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37597" y="1198960"/>
              <a:ext cx="675943" cy="5007971"/>
            </a:xfrm>
            <a:custGeom>
              <a:avLst/>
              <a:pathLst>
                <a:path w="675943" h="5007971">
                  <a:moveTo>
                    <a:pt x="335452" y="5007971"/>
                  </a:moveTo>
                  <a:lnTo>
                    <a:pt x="335296" y="4998171"/>
                  </a:lnTo>
                  <a:lnTo>
                    <a:pt x="335138" y="4988370"/>
                  </a:lnTo>
                  <a:lnTo>
                    <a:pt x="334964" y="4978570"/>
                  </a:lnTo>
                  <a:lnTo>
                    <a:pt x="334786" y="4968770"/>
                  </a:lnTo>
                  <a:lnTo>
                    <a:pt x="334595" y="4958969"/>
                  </a:lnTo>
                  <a:lnTo>
                    <a:pt x="334397" y="4949169"/>
                  </a:lnTo>
                  <a:lnTo>
                    <a:pt x="334187" y="4939369"/>
                  </a:lnTo>
                  <a:lnTo>
                    <a:pt x="333966" y="4929568"/>
                  </a:lnTo>
                  <a:lnTo>
                    <a:pt x="333737" y="4919768"/>
                  </a:lnTo>
                  <a:lnTo>
                    <a:pt x="333491" y="4909968"/>
                  </a:lnTo>
                  <a:lnTo>
                    <a:pt x="333241" y="4900167"/>
                  </a:lnTo>
                  <a:lnTo>
                    <a:pt x="332968" y="4890367"/>
                  </a:lnTo>
                  <a:lnTo>
                    <a:pt x="332690" y="4880567"/>
                  </a:lnTo>
                  <a:lnTo>
                    <a:pt x="332392" y="4870766"/>
                  </a:lnTo>
                  <a:lnTo>
                    <a:pt x="332084" y="4860966"/>
                  </a:lnTo>
                  <a:lnTo>
                    <a:pt x="331760" y="4851166"/>
                  </a:lnTo>
                  <a:lnTo>
                    <a:pt x="331419" y="4841365"/>
                  </a:lnTo>
                  <a:lnTo>
                    <a:pt x="331067" y="4831565"/>
                  </a:lnTo>
                  <a:lnTo>
                    <a:pt x="330691" y="4821765"/>
                  </a:lnTo>
                  <a:lnTo>
                    <a:pt x="330309" y="4811964"/>
                  </a:lnTo>
                  <a:lnTo>
                    <a:pt x="329895" y="4802164"/>
                  </a:lnTo>
                  <a:lnTo>
                    <a:pt x="329474" y="4792364"/>
                  </a:lnTo>
                  <a:lnTo>
                    <a:pt x="329026" y="4782563"/>
                  </a:lnTo>
                  <a:lnTo>
                    <a:pt x="328563" y="4772763"/>
                  </a:lnTo>
                  <a:lnTo>
                    <a:pt x="328078" y="4762963"/>
                  </a:lnTo>
                  <a:lnTo>
                    <a:pt x="327571" y="4753162"/>
                  </a:lnTo>
                  <a:lnTo>
                    <a:pt x="327047" y="4743362"/>
                  </a:lnTo>
                  <a:lnTo>
                    <a:pt x="326492" y="4733562"/>
                  </a:lnTo>
                  <a:lnTo>
                    <a:pt x="325927" y="4723761"/>
                  </a:lnTo>
                  <a:lnTo>
                    <a:pt x="325321" y="4713961"/>
                  </a:lnTo>
                  <a:lnTo>
                    <a:pt x="324706" y="4704161"/>
                  </a:lnTo>
                  <a:lnTo>
                    <a:pt x="324052" y="4694360"/>
                  </a:lnTo>
                  <a:lnTo>
                    <a:pt x="323381" y="4684560"/>
                  </a:lnTo>
                  <a:lnTo>
                    <a:pt x="322679" y="4674760"/>
                  </a:lnTo>
                  <a:lnTo>
                    <a:pt x="321950" y="4664959"/>
                  </a:lnTo>
                  <a:lnTo>
                    <a:pt x="321197" y="4655159"/>
                  </a:lnTo>
                  <a:lnTo>
                    <a:pt x="320405" y="4645359"/>
                  </a:lnTo>
                  <a:lnTo>
                    <a:pt x="319599" y="4635558"/>
                  </a:lnTo>
                  <a:lnTo>
                    <a:pt x="318741" y="4625758"/>
                  </a:lnTo>
                  <a:lnTo>
                    <a:pt x="317871" y="4615958"/>
                  </a:lnTo>
                  <a:lnTo>
                    <a:pt x="316951" y="4606157"/>
                  </a:lnTo>
                  <a:lnTo>
                    <a:pt x="316011" y="4596357"/>
                  </a:lnTo>
                  <a:lnTo>
                    <a:pt x="315031" y="4586557"/>
                  </a:lnTo>
                  <a:lnTo>
                    <a:pt x="314017" y="4576756"/>
                  </a:lnTo>
                  <a:lnTo>
                    <a:pt x="312972" y="4566956"/>
                  </a:lnTo>
                  <a:lnTo>
                    <a:pt x="311881" y="4557156"/>
                  </a:lnTo>
                  <a:lnTo>
                    <a:pt x="310770" y="4547355"/>
                  </a:lnTo>
                  <a:lnTo>
                    <a:pt x="309597" y="4537555"/>
                  </a:lnTo>
                  <a:lnTo>
                    <a:pt x="308411" y="4527755"/>
                  </a:lnTo>
                  <a:lnTo>
                    <a:pt x="307161" y="4517954"/>
                  </a:lnTo>
                  <a:lnTo>
                    <a:pt x="305889" y="4508154"/>
                  </a:lnTo>
                  <a:lnTo>
                    <a:pt x="304567" y="4498354"/>
                  </a:lnTo>
                  <a:lnTo>
                    <a:pt x="303206" y="4488553"/>
                  </a:lnTo>
                  <a:lnTo>
                    <a:pt x="301808" y="4478753"/>
                  </a:lnTo>
                  <a:lnTo>
                    <a:pt x="300355" y="4468953"/>
                  </a:lnTo>
                  <a:lnTo>
                    <a:pt x="298879" y="4459152"/>
                  </a:lnTo>
                  <a:lnTo>
                    <a:pt x="297332" y="4449352"/>
                  </a:lnTo>
                  <a:lnTo>
                    <a:pt x="295769" y="4439552"/>
                  </a:lnTo>
                  <a:lnTo>
                    <a:pt x="294132" y="4429751"/>
                  </a:lnTo>
                  <a:lnTo>
                    <a:pt x="292471" y="4419951"/>
                  </a:lnTo>
                  <a:lnTo>
                    <a:pt x="290750" y="4410151"/>
                  </a:lnTo>
                  <a:lnTo>
                    <a:pt x="288988" y="4400350"/>
                  </a:lnTo>
                  <a:lnTo>
                    <a:pt x="287183" y="4390550"/>
                  </a:lnTo>
                  <a:lnTo>
                    <a:pt x="285319" y="4380750"/>
                  </a:lnTo>
                  <a:lnTo>
                    <a:pt x="283426" y="4370949"/>
                  </a:lnTo>
                  <a:lnTo>
                    <a:pt x="281458" y="4361149"/>
                  </a:lnTo>
                  <a:lnTo>
                    <a:pt x="279473" y="4351349"/>
                  </a:lnTo>
                  <a:lnTo>
                    <a:pt x="277404" y="4341548"/>
                  </a:lnTo>
                  <a:lnTo>
                    <a:pt x="275313" y="4331748"/>
                  </a:lnTo>
                  <a:lnTo>
                    <a:pt x="273156" y="4321948"/>
                  </a:lnTo>
                  <a:lnTo>
                    <a:pt x="270957" y="4312147"/>
                  </a:lnTo>
                  <a:lnTo>
                    <a:pt x="268710" y="4302347"/>
                  </a:lnTo>
                  <a:lnTo>
                    <a:pt x="266405" y="4292547"/>
                  </a:lnTo>
                  <a:lnTo>
                    <a:pt x="264068" y="4282746"/>
                  </a:lnTo>
                  <a:lnTo>
                    <a:pt x="261655" y="4272946"/>
                  </a:lnTo>
                  <a:lnTo>
                    <a:pt x="259225" y="4263146"/>
                  </a:lnTo>
                  <a:lnTo>
                    <a:pt x="256710" y="4253345"/>
                  </a:lnTo>
                  <a:lnTo>
                    <a:pt x="254173" y="4243545"/>
                  </a:lnTo>
                  <a:lnTo>
                    <a:pt x="251569" y="4233745"/>
                  </a:lnTo>
                  <a:lnTo>
                    <a:pt x="248927" y="4223944"/>
                  </a:lnTo>
                  <a:lnTo>
                    <a:pt x="246236" y="4214144"/>
                  </a:lnTo>
                  <a:lnTo>
                    <a:pt x="243491" y="4204344"/>
                  </a:lnTo>
                  <a:lnTo>
                    <a:pt x="240714" y="4194543"/>
                  </a:lnTo>
                  <a:lnTo>
                    <a:pt x="237868" y="4184743"/>
                  </a:lnTo>
                  <a:lnTo>
                    <a:pt x="235005" y="4174943"/>
                  </a:lnTo>
                  <a:lnTo>
                    <a:pt x="232063" y="4165142"/>
                  </a:lnTo>
                  <a:lnTo>
                    <a:pt x="229103" y="4155342"/>
                  </a:lnTo>
                  <a:lnTo>
                    <a:pt x="226081" y="4145542"/>
                  </a:lnTo>
                  <a:lnTo>
                    <a:pt x="223028" y="4135741"/>
                  </a:lnTo>
                  <a:lnTo>
                    <a:pt x="219930" y="4125941"/>
                  </a:lnTo>
                  <a:lnTo>
                    <a:pt x="216789" y="4116141"/>
                  </a:lnTo>
                  <a:lnTo>
                    <a:pt x="213618" y="4106340"/>
                  </a:lnTo>
                  <a:lnTo>
                    <a:pt x="210392" y="4096540"/>
                  </a:lnTo>
                  <a:lnTo>
                    <a:pt x="207152" y="4086740"/>
                  </a:lnTo>
                  <a:lnTo>
                    <a:pt x="203848" y="4076939"/>
                  </a:lnTo>
                  <a:lnTo>
                    <a:pt x="200532" y="4067139"/>
                  </a:lnTo>
                  <a:lnTo>
                    <a:pt x="197167" y="4057339"/>
                  </a:lnTo>
                  <a:lnTo>
                    <a:pt x="193781" y="4047538"/>
                  </a:lnTo>
                  <a:lnTo>
                    <a:pt x="190360" y="4037738"/>
                  </a:lnTo>
                  <a:lnTo>
                    <a:pt x="186910" y="4027938"/>
                  </a:lnTo>
                  <a:lnTo>
                    <a:pt x="183440" y="4018137"/>
                  </a:lnTo>
                  <a:lnTo>
                    <a:pt x="179934" y="4008337"/>
                  </a:lnTo>
                  <a:lnTo>
                    <a:pt x="176419" y="3998537"/>
                  </a:lnTo>
                  <a:lnTo>
                    <a:pt x="172866" y="3988736"/>
                  </a:lnTo>
                  <a:lnTo>
                    <a:pt x="169306" y="3978936"/>
                  </a:lnTo>
                  <a:lnTo>
                    <a:pt x="165719" y="3969136"/>
                  </a:lnTo>
                  <a:lnTo>
                    <a:pt x="162123" y="3959335"/>
                  </a:lnTo>
                  <a:lnTo>
                    <a:pt x="158510" y="3949535"/>
                  </a:lnTo>
                  <a:lnTo>
                    <a:pt x="154887" y="3939735"/>
                  </a:lnTo>
                  <a:lnTo>
                    <a:pt x="151255" y="3929934"/>
                  </a:lnTo>
                  <a:lnTo>
                    <a:pt x="147614" y="3920134"/>
                  </a:lnTo>
                  <a:lnTo>
                    <a:pt x="143970" y="3910334"/>
                  </a:lnTo>
                  <a:lnTo>
                    <a:pt x="140322" y="3900533"/>
                  </a:lnTo>
                  <a:lnTo>
                    <a:pt x="136674" y="3890733"/>
                  </a:lnTo>
                  <a:lnTo>
                    <a:pt x="133028" y="3880933"/>
                  </a:lnTo>
                  <a:lnTo>
                    <a:pt x="129385" y="3871132"/>
                  </a:lnTo>
                  <a:lnTo>
                    <a:pt x="125750" y="3861332"/>
                  </a:lnTo>
                  <a:lnTo>
                    <a:pt x="122124" y="3851532"/>
                  </a:lnTo>
                  <a:lnTo>
                    <a:pt x="118507" y="3841731"/>
                  </a:lnTo>
                  <a:lnTo>
                    <a:pt x="114908" y="3831931"/>
                  </a:lnTo>
                  <a:lnTo>
                    <a:pt x="111317" y="3822131"/>
                  </a:lnTo>
                  <a:lnTo>
                    <a:pt x="107758" y="3812330"/>
                  </a:lnTo>
                  <a:lnTo>
                    <a:pt x="104206" y="3802530"/>
                  </a:lnTo>
                  <a:lnTo>
                    <a:pt x="100691" y="3792729"/>
                  </a:lnTo>
                  <a:lnTo>
                    <a:pt x="97192" y="3782929"/>
                  </a:lnTo>
                  <a:lnTo>
                    <a:pt x="93727" y="3773129"/>
                  </a:lnTo>
                  <a:lnTo>
                    <a:pt x="90293" y="3763328"/>
                  </a:lnTo>
                  <a:lnTo>
                    <a:pt x="86886" y="3753528"/>
                  </a:lnTo>
                  <a:lnTo>
                    <a:pt x="83527" y="3743728"/>
                  </a:lnTo>
                  <a:lnTo>
                    <a:pt x="80187" y="3733927"/>
                  </a:lnTo>
                  <a:lnTo>
                    <a:pt x="76913" y="3724127"/>
                  </a:lnTo>
                  <a:lnTo>
                    <a:pt x="73655" y="3714327"/>
                  </a:lnTo>
                  <a:lnTo>
                    <a:pt x="70471" y="3704526"/>
                  </a:lnTo>
                  <a:lnTo>
                    <a:pt x="67313" y="3694726"/>
                  </a:lnTo>
                  <a:lnTo>
                    <a:pt x="64217" y="3684926"/>
                  </a:lnTo>
                  <a:lnTo>
                    <a:pt x="61169" y="3675125"/>
                  </a:lnTo>
                  <a:lnTo>
                    <a:pt x="58170" y="3665325"/>
                  </a:lnTo>
                  <a:lnTo>
                    <a:pt x="55242" y="3655525"/>
                  </a:lnTo>
                  <a:lnTo>
                    <a:pt x="52346" y="3645724"/>
                  </a:lnTo>
                  <a:lnTo>
                    <a:pt x="49548" y="3635924"/>
                  </a:lnTo>
                  <a:lnTo>
                    <a:pt x="46771" y="3626124"/>
                  </a:lnTo>
                  <a:lnTo>
                    <a:pt x="44102" y="3616323"/>
                  </a:lnTo>
                  <a:lnTo>
                    <a:pt x="41467" y="3606523"/>
                  </a:lnTo>
                  <a:lnTo>
                    <a:pt x="38920" y="3596723"/>
                  </a:lnTo>
                  <a:lnTo>
                    <a:pt x="36435" y="3586922"/>
                  </a:lnTo>
                  <a:lnTo>
                    <a:pt x="34016" y="3577122"/>
                  </a:lnTo>
                  <a:lnTo>
                    <a:pt x="31687" y="3567322"/>
                  </a:lnTo>
                  <a:lnTo>
                    <a:pt x="29403" y="3557521"/>
                  </a:lnTo>
                  <a:lnTo>
                    <a:pt x="27238" y="3547721"/>
                  </a:lnTo>
                  <a:lnTo>
                    <a:pt x="25100" y="3537921"/>
                  </a:lnTo>
                  <a:lnTo>
                    <a:pt x="23096" y="3528120"/>
                  </a:lnTo>
                  <a:lnTo>
                    <a:pt x="21130" y="3518320"/>
                  </a:lnTo>
                  <a:lnTo>
                    <a:pt x="19274" y="3508520"/>
                  </a:lnTo>
                  <a:lnTo>
                    <a:pt x="17485" y="3498719"/>
                  </a:lnTo>
                  <a:lnTo>
                    <a:pt x="15778" y="3488919"/>
                  </a:lnTo>
                  <a:lnTo>
                    <a:pt x="14171" y="3479119"/>
                  </a:lnTo>
                  <a:lnTo>
                    <a:pt x="12617" y="3469318"/>
                  </a:lnTo>
                  <a:lnTo>
                    <a:pt x="11195" y="3459518"/>
                  </a:lnTo>
                  <a:lnTo>
                    <a:pt x="9803" y="3449718"/>
                  </a:lnTo>
                  <a:lnTo>
                    <a:pt x="8563" y="3439917"/>
                  </a:lnTo>
                  <a:lnTo>
                    <a:pt x="7359" y="3430117"/>
                  </a:lnTo>
                  <a:lnTo>
                    <a:pt x="6278" y="3420317"/>
                  </a:lnTo>
                  <a:lnTo>
                    <a:pt x="5264" y="3410516"/>
                  </a:lnTo>
                  <a:lnTo>
                    <a:pt x="4342" y="3400716"/>
                  </a:lnTo>
                  <a:lnTo>
                    <a:pt x="3520" y="3390916"/>
                  </a:lnTo>
                  <a:lnTo>
                    <a:pt x="2758" y="3381115"/>
                  </a:lnTo>
                  <a:lnTo>
                    <a:pt x="2127" y="3371315"/>
                  </a:lnTo>
                  <a:lnTo>
                    <a:pt x="1527" y="3361515"/>
                  </a:lnTo>
                  <a:lnTo>
                    <a:pt x="1084" y="3351714"/>
                  </a:lnTo>
                  <a:lnTo>
                    <a:pt x="674" y="3341914"/>
                  </a:lnTo>
                  <a:lnTo>
                    <a:pt x="388" y="3332114"/>
                  </a:lnTo>
                  <a:lnTo>
                    <a:pt x="166" y="3322313"/>
                  </a:lnTo>
                  <a:lnTo>
                    <a:pt x="37" y="3312513"/>
                  </a:lnTo>
                  <a:lnTo>
                    <a:pt x="0" y="3302713"/>
                  </a:lnTo>
                  <a:lnTo>
                    <a:pt x="24" y="3292912"/>
                  </a:lnTo>
                  <a:lnTo>
                    <a:pt x="168" y="3283112"/>
                  </a:lnTo>
                  <a:lnTo>
                    <a:pt x="343" y="3273312"/>
                  </a:lnTo>
                  <a:lnTo>
                    <a:pt x="665" y="3263511"/>
                  </a:lnTo>
                  <a:lnTo>
                    <a:pt x="1015" y="3253711"/>
                  </a:lnTo>
                  <a:lnTo>
                    <a:pt x="1482" y="3243911"/>
                  </a:lnTo>
                  <a:lnTo>
                    <a:pt x="2003" y="3234110"/>
                  </a:lnTo>
                  <a:lnTo>
                    <a:pt x="2610" y="3224310"/>
                  </a:lnTo>
                  <a:lnTo>
                    <a:pt x="3296" y="3214510"/>
                  </a:lnTo>
                  <a:lnTo>
                    <a:pt x="4039" y="3204709"/>
                  </a:lnTo>
                  <a:lnTo>
                    <a:pt x="4883" y="3194909"/>
                  </a:lnTo>
                  <a:lnTo>
                    <a:pt x="5756" y="3185109"/>
                  </a:lnTo>
                  <a:lnTo>
                    <a:pt x="6752" y="3175308"/>
                  </a:lnTo>
                  <a:lnTo>
                    <a:pt x="7771" y="3165508"/>
                  </a:lnTo>
                  <a:lnTo>
                    <a:pt x="8891" y="3155708"/>
                  </a:lnTo>
                  <a:lnTo>
                    <a:pt x="10052" y="3145907"/>
                  </a:lnTo>
                  <a:lnTo>
                    <a:pt x="11285" y="3136107"/>
                  </a:lnTo>
                  <a:lnTo>
                    <a:pt x="12580" y="3126307"/>
                  </a:lnTo>
                  <a:lnTo>
                    <a:pt x="13922" y="3116506"/>
                  </a:lnTo>
                  <a:lnTo>
                    <a:pt x="15341" y="3106706"/>
                  </a:lnTo>
                  <a:lnTo>
                    <a:pt x="16785" y="3096906"/>
                  </a:lnTo>
                  <a:lnTo>
                    <a:pt x="18320" y="3087105"/>
                  </a:lnTo>
                  <a:lnTo>
                    <a:pt x="19872" y="3077305"/>
                  </a:lnTo>
                  <a:lnTo>
                    <a:pt x="21501" y="3067505"/>
                  </a:lnTo>
                  <a:lnTo>
                    <a:pt x="23157" y="3057704"/>
                  </a:lnTo>
                  <a:lnTo>
                    <a:pt x="24867" y="3047904"/>
                  </a:lnTo>
                  <a:lnTo>
                    <a:pt x="26618" y="3038104"/>
                  </a:lnTo>
                  <a:lnTo>
                    <a:pt x="28403" y="3028303"/>
                  </a:lnTo>
                  <a:lnTo>
                    <a:pt x="30238" y="3018503"/>
                  </a:lnTo>
                  <a:lnTo>
                    <a:pt x="32091" y="3008703"/>
                  </a:lnTo>
                  <a:lnTo>
                    <a:pt x="34000" y="2998902"/>
                  </a:lnTo>
                  <a:lnTo>
                    <a:pt x="35920" y="2989102"/>
                  </a:lnTo>
                  <a:lnTo>
                    <a:pt x="37887" y="2979302"/>
                  </a:lnTo>
                  <a:lnTo>
                    <a:pt x="39869" y="2969501"/>
                  </a:lnTo>
                  <a:lnTo>
                    <a:pt x="41881" y="2959701"/>
                  </a:lnTo>
                  <a:lnTo>
                    <a:pt x="43914" y="2949901"/>
                  </a:lnTo>
                  <a:lnTo>
                    <a:pt x="45966" y="2940100"/>
                  </a:lnTo>
                  <a:lnTo>
                    <a:pt x="48040" y="2930300"/>
                  </a:lnTo>
                  <a:lnTo>
                    <a:pt x="50123" y="2920500"/>
                  </a:lnTo>
                  <a:lnTo>
                    <a:pt x="52228" y="2910699"/>
                  </a:lnTo>
                  <a:lnTo>
                    <a:pt x="54337" y="2900899"/>
                  </a:lnTo>
                  <a:lnTo>
                    <a:pt x="56461" y="2891099"/>
                  </a:lnTo>
                  <a:lnTo>
                    <a:pt x="58588" y="2881298"/>
                  </a:lnTo>
                  <a:lnTo>
                    <a:pt x="60722" y="2871498"/>
                  </a:lnTo>
                  <a:lnTo>
                    <a:pt x="62857" y="2861698"/>
                  </a:lnTo>
                  <a:lnTo>
                    <a:pt x="64994" y="2851897"/>
                  </a:lnTo>
                  <a:lnTo>
                    <a:pt x="67128" y="2842097"/>
                  </a:lnTo>
                  <a:lnTo>
                    <a:pt x="69260" y="2832297"/>
                  </a:lnTo>
                  <a:lnTo>
                    <a:pt x="71384" y="2822496"/>
                  </a:lnTo>
                  <a:lnTo>
                    <a:pt x="73504" y="2812696"/>
                  </a:lnTo>
                  <a:lnTo>
                    <a:pt x="75608" y="2802896"/>
                  </a:lnTo>
                  <a:lnTo>
                    <a:pt x="77706" y="2793095"/>
                  </a:lnTo>
                  <a:lnTo>
                    <a:pt x="79786" y="2783295"/>
                  </a:lnTo>
                  <a:lnTo>
                    <a:pt x="81852" y="2773495"/>
                  </a:lnTo>
                  <a:lnTo>
                    <a:pt x="83902" y="2763694"/>
                  </a:lnTo>
                  <a:lnTo>
                    <a:pt x="85928" y="2753894"/>
                  </a:lnTo>
                  <a:lnTo>
                    <a:pt x="87942" y="2744094"/>
                  </a:lnTo>
                  <a:lnTo>
                    <a:pt x="89919" y="2734293"/>
                  </a:lnTo>
                  <a:lnTo>
                    <a:pt x="91888" y="2724493"/>
                  </a:lnTo>
                  <a:lnTo>
                    <a:pt x="93811" y="2714693"/>
                  </a:lnTo>
                  <a:lnTo>
                    <a:pt x="95722" y="2704892"/>
                  </a:lnTo>
                  <a:lnTo>
                    <a:pt x="97592" y="2695092"/>
                  </a:lnTo>
                  <a:lnTo>
                    <a:pt x="99436" y="2685292"/>
                  </a:lnTo>
                  <a:lnTo>
                    <a:pt x="101248" y="2675491"/>
                  </a:lnTo>
                  <a:lnTo>
                    <a:pt x="103019" y="2665691"/>
                  </a:lnTo>
                  <a:lnTo>
                    <a:pt x="104767" y="2655891"/>
                  </a:lnTo>
                  <a:lnTo>
                    <a:pt x="106458" y="2646090"/>
                  </a:lnTo>
                  <a:lnTo>
                    <a:pt x="108136" y="2636290"/>
                  </a:lnTo>
                  <a:lnTo>
                    <a:pt x="109744" y="2626490"/>
                  </a:lnTo>
                  <a:lnTo>
                    <a:pt x="111334" y="2616689"/>
                  </a:lnTo>
                  <a:lnTo>
                    <a:pt x="112866" y="2606889"/>
                  </a:lnTo>
                  <a:lnTo>
                    <a:pt x="114363" y="2597089"/>
                  </a:lnTo>
                  <a:lnTo>
                    <a:pt x="115814" y="2587288"/>
                  </a:lnTo>
                  <a:lnTo>
                    <a:pt x="117213" y="2577488"/>
                  </a:lnTo>
                  <a:lnTo>
                    <a:pt x="118580" y="2567688"/>
                  </a:lnTo>
                  <a:lnTo>
                    <a:pt x="119877" y="2557887"/>
                  </a:lnTo>
                  <a:lnTo>
                    <a:pt x="121156" y="2548087"/>
                  </a:lnTo>
                  <a:lnTo>
                    <a:pt x="122347" y="2538286"/>
                  </a:lnTo>
                  <a:lnTo>
                    <a:pt x="123518" y="2528486"/>
                  </a:lnTo>
                  <a:lnTo>
                    <a:pt x="124617" y="2518686"/>
                  </a:lnTo>
                  <a:lnTo>
                    <a:pt x="125677" y="2508885"/>
                  </a:lnTo>
                  <a:lnTo>
                    <a:pt x="126681" y="2499085"/>
                  </a:lnTo>
                  <a:lnTo>
                    <a:pt x="127628" y="2489285"/>
                  </a:lnTo>
                  <a:lnTo>
                    <a:pt x="128535" y="2479484"/>
                  </a:lnTo>
                  <a:lnTo>
                    <a:pt x="129366" y="2469684"/>
                  </a:lnTo>
                  <a:lnTo>
                    <a:pt x="130176" y="2459884"/>
                  </a:lnTo>
                  <a:lnTo>
                    <a:pt x="130888" y="2450083"/>
                  </a:lnTo>
                  <a:lnTo>
                    <a:pt x="131581" y="2440283"/>
                  </a:lnTo>
                  <a:lnTo>
                    <a:pt x="132193" y="2430483"/>
                  </a:lnTo>
                  <a:lnTo>
                    <a:pt x="132767" y="2420682"/>
                  </a:lnTo>
                  <a:lnTo>
                    <a:pt x="133279" y="2410882"/>
                  </a:lnTo>
                  <a:lnTo>
                    <a:pt x="133733" y="2401082"/>
                  </a:lnTo>
                  <a:lnTo>
                    <a:pt x="134145" y="2391281"/>
                  </a:lnTo>
                  <a:lnTo>
                    <a:pt x="134481" y="2381481"/>
                  </a:lnTo>
                  <a:lnTo>
                    <a:pt x="134793" y="2371681"/>
                  </a:lnTo>
                  <a:lnTo>
                    <a:pt x="135011" y="2361880"/>
                  </a:lnTo>
                  <a:lnTo>
                    <a:pt x="135209" y="2352080"/>
                  </a:lnTo>
                  <a:lnTo>
                    <a:pt x="135325" y="2342280"/>
                  </a:lnTo>
                  <a:lnTo>
                    <a:pt x="135407" y="2332479"/>
                  </a:lnTo>
                  <a:lnTo>
                    <a:pt x="135427" y="2322679"/>
                  </a:lnTo>
                  <a:lnTo>
                    <a:pt x="135395" y="2312879"/>
                  </a:lnTo>
                  <a:lnTo>
                    <a:pt x="135321" y="2303078"/>
                  </a:lnTo>
                  <a:lnTo>
                    <a:pt x="135178" y="2293278"/>
                  </a:lnTo>
                  <a:lnTo>
                    <a:pt x="135012" y="2283478"/>
                  </a:lnTo>
                  <a:lnTo>
                    <a:pt x="134762" y="2273677"/>
                  </a:lnTo>
                  <a:lnTo>
                    <a:pt x="134494" y="2263877"/>
                  </a:lnTo>
                  <a:lnTo>
                    <a:pt x="134153" y="2254077"/>
                  </a:lnTo>
                  <a:lnTo>
                    <a:pt x="133783" y="2244276"/>
                  </a:lnTo>
                  <a:lnTo>
                    <a:pt x="133358" y="2234476"/>
                  </a:lnTo>
                  <a:lnTo>
                    <a:pt x="132892" y="2224676"/>
                  </a:lnTo>
                  <a:lnTo>
                    <a:pt x="132388" y="2214875"/>
                  </a:lnTo>
                  <a:lnTo>
                    <a:pt x="131829" y="2205075"/>
                  </a:lnTo>
                  <a:lnTo>
                    <a:pt x="131250" y="2195275"/>
                  </a:lnTo>
                  <a:lnTo>
                    <a:pt x="130605" y="2185474"/>
                  </a:lnTo>
                  <a:lnTo>
                    <a:pt x="129948" y="2175674"/>
                  </a:lnTo>
                  <a:lnTo>
                    <a:pt x="129231" y="2165874"/>
                  </a:lnTo>
                  <a:lnTo>
                    <a:pt x="128496" y="2156073"/>
                  </a:lnTo>
                  <a:lnTo>
                    <a:pt x="127719" y="2146273"/>
                  </a:lnTo>
                  <a:lnTo>
                    <a:pt x="126913" y="2136473"/>
                  </a:lnTo>
                  <a:lnTo>
                    <a:pt x="126079" y="2126672"/>
                  </a:lnTo>
                  <a:lnTo>
                    <a:pt x="125210" y="2116872"/>
                  </a:lnTo>
                  <a:lnTo>
                    <a:pt x="124327" y="2107072"/>
                  </a:lnTo>
                  <a:lnTo>
                    <a:pt x="123403" y="2097271"/>
                  </a:lnTo>
                  <a:lnTo>
                    <a:pt x="122471" y="2087471"/>
                  </a:lnTo>
                  <a:lnTo>
                    <a:pt x="121504" y="2077671"/>
                  </a:lnTo>
                  <a:lnTo>
                    <a:pt x="120528" y="2067870"/>
                  </a:lnTo>
                  <a:lnTo>
                    <a:pt x="119529" y="2058070"/>
                  </a:lnTo>
                  <a:lnTo>
                    <a:pt x="118518" y="2048270"/>
                  </a:lnTo>
                  <a:lnTo>
                    <a:pt x="117493" y="2038469"/>
                  </a:lnTo>
                  <a:lnTo>
                    <a:pt x="116455" y="2028669"/>
                  </a:lnTo>
                  <a:lnTo>
                    <a:pt x="115411" y="2018869"/>
                  </a:lnTo>
                  <a:lnTo>
                    <a:pt x="114356" y="2009068"/>
                  </a:lnTo>
                  <a:lnTo>
                    <a:pt x="113299" y="1999268"/>
                  </a:lnTo>
                  <a:lnTo>
                    <a:pt x="112237" y="1989468"/>
                  </a:lnTo>
                  <a:lnTo>
                    <a:pt x="111175" y="1979667"/>
                  </a:lnTo>
                  <a:lnTo>
                    <a:pt x="110114" y="1969867"/>
                  </a:lnTo>
                  <a:lnTo>
                    <a:pt x="109057" y="1960067"/>
                  </a:lnTo>
                  <a:lnTo>
                    <a:pt x="108005" y="1950266"/>
                  </a:lnTo>
                  <a:lnTo>
                    <a:pt x="106963" y="1940466"/>
                  </a:lnTo>
                  <a:lnTo>
                    <a:pt x="105925" y="1930666"/>
                  </a:lnTo>
                  <a:lnTo>
                    <a:pt x="104907" y="1920865"/>
                  </a:lnTo>
                  <a:lnTo>
                    <a:pt x="103894" y="1911065"/>
                  </a:lnTo>
                  <a:lnTo>
                    <a:pt x="102909" y="1901265"/>
                  </a:lnTo>
                  <a:lnTo>
                    <a:pt x="101932" y="1891464"/>
                  </a:lnTo>
                  <a:lnTo>
                    <a:pt x="100983" y="1881664"/>
                  </a:lnTo>
                  <a:lnTo>
                    <a:pt x="100053" y="1871864"/>
                  </a:lnTo>
                  <a:lnTo>
                    <a:pt x="99147" y="1862063"/>
                  </a:lnTo>
                  <a:lnTo>
                    <a:pt x="98273" y="1852263"/>
                  </a:lnTo>
                  <a:lnTo>
                    <a:pt x="97416" y="1842463"/>
                  </a:lnTo>
                  <a:lnTo>
                    <a:pt x="96607" y="1832662"/>
                  </a:lnTo>
                  <a:lnTo>
                    <a:pt x="95809" y="1822862"/>
                  </a:lnTo>
                  <a:lnTo>
                    <a:pt x="95071" y="1813062"/>
                  </a:lnTo>
                  <a:lnTo>
                    <a:pt x="94349" y="1803261"/>
                  </a:lnTo>
                  <a:lnTo>
                    <a:pt x="93681" y="1793461"/>
                  </a:lnTo>
                  <a:lnTo>
                    <a:pt x="93043" y="1783661"/>
                  </a:lnTo>
                  <a:lnTo>
                    <a:pt x="92449" y="1773860"/>
                  </a:lnTo>
                  <a:lnTo>
                    <a:pt x="91905" y="1764060"/>
                  </a:lnTo>
                  <a:lnTo>
                    <a:pt x="91391" y="1754260"/>
                  </a:lnTo>
                  <a:lnTo>
                    <a:pt x="90947" y="1744459"/>
                  </a:lnTo>
                  <a:lnTo>
                    <a:pt x="90519" y="1734659"/>
                  </a:lnTo>
                  <a:lnTo>
                    <a:pt x="90181" y="1724859"/>
                  </a:lnTo>
                  <a:lnTo>
                    <a:pt x="89863" y="1715058"/>
                  </a:lnTo>
                  <a:lnTo>
                    <a:pt x="89620" y="1705258"/>
                  </a:lnTo>
                  <a:lnTo>
                    <a:pt x="89417" y="1695458"/>
                  </a:lnTo>
                  <a:lnTo>
                    <a:pt x="89274" y="1685657"/>
                  </a:lnTo>
                  <a:lnTo>
                    <a:pt x="89192" y="1675857"/>
                  </a:lnTo>
                  <a:lnTo>
                    <a:pt x="89152" y="1666057"/>
                  </a:lnTo>
                  <a:lnTo>
                    <a:pt x="89196" y="1656256"/>
                  </a:lnTo>
                  <a:lnTo>
                    <a:pt x="89262" y="1646456"/>
                  </a:lnTo>
                  <a:lnTo>
                    <a:pt x="89436" y="1636656"/>
                  </a:lnTo>
                  <a:lnTo>
                    <a:pt x="89632" y="1626855"/>
                  </a:lnTo>
                  <a:lnTo>
                    <a:pt x="89921" y="1617055"/>
                  </a:lnTo>
                  <a:lnTo>
                    <a:pt x="90251" y="1607255"/>
                  </a:lnTo>
                  <a:lnTo>
                    <a:pt x="90654" y="1597454"/>
                  </a:lnTo>
                  <a:lnTo>
                    <a:pt x="91122" y="1587654"/>
                  </a:lnTo>
                  <a:lnTo>
                    <a:pt x="91640" y="1577854"/>
                  </a:lnTo>
                  <a:lnTo>
                    <a:pt x="92248" y="1568053"/>
                  </a:lnTo>
                  <a:lnTo>
                    <a:pt x="92883" y="1558253"/>
                  </a:lnTo>
                  <a:lnTo>
                    <a:pt x="93631" y="1548453"/>
                  </a:lnTo>
                  <a:lnTo>
                    <a:pt x="94402" y="1538652"/>
                  </a:lnTo>
                  <a:lnTo>
                    <a:pt x="95272" y="1528852"/>
                  </a:lnTo>
                  <a:lnTo>
                    <a:pt x="96184" y="1519052"/>
                  </a:lnTo>
                  <a:lnTo>
                    <a:pt x="97171" y="1509251"/>
                  </a:lnTo>
                  <a:lnTo>
                    <a:pt x="98223" y="1499451"/>
                  </a:lnTo>
                  <a:lnTo>
                    <a:pt x="99327" y="1489651"/>
                  </a:lnTo>
                  <a:lnTo>
                    <a:pt x="100517" y="1479850"/>
                  </a:lnTo>
                  <a:lnTo>
                    <a:pt x="101737" y="1470050"/>
                  </a:lnTo>
                  <a:lnTo>
                    <a:pt x="103063" y="1460250"/>
                  </a:lnTo>
                  <a:lnTo>
                    <a:pt x="104411" y="1450449"/>
                  </a:lnTo>
                  <a:lnTo>
                    <a:pt x="105856" y="1440649"/>
                  </a:lnTo>
                  <a:lnTo>
                    <a:pt x="107337" y="1430849"/>
                  </a:lnTo>
                  <a:lnTo>
                    <a:pt x="108891" y="1421048"/>
                  </a:lnTo>
                  <a:lnTo>
                    <a:pt x="110500" y="1411248"/>
                  </a:lnTo>
                  <a:lnTo>
                    <a:pt x="112159" y="1401448"/>
                  </a:lnTo>
                  <a:lnTo>
                    <a:pt x="113893" y="1391647"/>
                  </a:lnTo>
                  <a:lnTo>
                    <a:pt x="115655" y="1381847"/>
                  </a:lnTo>
                  <a:lnTo>
                    <a:pt x="117507" y="1372047"/>
                  </a:lnTo>
                  <a:lnTo>
                    <a:pt x="119378" y="1362246"/>
                  </a:lnTo>
                  <a:lnTo>
                    <a:pt x="121333" y="1352446"/>
                  </a:lnTo>
                  <a:lnTo>
                    <a:pt x="123316" y="1342646"/>
                  </a:lnTo>
                  <a:lnTo>
                    <a:pt x="125361" y="1332845"/>
                  </a:lnTo>
                  <a:lnTo>
                    <a:pt x="127449" y="1323045"/>
                  </a:lnTo>
                  <a:lnTo>
                    <a:pt x="129579" y="1313245"/>
                  </a:lnTo>
                  <a:lnTo>
                    <a:pt x="131766" y="1303444"/>
                  </a:lnTo>
                  <a:lnTo>
                    <a:pt x="133976" y="1293644"/>
                  </a:lnTo>
                  <a:lnTo>
                    <a:pt x="136253" y="1283844"/>
                  </a:lnTo>
                  <a:lnTo>
                    <a:pt x="138545" y="1274043"/>
                  </a:lnTo>
                  <a:lnTo>
                    <a:pt x="140899" y="1264243"/>
                  </a:lnTo>
                  <a:lnTo>
                    <a:pt x="143272" y="1254442"/>
                  </a:lnTo>
                  <a:lnTo>
                    <a:pt x="145690" y="1244642"/>
                  </a:lnTo>
                  <a:lnTo>
                    <a:pt x="148135" y="1234842"/>
                  </a:lnTo>
                  <a:lnTo>
                    <a:pt x="150611" y="1225041"/>
                  </a:lnTo>
                  <a:lnTo>
                    <a:pt x="153121" y="1215241"/>
                  </a:lnTo>
                  <a:lnTo>
                    <a:pt x="155649" y="1205441"/>
                  </a:lnTo>
                  <a:lnTo>
                    <a:pt x="158215" y="1195640"/>
                  </a:lnTo>
                  <a:lnTo>
                    <a:pt x="160791" y="1185840"/>
                  </a:lnTo>
                  <a:lnTo>
                    <a:pt x="163403" y="1176040"/>
                  </a:lnTo>
                  <a:lnTo>
                    <a:pt x="166024" y="1166239"/>
                  </a:lnTo>
                  <a:lnTo>
                    <a:pt x="168669" y="1156439"/>
                  </a:lnTo>
                  <a:lnTo>
                    <a:pt x="171326" y="1146639"/>
                  </a:lnTo>
                  <a:lnTo>
                    <a:pt x="173998" y="1136838"/>
                  </a:lnTo>
                  <a:lnTo>
                    <a:pt x="176684" y="1127038"/>
                  </a:lnTo>
                  <a:lnTo>
                    <a:pt x="179376" y="1117238"/>
                  </a:lnTo>
                  <a:lnTo>
                    <a:pt x="182082" y="1107437"/>
                  </a:lnTo>
                  <a:lnTo>
                    <a:pt x="184789" y="1097637"/>
                  </a:lnTo>
                  <a:lnTo>
                    <a:pt x="187505" y="1087837"/>
                  </a:lnTo>
                  <a:lnTo>
                    <a:pt x="190222" y="1078036"/>
                  </a:lnTo>
                  <a:lnTo>
                    <a:pt x="192940" y="1068236"/>
                  </a:lnTo>
                  <a:lnTo>
                    <a:pt x="195657" y="1058436"/>
                  </a:lnTo>
                  <a:lnTo>
                    <a:pt x="198373" y="1048635"/>
                  </a:lnTo>
                  <a:lnTo>
                    <a:pt x="201083" y="1038835"/>
                  </a:lnTo>
                  <a:lnTo>
                    <a:pt x="203789" y="1029035"/>
                  </a:lnTo>
                  <a:lnTo>
                    <a:pt x="206484" y="1019234"/>
                  </a:lnTo>
                  <a:lnTo>
                    <a:pt x="209176" y="1009434"/>
                  </a:lnTo>
                  <a:lnTo>
                    <a:pt x="211849" y="999634"/>
                  </a:lnTo>
                  <a:lnTo>
                    <a:pt x="214516" y="989833"/>
                  </a:lnTo>
                  <a:lnTo>
                    <a:pt x="217164" y="980033"/>
                  </a:lnTo>
                  <a:lnTo>
                    <a:pt x="219801" y="970233"/>
                  </a:lnTo>
                  <a:lnTo>
                    <a:pt x="222420" y="960432"/>
                  </a:lnTo>
                  <a:lnTo>
                    <a:pt x="225018" y="950632"/>
                  </a:lnTo>
                  <a:lnTo>
                    <a:pt x="227603" y="940832"/>
                  </a:lnTo>
                  <a:lnTo>
                    <a:pt x="230158" y="931031"/>
                  </a:lnTo>
                  <a:lnTo>
                    <a:pt x="232705" y="921231"/>
                  </a:lnTo>
                  <a:lnTo>
                    <a:pt x="235210" y="911431"/>
                  </a:lnTo>
                  <a:lnTo>
                    <a:pt x="237706" y="901630"/>
                  </a:lnTo>
                  <a:lnTo>
                    <a:pt x="240165" y="891830"/>
                  </a:lnTo>
                  <a:lnTo>
                    <a:pt x="242605" y="882030"/>
                  </a:lnTo>
                  <a:lnTo>
                    <a:pt x="245015" y="872229"/>
                  </a:lnTo>
                  <a:lnTo>
                    <a:pt x="247395" y="862429"/>
                  </a:lnTo>
                  <a:lnTo>
                    <a:pt x="249752" y="852629"/>
                  </a:lnTo>
                  <a:lnTo>
                    <a:pt x="252067" y="842828"/>
                  </a:lnTo>
                  <a:lnTo>
                    <a:pt x="254370" y="833028"/>
                  </a:lnTo>
                  <a:lnTo>
                    <a:pt x="256616" y="823228"/>
                  </a:lnTo>
                  <a:lnTo>
                    <a:pt x="258850" y="813427"/>
                  </a:lnTo>
                  <a:lnTo>
                    <a:pt x="261035" y="803627"/>
                  </a:lnTo>
                  <a:lnTo>
                    <a:pt x="263198" y="793827"/>
                  </a:lnTo>
                  <a:lnTo>
                    <a:pt x="265321" y="784026"/>
                  </a:lnTo>
                  <a:lnTo>
                    <a:pt x="267408" y="774226"/>
                  </a:lnTo>
                  <a:lnTo>
                    <a:pt x="269468" y="764426"/>
                  </a:lnTo>
                  <a:lnTo>
                    <a:pt x="271479" y="754625"/>
                  </a:lnTo>
                  <a:lnTo>
                    <a:pt x="273474" y="744825"/>
                  </a:lnTo>
                  <a:lnTo>
                    <a:pt x="275406" y="735025"/>
                  </a:lnTo>
                  <a:lnTo>
                    <a:pt x="277325" y="725224"/>
                  </a:lnTo>
                  <a:lnTo>
                    <a:pt x="279188" y="715424"/>
                  </a:lnTo>
                  <a:lnTo>
                    <a:pt x="281027" y="705624"/>
                  </a:lnTo>
                  <a:lnTo>
                    <a:pt x="282822" y="695823"/>
                  </a:lnTo>
                  <a:lnTo>
                    <a:pt x="284581" y="686023"/>
                  </a:lnTo>
                  <a:lnTo>
                    <a:pt x="286309" y="676223"/>
                  </a:lnTo>
                  <a:lnTo>
                    <a:pt x="287987" y="666422"/>
                  </a:lnTo>
                  <a:lnTo>
                    <a:pt x="289648" y="656622"/>
                  </a:lnTo>
                  <a:lnTo>
                    <a:pt x="291245" y="646822"/>
                  </a:lnTo>
                  <a:lnTo>
                    <a:pt x="292830" y="637021"/>
                  </a:lnTo>
                  <a:lnTo>
                    <a:pt x="294356" y="627221"/>
                  </a:lnTo>
                  <a:lnTo>
                    <a:pt x="295860" y="617421"/>
                  </a:lnTo>
                  <a:lnTo>
                    <a:pt x="297320" y="607620"/>
                  </a:lnTo>
                  <a:lnTo>
                    <a:pt x="298746" y="597820"/>
                  </a:lnTo>
                  <a:lnTo>
                    <a:pt x="300140" y="588020"/>
                  </a:lnTo>
                  <a:lnTo>
                    <a:pt x="301488" y="578219"/>
                  </a:lnTo>
                  <a:lnTo>
                    <a:pt x="302817" y="568419"/>
                  </a:lnTo>
                  <a:lnTo>
                    <a:pt x="304089" y="558619"/>
                  </a:lnTo>
                  <a:lnTo>
                    <a:pt x="305348" y="548818"/>
                  </a:lnTo>
                  <a:lnTo>
                    <a:pt x="306552" y="539018"/>
                  </a:lnTo>
                  <a:lnTo>
                    <a:pt x="307737" y="529218"/>
                  </a:lnTo>
                  <a:lnTo>
                    <a:pt x="308880" y="519417"/>
                  </a:lnTo>
                  <a:lnTo>
                    <a:pt x="309993" y="509617"/>
                  </a:lnTo>
                  <a:lnTo>
                    <a:pt x="311076" y="499817"/>
                  </a:lnTo>
                  <a:lnTo>
                    <a:pt x="312120" y="490016"/>
                  </a:lnTo>
                  <a:lnTo>
                    <a:pt x="313145" y="480216"/>
                  </a:lnTo>
                  <a:lnTo>
                    <a:pt x="314121" y="470416"/>
                  </a:lnTo>
                  <a:lnTo>
                    <a:pt x="315085" y="460615"/>
                  </a:lnTo>
                  <a:lnTo>
                    <a:pt x="316000" y="450815"/>
                  </a:lnTo>
                  <a:lnTo>
                    <a:pt x="316900" y="441015"/>
                  </a:lnTo>
                  <a:lnTo>
                    <a:pt x="317763" y="431214"/>
                  </a:lnTo>
                  <a:lnTo>
                    <a:pt x="318601" y="421414"/>
                  </a:lnTo>
                  <a:lnTo>
                    <a:pt x="319412" y="411614"/>
                  </a:lnTo>
                  <a:lnTo>
                    <a:pt x="320191" y="401813"/>
                  </a:lnTo>
                  <a:lnTo>
                    <a:pt x="320954" y="392013"/>
                  </a:lnTo>
                  <a:lnTo>
                    <a:pt x="321675" y="382213"/>
                  </a:lnTo>
                  <a:lnTo>
                    <a:pt x="322388" y="372412"/>
                  </a:lnTo>
                  <a:lnTo>
                    <a:pt x="323059" y="362612"/>
                  </a:lnTo>
                  <a:lnTo>
                    <a:pt x="323719" y="352812"/>
                  </a:lnTo>
                  <a:lnTo>
                    <a:pt x="324346" y="343011"/>
                  </a:lnTo>
                  <a:lnTo>
                    <a:pt x="324955" y="333211"/>
                  </a:lnTo>
                  <a:lnTo>
                    <a:pt x="325542" y="323411"/>
                  </a:lnTo>
                  <a:lnTo>
                    <a:pt x="326103" y="313610"/>
                  </a:lnTo>
                  <a:lnTo>
                    <a:pt x="326650" y="303810"/>
                  </a:lnTo>
                  <a:lnTo>
                    <a:pt x="327166" y="294010"/>
                  </a:lnTo>
                  <a:lnTo>
                    <a:pt x="327674" y="284209"/>
                  </a:lnTo>
                  <a:lnTo>
                    <a:pt x="328149" y="274409"/>
                  </a:lnTo>
                  <a:lnTo>
                    <a:pt x="328615" y="264609"/>
                  </a:lnTo>
                  <a:lnTo>
                    <a:pt x="329056" y="254808"/>
                  </a:lnTo>
                  <a:lnTo>
                    <a:pt x="329484" y="245008"/>
                  </a:lnTo>
                  <a:lnTo>
                    <a:pt x="329893" y="235208"/>
                  </a:lnTo>
                  <a:lnTo>
                    <a:pt x="330283" y="225407"/>
                  </a:lnTo>
                  <a:lnTo>
                    <a:pt x="330662" y="215607"/>
                  </a:lnTo>
                  <a:lnTo>
                    <a:pt x="331018" y="205807"/>
                  </a:lnTo>
                  <a:lnTo>
                    <a:pt x="331369" y="196006"/>
                  </a:lnTo>
                  <a:lnTo>
                    <a:pt x="331693" y="186206"/>
                  </a:lnTo>
                  <a:lnTo>
                    <a:pt x="332012" y="176406"/>
                  </a:lnTo>
                  <a:lnTo>
                    <a:pt x="332311" y="166605"/>
                  </a:lnTo>
                  <a:lnTo>
                    <a:pt x="332601" y="156805"/>
                  </a:lnTo>
                  <a:lnTo>
                    <a:pt x="332877" y="147005"/>
                  </a:lnTo>
                  <a:lnTo>
                    <a:pt x="333139" y="137204"/>
                  </a:lnTo>
                  <a:lnTo>
                    <a:pt x="333393" y="127404"/>
                  </a:lnTo>
                  <a:lnTo>
                    <a:pt x="333630" y="117604"/>
                  </a:lnTo>
                  <a:lnTo>
                    <a:pt x="333863" y="107803"/>
                  </a:lnTo>
                  <a:lnTo>
                    <a:pt x="334078" y="98003"/>
                  </a:lnTo>
                  <a:lnTo>
                    <a:pt x="334288" y="88203"/>
                  </a:lnTo>
                  <a:lnTo>
                    <a:pt x="334484" y="78402"/>
                  </a:lnTo>
                  <a:lnTo>
                    <a:pt x="334674" y="68602"/>
                  </a:lnTo>
                  <a:lnTo>
                    <a:pt x="334854" y="58802"/>
                  </a:lnTo>
                  <a:lnTo>
                    <a:pt x="335024" y="49001"/>
                  </a:lnTo>
                  <a:lnTo>
                    <a:pt x="335189" y="39201"/>
                  </a:lnTo>
                  <a:lnTo>
                    <a:pt x="335342" y="29401"/>
                  </a:lnTo>
                  <a:lnTo>
                    <a:pt x="335491" y="19600"/>
                  </a:lnTo>
                  <a:lnTo>
                    <a:pt x="335628" y="9800"/>
                  </a:lnTo>
                  <a:lnTo>
                    <a:pt x="335763" y="0"/>
                  </a:lnTo>
                  <a:lnTo>
                    <a:pt x="340180" y="0"/>
                  </a:lnTo>
                  <a:lnTo>
                    <a:pt x="340315" y="9800"/>
                  </a:lnTo>
                  <a:lnTo>
                    <a:pt x="340451" y="19600"/>
                  </a:lnTo>
                  <a:lnTo>
                    <a:pt x="340601" y="29401"/>
                  </a:lnTo>
                  <a:lnTo>
                    <a:pt x="340754" y="39201"/>
                  </a:lnTo>
                  <a:lnTo>
                    <a:pt x="340918" y="49001"/>
                  </a:lnTo>
                  <a:lnTo>
                    <a:pt x="341089" y="58802"/>
                  </a:lnTo>
                  <a:lnTo>
                    <a:pt x="341269" y="68602"/>
                  </a:lnTo>
                  <a:lnTo>
                    <a:pt x="341458" y="78402"/>
                  </a:lnTo>
                  <a:lnTo>
                    <a:pt x="341655" y="88203"/>
                  </a:lnTo>
                  <a:lnTo>
                    <a:pt x="341865" y="98003"/>
                  </a:lnTo>
                  <a:lnTo>
                    <a:pt x="342079" y="107803"/>
                  </a:lnTo>
                  <a:lnTo>
                    <a:pt x="342313" y="117604"/>
                  </a:lnTo>
                  <a:lnTo>
                    <a:pt x="342550" y="127404"/>
                  </a:lnTo>
                  <a:lnTo>
                    <a:pt x="342804" y="137204"/>
                  </a:lnTo>
                  <a:lnTo>
                    <a:pt x="343066" y="147005"/>
                  </a:lnTo>
                  <a:lnTo>
                    <a:pt x="343342" y="156805"/>
                  </a:lnTo>
                  <a:lnTo>
                    <a:pt x="343632" y="166605"/>
                  </a:lnTo>
                  <a:lnTo>
                    <a:pt x="343931" y="176406"/>
                  </a:lnTo>
                  <a:lnTo>
                    <a:pt x="344250" y="186206"/>
                  </a:lnTo>
                  <a:lnTo>
                    <a:pt x="344574" y="196006"/>
                  </a:lnTo>
                  <a:lnTo>
                    <a:pt x="344925" y="205807"/>
                  </a:lnTo>
                  <a:lnTo>
                    <a:pt x="345280" y="215607"/>
                  </a:lnTo>
                  <a:lnTo>
                    <a:pt x="345660" y="225407"/>
                  </a:lnTo>
                  <a:lnTo>
                    <a:pt x="346050" y="235208"/>
                  </a:lnTo>
                  <a:lnTo>
                    <a:pt x="346459" y="245008"/>
                  </a:lnTo>
                  <a:lnTo>
                    <a:pt x="346886" y="254808"/>
                  </a:lnTo>
                  <a:lnTo>
                    <a:pt x="347327" y="264609"/>
                  </a:lnTo>
                  <a:lnTo>
                    <a:pt x="347794" y="274409"/>
                  </a:lnTo>
                  <a:lnTo>
                    <a:pt x="348269" y="284209"/>
                  </a:lnTo>
                  <a:lnTo>
                    <a:pt x="348777" y="294010"/>
                  </a:lnTo>
                  <a:lnTo>
                    <a:pt x="349293" y="303810"/>
                  </a:lnTo>
                  <a:lnTo>
                    <a:pt x="349840" y="313610"/>
                  </a:lnTo>
                  <a:lnTo>
                    <a:pt x="350401" y="323411"/>
                  </a:lnTo>
                  <a:lnTo>
                    <a:pt x="350988" y="333211"/>
                  </a:lnTo>
                  <a:lnTo>
                    <a:pt x="351597" y="343011"/>
                  </a:lnTo>
                  <a:lnTo>
                    <a:pt x="352224" y="352812"/>
                  </a:lnTo>
                  <a:lnTo>
                    <a:pt x="352884" y="362612"/>
                  </a:lnTo>
                  <a:lnTo>
                    <a:pt x="353555" y="372412"/>
                  </a:lnTo>
                  <a:lnTo>
                    <a:pt x="354267" y="382213"/>
                  </a:lnTo>
                  <a:lnTo>
                    <a:pt x="354989" y="392013"/>
                  </a:lnTo>
                  <a:lnTo>
                    <a:pt x="355752" y="401813"/>
                  </a:lnTo>
                  <a:lnTo>
                    <a:pt x="356531" y="411614"/>
                  </a:lnTo>
                  <a:lnTo>
                    <a:pt x="357342" y="421414"/>
                  </a:lnTo>
                  <a:lnTo>
                    <a:pt x="358180" y="431214"/>
                  </a:lnTo>
                  <a:lnTo>
                    <a:pt x="359043" y="441015"/>
                  </a:lnTo>
                  <a:lnTo>
                    <a:pt x="359943" y="450815"/>
                  </a:lnTo>
                  <a:lnTo>
                    <a:pt x="360858" y="460615"/>
                  </a:lnTo>
                  <a:lnTo>
                    <a:pt x="361822" y="470416"/>
                  </a:lnTo>
                  <a:lnTo>
                    <a:pt x="362798" y="480216"/>
                  </a:lnTo>
                  <a:lnTo>
                    <a:pt x="363823" y="490016"/>
                  </a:lnTo>
                  <a:lnTo>
                    <a:pt x="364866" y="499817"/>
                  </a:lnTo>
                  <a:lnTo>
                    <a:pt x="365950" y="509617"/>
                  </a:lnTo>
                  <a:lnTo>
                    <a:pt x="367063" y="519417"/>
                  </a:lnTo>
                  <a:lnTo>
                    <a:pt x="368206" y="529218"/>
                  </a:lnTo>
                  <a:lnTo>
                    <a:pt x="369391" y="539018"/>
                  </a:lnTo>
                  <a:lnTo>
                    <a:pt x="370595" y="548818"/>
                  </a:lnTo>
                  <a:lnTo>
                    <a:pt x="371854" y="558619"/>
                  </a:lnTo>
                  <a:lnTo>
                    <a:pt x="373125" y="568419"/>
                  </a:lnTo>
                  <a:lnTo>
                    <a:pt x="374455" y="578219"/>
                  </a:lnTo>
                  <a:lnTo>
                    <a:pt x="375803" y="588020"/>
                  </a:lnTo>
                  <a:lnTo>
                    <a:pt x="377197" y="597820"/>
                  </a:lnTo>
                  <a:lnTo>
                    <a:pt x="378623" y="607620"/>
                  </a:lnTo>
                  <a:lnTo>
                    <a:pt x="380083" y="617421"/>
                  </a:lnTo>
                  <a:lnTo>
                    <a:pt x="381587" y="627221"/>
                  </a:lnTo>
                  <a:lnTo>
                    <a:pt x="383113" y="637021"/>
                  </a:lnTo>
                  <a:lnTo>
                    <a:pt x="384698" y="646822"/>
                  </a:lnTo>
                  <a:lnTo>
                    <a:pt x="386295" y="656622"/>
                  </a:lnTo>
                  <a:lnTo>
                    <a:pt x="387956" y="666422"/>
                  </a:lnTo>
                  <a:lnTo>
                    <a:pt x="389634" y="676223"/>
                  </a:lnTo>
                  <a:lnTo>
                    <a:pt x="391362" y="686023"/>
                  </a:lnTo>
                  <a:lnTo>
                    <a:pt x="393120" y="695823"/>
                  </a:lnTo>
                  <a:lnTo>
                    <a:pt x="394916" y="705624"/>
                  </a:lnTo>
                  <a:lnTo>
                    <a:pt x="396755" y="715424"/>
                  </a:lnTo>
                  <a:lnTo>
                    <a:pt x="398618" y="725224"/>
                  </a:lnTo>
                  <a:lnTo>
                    <a:pt x="400537" y="735025"/>
                  </a:lnTo>
                  <a:lnTo>
                    <a:pt x="402469" y="744825"/>
                  </a:lnTo>
                  <a:lnTo>
                    <a:pt x="404464" y="754625"/>
                  </a:lnTo>
                  <a:lnTo>
                    <a:pt x="406475" y="764426"/>
                  </a:lnTo>
                  <a:lnTo>
                    <a:pt x="408535" y="774226"/>
                  </a:lnTo>
                  <a:lnTo>
                    <a:pt x="410622" y="784026"/>
                  </a:lnTo>
                  <a:lnTo>
                    <a:pt x="412745" y="793827"/>
                  </a:lnTo>
                  <a:lnTo>
                    <a:pt x="414908" y="803627"/>
                  </a:lnTo>
                  <a:lnTo>
                    <a:pt x="417093" y="813427"/>
                  </a:lnTo>
                  <a:lnTo>
                    <a:pt x="419327" y="823228"/>
                  </a:lnTo>
                  <a:lnTo>
                    <a:pt x="421573" y="833028"/>
                  </a:lnTo>
                  <a:lnTo>
                    <a:pt x="423876" y="842828"/>
                  </a:lnTo>
                  <a:lnTo>
                    <a:pt x="426191" y="852629"/>
                  </a:lnTo>
                  <a:lnTo>
                    <a:pt x="428548" y="862429"/>
                  </a:lnTo>
                  <a:lnTo>
                    <a:pt x="430928" y="872229"/>
                  </a:lnTo>
                  <a:lnTo>
                    <a:pt x="433338" y="882030"/>
                  </a:lnTo>
                  <a:lnTo>
                    <a:pt x="435778" y="891830"/>
                  </a:lnTo>
                  <a:lnTo>
                    <a:pt x="438237" y="901630"/>
                  </a:lnTo>
                  <a:lnTo>
                    <a:pt x="440733" y="911431"/>
                  </a:lnTo>
                  <a:lnTo>
                    <a:pt x="443238" y="921231"/>
                  </a:lnTo>
                  <a:lnTo>
                    <a:pt x="445785" y="931031"/>
                  </a:lnTo>
                  <a:lnTo>
                    <a:pt x="448340" y="940832"/>
                  </a:lnTo>
                  <a:lnTo>
                    <a:pt x="450925" y="950632"/>
                  </a:lnTo>
                  <a:lnTo>
                    <a:pt x="453523" y="960432"/>
                  </a:lnTo>
                  <a:lnTo>
                    <a:pt x="456142" y="970233"/>
                  </a:lnTo>
                  <a:lnTo>
                    <a:pt x="458778" y="980033"/>
                  </a:lnTo>
                  <a:lnTo>
                    <a:pt x="461427" y="989833"/>
                  </a:lnTo>
                  <a:lnTo>
                    <a:pt x="464094" y="999634"/>
                  </a:lnTo>
                  <a:lnTo>
                    <a:pt x="466767" y="1009434"/>
                  </a:lnTo>
                  <a:lnTo>
                    <a:pt x="469459" y="1019234"/>
                  </a:lnTo>
                  <a:lnTo>
                    <a:pt x="472154" y="1029035"/>
                  </a:lnTo>
                  <a:lnTo>
                    <a:pt x="474860" y="1038835"/>
                  </a:lnTo>
                  <a:lnTo>
                    <a:pt x="477570" y="1048635"/>
                  </a:lnTo>
                  <a:lnTo>
                    <a:pt x="480285" y="1058436"/>
                  </a:lnTo>
                  <a:lnTo>
                    <a:pt x="483003" y="1068236"/>
                  </a:lnTo>
                  <a:lnTo>
                    <a:pt x="485721" y="1078036"/>
                  </a:lnTo>
                  <a:lnTo>
                    <a:pt x="488438" y="1087837"/>
                  </a:lnTo>
                  <a:lnTo>
                    <a:pt x="491153" y="1097637"/>
                  </a:lnTo>
                  <a:lnTo>
                    <a:pt x="493861" y="1107437"/>
                  </a:lnTo>
                  <a:lnTo>
                    <a:pt x="496566" y="1117238"/>
                  </a:lnTo>
                  <a:lnTo>
                    <a:pt x="499259" y="1127038"/>
                  </a:lnTo>
                  <a:lnTo>
                    <a:pt x="501945" y="1136838"/>
                  </a:lnTo>
                  <a:lnTo>
                    <a:pt x="504617" y="1146639"/>
                  </a:lnTo>
                  <a:lnTo>
                    <a:pt x="507274" y="1156439"/>
                  </a:lnTo>
                  <a:lnTo>
                    <a:pt x="509919" y="1166239"/>
                  </a:lnTo>
                  <a:lnTo>
                    <a:pt x="512540" y="1176040"/>
                  </a:lnTo>
                  <a:lnTo>
                    <a:pt x="515152" y="1185840"/>
                  </a:lnTo>
                  <a:lnTo>
                    <a:pt x="517727" y="1195640"/>
                  </a:lnTo>
                  <a:lnTo>
                    <a:pt x="520294" y="1205441"/>
                  </a:lnTo>
                  <a:lnTo>
                    <a:pt x="522821" y="1215241"/>
                  </a:lnTo>
                  <a:lnTo>
                    <a:pt x="525332" y="1225041"/>
                  </a:lnTo>
                  <a:lnTo>
                    <a:pt x="527807" y="1234842"/>
                  </a:lnTo>
                  <a:lnTo>
                    <a:pt x="530253" y="1244642"/>
                  </a:lnTo>
                  <a:lnTo>
                    <a:pt x="532671" y="1254442"/>
                  </a:lnTo>
                  <a:lnTo>
                    <a:pt x="535044" y="1264243"/>
                  </a:lnTo>
                  <a:lnTo>
                    <a:pt x="537398" y="1274043"/>
                  </a:lnTo>
                  <a:lnTo>
                    <a:pt x="539689" y="1283844"/>
                  </a:lnTo>
                  <a:lnTo>
                    <a:pt x="541967" y="1293644"/>
                  </a:lnTo>
                  <a:lnTo>
                    <a:pt x="544177" y="1303444"/>
                  </a:lnTo>
                  <a:lnTo>
                    <a:pt x="546363" y="1313245"/>
                  </a:lnTo>
                  <a:lnTo>
                    <a:pt x="548494" y="1323045"/>
                  </a:lnTo>
                  <a:lnTo>
                    <a:pt x="550582" y="1332845"/>
                  </a:lnTo>
                  <a:lnTo>
                    <a:pt x="552627" y="1342646"/>
                  </a:lnTo>
                  <a:lnTo>
                    <a:pt x="554609" y="1352446"/>
                  </a:lnTo>
                  <a:lnTo>
                    <a:pt x="556564" y="1362246"/>
                  </a:lnTo>
                  <a:lnTo>
                    <a:pt x="558436" y="1372047"/>
                  </a:lnTo>
                  <a:lnTo>
                    <a:pt x="560288" y="1381847"/>
                  </a:lnTo>
                  <a:lnTo>
                    <a:pt x="562050" y="1391647"/>
                  </a:lnTo>
                  <a:lnTo>
                    <a:pt x="563783" y="1401448"/>
                  </a:lnTo>
                  <a:lnTo>
                    <a:pt x="565443" y="1411248"/>
                  </a:lnTo>
                  <a:lnTo>
                    <a:pt x="567052" y="1421048"/>
                  </a:lnTo>
                  <a:lnTo>
                    <a:pt x="568606" y="1430849"/>
                  </a:lnTo>
                  <a:lnTo>
                    <a:pt x="570087" y="1440649"/>
                  </a:lnTo>
                  <a:lnTo>
                    <a:pt x="571531" y="1450449"/>
                  </a:lnTo>
                  <a:lnTo>
                    <a:pt x="572880" y="1460250"/>
                  </a:lnTo>
                  <a:lnTo>
                    <a:pt x="574206" y="1470050"/>
                  </a:lnTo>
                  <a:lnTo>
                    <a:pt x="575426" y="1479850"/>
                  </a:lnTo>
                  <a:lnTo>
                    <a:pt x="576616" y="1489651"/>
                  </a:lnTo>
                  <a:lnTo>
                    <a:pt x="577720" y="1499451"/>
                  </a:lnTo>
                  <a:lnTo>
                    <a:pt x="578772" y="1509251"/>
                  </a:lnTo>
                  <a:lnTo>
                    <a:pt x="579759" y="1519052"/>
                  </a:lnTo>
                  <a:lnTo>
                    <a:pt x="580671" y="1528852"/>
                  </a:lnTo>
                  <a:lnTo>
                    <a:pt x="581541" y="1538652"/>
                  </a:lnTo>
                  <a:lnTo>
                    <a:pt x="582312" y="1548453"/>
                  </a:lnTo>
                  <a:lnTo>
                    <a:pt x="583060" y="1558253"/>
                  </a:lnTo>
                  <a:lnTo>
                    <a:pt x="583695" y="1568053"/>
                  </a:lnTo>
                  <a:lnTo>
                    <a:pt x="584303" y="1577854"/>
                  </a:lnTo>
                  <a:lnTo>
                    <a:pt x="584821" y="1587654"/>
                  </a:lnTo>
                  <a:lnTo>
                    <a:pt x="585289" y="1597454"/>
                  </a:lnTo>
                  <a:lnTo>
                    <a:pt x="585691" y="1607255"/>
                  </a:lnTo>
                  <a:lnTo>
                    <a:pt x="586022" y="1617055"/>
                  </a:lnTo>
                  <a:lnTo>
                    <a:pt x="586310" y="1626855"/>
                  </a:lnTo>
                  <a:lnTo>
                    <a:pt x="586507" y="1636656"/>
                  </a:lnTo>
                  <a:lnTo>
                    <a:pt x="586681" y="1646456"/>
                  </a:lnTo>
                  <a:lnTo>
                    <a:pt x="586747" y="1656256"/>
                  </a:lnTo>
                  <a:lnTo>
                    <a:pt x="586791" y="1666057"/>
                  </a:lnTo>
                  <a:lnTo>
                    <a:pt x="586751" y="1675857"/>
                  </a:lnTo>
                  <a:lnTo>
                    <a:pt x="586669" y="1685657"/>
                  </a:lnTo>
                  <a:lnTo>
                    <a:pt x="586526" y="1695458"/>
                  </a:lnTo>
                  <a:lnTo>
                    <a:pt x="586323" y="1705258"/>
                  </a:lnTo>
                  <a:lnTo>
                    <a:pt x="586080" y="1715058"/>
                  </a:lnTo>
                  <a:lnTo>
                    <a:pt x="585761" y="1724859"/>
                  </a:lnTo>
                  <a:lnTo>
                    <a:pt x="585424" y="1734659"/>
                  </a:lnTo>
                  <a:lnTo>
                    <a:pt x="584996" y="1744459"/>
                  </a:lnTo>
                  <a:lnTo>
                    <a:pt x="584552" y="1754260"/>
                  </a:lnTo>
                  <a:lnTo>
                    <a:pt x="584038" y="1764060"/>
                  </a:lnTo>
                  <a:lnTo>
                    <a:pt x="583493" y="1773860"/>
                  </a:lnTo>
                  <a:lnTo>
                    <a:pt x="582899" y="1783661"/>
                  </a:lnTo>
                  <a:lnTo>
                    <a:pt x="582262" y="1793461"/>
                  </a:lnTo>
                  <a:lnTo>
                    <a:pt x="581594" y="1803261"/>
                  </a:lnTo>
                  <a:lnTo>
                    <a:pt x="580872" y="1813062"/>
                  </a:lnTo>
                  <a:lnTo>
                    <a:pt x="580134" y="1822862"/>
                  </a:lnTo>
                  <a:lnTo>
                    <a:pt x="579336" y="1832662"/>
                  </a:lnTo>
                  <a:lnTo>
                    <a:pt x="578527" y="1842463"/>
                  </a:lnTo>
                  <a:lnTo>
                    <a:pt x="577670" y="1852263"/>
                  </a:lnTo>
                  <a:lnTo>
                    <a:pt x="576796" y="1862063"/>
                  </a:lnTo>
                  <a:lnTo>
                    <a:pt x="575890" y="1871864"/>
                  </a:lnTo>
                  <a:lnTo>
                    <a:pt x="574960" y="1881664"/>
                  </a:lnTo>
                  <a:lnTo>
                    <a:pt x="574011" y="1891464"/>
                  </a:lnTo>
                  <a:lnTo>
                    <a:pt x="573034" y="1901265"/>
                  </a:lnTo>
                  <a:lnTo>
                    <a:pt x="572049" y="1911065"/>
                  </a:lnTo>
                  <a:lnTo>
                    <a:pt x="571035" y="1920865"/>
                  </a:lnTo>
                  <a:lnTo>
                    <a:pt x="570017" y="1930666"/>
                  </a:lnTo>
                  <a:lnTo>
                    <a:pt x="568980" y="1940466"/>
                  </a:lnTo>
                  <a:lnTo>
                    <a:pt x="567938" y="1950266"/>
                  </a:lnTo>
                  <a:lnTo>
                    <a:pt x="566885" y="1960067"/>
                  </a:lnTo>
                  <a:lnTo>
                    <a:pt x="565829" y="1969867"/>
                  </a:lnTo>
                  <a:lnTo>
                    <a:pt x="564768" y="1979667"/>
                  </a:lnTo>
                  <a:lnTo>
                    <a:pt x="563706" y="1989468"/>
                  </a:lnTo>
                  <a:lnTo>
                    <a:pt x="562644" y="1999268"/>
                  </a:lnTo>
                  <a:lnTo>
                    <a:pt x="561587" y="2009068"/>
                  </a:lnTo>
                  <a:lnTo>
                    <a:pt x="560532" y="2018869"/>
                  </a:lnTo>
                  <a:lnTo>
                    <a:pt x="559488" y="2028669"/>
                  </a:lnTo>
                  <a:lnTo>
                    <a:pt x="558450" y="2038469"/>
                  </a:lnTo>
                  <a:lnTo>
                    <a:pt x="557425" y="2048270"/>
                  </a:lnTo>
                  <a:lnTo>
                    <a:pt x="556414" y="2058070"/>
                  </a:lnTo>
                  <a:lnTo>
                    <a:pt x="555415" y="2067870"/>
                  </a:lnTo>
                  <a:lnTo>
                    <a:pt x="554438" y="2077671"/>
                  </a:lnTo>
                  <a:lnTo>
                    <a:pt x="553472" y="2087471"/>
                  </a:lnTo>
                  <a:lnTo>
                    <a:pt x="552540" y="2097271"/>
                  </a:lnTo>
                  <a:lnTo>
                    <a:pt x="551616" y="2107072"/>
                  </a:lnTo>
                  <a:lnTo>
                    <a:pt x="550732" y="2116872"/>
                  </a:lnTo>
                  <a:lnTo>
                    <a:pt x="549864" y="2126672"/>
                  </a:lnTo>
                  <a:lnTo>
                    <a:pt x="549030" y="2136473"/>
                  </a:lnTo>
                  <a:lnTo>
                    <a:pt x="548224" y="2146273"/>
                  </a:lnTo>
                  <a:lnTo>
                    <a:pt x="547447" y="2156073"/>
                  </a:lnTo>
                  <a:lnTo>
                    <a:pt x="546711" y="2165874"/>
                  </a:lnTo>
                  <a:lnTo>
                    <a:pt x="545995" y="2175674"/>
                  </a:lnTo>
                  <a:lnTo>
                    <a:pt x="545337" y="2185474"/>
                  </a:lnTo>
                  <a:lnTo>
                    <a:pt x="544693" y="2195275"/>
                  </a:lnTo>
                  <a:lnTo>
                    <a:pt x="544114" y="2205075"/>
                  </a:lnTo>
                  <a:lnTo>
                    <a:pt x="543555" y="2214875"/>
                  </a:lnTo>
                  <a:lnTo>
                    <a:pt x="543051" y="2224676"/>
                  </a:lnTo>
                  <a:lnTo>
                    <a:pt x="542584" y="2234476"/>
                  </a:lnTo>
                  <a:lnTo>
                    <a:pt x="542160" y="2244276"/>
                  </a:lnTo>
                  <a:lnTo>
                    <a:pt x="541790" y="2254077"/>
                  </a:lnTo>
                  <a:lnTo>
                    <a:pt x="541449" y="2263877"/>
                  </a:lnTo>
                  <a:lnTo>
                    <a:pt x="541181" y="2273677"/>
                  </a:lnTo>
                  <a:lnTo>
                    <a:pt x="540931" y="2283478"/>
                  </a:lnTo>
                  <a:lnTo>
                    <a:pt x="540765" y="2293278"/>
                  </a:lnTo>
                  <a:lnTo>
                    <a:pt x="540622" y="2303078"/>
                  </a:lnTo>
                  <a:lnTo>
                    <a:pt x="540548" y="2312879"/>
                  </a:lnTo>
                  <a:lnTo>
                    <a:pt x="540516" y="2322679"/>
                  </a:lnTo>
                  <a:lnTo>
                    <a:pt x="540536" y="2332479"/>
                  </a:lnTo>
                  <a:lnTo>
                    <a:pt x="540618" y="2342280"/>
                  </a:lnTo>
                  <a:lnTo>
                    <a:pt x="540734" y="2352080"/>
                  </a:lnTo>
                  <a:lnTo>
                    <a:pt x="540932" y="2361880"/>
                  </a:lnTo>
                  <a:lnTo>
                    <a:pt x="541149" y="2371681"/>
                  </a:lnTo>
                  <a:lnTo>
                    <a:pt x="541462" y="2381481"/>
                  </a:lnTo>
                  <a:lnTo>
                    <a:pt x="541797" y="2391281"/>
                  </a:lnTo>
                  <a:lnTo>
                    <a:pt x="542209" y="2401082"/>
                  </a:lnTo>
                  <a:lnTo>
                    <a:pt x="542664" y="2410882"/>
                  </a:lnTo>
                  <a:lnTo>
                    <a:pt x="543176" y="2420682"/>
                  </a:lnTo>
                  <a:lnTo>
                    <a:pt x="543750" y="2430483"/>
                  </a:lnTo>
                  <a:lnTo>
                    <a:pt x="544362" y="2440283"/>
                  </a:lnTo>
                  <a:lnTo>
                    <a:pt x="545055" y="2450083"/>
                  </a:lnTo>
                  <a:lnTo>
                    <a:pt x="545767" y="2459884"/>
                  </a:lnTo>
                  <a:lnTo>
                    <a:pt x="546577" y="2469684"/>
                  </a:lnTo>
                  <a:lnTo>
                    <a:pt x="547407" y="2479484"/>
                  </a:lnTo>
                  <a:lnTo>
                    <a:pt x="548315" y="2489285"/>
                  </a:lnTo>
                  <a:lnTo>
                    <a:pt x="549262" y="2499085"/>
                  </a:lnTo>
                  <a:lnTo>
                    <a:pt x="550266" y="2508885"/>
                  </a:lnTo>
                  <a:lnTo>
                    <a:pt x="551326" y="2518686"/>
                  </a:lnTo>
                  <a:lnTo>
                    <a:pt x="552425" y="2528486"/>
                  </a:lnTo>
                  <a:lnTo>
                    <a:pt x="553596" y="2538286"/>
                  </a:lnTo>
                  <a:lnTo>
                    <a:pt x="554787" y="2548087"/>
                  </a:lnTo>
                  <a:lnTo>
                    <a:pt x="556066" y="2557887"/>
                  </a:lnTo>
                  <a:lnTo>
                    <a:pt x="557363" y="2567688"/>
                  </a:lnTo>
                  <a:lnTo>
                    <a:pt x="558730" y="2577488"/>
                  </a:lnTo>
                  <a:lnTo>
                    <a:pt x="560129" y="2587288"/>
                  </a:lnTo>
                  <a:lnTo>
                    <a:pt x="561580" y="2597089"/>
                  </a:lnTo>
                  <a:lnTo>
                    <a:pt x="563077" y="2606889"/>
                  </a:lnTo>
                  <a:lnTo>
                    <a:pt x="564609" y="2616689"/>
                  </a:lnTo>
                  <a:lnTo>
                    <a:pt x="566199" y="2626490"/>
                  </a:lnTo>
                  <a:lnTo>
                    <a:pt x="567807" y="2636290"/>
                  </a:lnTo>
                  <a:lnTo>
                    <a:pt x="569485" y="2646090"/>
                  </a:lnTo>
                  <a:lnTo>
                    <a:pt x="571176" y="2655891"/>
                  </a:lnTo>
                  <a:lnTo>
                    <a:pt x="572924" y="2665691"/>
                  </a:lnTo>
                  <a:lnTo>
                    <a:pt x="574695" y="2675491"/>
                  </a:lnTo>
                  <a:lnTo>
                    <a:pt x="576507" y="2685292"/>
                  </a:lnTo>
                  <a:lnTo>
                    <a:pt x="578351" y="2695092"/>
                  </a:lnTo>
                  <a:lnTo>
                    <a:pt x="580221" y="2704892"/>
                  </a:lnTo>
                  <a:lnTo>
                    <a:pt x="582131" y="2714693"/>
                  </a:lnTo>
                  <a:lnTo>
                    <a:pt x="584055" y="2724493"/>
                  </a:lnTo>
                  <a:lnTo>
                    <a:pt x="586024" y="2734293"/>
                  </a:lnTo>
                  <a:lnTo>
                    <a:pt x="588001" y="2744094"/>
                  </a:lnTo>
                  <a:lnTo>
                    <a:pt x="590015" y="2753894"/>
                  </a:lnTo>
                  <a:lnTo>
                    <a:pt x="592041" y="2763694"/>
                  </a:lnTo>
                  <a:lnTo>
                    <a:pt x="594091" y="2773495"/>
                  </a:lnTo>
                  <a:lnTo>
                    <a:pt x="596157" y="2783295"/>
                  </a:lnTo>
                  <a:lnTo>
                    <a:pt x="598237" y="2793095"/>
                  </a:lnTo>
                  <a:lnTo>
                    <a:pt x="600335" y="2802896"/>
                  </a:lnTo>
                  <a:lnTo>
                    <a:pt x="602439" y="2812696"/>
                  </a:lnTo>
                  <a:lnTo>
                    <a:pt x="604559" y="2822496"/>
                  </a:lnTo>
                  <a:lnTo>
                    <a:pt x="606682" y="2832297"/>
                  </a:lnTo>
                  <a:lnTo>
                    <a:pt x="608815" y="2842097"/>
                  </a:lnTo>
                  <a:lnTo>
                    <a:pt x="610949" y="2851897"/>
                  </a:lnTo>
                  <a:lnTo>
                    <a:pt x="613086" y="2861698"/>
                  </a:lnTo>
                  <a:lnTo>
                    <a:pt x="615221" y="2871498"/>
                  </a:lnTo>
                  <a:lnTo>
                    <a:pt x="617355" y="2881298"/>
                  </a:lnTo>
                  <a:lnTo>
                    <a:pt x="619482" y="2891099"/>
                  </a:lnTo>
                  <a:lnTo>
                    <a:pt x="621606" y="2900899"/>
                  </a:lnTo>
                  <a:lnTo>
                    <a:pt x="623715" y="2910699"/>
                  </a:lnTo>
                  <a:lnTo>
                    <a:pt x="625820" y="2920500"/>
                  </a:lnTo>
                  <a:lnTo>
                    <a:pt x="627903" y="2930300"/>
                  </a:lnTo>
                  <a:lnTo>
                    <a:pt x="629977" y="2940100"/>
                  </a:lnTo>
                  <a:lnTo>
                    <a:pt x="632029" y="2949901"/>
                  </a:lnTo>
                  <a:lnTo>
                    <a:pt x="634061" y="2959701"/>
                  </a:lnTo>
                  <a:lnTo>
                    <a:pt x="636074" y="2969501"/>
                  </a:lnTo>
                  <a:lnTo>
                    <a:pt x="638056" y="2979302"/>
                  </a:lnTo>
                  <a:lnTo>
                    <a:pt x="640023" y="2989102"/>
                  </a:lnTo>
                  <a:lnTo>
                    <a:pt x="641943" y="2998902"/>
                  </a:lnTo>
                  <a:lnTo>
                    <a:pt x="643852" y="3008703"/>
                  </a:lnTo>
                  <a:lnTo>
                    <a:pt x="645705" y="3018503"/>
                  </a:lnTo>
                  <a:lnTo>
                    <a:pt x="647540" y="3028303"/>
                  </a:lnTo>
                  <a:lnTo>
                    <a:pt x="649325" y="3038104"/>
                  </a:lnTo>
                  <a:lnTo>
                    <a:pt x="651075" y="3047904"/>
                  </a:lnTo>
                  <a:lnTo>
                    <a:pt x="652786" y="3057704"/>
                  </a:lnTo>
                  <a:lnTo>
                    <a:pt x="654442" y="3067505"/>
                  </a:lnTo>
                  <a:lnTo>
                    <a:pt x="656071" y="3077305"/>
                  </a:lnTo>
                  <a:lnTo>
                    <a:pt x="657623" y="3087105"/>
                  </a:lnTo>
                  <a:lnTo>
                    <a:pt x="659158" y="3096906"/>
                  </a:lnTo>
                  <a:lnTo>
                    <a:pt x="660602" y="3106706"/>
                  </a:lnTo>
                  <a:lnTo>
                    <a:pt x="662021" y="3116506"/>
                  </a:lnTo>
                  <a:lnTo>
                    <a:pt x="663363" y="3126307"/>
                  </a:lnTo>
                  <a:lnTo>
                    <a:pt x="664657" y="3136107"/>
                  </a:lnTo>
                  <a:lnTo>
                    <a:pt x="665891" y="3145907"/>
                  </a:lnTo>
                  <a:lnTo>
                    <a:pt x="667052" y="3155708"/>
                  </a:lnTo>
                  <a:lnTo>
                    <a:pt x="668172" y="3165508"/>
                  </a:lnTo>
                  <a:lnTo>
                    <a:pt x="669191" y="3175308"/>
                  </a:lnTo>
                  <a:lnTo>
                    <a:pt x="670187" y="3185109"/>
                  </a:lnTo>
                  <a:lnTo>
                    <a:pt x="671060" y="3194909"/>
                  </a:lnTo>
                  <a:lnTo>
                    <a:pt x="671904" y="3204709"/>
                  </a:lnTo>
                  <a:lnTo>
                    <a:pt x="672647" y="3214510"/>
                  </a:lnTo>
                  <a:lnTo>
                    <a:pt x="673333" y="3224310"/>
                  </a:lnTo>
                  <a:lnTo>
                    <a:pt x="673940" y="3234110"/>
                  </a:lnTo>
                  <a:lnTo>
                    <a:pt x="674461" y="3243911"/>
                  </a:lnTo>
                  <a:lnTo>
                    <a:pt x="674928" y="3253711"/>
                  </a:lnTo>
                  <a:lnTo>
                    <a:pt x="675278" y="3263511"/>
                  </a:lnTo>
                  <a:lnTo>
                    <a:pt x="675600" y="3273312"/>
                  </a:lnTo>
                  <a:lnTo>
                    <a:pt x="675775" y="3283112"/>
                  </a:lnTo>
                  <a:lnTo>
                    <a:pt x="675919" y="3292912"/>
                  </a:lnTo>
                  <a:lnTo>
                    <a:pt x="675943" y="3302713"/>
                  </a:lnTo>
                  <a:lnTo>
                    <a:pt x="675906" y="3312513"/>
                  </a:lnTo>
                  <a:lnTo>
                    <a:pt x="675777" y="3322313"/>
                  </a:lnTo>
                  <a:lnTo>
                    <a:pt x="675554" y="3332114"/>
                  </a:lnTo>
                  <a:lnTo>
                    <a:pt x="675269" y="3341914"/>
                  </a:lnTo>
                  <a:lnTo>
                    <a:pt x="674859" y="3351714"/>
                  </a:lnTo>
                  <a:lnTo>
                    <a:pt x="674416" y="3361515"/>
                  </a:lnTo>
                  <a:lnTo>
                    <a:pt x="673816" y="3371315"/>
                  </a:lnTo>
                  <a:lnTo>
                    <a:pt x="673185" y="3381115"/>
                  </a:lnTo>
                  <a:lnTo>
                    <a:pt x="672423" y="3390916"/>
                  </a:lnTo>
                  <a:lnTo>
                    <a:pt x="671600" y="3400716"/>
                  </a:lnTo>
                  <a:lnTo>
                    <a:pt x="670678" y="3410516"/>
                  </a:lnTo>
                  <a:lnTo>
                    <a:pt x="669665" y="3420317"/>
                  </a:lnTo>
                  <a:lnTo>
                    <a:pt x="668584" y="3430117"/>
                  </a:lnTo>
                  <a:lnTo>
                    <a:pt x="667380" y="3439917"/>
                  </a:lnTo>
                  <a:lnTo>
                    <a:pt x="666140" y="3449718"/>
                  </a:lnTo>
                  <a:lnTo>
                    <a:pt x="664748" y="3459518"/>
                  </a:lnTo>
                  <a:lnTo>
                    <a:pt x="663325" y="3469318"/>
                  </a:lnTo>
                  <a:lnTo>
                    <a:pt x="661772" y="3479119"/>
                  </a:lnTo>
                  <a:lnTo>
                    <a:pt x="660165" y="3488919"/>
                  </a:lnTo>
                  <a:lnTo>
                    <a:pt x="658458" y="3498719"/>
                  </a:lnTo>
                  <a:lnTo>
                    <a:pt x="656669" y="3508520"/>
                  </a:lnTo>
                  <a:lnTo>
                    <a:pt x="654812" y="3518320"/>
                  </a:lnTo>
                  <a:lnTo>
                    <a:pt x="652846" y="3528120"/>
                  </a:lnTo>
                  <a:lnTo>
                    <a:pt x="650843" y="3537921"/>
                  </a:lnTo>
                  <a:lnTo>
                    <a:pt x="648705" y="3547721"/>
                  </a:lnTo>
                  <a:lnTo>
                    <a:pt x="646540" y="3557521"/>
                  </a:lnTo>
                  <a:lnTo>
                    <a:pt x="644256" y="3567322"/>
                  </a:lnTo>
                  <a:lnTo>
                    <a:pt x="641927" y="3577122"/>
                  </a:lnTo>
                  <a:lnTo>
                    <a:pt x="639508" y="3586922"/>
                  </a:lnTo>
                  <a:lnTo>
                    <a:pt x="637022" y="3596723"/>
                  </a:lnTo>
                  <a:lnTo>
                    <a:pt x="634476" y="3606523"/>
                  </a:lnTo>
                  <a:lnTo>
                    <a:pt x="631841" y="3616323"/>
                  </a:lnTo>
                  <a:lnTo>
                    <a:pt x="629171" y="3626124"/>
                  </a:lnTo>
                  <a:lnTo>
                    <a:pt x="626395" y="3635924"/>
                  </a:lnTo>
                  <a:lnTo>
                    <a:pt x="623597" y="3645724"/>
                  </a:lnTo>
                  <a:lnTo>
                    <a:pt x="620701" y="3655525"/>
                  </a:lnTo>
                  <a:lnTo>
                    <a:pt x="617773" y="3665325"/>
                  </a:lnTo>
                  <a:lnTo>
                    <a:pt x="614774" y="3675125"/>
                  </a:lnTo>
                  <a:lnTo>
                    <a:pt x="611726" y="3684926"/>
                  </a:lnTo>
                  <a:lnTo>
                    <a:pt x="608630" y="3694726"/>
                  </a:lnTo>
                  <a:lnTo>
                    <a:pt x="605472" y="3704526"/>
                  </a:lnTo>
                  <a:lnTo>
                    <a:pt x="602287" y="3714327"/>
                  </a:lnTo>
                  <a:lnTo>
                    <a:pt x="599029" y="3724127"/>
                  </a:lnTo>
                  <a:lnTo>
                    <a:pt x="595756" y="3733927"/>
                  </a:lnTo>
                  <a:lnTo>
                    <a:pt x="592416" y="3743728"/>
                  </a:lnTo>
                  <a:lnTo>
                    <a:pt x="589056" y="3753528"/>
                  </a:lnTo>
                  <a:lnTo>
                    <a:pt x="585650" y="3763328"/>
                  </a:lnTo>
                  <a:lnTo>
                    <a:pt x="582215" y="3773129"/>
                  </a:lnTo>
                  <a:lnTo>
                    <a:pt x="578751" y="3782929"/>
                  </a:lnTo>
                  <a:lnTo>
                    <a:pt x="575252" y="3792729"/>
                  </a:lnTo>
                  <a:lnTo>
                    <a:pt x="571737" y="3802530"/>
                  </a:lnTo>
                  <a:lnTo>
                    <a:pt x="568185" y="3812330"/>
                  </a:lnTo>
                  <a:lnTo>
                    <a:pt x="564626" y="3822131"/>
                  </a:lnTo>
                  <a:lnTo>
                    <a:pt x="561034" y="3831931"/>
                  </a:lnTo>
                  <a:lnTo>
                    <a:pt x="557436" y="3841731"/>
                  </a:lnTo>
                  <a:lnTo>
                    <a:pt x="553819" y="3851532"/>
                  </a:lnTo>
                  <a:lnTo>
                    <a:pt x="550193" y="3861332"/>
                  </a:lnTo>
                  <a:lnTo>
                    <a:pt x="546558" y="3871132"/>
                  </a:lnTo>
                  <a:lnTo>
                    <a:pt x="542915" y="3880933"/>
                  </a:lnTo>
                  <a:lnTo>
                    <a:pt x="539269" y="3890733"/>
                  </a:lnTo>
                  <a:lnTo>
                    <a:pt x="535621" y="3900533"/>
                  </a:lnTo>
                  <a:lnTo>
                    <a:pt x="531973" y="3910334"/>
                  </a:lnTo>
                  <a:lnTo>
                    <a:pt x="528329" y="3920134"/>
                  </a:lnTo>
                  <a:lnTo>
                    <a:pt x="524688" y="3929934"/>
                  </a:lnTo>
                  <a:lnTo>
                    <a:pt x="521056" y="3939735"/>
                  </a:lnTo>
                  <a:lnTo>
                    <a:pt x="517432" y="3949535"/>
                  </a:lnTo>
                  <a:lnTo>
                    <a:pt x="513820" y="3959335"/>
                  </a:lnTo>
                  <a:lnTo>
                    <a:pt x="510224" y="3969136"/>
                  </a:lnTo>
                  <a:lnTo>
                    <a:pt x="506637" y="3978936"/>
                  </a:lnTo>
                  <a:lnTo>
                    <a:pt x="503077" y="3988736"/>
                  </a:lnTo>
                  <a:lnTo>
                    <a:pt x="499524" y="3998537"/>
                  </a:lnTo>
                  <a:lnTo>
                    <a:pt x="496009" y="4008337"/>
                  </a:lnTo>
                  <a:lnTo>
                    <a:pt x="492503" y="4018137"/>
                  </a:lnTo>
                  <a:lnTo>
                    <a:pt x="489032" y="4027938"/>
                  </a:lnTo>
                  <a:lnTo>
                    <a:pt x="485583" y="4037738"/>
                  </a:lnTo>
                  <a:lnTo>
                    <a:pt x="482162" y="4047538"/>
                  </a:lnTo>
                  <a:lnTo>
                    <a:pt x="478776" y="4057339"/>
                  </a:lnTo>
                  <a:lnTo>
                    <a:pt x="475411" y="4067139"/>
                  </a:lnTo>
                  <a:lnTo>
                    <a:pt x="472095" y="4076939"/>
                  </a:lnTo>
                  <a:lnTo>
                    <a:pt x="468790" y="4086740"/>
                  </a:lnTo>
                  <a:lnTo>
                    <a:pt x="465551" y="4096540"/>
                  </a:lnTo>
                  <a:lnTo>
                    <a:pt x="462325" y="4106340"/>
                  </a:lnTo>
                  <a:lnTo>
                    <a:pt x="459154" y="4116141"/>
                  </a:lnTo>
                  <a:lnTo>
                    <a:pt x="456012" y="4125941"/>
                  </a:lnTo>
                  <a:lnTo>
                    <a:pt x="452915" y="4135741"/>
                  </a:lnTo>
                  <a:lnTo>
                    <a:pt x="449862" y="4145542"/>
                  </a:lnTo>
                  <a:lnTo>
                    <a:pt x="446840" y="4155342"/>
                  </a:lnTo>
                  <a:lnTo>
                    <a:pt x="443880" y="4165142"/>
                  </a:lnTo>
                  <a:lnTo>
                    <a:pt x="440938" y="4174943"/>
                  </a:lnTo>
                  <a:lnTo>
                    <a:pt x="438075" y="4184743"/>
                  </a:lnTo>
                  <a:lnTo>
                    <a:pt x="435229" y="4194543"/>
                  </a:lnTo>
                  <a:lnTo>
                    <a:pt x="432452" y="4204344"/>
                  </a:lnTo>
                  <a:lnTo>
                    <a:pt x="429707" y="4214144"/>
                  </a:lnTo>
                  <a:lnTo>
                    <a:pt x="427016" y="4223944"/>
                  </a:lnTo>
                  <a:lnTo>
                    <a:pt x="424374" y="4233745"/>
                  </a:lnTo>
                  <a:lnTo>
                    <a:pt x="421770" y="4243545"/>
                  </a:lnTo>
                  <a:lnTo>
                    <a:pt x="419233" y="4253345"/>
                  </a:lnTo>
                  <a:lnTo>
                    <a:pt x="416718" y="4263146"/>
                  </a:lnTo>
                  <a:lnTo>
                    <a:pt x="414287" y="4272946"/>
                  </a:lnTo>
                  <a:lnTo>
                    <a:pt x="411875" y="4282746"/>
                  </a:lnTo>
                  <a:lnTo>
                    <a:pt x="409538" y="4292547"/>
                  </a:lnTo>
                  <a:lnTo>
                    <a:pt x="407232" y="4302347"/>
                  </a:lnTo>
                  <a:lnTo>
                    <a:pt x="404985" y="4312147"/>
                  </a:lnTo>
                  <a:lnTo>
                    <a:pt x="402787" y="4321948"/>
                  </a:lnTo>
                  <a:lnTo>
                    <a:pt x="400630" y="4331748"/>
                  </a:lnTo>
                  <a:lnTo>
                    <a:pt x="398538" y="4341548"/>
                  </a:lnTo>
                  <a:lnTo>
                    <a:pt x="396470" y="4351349"/>
                  </a:lnTo>
                  <a:lnTo>
                    <a:pt x="394485" y="4361149"/>
                  </a:lnTo>
                  <a:lnTo>
                    <a:pt x="392516" y="4370949"/>
                  </a:lnTo>
                  <a:lnTo>
                    <a:pt x="390624" y="4380750"/>
                  </a:lnTo>
                  <a:lnTo>
                    <a:pt x="388760" y="4390550"/>
                  </a:lnTo>
                  <a:lnTo>
                    <a:pt x="386954" y="4400350"/>
                  </a:lnTo>
                  <a:lnTo>
                    <a:pt x="385193" y="4410151"/>
                  </a:lnTo>
                  <a:lnTo>
                    <a:pt x="383472" y="4419951"/>
                  </a:lnTo>
                  <a:lnTo>
                    <a:pt x="381811" y="4429751"/>
                  </a:lnTo>
                  <a:lnTo>
                    <a:pt x="380174" y="4439552"/>
                  </a:lnTo>
                  <a:lnTo>
                    <a:pt x="378611" y="4449352"/>
                  </a:lnTo>
                  <a:lnTo>
                    <a:pt x="377064" y="4459152"/>
                  </a:lnTo>
                  <a:lnTo>
                    <a:pt x="375588" y="4468953"/>
                  </a:lnTo>
                  <a:lnTo>
                    <a:pt x="374135" y="4478753"/>
                  </a:lnTo>
                  <a:lnTo>
                    <a:pt x="372737" y="4488553"/>
                  </a:lnTo>
                  <a:lnTo>
                    <a:pt x="371376" y="4498354"/>
                  </a:lnTo>
                  <a:lnTo>
                    <a:pt x="370053" y="4508154"/>
                  </a:lnTo>
                  <a:lnTo>
                    <a:pt x="368782" y="4517954"/>
                  </a:lnTo>
                  <a:lnTo>
                    <a:pt x="367532" y="4527755"/>
                  </a:lnTo>
                  <a:lnTo>
                    <a:pt x="366345" y="4537555"/>
                  </a:lnTo>
                  <a:lnTo>
                    <a:pt x="365173" y="4547355"/>
                  </a:lnTo>
                  <a:lnTo>
                    <a:pt x="364062" y="4557156"/>
                  </a:lnTo>
                  <a:lnTo>
                    <a:pt x="362971" y="4566956"/>
                  </a:lnTo>
                  <a:lnTo>
                    <a:pt x="361926" y="4576756"/>
                  </a:lnTo>
                  <a:lnTo>
                    <a:pt x="360912" y="4586557"/>
                  </a:lnTo>
                  <a:lnTo>
                    <a:pt x="359931" y="4596357"/>
                  </a:lnTo>
                  <a:lnTo>
                    <a:pt x="358991" y="4606157"/>
                  </a:lnTo>
                  <a:lnTo>
                    <a:pt x="358071" y="4615958"/>
                  </a:lnTo>
                  <a:lnTo>
                    <a:pt x="357202" y="4625758"/>
                  </a:lnTo>
                  <a:lnTo>
                    <a:pt x="356344" y="4635558"/>
                  </a:lnTo>
                  <a:lnTo>
                    <a:pt x="355538" y="4645359"/>
                  </a:lnTo>
                  <a:lnTo>
                    <a:pt x="354746" y="4655159"/>
                  </a:lnTo>
                  <a:lnTo>
                    <a:pt x="353993" y="4664959"/>
                  </a:lnTo>
                  <a:lnTo>
                    <a:pt x="353264" y="4674760"/>
                  </a:lnTo>
                  <a:lnTo>
                    <a:pt x="352562" y="4684560"/>
                  </a:lnTo>
                  <a:lnTo>
                    <a:pt x="351891" y="4694360"/>
                  </a:lnTo>
                  <a:lnTo>
                    <a:pt x="351237" y="4704161"/>
                  </a:lnTo>
                  <a:lnTo>
                    <a:pt x="350622" y="4713961"/>
                  </a:lnTo>
                  <a:lnTo>
                    <a:pt x="350016" y="4723761"/>
                  </a:lnTo>
                  <a:lnTo>
                    <a:pt x="349451" y="4733562"/>
                  </a:lnTo>
                  <a:lnTo>
                    <a:pt x="348896" y="4743362"/>
                  </a:lnTo>
                  <a:lnTo>
                    <a:pt x="348372" y="4753162"/>
                  </a:lnTo>
                  <a:lnTo>
                    <a:pt x="347865" y="4762963"/>
                  </a:lnTo>
                  <a:lnTo>
                    <a:pt x="347380" y="4772763"/>
                  </a:lnTo>
                  <a:lnTo>
                    <a:pt x="346917" y="4782563"/>
                  </a:lnTo>
                  <a:lnTo>
                    <a:pt x="346468" y="4792364"/>
                  </a:lnTo>
                  <a:lnTo>
                    <a:pt x="346048" y="4802164"/>
                  </a:lnTo>
                  <a:lnTo>
                    <a:pt x="345634" y="4811964"/>
                  </a:lnTo>
                  <a:lnTo>
                    <a:pt x="345252" y="4821765"/>
                  </a:lnTo>
                  <a:lnTo>
                    <a:pt x="344876" y="4831565"/>
                  </a:lnTo>
                  <a:lnTo>
                    <a:pt x="344523" y="4841365"/>
                  </a:lnTo>
                  <a:lnTo>
                    <a:pt x="344183" y="4851166"/>
                  </a:lnTo>
                  <a:lnTo>
                    <a:pt x="343859" y="4860966"/>
                  </a:lnTo>
                  <a:lnTo>
                    <a:pt x="343551" y="4870766"/>
                  </a:lnTo>
                  <a:lnTo>
                    <a:pt x="343253" y="4880567"/>
                  </a:lnTo>
                  <a:lnTo>
                    <a:pt x="342975" y="4890367"/>
                  </a:lnTo>
                  <a:lnTo>
                    <a:pt x="342702" y="4900167"/>
                  </a:lnTo>
                  <a:lnTo>
                    <a:pt x="342452" y="4909968"/>
                  </a:lnTo>
                  <a:lnTo>
                    <a:pt x="342206" y="4919768"/>
                  </a:lnTo>
                  <a:lnTo>
                    <a:pt x="341977" y="4929568"/>
                  </a:lnTo>
                  <a:lnTo>
                    <a:pt x="341755" y="4939369"/>
                  </a:lnTo>
                  <a:lnTo>
                    <a:pt x="341546" y="4949169"/>
                  </a:lnTo>
                  <a:lnTo>
                    <a:pt x="341348" y="4958969"/>
                  </a:lnTo>
                  <a:lnTo>
                    <a:pt x="341157" y="4968770"/>
                  </a:lnTo>
                  <a:lnTo>
                    <a:pt x="340979" y="4978570"/>
                  </a:lnTo>
                  <a:lnTo>
                    <a:pt x="340805" y="4988370"/>
                  </a:lnTo>
                  <a:lnTo>
                    <a:pt x="340647" y="4998171"/>
                  </a:lnTo>
                  <a:lnTo>
                    <a:pt x="34049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35165" y="1475050"/>
              <a:ext cx="983720" cy="4459792"/>
            </a:xfrm>
            <a:custGeom>
              <a:avLst/>
              <a:pathLst>
                <a:path w="983720" h="4459792">
                  <a:moveTo>
                    <a:pt x="487935" y="4459792"/>
                  </a:moveTo>
                  <a:lnTo>
                    <a:pt x="487679" y="4451064"/>
                  </a:lnTo>
                  <a:lnTo>
                    <a:pt x="487417" y="4442337"/>
                  </a:lnTo>
                  <a:lnTo>
                    <a:pt x="487131" y="4433609"/>
                  </a:lnTo>
                  <a:lnTo>
                    <a:pt x="486835" y="4424882"/>
                  </a:lnTo>
                  <a:lnTo>
                    <a:pt x="486521" y="4416154"/>
                  </a:lnTo>
                  <a:lnTo>
                    <a:pt x="486188" y="4407426"/>
                  </a:lnTo>
                  <a:lnTo>
                    <a:pt x="485843" y="4398699"/>
                  </a:lnTo>
                  <a:lnTo>
                    <a:pt x="485470" y="4389971"/>
                  </a:lnTo>
                  <a:lnTo>
                    <a:pt x="485088" y="4381244"/>
                  </a:lnTo>
                  <a:lnTo>
                    <a:pt x="484674" y="4372516"/>
                  </a:lnTo>
                  <a:lnTo>
                    <a:pt x="484247" y="4363788"/>
                  </a:lnTo>
                  <a:lnTo>
                    <a:pt x="483794" y="4355061"/>
                  </a:lnTo>
                  <a:lnTo>
                    <a:pt x="483317" y="4346333"/>
                  </a:lnTo>
                  <a:lnTo>
                    <a:pt x="482823" y="4337606"/>
                  </a:lnTo>
                  <a:lnTo>
                    <a:pt x="482292" y="4328878"/>
                  </a:lnTo>
                  <a:lnTo>
                    <a:pt x="481750" y="4320151"/>
                  </a:lnTo>
                  <a:lnTo>
                    <a:pt x="481164" y="4311423"/>
                  </a:lnTo>
                  <a:lnTo>
                    <a:pt x="480562" y="4302695"/>
                  </a:lnTo>
                  <a:lnTo>
                    <a:pt x="479924" y="4293968"/>
                  </a:lnTo>
                  <a:lnTo>
                    <a:pt x="479257" y="4285240"/>
                  </a:lnTo>
                  <a:lnTo>
                    <a:pt x="478564" y="4276513"/>
                  </a:lnTo>
                  <a:lnTo>
                    <a:pt x="477827" y="4267785"/>
                  </a:lnTo>
                  <a:lnTo>
                    <a:pt x="477075" y="4259058"/>
                  </a:lnTo>
                  <a:lnTo>
                    <a:pt x="476263" y="4250330"/>
                  </a:lnTo>
                  <a:lnTo>
                    <a:pt x="475433" y="4241602"/>
                  </a:lnTo>
                  <a:lnTo>
                    <a:pt x="474557" y="4232875"/>
                  </a:lnTo>
                  <a:lnTo>
                    <a:pt x="473644" y="4224147"/>
                  </a:lnTo>
                  <a:lnTo>
                    <a:pt x="472698" y="4215420"/>
                  </a:lnTo>
                  <a:lnTo>
                    <a:pt x="471696" y="4206692"/>
                  </a:lnTo>
                  <a:lnTo>
                    <a:pt x="470676" y="4197964"/>
                  </a:lnTo>
                  <a:lnTo>
                    <a:pt x="469580" y="4189237"/>
                  </a:lnTo>
                  <a:lnTo>
                    <a:pt x="468463" y="4180509"/>
                  </a:lnTo>
                  <a:lnTo>
                    <a:pt x="467285" y="4171782"/>
                  </a:lnTo>
                  <a:lnTo>
                    <a:pt x="466065" y="4163054"/>
                  </a:lnTo>
                  <a:lnTo>
                    <a:pt x="464803" y="4154327"/>
                  </a:lnTo>
                  <a:lnTo>
                    <a:pt x="463473" y="4145599"/>
                  </a:lnTo>
                  <a:lnTo>
                    <a:pt x="462121" y="4136871"/>
                  </a:lnTo>
                  <a:lnTo>
                    <a:pt x="460676" y="4128144"/>
                  </a:lnTo>
                  <a:lnTo>
                    <a:pt x="459207" y="4119416"/>
                  </a:lnTo>
                  <a:lnTo>
                    <a:pt x="457664" y="4110689"/>
                  </a:lnTo>
                  <a:lnTo>
                    <a:pt x="456072" y="4101961"/>
                  </a:lnTo>
                  <a:lnTo>
                    <a:pt x="454426" y="4093234"/>
                  </a:lnTo>
                  <a:lnTo>
                    <a:pt x="452704" y="4084506"/>
                  </a:lnTo>
                  <a:lnTo>
                    <a:pt x="450953" y="4075778"/>
                  </a:lnTo>
                  <a:lnTo>
                    <a:pt x="449095" y="4067051"/>
                  </a:lnTo>
                  <a:lnTo>
                    <a:pt x="447209" y="4058323"/>
                  </a:lnTo>
                  <a:lnTo>
                    <a:pt x="445234" y="4049596"/>
                  </a:lnTo>
                  <a:lnTo>
                    <a:pt x="443204" y="4040868"/>
                  </a:lnTo>
                  <a:lnTo>
                    <a:pt x="441112" y="4032141"/>
                  </a:lnTo>
                  <a:lnTo>
                    <a:pt x="438933" y="4023413"/>
                  </a:lnTo>
                  <a:lnTo>
                    <a:pt x="436720" y="4014685"/>
                  </a:lnTo>
                  <a:lnTo>
                    <a:pt x="434387" y="4005958"/>
                  </a:lnTo>
                  <a:lnTo>
                    <a:pt x="432023" y="3997230"/>
                  </a:lnTo>
                  <a:lnTo>
                    <a:pt x="429557" y="3988503"/>
                  </a:lnTo>
                  <a:lnTo>
                    <a:pt x="427033" y="3979775"/>
                  </a:lnTo>
                  <a:lnTo>
                    <a:pt x="424436" y="3971047"/>
                  </a:lnTo>
                  <a:lnTo>
                    <a:pt x="421748" y="3962320"/>
                  </a:lnTo>
                  <a:lnTo>
                    <a:pt x="419017" y="3953592"/>
                  </a:lnTo>
                  <a:lnTo>
                    <a:pt x="416160" y="3944865"/>
                  </a:lnTo>
                  <a:lnTo>
                    <a:pt x="413270" y="3936137"/>
                  </a:lnTo>
                  <a:lnTo>
                    <a:pt x="410266" y="3927410"/>
                  </a:lnTo>
                  <a:lnTo>
                    <a:pt x="407203" y="3918682"/>
                  </a:lnTo>
                  <a:lnTo>
                    <a:pt x="404060" y="3909954"/>
                  </a:lnTo>
                  <a:lnTo>
                    <a:pt x="400823" y="3901227"/>
                  </a:lnTo>
                  <a:lnTo>
                    <a:pt x="397540" y="3892499"/>
                  </a:lnTo>
                  <a:lnTo>
                    <a:pt x="394127" y="3883772"/>
                  </a:lnTo>
                  <a:lnTo>
                    <a:pt x="390679" y="3875044"/>
                  </a:lnTo>
                  <a:lnTo>
                    <a:pt x="387112" y="3866317"/>
                  </a:lnTo>
                  <a:lnTo>
                    <a:pt x="383488" y="3857589"/>
                  </a:lnTo>
                  <a:lnTo>
                    <a:pt x="379780" y="3848861"/>
                  </a:lnTo>
                  <a:lnTo>
                    <a:pt x="375980" y="3840134"/>
                  </a:lnTo>
                  <a:lnTo>
                    <a:pt x="372131" y="3831406"/>
                  </a:lnTo>
                  <a:lnTo>
                    <a:pt x="368157" y="3822679"/>
                  </a:lnTo>
                  <a:lnTo>
                    <a:pt x="364148" y="3813951"/>
                  </a:lnTo>
                  <a:lnTo>
                    <a:pt x="360021" y="3805223"/>
                  </a:lnTo>
                  <a:lnTo>
                    <a:pt x="355842" y="3796496"/>
                  </a:lnTo>
                  <a:lnTo>
                    <a:pt x="351580" y="3787768"/>
                  </a:lnTo>
                  <a:lnTo>
                    <a:pt x="347234" y="3779041"/>
                  </a:lnTo>
                  <a:lnTo>
                    <a:pt x="342839" y="3770313"/>
                  </a:lnTo>
                  <a:lnTo>
                    <a:pt x="338331" y="3761586"/>
                  </a:lnTo>
                  <a:lnTo>
                    <a:pt x="333792" y="3752858"/>
                  </a:lnTo>
                  <a:lnTo>
                    <a:pt x="329143" y="3744130"/>
                  </a:lnTo>
                  <a:lnTo>
                    <a:pt x="324451" y="3735403"/>
                  </a:lnTo>
                  <a:lnTo>
                    <a:pt x="319682" y="3726675"/>
                  </a:lnTo>
                  <a:lnTo>
                    <a:pt x="314843" y="3717948"/>
                  </a:lnTo>
                  <a:lnTo>
                    <a:pt x="309959" y="3709220"/>
                  </a:lnTo>
                  <a:lnTo>
                    <a:pt x="304983" y="3700493"/>
                  </a:lnTo>
                  <a:lnTo>
                    <a:pt x="299980" y="3691765"/>
                  </a:lnTo>
                  <a:lnTo>
                    <a:pt x="294887" y="3683037"/>
                  </a:lnTo>
                  <a:lnTo>
                    <a:pt x="289760" y="3674310"/>
                  </a:lnTo>
                  <a:lnTo>
                    <a:pt x="284571" y="3665582"/>
                  </a:lnTo>
                  <a:lnTo>
                    <a:pt x="279332" y="3656855"/>
                  </a:lnTo>
                  <a:lnTo>
                    <a:pt x="274057" y="3648127"/>
                  </a:lnTo>
                  <a:lnTo>
                    <a:pt x="268717" y="3639399"/>
                  </a:lnTo>
                  <a:lnTo>
                    <a:pt x="263358" y="3630672"/>
                  </a:lnTo>
                  <a:lnTo>
                    <a:pt x="257936" y="3621944"/>
                  </a:lnTo>
                  <a:lnTo>
                    <a:pt x="252494" y="3613217"/>
                  </a:lnTo>
                  <a:lnTo>
                    <a:pt x="247013" y="3604489"/>
                  </a:lnTo>
                  <a:lnTo>
                    <a:pt x="241503" y="3595762"/>
                  </a:lnTo>
                  <a:lnTo>
                    <a:pt x="235973" y="3587034"/>
                  </a:lnTo>
                  <a:lnTo>
                    <a:pt x="230411" y="3578306"/>
                  </a:lnTo>
                  <a:lnTo>
                    <a:pt x="224840" y="3569579"/>
                  </a:lnTo>
                  <a:lnTo>
                    <a:pt x="219243" y="3560851"/>
                  </a:lnTo>
                  <a:lnTo>
                    <a:pt x="213642" y="3552124"/>
                  </a:lnTo>
                  <a:lnTo>
                    <a:pt x="208029" y="3543396"/>
                  </a:lnTo>
                  <a:lnTo>
                    <a:pt x="202414" y="3534669"/>
                  </a:lnTo>
                  <a:lnTo>
                    <a:pt x="196797" y="3525941"/>
                  </a:lnTo>
                  <a:lnTo>
                    <a:pt x="191187" y="3517213"/>
                  </a:lnTo>
                  <a:lnTo>
                    <a:pt x="185579" y="3508486"/>
                  </a:lnTo>
                  <a:lnTo>
                    <a:pt x="179991" y="3499758"/>
                  </a:lnTo>
                  <a:lnTo>
                    <a:pt x="174413" y="3491031"/>
                  </a:lnTo>
                  <a:lnTo>
                    <a:pt x="168858" y="3482303"/>
                  </a:lnTo>
                  <a:lnTo>
                    <a:pt x="163327" y="3473576"/>
                  </a:lnTo>
                  <a:lnTo>
                    <a:pt x="157819" y="3464848"/>
                  </a:lnTo>
                  <a:lnTo>
                    <a:pt x="152356" y="3456120"/>
                  </a:lnTo>
                  <a:lnTo>
                    <a:pt x="146907" y="3447393"/>
                  </a:lnTo>
                  <a:lnTo>
                    <a:pt x="141530" y="3438665"/>
                  </a:lnTo>
                  <a:lnTo>
                    <a:pt x="136175" y="3429938"/>
                  </a:lnTo>
                  <a:lnTo>
                    <a:pt x="130882" y="3421210"/>
                  </a:lnTo>
                  <a:lnTo>
                    <a:pt x="125640" y="3412482"/>
                  </a:lnTo>
                  <a:lnTo>
                    <a:pt x="120445" y="3403755"/>
                  </a:lnTo>
                  <a:lnTo>
                    <a:pt x="115334" y="3395027"/>
                  </a:lnTo>
                  <a:lnTo>
                    <a:pt x="110251" y="3386300"/>
                  </a:lnTo>
                  <a:lnTo>
                    <a:pt x="105290" y="3377572"/>
                  </a:lnTo>
                  <a:lnTo>
                    <a:pt x="100364" y="3368845"/>
                  </a:lnTo>
                  <a:lnTo>
                    <a:pt x="95539" y="3360117"/>
                  </a:lnTo>
                  <a:lnTo>
                    <a:pt x="90788" y="3351389"/>
                  </a:lnTo>
                  <a:lnTo>
                    <a:pt x="86111" y="3342662"/>
                  </a:lnTo>
                  <a:lnTo>
                    <a:pt x="81553" y="3333934"/>
                  </a:lnTo>
                  <a:lnTo>
                    <a:pt x="77036" y="3325207"/>
                  </a:lnTo>
                  <a:lnTo>
                    <a:pt x="72688" y="3316479"/>
                  </a:lnTo>
                  <a:lnTo>
                    <a:pt x="68383" y="3307752"/>
                  </a:lnTo>
                  <a:lnTo>
                    <a:pt x="64220" y="3299024"/>
                  </a:lnTo>
                  <a:lnTo>
                    <a:pt x="60147" y="3290296"/>
                  </a:lnTo>
                  <a:lnTo>
                    <a:pt x="56177" y="3281569"/>
                  </a:lnTo>
                  <a:lnTo>
                    <a:pt x="52351" y="3272841"/>
                  </a:lnTo>
                  <a:lnTo>
                    <a:pt x="48582" y="3264114"/>
                  </a:lnTo>
                  <a:lnTo>
                    <a:pt x="45017" y="3255386"/>
                  </a:lnTo>
                  <a:lnTo>
                    <a:pt x="41506" y="3246658"/>
                  </a:lnTo>
                  <a:lnTo>
                    <a:pt x="38170" y="3237931"/>
                  </a:lnTo>
                  <a:lnTo>
                    <a:pt x="34936" y="3229203"/>
                  </a:lnTo>
                  <a:lnTo>
                    <a:pt x="31828" y="3220476"/>
                  </a:lnTo>
                  <a:lnTo>
                    <a:pt x="28884" y="3211748"/>
                  </a:lnTo>
                  <a:lnTo>
                    <a:pt x="26011" y="3203021"/>
                  </a:lnTo>
                  <a:lnTo>
                    <a:pt x="23366" y="3194293"/>
                  </a:lnTo>
                  <a:lnTo>
                    <a:pt x="20782" y="3185565"/>
                  </a:lnTo>
                  <a:lnTo>
                    <a:pt x="18399" y="3176838"/>
                  </a:lnTo>
                  <a:lnTo>
                    <a:pt x="16125" y="3168110"/>
                  </a:lnTo>
                  <a:lnTo>
                    <a:pt x="13996" y="3159383"/>
                  </a:lnTo>
                  <a:lnTo>
                    <a:pt x="12040" y="3150655"/>
                  </a:lnTo>
                  <a:lnTo>
                    <a:pt x="10167" y="3141928"/>
                  </a:lnTo>
                  <a:lnTo>
                    <a:pt x="8535" y="3133200"/>
                  </a:lnTo>
                  <a:lnTo>
                    <a:pt x="6967" y="3124472"/>
                  </a:lnTo>
                  <a:lnTo>
                    <a:pt x="5619" y="3115745"/>
                  </a:lnTo>
                  <a:lnTo>
                    <a:pt x="4379" y="3107017"/>
                  </a:lnTo>
                  <a:lnTo>
                    <a:pt x="3296" y="3098290"/>
                  </a:lnTo>
                  <a:lnTo>
                    <a:pt x="2388" y="3089562"/>
                  </a:lnTo>
                  <a:lnTo>
                    <a:pt x="1571" y="3080835"/>
                  </a:lnTo>
                  <a:lnTo>
                    <a:pt x="995" y="3072107"/>
                  </a:lnTo>
                  <a:lnTo>
                    <a:pt x="483" y="3063379"/>
                  </a:lnTo>
                  <a:lnTo>
                    <a:pt x="199" y="3054652"/>
                  </a:lnTo>
                  <a:lnTo>
                    <a:pt x="19" y="3045924"/>
                  </a:lnTo>
                  <a:lnTo>
                    <a:pt x="0" y="3037197"/>
                  </a:lnTo>
                  <a:lnTo>
                    <a:pt x="147" y="3028469"/>
                  </a:lnTo>
                  <a:lnTo>
                    <a:pt x="391" y="3019741"/>
                  </a:lnTo>
                  <a:lnTo>
                    <a:pt x="864" y="3011014"/>
                  </a:lnTo>
                  <a:lnTo>
                    <a:pt x="1399" y="3002286"/>
                  </a:lnTo>
                  <a:lnTo>
                    <a:pt x="2159" y="2993559"/>
                  </a:lnTo>
                  <a:lnTo>
                    <a:pt x="3013" y="2984831"/>
                  </a:lnTo>
                  <a:lnTo>
                    <a:pt x="4025" y="2976104"/>
                  </a:lnTo>
                  <a:lnTo>
                    <a:pt x="5190" y="2967376"/>
                  </a:lnTo>
                  <a:lnTo>
                    <a:pt x="6450" y="2958648"/>
                  </a:lnTo>
                  <a:lnTo>
                    <a:pt x="7918" y="2949921"/>
                  </a:lnTo>
                  <a:lnTo>
                    <a:pt x="9445" y="2941193"/>
                  </a:lnTo>
                  <a:lnTo>
                    <a:pt x="11183" y="2932466"/>
                  </a:lnTo>
                  <a:lnTo>
                    <a:pt x="13001" y="2923738"/>
                  </a:lnTo>
                  <a:lnTo>
                    <a:pt x="14968" y="2915011"/>
                  </a:lnTo>
                  <a:lnTo>
                    <a:pt x="17067" y="2906283"/>
                  </a:lnTo>
                  <a:lnTo>
                    <a:pt x="19256" y="2897555"/>
                  </a:lnTo>
                  <a:lnTo>
                    <a:pt x="21625" y="2888828"/>
                  </a:lnTo>
                  <a:lnTo>
                    <a:pt x="24046" y="2880100"/>
                  </a:lnTo>
                  <a:lnTo>
                    <a:pt x="26655" y="2871373"/>
                  </a:lnTo>
                  <a:lnTo>
                    <a:pt x="29330" y="2862645"/>
                  </a:lnTo>
                  <a:lnTo>
                    <a:pt x="32137" y="2853917"/>
                  </a:lnTo>
                  <a:lnTo>
                    <a:pt x="35052" y="2845190"/>
                  </a:lnTo>
                  <a:lnTo>
                    <a:pt x="38047" y="2836462"/>
                  </a:lnTo>
                  <a:lnTo>
                    <a:pt x="41190" y="2827735"/>
                  </a:lnTo>
                  <a:lnTo>
                    <a:pt x="44375" y="2819007"/>
                  </a:lnTo>
                  <a:lnTo>
                    <a:pt x="47719" y="2810280"/>
                  </a:lnTo>
                  <a:lnTo>
                    <a:pt x="51112" y="2801552"/>
                  </a:lnTo>
                  <a:lnTo>
                    <a:pt x="54615" y="2792824"/>
                  </a:lnTo>
                  <a:lnTo>
                    <a:pt x="58201" y="2784097"/>
                  </a:lnTo>
                  <a:lnTo>
                    <a:pt x="61852" y="2775369"/>
                  </a:lnTo>
                  <a:lnTo>
                    <a:pt x="65615" y="2766642"/>
                  </a:lnTo>
                  <a:lnTo>
                    <a:pt x="69412" y="2757914"/>
                  </a:lnTo>
                  <a:lnTo>
                    <a:pt x="73330" y="2749187"/>
                  </a:lnTo>
                  <a:lnTo>
                    <a:pt x="77282" y="2740459"/>
                  </a:lnTo>
                  <a:lnTo>
                    <a:pt x="81317" y="2731731"/>
                  </a:lnTo>
                  <a:lnTo>
                    <a:pt x="85409" y="2723004"/>
                  </a:lnTo>
                  <a:lnTo>
                    <a:pt x="89551" y="2714276"/>
                  </a:lnTo>
                  <a:lnTo>
                    <a:pt x="93766" y="2705549"/>
                  </a:lnTo>
                  <a:lnTo>
                    <a:pt x="98005" y="2696821"/>
                  </a:lnTo>
                  <a:lnTo>
                    <a:pt x="102325" y="2688094"/>
                  </a:lnTo>
                  <a:lnTo>
                    <a:pt x="106664" y="2679366"/>
                  </a:lnTo>
                  <a:lnTo>
                    <a:pt x="111057" y="2670638"/>
                  </a:lnTo>
                  <a:lnTo>
                    <a:pt x="115482" y="2661911"/>
                  </a:lnTo>
                  <a:lnTo>
                    <a:pt x="119936" y="2653183"/>
                  </a:lnTo>
                  <a:lnTo>
                    <a:pt x="124429" y="2644456"/>
                  </a:lnTo>
                  <a:lnTo>
                    <a:pt x="128934" y="2635728"/>
                  </a:lnTo>
                  <a:lnTo>
                    <a:pt x="133478" y="2627000"/>
                  </a:lnTo>
                  <a:lnTo>
                    <a:pt x="138029" y="2618273"/>
                  </a:lnTo>
                  <a:lnTo>
                    <a:pt x="142602" y="2609545"/>
                  </a:lnTo>
                  <a:lnTo>
                    <a:pt x="147183" y="2600818"/>
                  </a:lnTo>
                  <a:lnTo>
                    <a:pt x="151774" y="2592090"/>
                  </a:lnTo>
                  <a:lnTo>
                    <a:pt x="156369" y="2583363"/>
                  </a:lnTo>
                  <a:lnTo>
                    <a:pt x="160966" y="2574635"/>
                  </a:lnTo>
                  <a:lnTo>
                    <a:pt x="165560" y="2565907"/>
                  </a:lnTo>
                  <a:lnTo>
                    <a:pt x="170150" y="2557180"/>
                  </a:lnTo>
                  <a:lnTo>
                    <a:pt x="174730" y="2548452"/>
                  </a:lnTo>
                  <a:lnTo>
                    <a:pt x="179298" y="2539725"/>
                  </a:lnTo>
                  <a:lnTo>
                    <a:pt x="183854" y="2530997"/>
                  </a:lnTo>
                  <a:lnTo>
                    <a:pt x="188385" y="2522270"/>
                  </a:lnTo>
                  <a:lnTo>
                    <a:pt x="192906" y="2513542"/>
                  </a:lnTo>
                  <a:lnTo>
                    <a:pt x="197386" y="2504814"/>
                  </a:lnTo>
                  <a:lnTo>
                    <a:pt x="201853" y="2496087"/>
                  </a:lnTo>
                  <a:lnTo>
                    <a:pt x="206278" y="2487359"/>
                  </a:lnTo>
                  <a:lnTo>
                    <a:pt x="210675" y="2478632"/>
                  </a:lnTo>
                  <a:lnTo>
                    <a:pt x="215038" y="2469904"/>
                  </a:lnTo>
                  <a:lnTo>
                    <a:pt x="219352" y="2461176"/>
                  </a:lnTo>
                  <a:lnTo>
                    <a:pt x="223644" y="2452449"/>
                  </a:lnTo>
                  <a:lnTo>
                    <a:pt x="227862" y="2443721"/>
                  </a:lnTo>
                  <a:lnTo>
                    <a:pt x="232058" y="2434994"/>
                  </a:lnTo>
                  <a:lnTo>
                    <a:pt x="236185" y="2426266"/>
                  </a:lnTo>
                  <a:lnTo>
                    <a:pt x="240270" y="2417539"/>
                  </a:lnTo>
                  <a:lnTo>
                    <a:pt x="244301" y="2408811"/>
                  </a:lnTo>
                  <a:lnTo>
                    <a:pt x="248264" y="2400083"/>
                  </a:lnTo>
                  <a:lnTo>
                    <a:pt x="252193" y="2391356"/>
                  </a:lnTo>
                  <a:lnTo>
                    <a:pt x="256022" y="2382628"/>
                  </a:lnTo>
                  <a:lnTo>
                    <a:pt x="259823" y="2373901"/>
                  </a:lnTo>
                  <a:lnTo>
                    <a:pt x="263529" y="2365173"/>
                  </a:lnTo>
                  <a:lnTo>
                    <a:pt x="267184" y="2356446"/>
                  </a:lnTo>
                  <a:lnTo>
                    <a:pt x="270768" y="2347718"/>
                  </a:lnTo>
                  <a:lnTo>
                    <a:pt x="274269" y="2338990"/>
                  </a:lnTo>
                  <a:lnTo>
                    <a:pt x="277726" y="2330263"/>
                  </a:lnTo>
                  <a:lnTo>
                    <a:pt x="281064" y="2321535"/>
                  </a:lnTo>
                  <a:lnTo>
                    <a:pt x="284370" y="2312808"/>
                  </a:lnTo>
                  <a:lnTo>
                    <a:pt x="287559" y="2304080"/>
                  </a:lnTo>
                  <a:lnTo>
                    <a:pt x="290692" y="2295352"/>
                  </a:lnTo>
                  <a:lnTo>
                    <a:pt x="293741" y="2286625"/>
                  </a:lnTo>
                  <a:lnTo>
                    <a:pt x="296697" y="2277897"/>
                  </a:lnTo>
                  <a:lnTo>
                    <a:pt x="299602" y="2269170"/>
                  </a:lnTo>
                  <a:lnTo>
                    <a:pt x="302375" y="2260442"/>
                  </a:lnTo>
                  <a:lnTo>
                    <a:pt x="305113" y="2251715"/>
                  </a:lnTo>
                  <a:lnTo>
                    <a:pt x="307719" y="2242987"/>
                  </a:lnTo>
                  <a:lnTo>
                    <a:pt x="310269" y="2234259"/>
                  </a:lnTo>
                  <a:lnTo>
                    <a:pt x="312723" y="2225532"/>
                  </a:lnTo>
                  <a:lnTo>
                    <a:pt x="315082" y="2216804"/>
                  </a:lnTo>
                  <a:lnTo>
                    <a:pt x="317382" y="2208077"/>
                  </a:lnTo>
                  <a:lnTo>
                    <a:pt x="319548" y="2199349"/>
                  </a:lnTo>
                  <a:lnTo>
                    <a:pt x="321676" y="2190622"/>
                  </a:lnTo>
                  <a:lnTo>
                    <a:pt x="323665" y="2181894"/>
                  </a:lnTo>
                  <a:lnTo>
                    <a:pt x="325598" y="2173166"/>
                  </a:lnTo>
                  <a:lnTo>
                    <a:pt x="327431" y="2164439"/>
                  </a:lnTo>
                  <a:lnTo>
                    <a:pt x="329170" y="2155711"/>
                  </a:lnTo>
                  <a:lnTo>
                    <a:pt x="330846" y="2146984"/>
                  </a:lnTo>
                  <a:lnTo>
                    <a:pt x="332391" y="2138256"/>
                  </a:lnTo>
                  <a:lnTo>
                    <a:pt x="333898" y="2129529"/>
                  </a:lnTo>
                  <a:lnTo>
                    <a:pt x="335266" y="2120801"/>
                  </a:lnTo>
                  <a:lnTo>
                    <a:pt x="336581" y="2112073"/>
                  </a:lnTo>
                  <a:lnTo>
                    <a:pt x="337796" y="2103346"/>
                  </a:lnTo>
                  <a:lnTo>
                    <a:pt x="338923" y="2094618"/>
                  </a:lnTo>
                  <a:lnTo>
                    <a:pt x="339987" y="2085891"/>
                  </a:lnTo>
                  <a:lnTo>
                    <a:pt x="340928" y="2077163"/>
                  </a:lnTo>
                  <a:lnTo>
                    <a:pt x="341834" y="2068435"/>
                  </a:lnTo>
                  <a:lnTo>
                    <a:pt x="342604" y="2059708"/>
                  </a:lnTo>
                  <a:lnTo>
                    <a:pt x="343330" y="2050980"/>
                  </a:lnTo>
                  <a:lnTo>
                    <a:pt x="343959" y="2042253"/>
                  </a:lnTo>
                  <a:lnTo>
                    <a:pt x="344510" y="2033525"/>
                  </a:lnTo>
                  <a:lnTo>
                    <a:pt x="345001" y="2024798"/>
                  </a:lnTo>
                  <a:lnTo>
                    <a:pt x="345383" y="2016070"/>
                  </a:lnTo>
                  <a:lnTo>
                    <a:pt x="345733" y="2007342"/>
                  </a:lnTo>
                  <a:lnTo>
                    <a:pt x="345960" y="1998615"/>
                  </a:lnTo>
                  <a:lnTo>
                    <a:pt x="346150" y="1989887"/>
                  </a:lnTo>
                  <a:lnTo>
                    <a:pt x="346252" y="1981160"/>
                  </a:lnTo>
                  <a:lnTo>
                    <a:pt x="346289" y="1972432"/>
                  </a:lnTo>
                  <a:lnTo>
                    <a:pt x="346272" y="1963705"/>
                  </a:lnTo>
                  <a:lnTo>
                    <a:pt x="346164" y="1954977"/>
                  </a:lnTo>
                  <a:lnTo>
                    <a:pt x="346028" y="1946249"/>
                  </a:lnTo>
                  <a:lnTo>
                    <a:pt x="345787" y="1937522"/>
                  </a:lnTo>
                  <a:lnTo>
                    <a:pt x="345517" y="1928794"/>
                  </a:lnTo>
                  <a:lnTo>
                    <a:pt x="345173" y="1920067"/>
                  </a:lnTo>
                  <a:lnTo>
                    <a:pt x="344778" y="1911339"/>
                  </a:lnTo>
                  <a:lnTo>
                    <a:pt x="344337" y="1902611"/>
                  </a:lnTo>
                  <a:lnTo>
                    <a:pt x="343827" y="1893884"/>
                  </a:lnTo>
                  <a:lnTo>
                    <a:pt x="343295" y="1885156"/>
                  </a:lnTo>
                  <a:lnTo>
                    <a:pt x="342680" y="1876429"/>
                  </a:lnTo>
                  <a:lnTo>
                    <a:pt x="342044" y="1867701"/>
                  </a:lnTo>
                  <a:lnTo>
                    <a:pt x="341352" y="1858974"/>
                  </a:lnTo>
                  <a:lnTo>
                    <a:pt x="340624" y="1850246"/>
                  </a:lnTo>
                  <a:lnTo>
                    <a:pt x="339861" y="1841518"/>
                  </a:lnTo>
                  <a:lnTo>
                    <a:pt x="339051" y="1832791"/>
                  </a:lnTo>
                  <a:lnTo>
                    <a:pt x="338225" y="1824063"/>
                  </a:lnTo>
                  <a:lnTo>
                    <a:pt x="337342" y="1815336"/>
                  </a:lnTo>
                  <a:lnTo>
                    <a:pt x="336448" y="1806608"/>
                  </a:lnTo>
                  <a:lnTo>
                    <a:pt x="335516" y="1797881"/>
                  </a:lnTo>
                  <a:lnTo>
                    <a:pt x="334564" y="1789153"/>
                  </a:lnTo>
                  <a:lnTo>
                    <a:pt x="333591" y="1780425"/>
                  </a:lnTo>
                  <a:lnTo>
                    <a:pt x="332592" y="1771698"/>
                  </a:lnTo>
                  <a:lnTo>
                    <a:pt x="331583" y="1762970"/>
                  </a:lnTo>
                  <a:lnTo>
                    <a:pt x="330548" y="1754243"/>
                  </a:lnTo>
                  <a:lnTo>
                    <a:pt x="329508" y="1745515"/>
                  </a:lnTo>
                  <a:lnTo>
                    <a:pt x="328452" y="1736788"/>
                  </a:lnTo>
                  <a:lnTo>
                    <a:pt x="327390" y="1728060"/>
                  </a:lnTo>
                  <a:lnTo>
                    <a:pt x="326321" y="1719332"/>
                  </a:lnTo>
                  <a:lnTo>
                    <a:pt x="325248" y="1710605"/>
                  </a:lnTo>
                  <a:lnTo>
                    <a:pt x="324173" y="1701877"/>
                  </a:lnTo>
                  <a:lnTo>
                    <a:pt x="323100" y="1693150"/>
                  </a:lnTo>
                  <a:lnTo>
                    <a:pt x="322028" y="1684422"/>
                  </a:lnTo>
                  <a:lnTo>
                    <a:pt x="320963" y="1675694"/>
                  </a:lnTo>
                  <a:lnTo>
                    <a:pt x="319905" y="1666967"/>
                  </a:lnTo>
                  <a:lnTo>
                    <a:pt x="318855" y="1658239"/>
                  </a:lnTo>
                  <a:lnTo>
                    <a:pt x="317820" y="1649512"/>
                  </a:lnTo>
                  <a:lnTo>
                    <a:pt x="316792" y="1640784"/>
                  </a:lnTo>
                  <a:lnTo>
                    <a:pt x="315790" y="1632057"/>
                  </a:lnTo>
                  <a:lnTo>
                    <a:pt x="314797" y="1623329"/>
                  </a:lnTo>
                  <a:lnTo>
                    <a:pt x="313832" y="1614601"/>
                  </a:lnTo>
                  <a:lnTo>
                    <a:pt x="312885" y="1605874"/>
                  </a:lnTo>
                  <a:lnTo>
                    <a:pt x="311962" y="1597146"/>
                  </a:lnTo>
                  <a:lnTo>
                    <a:pt x="311070" y="1588419"/>
                  </a:lnTo>
                  <a:lnTo>
                    <a:pt x="310193" y="1579691"/>
                  </a:lnTo>
                  <a:lnTo>
                    <a:pt x="309365" y="1570964"/>
                  </a:lnTo>
                  <a:lnTo>
                    <a:pt x="308551" y="1562236"/>
                  </a:lnTo>
                  <a:lnTo>
                    <a:pt x="307786" y="1553508"/>
                  </a:lnTo>
                  <a:lnTo>
                    <a:pt x="307046" y="1544781"/>
                  </a:lnTo>
                  <a:lnTo>
                    <a:pt x="306344" y="1536053"/>
                  </a:lnTo>
                  <a:lnTo>
                    <a:pt x="305687" y="1527326"/>
                  </a:lnTo>
                  <a:lnTo>
                    <a:pt x="305054" y="1518598"/>
                  </a:lnTo>
                  <a:lnTo>
                    <a:pt x="304486" y="1509870"/>
                  </a:lnTo>
                  <a:lnTo>
                    <a:pt x="303937" y="1501143"/>
                  </a:lnTo>
                  <a:lnTo>
                    <a:pt x="303455" y="1492415"/>
                  </a:lnTo>
                  <a:lnTo>
                    <a:pt x="303004" y="1483688"/>
                  </a:lnTo>
                  <a:lnTo>
                    <a:pt x="302603" y="1474960"/>
                  </a:lnTo>
                  <a:lnTo>
                    <a:pt x="302255" y="1466233"/>
                  </a:lnTo>
                  <a:lnTo>
                    <a:pt x="301940" y="1457505"/>
                  </a:lnTo>
                  <a:lnTo>
                    <a:pt x="301701" y="1448777"/>
                  </a:lnTo>
                  <a:lnTo>
                    <a:pt x="301485" y="1440050"/>
                  </a:lnTo>
                  <a:lnTo>
                    <a:pt x="301349" y="1431322"/>
                  </a:lnTo>
                  <a:lnTo>
                    <a:pt x="301247" y="1422595"/>
                  </a:lnTo>
                  <a:lnTo>
                    <a:pt x="301205" y="1413867"/>
                  </a:lnTo>
                  <a:lnTo>
                    <a:pt x="301221" y="1405140"/>
                  </a:lnTo>
                  <a:lnTo>
                    <a:pt x="301275" y="1396412"/>
                  </a:lnTo>
                  <a:lnTo>
                    <a:pt x="301413" y="1387684"/>
                  </a:lnTo>
                  <a:lnTo>
                    <a:pt x="301575" y="1378957"/>
                  </a:lnTo>
                  <a:lnTo>
                    <a:pt x="301826" y="1370229"/>
                  </a:lnTo>
                  <a:lnTo>
                    <a:pt x="302112" y="1361502"/>
                  </a:lnTo>
                  <a:lnTo>
                    <a:pt x="302464" y="1352774"/>
                  </a:lnTo>
                  <a:lnTo>
                    <a:pt x="302875" y="1344047"/>
                  </a:lnTo>
                  <a:lnTo>
                    <a:pt x="303327" y="1335319"/>
                  </a:lnTo>
                  <a:lnTo>
                    <a:pt x="303864" y="1326591"/>
                  </a:lnTo>
                  <a:lnTo>
                    <a:pt x="304425" y="1317864"/>
                  </a:lnTo>
                  <a:lnTo>
                    <a:pt x="305080" y="1309136"/>
                  </a:lnTo>
                  <a:lnTo>
                    <a:pt x="305767" y="1300409"/>
                  </a:lnTo>
                  <a:lnTo>
                    <a:pt x="306521" y="1291681"/>
                  </a:lnTo>
                  <a:lnTo>
                    <a:pt x="307333" y="1282953"/>
                  </a:lnTo>
                  <a:lnTo>
                    <a:pt x="308187" y="1274226"/>
                  </a:lnTo>
                  <a:lnTo>
                    <a:pt x="309121" y="1265498"/>
                  </a:lnTo>
                  <a:lnTo>
                    <a:pt x="310078" y="1256771"/>
                  </a:lnTo>
                  <a:lnTo>
                    <a:pt x="311127" y="1248043"/>
                  </a:lnTo>
                  <a:lnTo>
                    <a:pt x="312204" y="1239316"/>
                  </a:lnTo>
                  <a:lnTo>
                    <a:pt x="313346" y="1230588"/>
                  </a:lnTo>
                  <a:lnTo>
                    <a:pt x="314539" y="1221860"/>
                  </a:lnTo>
                  <a:lnTo>
                    <a:pt x="315774" y="1213133"/>
                  </a:lnTo>
                  <a:lnTo>
                    <a:pt x="317079" y="1204405"/>
                  </a:lnTo>
                  <a:lnTo>
                    <a:pt x="318406" y="1195678"/>
                  </a:lnTo>
                  <a:lnTo>
                    <a:pt x="319815" y="1186950"/>
                  </a:lnTo>
                  <a:lnTo>
                    <a:pt x="321248" y="1178223"/>
                  </a:lnTo>
                  <a:lnTo>
                    <a:pt x="322739" y="1169495"/>
                  </a:lnTo>
                  <a:lnTo>
                    <a:pt x="324273" y="1160767"/>
                  </a:lnTo>
                  <a:lnTo>
                    <a:pt x="325844" y="1152040"/>
                  </a:lnTo>
                  <a:lnTo>
                    <a:pt x="327473" y="1143312"/>
                  </a:lnTo>
                  <a:lnTo>
                    <a:pt x="329120" y="1134585"/>
                  </a:lnTo>
                  <a:lnTo>
                    <a:pt x="330836" y="1125857"/>
                  </a:lnTo>
                  <a:lnTo>
                    <a:pt x="332571" y="1117129"/>
                  </a:lnTo>
                  <a:lnTo>
                    <a:pt x="334354" y="1108402"/>
                  </a:lnTo>
                  <a:lnTo>
                    <a:pt x="336168" y="1099674"/>
                  </a:lnTo>
                  <a:lnTo>
                    <a:pt x="338013" y="1090947"/>
                  </a:lnTo>
                  <a:lnTo>
                    <a:pt x="339901" y="1082219"/>
                  </a:lnTo>
                  <a:lnTo>
                    <a:pt x="341803" y="1073492"/>
                  </a:lnTo>
                  <a:lnTo>
                    <a:pt x="343758" y="1064764"/>
                  </a:lnTo>
                  <a:lnTo>
                    <a:pt x="345724" y="1056036"/>
                  </a:lnTo>
                  <a:lnTo>
                    <a:pt x="347725" y="1047309"/>
                  </a:lnTo>
                  <a:lnTo>
                    <a:pt x="349748" y="1038581"/>
                  </a:lnTo>
                  <a:lnTo>
                    <a:pt x="351791" y="1029854"/>
                  </a:lnTo>
                  <a:lnTo>
                    <a:pt x="353862" y="1021126"/>
                  </a:lnTo>
                  <a:lnTo>
                    <a:pt x="355943" y="1012399"/>
                  </a:lnTo>
                  <a:lnTo>
                    <a:pt x="358055" y="1003671"/>
                  </a:lnTo>
                  <a:lnTo>
                    <a:pt x="360174" y="994943"/>
                  </a:lnTo>
                  <a:lnTo>
                    <a:pt x="362313" y="986216"/>
                  </a:lnTo>
                  <a:lnTo>
                    <a:pt x="364462" y="977488"/>
                  </a:lnTo>
                  <a:lnTo>
                    <a:pt x="366623" y="968761"/>
                  </a:lnTo>
                  <a:lnTo>
                    <a:pt x="368795" y="960033"/>
                  </a:lnTo>
                  <a:lnTo>
                    <a:pt x="370972" y="951305"/>
                  </a:lnTo>
                  <a:lnTo>
                    <a:pt x="373159" y="942578"/>
                  </a:lnTo>
                  <a:lnTo>
                    <a:pt x="375348" y="933850"/>
                  </a:lnTo>
                  <a:lnTo>
                    <a:pt x="377542" y="925123"/>
                  </a:lnTo>
                  <a:lnTo>
                    <a:pt x="379736" y="916395"/>
                  </a:lnTo>
                  <a:lnTo>
                    <a:pt x="381931" y="907668"/>
                  </a:lnTo>
                  <a:lnTo>
                    <a:pt x="384124" y="898940"/>
                  </a:lnTo>
                  <a:lnTo>
                    <a:pt x="386315" y="890212"/>
                  </a:lnTo>
                  <a:lnTo>
                    <a:pt x="388498" y="881485"/>
                  </a:lnTo>
                  <a:lnTo>
                    <a:pt x="390678" y="872757"/>
                  </a:lnTo>
                  <a:lnTo>
                    <a:pt x="392848" y="864030"/>
                  </a:lnTo>
                  <a:lnTo>
                    <a:pt x="395010" y="855302"/>
                  </a:lnTo>
                  <a:lnTo>
                    <a:pt x="397162" y="846575"/>
                  </a:lnTo>
                  <a:lnTo>
                    <a:pt x="399300" y="837847"/>
                  </a:lnTo>
                  <a:lnTo>
                    <a:pt x="401431" y="829119"/>
                  </a:lnTo>
                  <a:lnTo>
                    <a:pt x="403538" y="820392"/>
                  </a:lnTo>
                  <a:lnTo>
                    <a:pt x="405639" y="811664"/>
                  </a:lnTo>
                  <a:lnTo>
                    <a:pt x="407715" y="802937"/>
                  </a:lnTo>
                  <a:lnTo>
                    <a:pt x="409778" y="794209"/>
                  </a:lnTo>
                  <a:lnTo>
                    <a:pt x="411822" y="785482"/>
                  </a:lnTo>
                  <a:lnTo>
                    <a:pt x="413842" y="776754"/>
                  </a:lnTo>
                  <a:lnTo>
                    <a:pt x="415849" y="768026"/>
                  </a:lnTo>
                  <a:lnTo>
                    <a:pt x="417822" y="759299"/>
                  </a:lnTo>
                  <a:lnTo>
                    <a:pt x="419785" y="750571"/>
                  </a:lnTo>
                  <a:lnTo>
                    <a:pt x="421712" y="741844"/>
                  </a:lnTo>
                  <a:lnTo>
                    <a:pt x="423622" y="733116"/>
                  </a:lnTo>
                  <a:lnTo>
                    <a:pt x="425504" y="724388"/>
                  </a:lnTo>
                  <a:lnTo>
                    <a:pt x="427358" y="715661"/>
                  </a:lnTo>
                  <a:lnTo>
                    <a:pt x="429194" y="706933"/>
                  </a:lnTo>
                  <a:lnTo>
                    <a:pt x="430988" y="698206"/>
                  </a:lnTo>
                  <a:lnTo>
                    <a:pt x="432769" y="689478"/>
                  </a:lnTo>
                  <a:lnTo>
                    <a:pt x="434507" y="680751"/>
                  </a:lnTo>
                  <a:lnTo>
                    <a:pt x="436225" y="672023"/>
                  </a:lnTo>
                  <a:lnTo>
                    <a:pt x="437911" y="663295"/>
                  </a:lnTo>
                  <a:lnTo>
                    <a:pt x="439564" y="654568"/>
                  </a:lnTo>
                  <a:lnTo>
                    <a:pt x="441197" y="645840"/>
                  </a:lnTo>
                  <a:lnTo>
                    <a:pt x="442783" y="637113"/>
                  </a:lnTo>
                  <a:lnTo>
                    <a:pt x="444356" y="628385"/>
                  </a:lnTo>
                  <a:lnTo>
                    <a:pt x="445880" y="619658"/>
                  </a:lnTo>
                  <a:lnTo>
                    <a:pt x="447385" y="610930"/>
                  </a:lnTo>
                  <a:lnTo>
                    <a:pt x="448854" y="602202"/>
                  </a:lnTo>
                  <a:lnTo>
                    <a:pt x="450289" y="593475"/>
                  </a:lnTo>
                  <a:lnTo>
                    <a:pt x="451702" y="584747"/>
                  </a:lnTo>
                  <a:lnTo>
                    <a:pt x="453068" y="576020"/>
                  </a:lnTo>
                  <a:lnTo>
                    <a:pt x="454421" y="567292"/>
                  </a:lnTo>
                  <a:lnTo>
                    <a:pt x="455722" y="558564"/>
                  </a:lnTo>
                  <a:lnTo>
                    <a:pt x="457005" y="549837"/>
                  </a:lnTo>
                  <a:lnTo>
                    <a:pt x="458251" y="541109"/>
                  </a:lnTo>
                  <a:lnTo>
                    <a:pt x="459466" y="532382"/>
                  </a:lnTo>
                  <a:lnTo>
                    <a:pt x="460657" y="523654"/>
                  </a:lnTo>
                  <a:lnTo>
                    <a:pt x="461803" y="514927"/>
                  </a:lnTo>
                  <a:lnTo>
                    <a:pt x="462936" y="506199"/>
                  </a:lnTo>
                  <a:lnTo>
                    <a:pt x="464019" y="497471"/>
                  </a:lnTo>
                  <a:lnTo>
                    <a:pt x="465086" y="488744"/>
                  </a:lnTo>
                  <a:lnTo>
                    <a:pt x="466116" y="480016"/>
                  </a:lnTo>
                  <a:lnTo>
                    <a:pt x="467118" y="471289"/>
                  </a:lnTo>
                  <a:lnTo>
                    <a:pt x="468096" y="462561"/>
                  </a:lnTo>
                  <a:lnTo>
                    <a:pt x="469034" y="453834"/>
                  </a:lnTo>
                  <a:lnTo>
                    <a:pt x="469960" y="445106"/>
                  </a:lnTo>
                  <a:lnTo>
                    <a:pt x="470839" y="436378"/>
                  </a:lnTo>
                  <a:lnTo>
                    <a:pt x="471704" y="427651"/>
                  </a:lnTo>
                  <a:lnTo>
                    <a:pt x="472534" y="418923"/>
                  </a:lnTo>
                  <a:lnTo>
                    <a:pt x="473340" y="410196"/>
                  </a:lnTo>
                  <a:lnTo>
                    <a:pt x="474124" y="401468"/>
                  </a:lnTo>
                  <a:lnTo>
                    <a:pt x="474873" y="392741"/>
                  </a:lnTo>
                  <a:lnTo>
                    <a:pt x="475611" y="384013"/>
                  </a:lnTo>
                  <a:lnTo>
                    <a:pt x="476306" y="375285"/>
                  </a:lnTo>
                  <a:lnTo>
                    <a:pt x="476990" y="366558"/>
                  </a:lnTo>
                  <a:lnTo>
                    <a:pt x="477643" y="357830"/>
                  </a:lnTo>
                  <a:lnTo>
                    <a:pt x="478276" y="349103"/>
                  </a:lnTo>
                  <a:lnTo>
                    <a:pt x="478889" y="340375"/>
                  </a:lnTo>
                  <a:lnTo>
                    <a:pt x="479472" y="331647"/>
                  </a:lnTo>
                  <a:lnTo>
                    <a:pt x="480046" y="322920"/>
                  </a:lnTo>
                  <a:lnTo>
                    <a:pt x="480583" y="314192"/>
                  </a:lnTo>
                  <a:lnTo>
                    <a:pt x="481111" y="305465"/>
                  </a:lnTo>
                  <a:lnTo>
                    <a:pt x="481613" y="296737"/>
                  </a:lnTo>
                  <a:lnTo>
                    <a:pt x="482097" y="288010"/>
                  </a:lnTo>
                  <a:lnTo>
                    <a:pt x="482565" y="279282"/>
                  </a:lnTo>
                  <a:lnTo>
                    <a:pt x="483009" y="270554"/>
                  </a:lnTo>
                  <a:lnTo>
                    <a:pt x="483444" y="261827"/>
                  </a:lnTo>
                  <a:lnTo>
                    <a:pt x="483849" y="253099"/>
                  </a:lnTo>
                  <a:lnTo>
                    <a:pt x="484248" y="244372"/>
                  </a:lnTo>
                  <a:lnTo>
                    <a:pt x="484623" y="235644"/>
                  </a:lnTo>
                  <a:lnTo>
                    <a:pt x="484986" y="226917"/>
                  </a:lnTo>
                  <a:lnTo>
                    <a:pt x="485334" y="218189"/>
                  </a:lnTo>
                  <a:lnTo>
                    <a:pt x="485664" y="209461"/>
                  </a:lnTo>
                  <a:lnTo>
                    <a:pt x="485986" y="200734"/>
                  </a:lnTo>
                  <a:lnTo>
                    <a:pt x="486285" y="192006"/>
                  </a:lnTo>
                  <a:lnTo>
                    <a:pt x="486578" y="183279"/>
                  </a:lnTo>
                  <a:lnTo>
                    <a:pt x="486853" y="174551"/>
                  </a:lnTo>
                  <a:lnTo>
                    <a:pt x="487118" y="165823"/>
                  </a:lnTo>
                  <a:lnTo>
                    <a:pt x="487372" y="157096"/>
                  </a:lnTo>
                  <a:lnTo>
                    <a:pt x="487611" y="148368"/>
                  </a:lnTo>
                  <a:lnTo>
                    <a:pt x="487844" y="139641"/>
                  </a:lnTo>
                  <a:lnTo>
                    <a:pt x="488059" y="130913"/>
                  </a:lnTo>
                  <a:lnTo>
                    <a:pt x="488270" y="122186"/>
                  </a:lnTo>
                  <a:lnTo>
                    <a:pt x="488467" y="113458"/>
                  </a:lnTo>
                  <a:lnTo>
                    <a:pt x="488656" y="104730"/>
                  </a:lnTo>
                  <a:lnTo>
                    <a:pt x="488836" y="96003"/>
                  </a:lnTo>
                  <a:lnTo>
                    <a:pt x="489006" y="87275"/>
                  </a:lnTo>
                  <a:lnTo>
                    <a:pt x="489170" y="78548"/>
                  </a:lnTo>
                  <a:lnTo>
                    <a:pt x="489322" y="69820"/>
                  </a:lnTo>
                  <a:lnTo>
                    <a:pt x="489470" y="61093"/>
                  </a:lnTo>
                  <a:lnTo>
                    <a:pt x="489607" y="52365"/>
                  </a:lnTo>
                  <a:lnTo>
                    <a:pt x="489739" y="43637"/>
                  </a:lnTo>
                  <a:lnTo>
                    <a:pt x="489864" y="34910"/>
                  </a:lnTo>
                  <a:lnTo>
                    <a:pt x="489982" y="26182"/>
                  </a:lnTo>
                  <a:lnTo>
                    <a:pt x="490096" y="17455"/>
                  </a:lnTo>
                  <a:lnTo>
                    <a:pt x="490200" y="8727"/>
                  </a:lnTo>
                  <a:lnTo>
                    <a:pt x="490301" y="0"/>
                  </a:lnTo>
                  <a:lnTo>
                    <a:pt x="493418" y="0"/>
                  </a:lnTo>
                  <a:lnTo>
                    <a:pt x="493520" y="8727"/>
                  </a:lnTo>
                  <a:lnTo>
                    <a:pt x="493624" y="17455"/>
                  </a:lnTo>
                  <a:lnTo>
                    <a:pt x="493738" y="26182"/>
                  </a:lnTo>
                  <a:lnTo>
                    <a:pt x="493855" y="34910"/>
                  </a:lnTo>
                  <a:lnTo>
                    <a:pt x="493980" y="43637"/>
                  </a:lnTo>
                  <a:lnTo>
                    <a:pt x="494112" y="52365"/>
                  </a:lnTo>
                  <a:lnTo>
                    <a:pt x="494250" y="61093"/>
                  </a:lnTo>
                  <a:lnTo>
                    <a:pt x="494398" y="69820"/>
                  </a:lnTo>
                  <a:lnTo>
                    <a:pt x="494549" y="78548"/>
                  </a:lnTo>
                  <a:lnTo>
                    <a:pt x="494714" y="87275"/>
                  </a:lnTo>
                  <a:lnTo>
                    <a:pt x="494883" y="96003"/>
                  </a:lnTo>
                  <a:lnTo>
                    <a:pt x="495063" y="104730"/>
                  </a:lnTo>
                  <a:lnTo>
                    <a:pt x="495253" y="113458"/>
                  </a:lnTo>
                  <a:lnTo>
                    <a:pt x="495449" y="122186"/>
                  </a:lnTo>
                  <a:lnTo>
                    <a:pt x="495660" y="130913"/>
                  </a:lnTo>
                  <a:lnTo>
                    <a:pt x="495875" y="139641"/>
                  </a:lnTo>
                  <a:lnTo>
                    <a:pt x="496109" y="148368"/>
                  </a:lnTo>
                  <a:lnTo>
                    <a:pt x="496348" y="157096"/>
                  </a:lnTo>
                  <a:lnTo>
                    <a:pt x="496601" y="165823"/>
                  </a:lnTo>
                  <a:lnTo>
                    <a:pt x="496866" y="174551"/>
                  </a:lnTo>
                  <a:lnTo>
                    <a:pt x="497141" y="183279"/>
                  </a:lnTo>
                  <a:lnTo>
                    <a:pt x="497434" y="192006"/>
                  </a:lnTo>
                  <a:lnTo>
                    <a:pt x="497733" y="200734"/>
                  </a:lnTo>
                  <a:lnTo>
                    <a:pt x="498056" y="209461"/>
                  </a:lnTo>
                  <a:lnTo>
                    <a:pt x="498385" y="218189"/>
                  </a:lnTo>
                  <a:lnTo>
                    <a:pt x="498734" y="226917"/>
                  </a:lnTo>
                  <a:lnTo>
                    <a:pt x="499096" y="235644"/>
                  </a:lnTo>
                  <a:lnTo>
                    <a:pt x="499472" y="244372"/>
                  </a:lnTo>
                  <a:lnTo>
                    <a:pt x="499870" y="253099"/>
                  </a:lnTo>
                  <a:lnTo>
                    <a:pt x="500275" y="261827"/>
                  </a:lnTo>
                  <a:lnTo>
                    <a:pt x="500711" y="270554"/>
                  </a:lnTo>
                  <a:lnTo>
                    <a:pt x="501155" y="279282"/>
                  </a:lnTo>
                  <a:lnTo>
                    <a:pt x="501622" y="288010"/>
                  </a:lnTo>
                  <a:lnTo>
                    <a:pt x="502107" y="296737"/>
                  </a:lnTo>
                  <a:lnTo>
                    <a:pt x="502608" y="305465"/>
                  </a:lnTo>
                  <a:lnTo>
                    <a:pt x="503137" y="314192"/>
                  </a:lnTo>
                  <a:lnTo>
                    <a:pt x="503674" y="322920"/>
                  </a:lnTo>
                  <a:lnTo>
                    <a:pt x="504247" y="331647"/>
                  </a:lnTo>
                  <a:lnTo>
                    <a:pt x="504831" y="340375"/>
                  </a:lnTo>
                  <a:lnTo>
                    <a:pt x="505444" y="349103"/>
                  </a:lnTo>
                  <a:lnTo>
                    <a:pt x="506076" y="357830"/>
                  </a:lnTo>
                  <a:lnTo>
                    <a:pt x="506730" y="366558"/>
                  </a:lnTo>
                  <a:lnTo>
                    <a:pt x="507414" y="375285"/>
                  </a:lnTo>
                  <a:lnTo>
                    <a:pt x="508109" y="384013"/>
                  </a:lnTo>
                  <a:lnTo>
                    <a:pt x="508847" y="392741"/>
                  </a:lnTo>
                  <a:lnTo>
                    <a:pt x="509596" y="401468"/>
                  </a:lnTo>
                  <a:lnTo>
                    <a:pt x="510380" y="410196"/>
                  </a:lnTo>
                  <a:lnTo>
                    <a:pt x="511185" y="418923"/>
                  </a:lnTo>
                  <a:lnTo>
                    <a:pt x="512016" y="427651"/>
                  </a:lnTo>
                  <a:lnTo>
                    <a:pt x="512881" y="436378"/>
                  </a:lnTo>
                  <a:lnTo>
                    <a:pt x="513759" y="445106"/>
                  </a:lnTo>
                  <a:lnTo>
                    <a:pt x="514685" y="453834"/>
                  </a:lnTo>
                  <a:lnTo>
                    <a:pt x="515623" y="462561"/>
                  </a:lnTo>
                  <a:lnTo>
                    <a:pt x="516602" y="471289"/>
                  </a:lnTo>
                  <a:lnTo>
                    <a:pt x="517603" y="480016"/>
                  </a:lnTo>
                  <a:lnTo>
                    <a:pt x="518634" y="488744"/>
                  </a:lnTo>
                  <a:lnTo>
                    <a:pt x="519700" y="497471"/>
                  </a:lnTo>
                  <a:lnTo>
                    <a:pt x="520783" y="506199"/>
                  </a:lnTo>
                  <a:lnTo>
                    <a:pt x="521916" y="514927"/>
                  </a:lnTo>
                  <a:lnTo>
                    <a:pt x="523063" y="523654"/>
                  </a:lnTo>
                  <a:lnTo>
                    <a:pt x="524254" y="532382"/>
                  </a:lnTo>
                  <a:lnTo>
                    <a:pt x="525468" y="541109"/>
                  </a:lnTo>
                  <a:lnTo>
                    <a:pt x="526714" y="549837"/>
                  </a:lnTo>
                  <a:lnTo>
                    <a:pt x="527997" y="558564"/>
                  </a:lnTo>
                  <a:lnTo>
                    <a:pt x="529299" y="567292"/>
                  </a:lnTo>
                  <a:lnTo>
                    <a:pt x="530651" y="576020"/>
                  </a:lnTo>
                  <a:lnTo>
                    <a:pt x="532018" y="584747"/>
                  </a:lnTo>
                  <a:lnTo>
                    <a:pt x="533431" y="593475"/>
                  </a:lnTo>
                  <a:lnTo>
                    <a:pt x="534866" y="602202"/>
                  </a:lnTo>
                  <a:lnTo>
                    <a:pt x="536335" y="610930"/>
                  </a:lnTo>
                  <a:lnTo>
                    <a:pt x="537839" y="619658"/>
                  </a:lnTo>
                  <a:lnTo>
                    <a:pt x="539363" y="628385"/>
                  </a:lnTo>
                  <a:lnTo>
                    <a:pt x="540936" y="637113"/>
                  </a:lnTo>
                  <a:lnTo>
                    <a:pt x="542523" y="645840"/>
                  </a:lnTo>
                  <a:lnTo>
                    <a:pt x="544156" y="654568"/>
                  </a:lnTo>
                  <a:lnTo>
                    <a:pt x="545809" y="663295"/>
                  </a:lnTo>
                  <a:lnTo>
                    <a:pt x="547495" y="672023"/>
                  </a:lnTo>
                  <a:lnTo>
                    <a:pt x="549213" y="680751"/>
                  </a:lnTo>
                  <a:lnTo>
                    <a:pt x="550951" y="689478"/>
                  </a:lnTo>
                  <a:lnTo>
                    <a:pt x="552732" y="698206"/>
                  </a:lnTo>
                  <a:lnTo>
                    <a:pt x="554526" y="706933"/>
                  </a:lnTo>
                  <a:lnTo>
                    <a:pt x="556362" y="715661"/>
                  </a:lnTo>
                  <a:lnTo>
                    <a:pt x="558215" y="724388"/>
                  </a:lnTo>
                  <a:lnTo>
                    <a:pt x="560098" y="733116"/>
                  </a:lnTo>
                  <a:lnTo>
                    <a:pt x="562008" y="741844"/>
                  </a:lnTo>
                  <a:lnTo>
                    <a:pt x="563935" y="750571"/>
                  </a:lnTo>
                  <a:lnTo>
                    <a:pt x="565898" y="759299"/>
                  </a:lnTo>
                  <a:lnTo>
                    <a:pt x="567870" y="768026"/>
                  </a:lnTo>
                  <a:lnTo>
                    <a:pt x="569878" y="776754"/>
                  </a:lnTo>
                  <a:lnTo>
                    <a:pt x="571898" y="785482"/>
                  </a:lnTo>
                  <a:lnTo>
                    <a:pt x="573942" y="794209"/>
                  </a:lnTo>
                  <a:lnTo>
                    <a:pt x="576004" y="802937"/>
                  </a:lnTo>
                  <a:lnTo>
                    <a:pt x="578081" y="811664"/>
                  </a:lnTo>
                  <a:lnTo>
                    <a:pt x="580181" y="820392"/>
                  </a:lnTo>
                  <a:lnTo>
                    <a:pt x="582289" y="829119"/>
                  </a:lnTo>
                  <a:lnTo>
                    <a:pt x="584420" y="837847"/>
                  </a:lnTo>
                  <a:lnTo>
                    <a:pt x="586557" y="846575"/>
                  </a:lnTo>
                  <a:lnTo>
                    <a:pt x="588710" y="855302"/>
                  </a:lnTo>
                  <a:lnTo>
                    <a:pt x="590872" y="864030"/>
                  </a:lnTo>
                  <a:lnTo>
                    <a:pt x="593042" y="872757"/>
                  </a:lnTo>
                  <a:lnTo>
                    <a:pt x="595222" y="881485"/>
                  </a:lnTo>
                  <a:lnTo>
                    <a:pt x="597405" y="890212"/>
                  </a:lnTo>
                  <a:lnTo>
                    <a:pt x="599596" y="898940"/>
                  </a:lnTo>
                  <a:lnTo>
                    <a:pt x="601788" y="907668"/>
                  </a:lnTo>
                  <a:lnTo>
                    <a:pt x="603983" y="916395"/>
                  </a:lnTo>
                  <a:lnTo>
                    <a:pt x="606177" y="925123"/>
                  </a:lnTo>
                  <a:lnTo>
                    <a:pt x="608371" y="933850"/>
                  </a:lnTo>
                  <a:lnTo>
                    <a:pt x="610560" y="942578"/>
                  </a:lnTo>
                  <a:lnTo>
                    <a:pt x="612748" y="951305"/>
                  </a:lnTo>
                  <a:lnTo>
                    <a:pt x="614924" y="960033"/>
                  </a:lnTo>
                  <a:lnTo>
                    <a:pt x="617097" y="968761"/>
                  </a:lnTo>
                  <a:lnTo>
                    <a:pt x="619257" y="977488"/>
                  </a:lnTo>
                  <a:lnTo>
                    <a:pt x="621406" y="986216"/>
                  </a:lnTo>
                  <a:lnTo>
                    <a:pt x="623546" y="994943"/>
                  </a:lnTo>
                  <a:lnTo>
                    <a:pt x="625664" y="1003671"/>
                  </a:lnTo>
                  <a:lnTo>
                    <a:pt x="627776" y="1012399"/>
                  </a:lnTo>
                  <a:lnTo>
                    <a:pt x="629857" y="1021126"/>
                  </a:lnTo>
                  <a:lnTo>
                    <a:pt x="631928" y="1029854"/>
                  </a:lnTo>
                  <a:lnTo>
                    <a:pt x="633972" y="1038581"/>
                  </a:lnTo>
                  <a:lnTo>
                    <a:pt x="635994" y="1047309"/>
                  </a:lnTo>
                  <a:lnTo>
                    <a:pt x="637996" y="1056036"/>
                  </a:lnTo>
                  <a:lnTo>
                    <a:pt x="639962" y="1064764"/>
                  </a:lnTo>
                  <a:lnTo>
                    <a:pt x="641916" y="1073492"/>
                  </a:lnTo>
                  <a:lnTo>
                    <a:pt x="643818" y="1082219"/>
                  </a:lnTo>
                  <a:lnTo>
                    <a:pt x="645706" y="1090947"/>
                  </a:lnTo>
                  <a:lnTo>
                    <a:pt x="647551" y="1099674"/>
                  </a:lnTo>
                  <a:lnTo>
                    <a:pt x="649366" y="1108402"/>
                  </a:lnTo>
                  <a:lnTo>
                    <a:pt x="651149" y="1117129"/>
                  </a:lnTo>
                  <a:lnTo>
                    <a:pt x="652883" y="1125857"/>
                  </a:lnTo>
                  <a:lnTo>
                    <a:pt x="654600" y="1134585"/>
                  </a:lnTo>
                  <a:lnTo>
                    <a:pt x="656247" y="1143312"/>
                  </a:lnTo>
                  <a:lnTo>
                    <a:pt x="657876" y="1152040"/>
                  </a:lnTo>
                  <a:lnTo>
                    <a:pt x="659446" y="1160767"/>
                  </a:lnTo>
                  <a:lnTo>
                    <a:pt x="660980" y="1169495"/>
                  </a:lnTo>
                  <a:lnTo>
                    <a:pt x="662472" y="1178223"/>
                  </a:lnTo>
                  <a:lnTo>
                    <a:pt x="663905" y="1186950"/>
                  </a:lnTo>
                  <a:lnTo>
                    <a:pt x="665314" y="1195678"/>
                  </a:lnTo>
                  <a:lnTo>
                    <a:pt x="666641" y="1204405"/>
                  </a:lnTo>
                  <a:lnTo>
                    <a:pt x="667946" y="1213133"/>
                  </a:lnTo>
                  <a:lnTo>
                    <a:pt x="669180" y="1221860"/>
                  </a:lnTo>
                  <a:lnTo>
                    <a:pt x="670373" y="1230588"/>
                  </a:lnTo>
                  <a:lnTo>
                    <a:pt x="671516" y="1239316"/>
                  </a:lnTo>
                  <a:lnTo>
                    <a:pt x="672593" y="1248043"/>
                  </a:lnTo>
                  <a:lnTo>
                    <a:pt x="673641" y="1256771"/>
                  </a:lnTo>
                  <a:lnTo>
                    <a:pt x="674599" y="1265498"/>
                  </a:lnTo>
                  <a:lnTo>
                    <a:pt x="675533" y="1274226"/>
                  </a:lnTo>
                  <a:lnTo>
                    <a:pt x="676387" y="1282953"/>
                  </a:lnTo>
                  <a:lnTo>
                    <a:pt x="677198" y="1291681"/>
                  </a:lnTo>
                  <a:lnTo>
                    <a:pt x="677953" y="1300409"/>
                  </a:lnTo>
                  <a:lnTo>
                    <a:pt x="678640" y="1309136"/>
                  </a:lnTo>
                  <a:lnTo>
                    <a:pt x="679294" y="1317864"/>
                  </a:lnTo>
                  <a:lnTo>
                    <a:pt x="679856" y="1326591"/>
                  </a:lnTo>
                  <a:lnTo>
                    <a:pt x="680393" y="1335319"/>
                  </a:lnTo>
                  <a:lnTo>
                    <a:pt x="680845" y="1344047"/>
                  </a:lnTo>
                  <a:lnTo>
                    <a:pt x="681256" y="1352774"/>
                  </a:lnTo>
                  <a:lnTo>
                    <a:pt x="681608" y="1361502"/>
                  </a:lnTo>
                  <a:lnTo>
                    <a:pt x="681893" y="1370229"/>
                  </a:lnTo>
                  <a:lnTo>
                    <a:pt x="682145" y="1378957"/>
                  </a:lnTo>
                  <a:lnTo>
                    <a:pt x="682306" y="1387684"/>
                  </a:lnTo>
                  <a:lnTo>
                    <a:pt x="682444" y="1396412"/>
                  </a:lnTo>
                  <a:lnTo>
                    <a:pt x="682498" y="1405140"/>
                  </a:lnTo>
                  <a:lnTo>
                    <a:pt x="682515" y="1413867"/>
                  </a:lnTo>
                  <a:lnTo>
                    <a:pt x="682473" y="1422595"/>
                  </a:lnTo>
                  <a:lnTo>
                    <a:pt x="682371" y="1431322"/>
                  </a:lnTo>
                  <a:lnTo>
                    <a:pt x="682235" y="1440050"/>
                  </a:lnTo>
                  <a:lnTo>
                    <a:pt x="682018" y="1448777"/>
                  </a:lnTo>
                  <a:lnTo>
                    <a:pt x="681780" y="1457505"/>
                  </a:lnTo>
                  <a:lnTo>
                    <a:pt x="681464" y="1466233"/>
                  </a:lnTo>
                  <a:lnTo>
                    <a:pt x="681117" y="1474960"/>
                  </a:lnTo>
                  <a:lnTo>
                    <a:pt x="680716" y="1483688"/>
                  </a:lnTo>
                  <a:lnTo>
                    <a:pt x="680265" y="1492415"/>
                  </a:lnTo>
                  <a:lnTo>
                    <a:pt x="679782" y="1501143"/>
                  </a:lnTo>
                  <a:lnTo>
                    <a:pt x="679233" y="1509870"/>
                  </a:lnTo>
                  <a:lnTo>
                    <a:pt x="678665" y="1518598"/>
                  </a:lnTo>
                  <a:lnTo>
                    <a:pt x="678032" y="1527326"/>
                  </a:lnTo>
                  <a:lnTo>
                    <a:pt x="677375" y="1536053"/>
                  </a:lnTo>
                  <a:lnTo>
                    <a:pt x="676674" y="1544781"/>
                  </a:lnTo>
                  <a:lnTo>
                    <a:pt x="675934" y="1553508"/>
                  </a:lnTo>
                  <a:lnTo>
                    <a:pt x="675169" y="1562236"/>
                  </a:lnTo>
                  <a:lnTo>
                    <a:pt x="674355" y="1570964"/>
                  </a:lnTo>
                  <a:lnTo>
                    <a:pt x="673526" y="1579691"/>
                  </a:lnTo>
                  <a:lnTo>
                    <a:pt x="672650" y="1588419"/>
                  </a:lnTo>
                  <a:lnTo>
                    <a:pt x="671758" y="1597146"/>
                  </a:lnTo>
                  <a:lnTo>
                    <a:pt x="670834" y="1605874"/>
                  </a:lnTo>
                  <a:lnTo>
                    <a:pt x="669887" y="1614601"/>
                  </a:lnTo>
                  <a:lnTo>
                    <a:pt x="668923" y="1623329"/>
                  </a:lnTo>
                  <a:lnTo>
                    <a:pt x="667929" y="1632057"/>
                  </a:lnTo>
                  <a:lnTo>
                    <a:pt x="666928" y="1640784"/>
                  </a:lnTo>
                  <a:lnTo>
                    <a:pt x="665900" y="1649512"/>
                  </a:lnTo>
                  <a:lnTo>
                    <a:pt x="664865" y="1658239"/>
                  </a:lnTo>
                  <a:lnTo>
                    <a:pt x="663815" y="1666967"/>
                  </a:lnTo>
                  <a:lnTo>
                    <a:pt x="662757" y="1675694"/>
                  </a:lnTo>
                  <a:lnTo>
                    <a:pt x="661691" y="1684422"/>
                  </a:lnTo>
                  <a:lnTo>
                    <a:pt x="660620" y="1693150"/>
                  </a:lnTo>
                  <a:lnTo>
                    <a:pt x="659546" y="1701877"/>
                  </a:lnTo>
                  <a:lnTo>
                    <a:pt x="658471" y="1710605"/>
                  </a:lnTo>
                  <a:lnTo>
                    <a:pt x="657398" y="1719332"/>
                  </a:lnTo>
                  <a:lnTo>
                    <a:pt x="656329" y="1728060"/>
                  </a:lnTo>
                  <a:lnTo>
                    <a:pt x="655267" y="1736788"/>
                  </a:lnTo>
                  <a:lnTo>
                    <a:pt x="654211" y="1745515"/>
                  </a:lnTo>
                  <a:lnTo>
                    <a:pt x="653171" y="1754243"/>
                  </a:lnTo>
                  <a:lnTo>
                    <a:pt x="652136" y="1762970"/>
                  </a:lnTo>
                  <a:lnTo>
                    <a:pt x="651128" y="1771698"/>
                  </a:lnTo>
                  <a:lnTo>
                    <a:pt x="650129" y="1780425"/>
                  </a:lnTo>
                  <a:lnTo>
                    <a:pt x="649155" y="1789153"/>
                  </a:lnTo>
                  <a:lnTo>
                    <a:pt x="648203" y="1797881"/>
                  </a:lnTo>
                  <a:lnTo>
                    <a:pt x="647271" y="1806608"/>
                  </a:lnTo>
                  <a:lnTo>
                    <a:pt x="646377" y="1815336"/>
                  </a:lnTo>
                  <a:lnTo>
                    <a:pt x="645495" y="1824063"/>
                  </a:lnTo>
                  <a:lnTo>
                    <a:pt x="644669" y="1832791"/>
                  </a:lnTo>
                  <a:lnTo>
                    <a:pt x="643858" y="1841518"/>
                  </a:lnTo>
                  <a:lnTo>
                    <a:pt x="643096" y="1850246"/>
                  </a:lnTo>
                  <a:lnTo>
                    <a:pt x="642368" y="1858974"/>
                  </a:lnTo>
                  <a:lnTo>
                    <a:pt x="641675" y="1867701"/>
                  </a:lnTo>
                  <a:lnTo>
                    <a:pt x="641040" y="1876429"/>
                  </a:lnTo>
                  <a:lnTo>
                    <a:pt x="640425" y="1885156"/>
                  </a:lnTo>
                  <a:lnTo>
                    <a:pt x="639892" y="1893884"/>
                  </a:lnTo>
                  <a:lnTo>
                    <a:pt x="639382" y="1902611"/>
                  </a:lnTo>
                  <a:lnTo>
                    <a:pt x="638941" y="1911339"/>
                  </a:lnTo>
                  <a:lnTo>
                    <a:pt x="638547" y="1920067"/>
                  </a:lnTo>
                  <a:lnTo>
                    <a:pt x="638203" y="1928794"/>
                  </a:lnTo>
                  <a:lnTo>
                    <a:pt x="637933" y="1937522"/>
                  </a:lnTo>
                  <a:lnTo>
                    <a:pt x="637692" y="1946249"/>
                  </a:lnTo>
                  <a:lnTo>
                    <a:pt x="637556" y="1954977"/>
                  </a:lnTo>
                  <a:lnTo>
                    <a:pt x="637448" y="1963705"/>
                  </a:lnTo>
                  <a:lnTo>
                    <a:pt x="637430" y="1972432"/>
                  </a:lnTo>
                  <a:lnTo>
                    <a:pt x="637467" y="1981160"/>
                  </a:lnTo>
                  <a:lnTo>
                    <a:pt x="637569" y="1989887"/>
                  </a:lnTo>
                  <a:lnTo>
                    <a:pt x="637759" y="1998615"/>
                  </a:lnTo>
                  <a:lnTo>
                    <a:pt x="637986" y="2007342"/>
                  </a:lnTo>
                  <a:lnTo>
                    <a:pt x="638336" y="2016070"/>
                  </a:lnTo>
                  <a:lnTo>
                    <a:pt x="638719" y="2024798"/>
                  </a:lnTo>
                  <a:lnTo>
                    <a:pt x="639209" y="2033525"/>
                  </a:lnTo>
                  <a:lnTo>
                    <a:pt x="639761" y="2042253"/>
                  </a:lnTo>
                  <a:lnTo>
                    <a:pt x="640390" y="2050980"/>
                  </a:lnTo>
                  <a:lnTo>
                    <a:pt x="641115" y="2059708"/>
                  </a:lnTo>
                  <a:lnTo>
                    <a:pt x="641886" y="2068435"/>
                  </a:lnTo>
                  <a:lnTo>
                    <a:pt x="642791" y="2077163"/>
                  </a:lnTo>
                  <a:lnTo>
                    <a:pt x="643733" y="2085891"/>
                  </a:lnTo>
                  <a:lnTo>
                    <a:pt x="644797" y="2094618"/>
                  </a:lnTo>
                  <a:lnTo>
                    <a:pt x="645924" y="2103346"/>
                  </a:lnTo>
                  <a:lnTo>
                    <a:pt x="647138" y="2112073"/>
                  </a:lnTo>
                  <a:lnTo>
                    <a:pt x="648454" y="2120801"/>
                  </a:lnTo>
                  <a:lnTo>
                    <a:pt x="649821" y="2129529"/>
                  </a:lnTo>
                  <a:lnTo>
                    <a:pt x="651328" y="2138256"/>
                  </a:lnTo>
                  <a:lnTo>
                    <a:pt x="652873" y="2146984"/>
                  </a:lnTo>
                  <a:lnTo>
                    <a:pt x="654550" y="2155711"/>
                  </a:lnTo>
                  <a:lnTo>
                    <a:pt x="656289" y="2164439"/>
                  </a:lnTo>
                  <a:lnTo>
                    <a:pt x="658122" y="2173166"/>
                  </a:lnTo>
                  <a:lnTo>
                    <a:pt x="660055" y="2181894"/>
                  </a:lnTo>
                  <a:lnTo>
                    <a:pt x="662044" y="2190622"/>
                  </a:lnTo>
                  <a:lnTo>
                    <a:pt x="664172" y="2199349"/>
                  </a:lnTo>
                  <a:lnTo>
                    <a:pt x="666337" y="2208077"/>
                  </a:lnTo>
                  <a:lnTo>
                    <a:pt x="668638" y="2216804"/>
                  </a:lnTo>
                  <a:lnTo>
                    <a:pt x="670996" y="2225532"/>
                  </a:lnTo>
                  <a:lnTo>
                    <a:pt x="673451" y="2234259"/>
                  </a:lnTo>
                  <a:lnTo>
                    <a:pt x="676000" y="2242987"/>
                  </a:lnTo>
                  <a:lnTo>
                    <a:pt x="678607" y="2251715"/>
                  </a:lnTo>
                  <a:lnTo>
                    <a:pt x="681344" y="2260442"/>
                  </a:lnTo>
                  <a:lnTo>
                    <a:pt x="684118" y="2269170"/>
                  </a:lnTo>
                  <a:lnTo>
                    <a:pt x="687022" y="2277897"/>
                  </a:lnTo>
                  <a:lnTo>
                    <a:pt x="689978" y="2286625"/>
                  </a:lnTo>
                  <a:lnTo>
                    <a:pt x="693027" y="2295352"/>
                  </a:lnTo>
                  <a:lnTo>
                    <a:pt x="696161" y="2304080"/>
                  </a:lnTo>
                  <a:lnTo>
                    <a:pt x="699350" y="2312808"/>
                  </a:lnTo>
                  <a:lnTo>
                    <a:pt x="702655" y="2321535"/>
                  </a:lnTo>
                  <a:lnTo>
                    <a:pt x="705993" y="2330263"/>
                  </a:lnTo>
                  <a:lnTo>
                    <a:pt x="709451" y="2338990"/>
                  </a:lnTo>
                  <a:lnTo>
                    <a:pt x="712951" y="2347718"/>
                  </a:lnTo>
                  <a:lnTo>
                    <a:pt x="716536" y="2356446"/>
                  </a:lnTo>
                  <a:lnTo>
                    <a:pt x="720191" y="2365173"/>
                  </a:lnTo>
                  <a:lnTo>
                    <a:pt x="723897" y="2373901"/>
                  </a:lnTo>
                  <a:lnTo>
                    <a:pt x="727698" y="2382628"/>
                  </a:lnTo>
                  <a:lnTo>
                    <a:pt x="731526" y="2391356"/>
                  </a:lnTo>
                  <a:lnTo>
                    <a:pt x="735456" y="2400083"/>
                  </a:lnTo>
                  <a:lnTo>
                    <a:pt x="739418" y="2408811"/>
                  </a:lnTo>
                  <a:lnTo>
                    <a:pt x="743450" y="2417539"/>
                  </a:lnTo>
                  <a:lnTo>
                    <a:pt x="747535" y="2426266"/>
                  </a:lnTo>
                  <a:lnTo>
                    <a:pt x="751661" y="2434994"/>
                  </a:lnTo>
                  <a:lnTo>
                    <a:pt x="755858" y="2443721"/>
                  </a:lnTo>
                  <a:lnTo>
                    <a:pt x="760076" y="2452449"/>
                  </a:lnTo>
                  <a:lnTo>
                    <a:pt x="764368" y="2461176"/>
                  </a:lnTo>
                  <a:lnTo>
                    <a:pt x="768682" y="2469904"/>
                  </a:lnTo>
                  <a:lnTo>
                    <a:pt x="773045" y="2478632"/>
                  </a:lnTo>
                  <a:lnTo>
                    <a:pt x="777442" y="2487359"/>
                  </a:lnTo>
                  <a:lnTo>
                    <a:pt x="781867" y="2496087"/>
                  </a:lnTo>
                  <a:lnTo>
                    <a:pt x="786334" y="2504814"/>
                  </a:lnTo>
                  <a:lnTo>
                    <a:pt x="790813" y="2513542"/>
                  </a:lnTo>
                  <a:lnTo>
                    <a:pt x="795335" y="2522270"/>
                  </a:lnTo>
                  <a:lnTo>
                    <a:pt x="799866" y="2530997"/>
                  </a:lnTo>
                  <a:lnTo>
                    <a:pt x="804421" y="2539725"/>
                  </a:lnTo>
                  <a:lnTo>
                    <a:pt x="808990" y="2548452"/>
                  </a:lnTo>
                  <a:lnTo>
                    <a:pt x="813569" y="2557180"/>
                  </a:lnTo>
                  <a:lnTo>
                    <a:pt x="818160" y="2565907"/>
                  </a:lnTo>
                  <a:lnTo>
                    <a:pt x="822753" y="2574635"/>
                  </a:lnTo>
                  <a:lnTo>
                    <a:pt x="827351" y="2583363"/>
                  </a:lnTo>
                  <a:lnTo>
                    <a:pt x="831946" y="2592090"/>
                  </a:lnTo>
                  <a:lnTo>
                    <a:pt x="836536" y="2600818"/>
                  </a:lnTo>
                  <a:lnTo>
                    <a:pt x="841118" y="2609545"/>
                  </a:lnTo>
                  <a:lnTo>
                    <a:pt x="845690" y="2618273"/>
                  </a:lnTo>
                  <a:lnTo>
                    <a:pt x="850242" y="2627000"/>
                  </a:lnTo>
                  <a:lnTo>
                    <a:pt x="854786" y="2635728"/>
                  </a:lnTo>
                  <a:lnTo>
                    <a:pt x="859291" y="2644456"/>
                  </a:lnTo>
                  <a:lnTo>
                    <a:pt x="863784" y="2653183"/>
                  </a:lnTo>
                  <a:lnTo>
                    <a:pt x="868238" y="2661911"/>
                  </a:lnTo>
                  <a:lnTo>
                    <a:pt x="872663" y="2670638"/>
                  </a:lnTo>
                  <a:lnTo>
                    <a:pt x="877055" y="2679366"/>
                  </a:lnTo>
                  <a:lnTo>
                    <a:pt x="881395" y="2688094"/>
                  </a:lnTo>
                  <a:lnTo>
                    <a:pt x="885715" y="2696821"/>
                  </a:lnTo>
                  <a:lnTo>
                    <a:pt x="889953" y="2705549"/>
                  </a:lnTo>
                  <a:lnTo>
                    <a:pt x="894169" y="2714276"/>
                  </a:lnTo>
                  <a:lnTo>
                    <a:pt x="898310" y="2723004"/>
                  </a:lnTo>
                  <a:lnTo>
                    <a:pt x="902402" y="2731731"/>
                  </a:lnTo>
                  <a:lnTo>
                    <a:pt x="906437" y="2740459"/>
                  </a:lnTo>
                  <a:lnTo>
                    <a:pt x="910390" y="2749187"/>
                  </a:lnTo>
                  <a:lnTo>
                    <a:pt x="914308" y="2757914"/>
                  </a:lnTo>
                  <a:lnTo>
                    <a:pt x="918104" y="2766642"/>
                  </a:lnTo>
                  <a:lnTo>
                    <a:pt x="921867" y="2775369"/>
                  </a:lnTo>
                  <a:lnTo>
                    <a:pt x="925519" y="2784097"/>
                  </a:lnTo>
                  <a:lnTo>
                    <a:pt x="929105" y="2792824"/>
                  </a:lnTo>
                  <a:lnTo>
                    <a:pt x="932608" y="2801552"/>
                  </a:lnTo>
                  <a:lnTo>
                    <a:pt x="936001" y="2810280"/>
                  </a:lnTo>
                  <a:lnTo>
                    <a:pt x="939344" y="2819007"/>
                  </a:lnTo>
                  <a:lnTo>
                    <a:pt x="942530" y="2827735"/>
                  </a:lnTo>
                  <a:lnTo>
                    <a:pt x="945672" y="2836462"/>
                  </a:lnTo>
                  <a:lnTo>
                    <a:pt x="948667" y="2845190"/>
                  </a:lnTo>
                  <a:lnTo>
                    <a:pt x="951583" y="2853917"/>
                  </a:lnTo>
                  <a:lnTo>
                    <a:pt x="954389" y="2862645"/>
                  </a:lnTo>
                  <a:lnTo>
                    <a:pt x="957064" y="2871373"/>
                  </a:lnTo>
                  <a:lnTo>
                    <a:pt x="959673" y="2880100"/>
                  </a:lnTo>
                  <a:lnTo>
                    <a:pt x="962094" y="2888828"/>
                  </a:lnTo>
                  <a:lnTo>
                    <a:pt x="964464" y="2897555"/>
                  </a:lnTo>
                  <a:lnTo>
                    <a:pt x="966652" y="2906283"/>
                  </a:lnTo>
                  <a:lnTo>
                    <a:pt x="968752" y="2915011"/>
                  </a:lnTo>
                  <a:lnTo>
                    <a:pt x="970719" y="2923738"/>
                  </a:lnTo>
                  <a:lnTo>
                    <a:pt x="972537" y="2932466"/>
                  </a:lnTo>
                  <a:lnTo>
                    <a:pt x="974274" y="2941193"/>
                  </a:lnTo>
                  <a:lnTo>
                    <a:pt x="975801" y="2949921"/>
                  </a:lnTo>
                  <a:lnTo>
                    <a:pt x="977270" y="2958648"/>
                  </a:lnTo>
                  <a:lnTo>
                    <a:pt x="978529" y="2967376"/>
                  </a:lnTo>
                  <a:lnTo>
                    <a:pt x="979694" y="2976104"/>
                  </a:lnTo>
                  <a:lnTo>
                    <a:pt x="980707" y="2984831"/>
                  </a:lnTo>
                  <a:lnTo>
                    <a:pt x="981560" y="2993559"/>
                  </a:lnTo>
                  <a:lnTo>
                    <a:pt x="982320" y="3002286"/>
                  </a:lnTo>
                  <a:lnTo>
                    <a:pt x="982856" y="3011014"/>
                  </a:lnTo>
                  <a:lnTo>
                    <a:pt x="983329" y="3019741"/>
                  </a:lnTo>
                  <a:lnTo>
                    <a:pt x="983572" y="3028469"/>
                  </a:lnTo>
                  <a:lnTo>
                    <a:pt x="983720" y="3037197"/>
                  </a:lnTo>
                  <a:lnTo>
                    <a:pt x="983701" y="3045924"/>
                  </a:lnTo>
                  <a:lnTo>
                    <a:pt x="983520" y="3054652"/>
                  </a:lnTo>
                  <a:lnTo>
                    <a:pt x="983236" y="3063379"/>
                  </a:lnTo>
                  <a:lnTo>
                    <a:pt x="982725" y="3072107"/>
                  </a:lnTo>
                  <a:lnTo>
                    <a:pt x="982148" y="3080835"/>
                  </a:lnTo>
                  <a:lnTo>
                    <a:pt x="981332" y="3089562"/>
                  </a:lnTo>
                  <a:lnTo>
                    <a:pt x="980423" y="3098290"/>
                  </a:lnTo>
                  <a:lnTo>
                    <a:pt x="979340" y="3107017"/>
                  </a:lnTo>
                  <a:lnTo>
                    <a:pt x="978101" y="3115745"/>
                  </a:lnTo>
                  <a:lnTo>
                    <a:pt x="976753" y="3124472"/>
                  </a:lnTo>
                  <a:lnTo>
                    <a:pt x="975185" y="3133200"/>
                  </a:lnTo>
                  <a:lnTo>
                    <a:pt x="973552" y="3141928"/>
                  </a:lnTo>
                  <a:lnTo>
                    <a:pt x="971680" y="3150655"/>
                  </a:lnTo>
                  <a:lnTo>
                    <a:pt x="969724" y="3159383"/>
                  </a:lnTo>
                  <a:lnTo>
                    <a:pt x="967594" y="3168110"/>
                  </a:lnTo>
                  <a:lnTo>
                    <a:pt x="965321" y="3176838"/>
                  </a:lnTo>
                  <a:lnTo>
                    <a:pt x="962938" y="3185565"/>
                  </a:lnTo>
                  <a:lnTo>
                    <a:pt x="960354" y="3194293"/>
                  </a:lnTo>
                  <a:lnTo>
                    <a:pt x="957709" y="3203021"/>
                  </a:lnTo>
                  <a:lnTo>
                    <a:pt x="954836" y="3211748"/>
                  </a:lnTo>
                  <a:lnTo>
                    <a:pt x="951892" y="3220476"/>
                  </a:lnTo>
                  <a:lnTo>
                    <a:pt x="948784" y="3229203"/>
                  </a:lnTo>
                  <a:lnTo>
                    <a:pt x="945550" y="3237931"/>
                  </a:lnTo>
                  <a:lnTo>
                    <a:pt x="942214" y="3246658"/>
                  </a:lnTo>
                  <a:lnTo>
                    <a:pt x="938702" y="3255386"/>
                  </a:lnTo>
                  <a:lnTo>
                    <a:pt x="935137" y="3264114"/>
                  </a:lnTo>
                  <a:lnTo>
                    <a:pt x="931369" y="3272841"/>
                  </a:lnTo>
                  <a:lnTo>
                    <a:pt x="927543" y="3281569"/>
                  </a:lnTo>
                  <a:lnTo>
                    <a:pt x="923572" y="3290296"/>
                  </a:lnTo>
                  <a:lnTo>
                    <a:pt x="919499" y="3299024"/>
                  </a:lnTo>
                  <a:lnTo>
                    <a:pt x="915336" y="3307752"/>
                  </a:lnTo>
                  <a:lnTo>
                    <a:pt x="911032" y="3316479"/>
                  </a:lnTo>
                  <a:lnTo>
                    <a:pt x="906683" y="3325207"/>
                  </a:lnTo>
                  <a:lnTo>
                    <a:pt x="902167" y="3333934"/>
                  </a:lnTo>
                  <a:lnTo>
                    <a:pt x="897608" y="3342662"/>
                  </a:lnTo>
                  <a:lnTo>
                    <a:pt x="892932" y="3351389"/>
                  </a:lnTo>
                  <a:lnTo>
                    <a:pt x="888180" y="3360117"/>
                  </a:lnTo>
                  <a:lnTo>
                    <a:pt x="883356" y="3368845"/>
                  </a:lnTo>
                  <a:lnTo>
                    <a:pt x="878429" y="3377572"/>
                  </a:lnTo>
                  <a:lnTo>
                    <a:pt x="873469" y="3386300"/>
                  </a:lnTo>
                  <a:lnTo>
                    <a:pt x="868385" y="3395027"/>
                  </a:lnTo>
                  <a:lnTo>
                    <a:pt x="863274" y="3403755"/>
                  </a:lnTo>
                  <a:lnTo>
                    <a:pt x="858080" y="3412482"/>
                  </a:lnTo>
                  <a:lnTo>
                    <a:pt x="852837" y="3421210"/>
                  </a:lnTo>
                  <a:lnTo>
                    <a:pt x="847545" y="3429938"/>
                  </a:lnTo>
                  <a:lnTo>
                    <a:pt x="842190" y="3438665"/>
                  </a:lnTo>
                  <a:lnTo>
                    <a:pt x="836812" y="3447393"/>
                  </a:lnTo>
                  <a:lnTo>
                    <a:pt x="831364" y="3456120"/>
                  </a:lnTo>
                  <a:lnTo>
                    <a:pt x="825901" y="3464848"/>
                  </a:lnTo>
                  <a:lnTo>
                    <a:pt x="820392" y="3473576"/>
                  </a:lnTo>
                  <a:lnTo>
                    <a:pt x="814862" y="3482303"/>
                  </a:lnTo>
                  <a:lnTo>
                    <a:pt x="809307" y="3491031"/>
                  </a:lnTo>
                  <a:lnTo>
                    <a:pt x="803728" y="3499758"/>
                  </a:lnTo>
                  <a:lnTo>
                    <a:pt x="798140" y="3508486"/>
                  </a:lnTo>
                  <a:lnTo>
                    <a:pt x="792533" y="3517213"/>
                  </a:lnTo>
                  <a:lnTo>
                    <a:pt x="786922" y="3525941"/>
                  </a:lnTo>
                  <a:lnTo>
                    <a:pt x="781306" y="3534669"/>
                  </a:lnTo>
                  <a:lnTo>
                    <a:pt x="775691" y="3543396"/>
                  </a:lnTo>
                  <a:lnTo>
                    <a:pt x="770078" y="3552124"/>
                  </a:lnTo>
                  <a:lnTo>
                    <a:pt x="764477" y="3560851"/>
                  </a:lnTo>
                  <a:lnTo>
                    <a:pt x="758880" y="3569579"/>
                  </a:lnTo>
                  <a:lnTo>
                    <a:pt x="753309" y="3578306"/>
                  </a:lnTo>
                  <a:lnTo>
                    <a:pt x="747747" y="3587034"/>
                  </a:lnTo>
                  <a:lnTo>
                    <a:pt x="742216" y="3595762"/>
                  </a:lnTo>
                  <a:lnTo>
                    <a:pt x="736707" y="3604489"/>
                  </a:lnTo>
                  <a:lnTo>
                    <a:pt x="731225" y="3613217"/>
                  </a:lnTo>
                  <a:lnTo>
                    <a:pt x="725784" y="3621944"/>
                  </a:lnTo>
                  <a:lnTo>
                    <a:pt x="720362" y="3630672"/>
                  </a:lnTo>
                  <a:lnTo>
                    <a:pt x="715003" y="3639399"/>
                  </a:lnTo>
                  <a:lnTo>
                    <a:pt x="709663" y="3648127"/>
                  </a:lnTo>
                  <a:lnTo>
                    <a:pt x="704388" y="3656855"/>
                  </a:lnTo>
                  <a:lnTo>
                    <a:pt x="699148" y="3665582"/>
                  </a:lnTo>
                  <a:lnTo>
                    <a:pt x="693960" y="3674310"/>
                  </a:lnTo>
                  <a:lnTo>
                    <a:pt x="688833" y="3683037"/>
                  </a:lnTo>
                  <a:lnTo>
                    <a:pt x="683739" y="3691765"/>
                  </a:lnTo>
                  <a:lnTo>
                    <a:pt x="678737" y="3700493"/>
                  </a:lnTo>
                  <a:lnTo>
                    <a:pt x="673760" y="3709220"/>
                  </a:lnTo>
                  <a:lnTo>
                    <a:pt x="668877" y="3717948"/>
                  </a:lnTo>
                  <a:lnTo>
                    <a:pt x="664038" y="3726675"/>
                  </a:lnTo>
                  <a:lnTo>
                    <a:pt x="659269" y="3735403"/>
                  </a:lnTo>
                  <a:lnTo>
                    <a:pt x="654576" y="3744130"/>
                  </a:lnTo>
                  <a:lnTo>
                    <a:pt x="649927" y="3752858"/>
                  </a:lnTo>
                  <a:lnTo>
                    <a:pt x="645388" y="3761586"/>
                  </a:lnTo>
                  <a:lnTo>
                    <a:pt x="640880" y="3770313"/>
                  </a:lnTo>
                  <a:lnTo>
                    <a:pt x="636485" y="3779041"/>
                  </a:lnTo>
                  <a:lnTo>
                    <a:pt x="632139" y="3787768"/>
                  </a:lnTo>
                  <a:lnTo>
                    <a:pt x="627877" y="3796496"/>
                  </a:lnTo>
                  <a:lnTo>
                    <a:pt x="623698" y="3805223"/>
                  </a:lnTo>
                  <a:lnTo>
                    <a:pt x="619571" y="3813951"/>
                  </a:lnTo>
                  <a:lnTo>
                    <a:pt x="615563" y="3822679"/>
                  </a:lnTo>
                  <a:lnTo>
                    <a:pt x="611589" y="3831406"/>
                  </a:lnTo>
                  <a:lnTo>
                    <a:pt x="607740" y="3840134"/>
                  </a:lnTo>
                  <a:lnTo>
                    <a:pt x="603940" y="3848861"/>
                  </a:lnTo>
                  <a:lnTo>
                    <a:pt x="600231" y="3857589"/>
                  </a:lnTo>
                  <a:lnTo>
                    <a:pt x="596607" y="3866317"/>
                  </a:lnTo>
                  <a:lnTo>
                    <a:pt x="593041" y="3875044"/>
                  </a:lnTo>
                  <a:lnTo>
                    <a:pt x="589593" y="3883772"/>
                  </a:lnTo>
                  <a:lnTo>
                    <a:pt x="586180" y="3892499"/>
                  </a:lnTo>
                  <a:lnTo>
                    <a:pt x="582896" y="3901227"/>
                  </a:lnTo>
                  <a:lnTo>
                    <a:pt x="579659" y="3909954"/>
                  </a:lnTo>
                  <a:lnTo>
                    <a:pt x="576516" y="3918682"/>
                  </a:lnTo>
                  <a:lnTo>
                    <a:pt x="573453" y="3927410"/>
                  </a:lnTo>
                  <a:lnTo>
                    <a:pt x="570450" y="3936137"/>
                  </a:lnTo>
                  <a:lnTo>
                    <a:pt x="567559" y="3944865"/>
                  </a:lnTo>
                  <a:lnTo>
                    <a:pt x="564702" y="3953592"/>
                  </a:lnTo>
                  <a:lnTo>
                    <a:pt x="561972" y="3962320"/>
                  </a:lnTo>
                  <a:lnTo>
                    <a:pt x="559283" y="3971047"/>
                  </a:lnTo>
                  <a:lnTo>
                    <a:pt x="556687" y="3979775"/>
                  </a:lnTo>
                  <a:lnTo>
                    <a:pt x="554162" y="3988503"/>
                  </a:lnTo>
                  <a:lnTo>
                    <a:pt x="551696" y="3997230"/>
                  </a:lnTo>
                  <a:lnTo>
                    <a:pt x="549333" y="4005958"/>
                  </a:lnTo>
                  <a:lnTo>
                    <a:pt x="547000" y="4014685"/>
                  </a:lnTo>
                  <a:lnTo>
                    <a:pt x="544786" y="4023413"/>
                  </a:lnTo>
                  <a:lnTo>
                    <a:pt x="542608" y="4032141"/>
                  </a:lnTo>
                  <a:lnTo>
                    <a:pt x="540515" y="4040868"/>
                  </a:lnTo>
                  <a:lnTo>
                    <a:pt x="538486" y="4049596"/>
                  </a:lnTo>
                  <a:lnTo>
                    <a:pt x="536511" y="4058323"/>
                  </a:lnTo>
                  <a:lnTo>
                    <a:pt x="534625" y="4067051"/>
                  </a:lnTo>
                  <a:lnTo>
                    <a:pt x="532767" y="4075778"/>
                  </a:lnTo>
                  <a:lnTo>
                    <a:pt x="531016" y="4084506"/>
                  </a:lnTo>
                  <a:lnTo>
                    <a:pt x="529293" y="4093234"/>
                  </a:lnTo>
                  <a:lnTo>
                    <a:pt x="527648" y="4101961"/>
                  </a:lnTo>
                  <a:lnTo>
                    <a:pt x="526055" y="4110689"/>
                  </a:lnTo>
                  <a:lnTo>
                    <a:pt x="524512" y="4119416"/>
                  </a:lnTo>
                  <a:lnTo>
                    <a:pt x="523043" y="4128144"/>
                  </a:lnTo>
                  <a:lnTo>
                    <a:pt x="521598" y="4136871"/>
                  </a:lnTo>
                  <a:lnTo>
                    <a:pt x="520246" y="4145599"/>
                  </a:lnTo>
                  <a:lnTo>
                    <a:pt x="518917" y="4154327"/>
                  </a:lnTo>
                  <a:lnTo>
                    <a:pt x="517654" y="4163054"/>
                  </a:lnTo>
                  <a:lnTo>
                    <a:pt x="516434" y="4171782"/>
                  </a:lnTo>
                  <a:lnTo>
                    <a:pt x="515257" y="4180509"/>
                  </a:lnTo>
                  <a:lnTo>
                    <a:pt x="514140" y="4189237"/>
                  </a:lnTo>
                  <a:lnTo>
                    <a:pt x="513044" y="4197964"/>
                  </a:lnTo>
                  <a:lnTo>
                    <a:pt x="512024" y="4206692"/>
                  </a:lnTo>
                  <a:lnTo>
                    <a:pt x="511022" y="4215420"/>
                  </a:lnTo>
                  <a:lnTo>
                    <a:pt x="510076" y="4224147"/>
                  </a:lnTo>
                  <a:lnTo>
                    <a:pt x="509163" y="4232875"/>
                  </a:lnTo>
                  <a:lnTo>
                    <a:pt x="508286" y="4241602"/>
                  </a:lnTo>
                  <a:lnTo>
                    <a:pt x="507456" y="4250330"/>
                  </a:lnTo>
                  <a:lnTo>
                    <a:pt x="506645" y="4259058"/>
                  </a:lnTo>
                  <a:lnTo>
                    <a:pt x="505893" y="4267785"/>
                  </a:lnTo>
                  <a:lnTo>
                    <a:pt x="505155" y="4276513"/>
                  </a:lnTo>
                  <a:lnTo>
                    <a:pt x="504463" y="4285240"/>
                  </a:lnTo>
                  <a:lnTo>
                    <a:pt x="503796" y="4293968"/>
                  </a:lnTo>
                  <a:lnTo>
                    <a:pt x="503158" y="4302695"/>
                  </a:lnTo>
                  <a:lnTo>
                    <a:pt x="502556" y="4311423"/>
                  </a:lnTo>
                  <a:lnTo>
                    <a:pt x="501969" y="4320151"/>
                  </a:lnTo>
                  <a:lnTo>
                    <a:pt x="501427" y="4328878"/>
                  </a:lnTo>
                  <a:lnTo>
                    <a:pt x="500897" y="4337606"/>
                  </a:lnTo>
                  <a:lnTo>
                    <a:pt x="500402" y="4346333"/>
                  </a:lnTo>
                  <a:lnTo>
                    <a:pt x="499926" y="4355061"/>
                  </a:lnTo>
                  <a:lnTo>
                    <a:pt x="499473" y="4363788"/>
                  </a:lnTo>
                  <a:lnTo>
                    <a:pt x="499046" y="4372516"/>
                  </a:lnTo>
                  <a:lnTo>
                    <a:pt x="498631" y="4381244"/>
                  </a:lnTo>
                  <a:lnTo>
                    <a:pt x="498250" y="4389971"/>
                  </a:lnTo>
                  <a:lnTo>
                    <a:pt x="497877" y="4398699"/>
                  </a:lnTo>
                  <a:lnTo>
                    <a:pt x="497532" y="4407426"/>
                  </a:lnTo>
                  <a:lnTo>
                    <a:pt x="497199" y="4416154"/>
                  </a:lnTo>
                  <a:lnTo>
                    <a:pt x="496884" y="4424882"/>
                  </a:lnTo>
                  <a:lnTo>
                    <a:pt x="496589" y="4433609"/>
                  </a:lnTo>
                  <a:lnTo>
                    <a:pt x="496303" y="4442337"/>
                  </a:lnTo>
                  <a:lnTo>
                    <a:pt x="496040" y="4451064"/>
                  </a:lnTo>
                  <a:lnTo>
                    <a:pt x="495784" y="4459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2071031"/>
              <a:ext cx="1126310" cy="3263828"/>
            </a:xfrm>
            <a:custGeom>
              <a:avLst/>
              <a:pathLst>
                <a:path w="1126310" h="3263828">
                  <a:moveTo>
                    <a:pt x="558779" y="3263828"/>
                  </a:moveTo>
                  <a:lnTo>
                    <a:pt x="558357" y="3257441"/>
                  </a:lnTo>
                  <a:lnTo>
                    <a:pt x="557904" y="3251054"/>
                  </a:lnTo>
                  <a:lnTo>
                    <a:pt x="557398" y="3244667"/>
                  </a:lnTo>
                  <a:lnTo>
                    <a:pt x="556861" y="3238280"/>
                  </a:lnTo>
                  <a:lnTo>
                    <a:pt x="556282" y="3231892"/>
                  </a:lnTo>
                  <a:lnTo>
                    <a:pt x="555642" y="3225505"/>
                  </a:lnTo>
                  <a:lnTo>
                    <a:pt x="554965" y="3219118"/>
                  </a:lnTo>
                  <a:lnTo>
                    <a:pt x="554232" y="3212731"/>
                  </a:lnTo>
                  <a:lnTo>
                    <a:pt x="553430" y="3206344"/>
                  </a:lnTo>
                  <a:lnTo>
                    <a:pt x="552582" y="3199957"/>
                  </a:lnTo>
                  <a:lnTo>
                    <a:pt x="551664" y="3193570"/>
                  </a:lnTo>
                  <a:lnTo>
                    <a:pt x="550666" y="3187182"/>
                  </a:lnTo>
                  <a:lnTo>
                    <a:pt x="549615" y="3180795"/>
                  </a:lnTo>
                  <a:lnTo>
                    <a:pt x="548475" y="3174408"/>
                  </a:lnTo>
                  <a:lnTo>
                    <a:pt x="547245" y="3168021"/>
                  </a:lnTo>
                  <a:lnTo>
                    <a:pt x="545954" y="3161634"/>
                  </a:lnTo>
                  <a:lnTo>
                    <a:pt x="544551" y="3155247"/>
                  </a:lnTo>
                  <a:lnTo>
                    <a:pt x="543050" y="3148860"/>
                  </a:lnTo>
                  <a:lnTo>
                    <a:pt x="541477" y="3142472"/>
                  </a:lnTo>
                  <a:lnTo>
                    <a:pt x="539767" y="3136085"/>
                  </a:lnTo>
                  <a:lnTo>
                    <a:pt x="537951" y="3129698"/>
                  </a:lnTo>
                  <a:lnTo>
                    <a:pt x="536052" y="3123311"/>
                  </a:lnTo>
                  <a:lnTo>
                    <a:pt x="533988" y="3116924"/>
                  </a:lnTo>
                  <a:lnTo>
                    <a:pt x="531811" y="3110537"/>
                  </a:lnTo>
                  <a:lnTo>
                    <a:pt x="529540" y="3104150"/>
                  </a:lnTo>
                  <a:lnTo>
                    <a:pt x="527072" y="3097762"/>
                  </a:lnTo>
                  <a:lnTo>
                    <a:pt x="524487" y="3091375"/>
                  </a:lnTo>
                  <a:lnTo>
                    <a:pt x="521796" y="3084988"/>
                  </a:lnTo>
                  <a:lnTo>
                    <a:pt x="518874" y="3078601"/>
                  </a:lnTo>
                  <a:lnTo>
                    <a:pt x="515832" y="3072214"/>
                  </a:lnTo>
                  <a:lnTo>
                    <a:pt x="512664" y="3065827"/>
                  </a:lnTo>
                  <a:lnTo>
                    <a:pt x="509248" y="3059440"/>
                  </a:lnTo>
                  <a:lnTo>
                    <a:pt x="505702" y="3053052"/>
                  </a:lnTo>
                  <a:lnTo>
                    <a:pt x="502007" y="3046665"/>
                  </a:lnTo>
                  <a:lnTo>
                    <a:pt x="498052" y="3040278"/>
                  </a:lnTo>
                  <a:lnTo>
                    <a:pt x="493960" y="3033891"/>
                  </a:lnTo>
                  <a:lnTo>
                    <a:pt x="489692" y="3027504"/>
                  </a:lnTo>
                  <a:lnTo>
                    <a:pt x="485160" y="3021117"/>
                  </a:lnTo>
                  <a:lnTo>
                    <a:pt x="480481" y="3014730"/>
                  </a:lnTo>
                  <a:lnTo>
                    <a:pt x="475602" y="3008342"/>
                  </a:lnTo>
                  <a:lnTo>
                    <a:pt x="470459" y="3001955"/>
                  </a:lnTo>
                  <a:lnTo>
                    <a:pt x="465163" y="2995568"/>
                  </a:lnTo>
                  <a:lnTo>
                    <a:pt x="459644" y="2989181"/>
                  </a:lnTo>
                  <a:lnTo>
                    <a:pt x="453866" y="2982794"/>
                  </a:lnTo>
                  <a:lnTo>
                    <a:pt x="447931" y="2976407"/>
                  </a:lnTo>
                  <a:lnTo>
                    <a:pt x="441754" y="2970020"/>
                  </a:lnTo>
                  <a:lnTo>
                    <a:pt x="435329" y="2963632"/>
                  </a:lnTo>
                  <a:lnTo>
                    <a:pt x="428746" y="2957245"/>
                  </a:lnTo>
                  <a:lnTo>
                    <a:pt x="421907" y="2950858"/>
                  </a:lnTo>
                  <a:lnTo>
                    <a:pt x="414837" y="2944471"/>
                  </a:lnTo>
                  <a:lnTo>
                    <a:pt x="407612" y="2938084"/>
                  </a:lnTo>
                  <a:lnTo>
                    <a:pt x="400124" y="2931697"/>
                  </a:lnTo>
                  <a:lnTo>
                    <a:pt x="392428" y="2925310"/>
                  </a:lnTo>
                  <a:lnTo>
                    <a:pt x="384584" y="2918923"/>
                  </a:lnTo>
                  <a:lnTo>
                    <a:pt x="376478" y="2912535"/>
                  </a:lnTo>
                  <a:lnTo>
                    <a:pt x="368193" y="2906148"/>
                  </a:lnTo>
                  <a:lnTo>
                    <a:pt x="359771" y="2899761"/>
                  </a:lnTo>
                  <a:lnTo>
                    <a:pt x="351101" y="2893374"/>
                  </a:lnTo>
                  <a:lnTo>
                    <a:pt x="342283" y="2886987"/>
                  </a:lnTo>
                  <a:lnTo>
                    <a:pt x="333345" y="2880600"/>
                  </a:lnTo>
                  <a:lnTo>
                    <a:pt x="324184" y="2874213"/>
                  </a:lnTo>
                  <a:lnTo>
                    <a:pt x="314911" y="2867825"/>
                  </a:lnTo>
                  <a:lnTo>
                    <a:pt x="305538" y="2861438"/>
                  </a:lnTo>
                  <a:lnTo>
                    <a:pt x="295982" y="2855051"/>
                  </a:lnTo>
                  <a:lnTo>
                    <a:pt x="286351" y="2848664"/>
                  </a:lnTo>
                  <a:lnTo>
                    <a:pt x="276641" y="2842277"/>
                  </a:lnTo>
                  <a:lnTo>
                    <a:pt x="266812" y="2835890"/>
                  </a:lnTo>
                  <a:lnTo>
                    <a:pt x="256939" y="2829503"/>
                  </a:lnTo>
                  <a:lnTo>
                    <a:pt x="247017" y="2823115"/>
                  </a:lnTo>
                  <a:lnTo>
                    <a:pt x="237047" y="2816728"/>
                  </a:lnTo>
                  <a:lnTo>
                    <a:pt x="227067" y="2810341"/>
                  </a:lnTo>
                  <a:lnTo>
                    <a:pt x="217079" y="2803954"/>
                  </a:lnTo>
                  <a:lnTo>
                    <a:pt x="207113" y="2797567"/>
                  </a:lnTo>
                  <a:lnTo>
                    <a:pt x="197175" y="2791180"/>
                  </a:lnTo>
                  <a:lnTo>
                    <a:pt x="187279" y="2784793"/>
                  </a:lnTo>
                  <a:lnTo>
                    <a:pt x="177476" y="2778405"/>
                  </a:lnTo>
                  <a:lnTo>
                    <a:pt x="167738" y="2772018"/>
                  </a:lnTo>
                  <a:lnTo>
                    <a:pt x="158106" y="2765631"/>
                  </a:lnTo>
                  <a:lnTo>
                    <a:pt x="148630" y="2759244"/>
                  </a:lnTo>
                  <a:lnTo>
                    <a:pt x="139260" y="2752857"/>
                  </a:lnTo>
                  <a:lnTo>
                    <a:pt x="130066" y="2746470"/>
                  </a:lnTo>
                  <a:lnTo>
                    <a:pt x="121085" y="2740083"/>
                  </a:lnTo>
                  <a:lnTo>
                    <a:pt x="112250" y="2733695"/>
                  </a:lnTo>
                  <a:lnTo>
                    <a:pt x="103670" y="2727308"/>
                  </a:lnTo>
                  <a:lnTo>
                    <a:pt x="95349" y="2720921"/>
                  </a:lnTo>
                  <a:lnTo>
                    <a:pt x="87213" y="2714534"/>
                  </a:lnTo>
                  <a:lnTo>
                    <a:pt x="79413" y="2708147"/>
                  </a:lnTo>
                  <a:lnTo>
                    <a:pt x="71908" y="2701760"/>
                  </a:lnTo>
                  <a:lnTo>
                    <a:pt x="64624" y="2695373"/>
                  </a:lnTo>
                  <a:lnTo>
                    <a:pt x="57759" y="2688985"/>
                  </a:lnTo>
                  <a:lnTo>
                    <a:pt x="51214" y="2682598"/>
                  </a:lnTo>
                  <a:lnTo>
                    <a:pt x="44920" y="2676211"/>
                  </a:lnTo>
                  <a:lnTo>
                    <a:pt x="39125" y="2669824"/>
                  </a:lnTo>
                  <a:lnTo>
                    <a:pt x="33661" y="2663437"/>
                  </a:lnTo>
                  <a:lnTo>
                    <a:pt x="28475" y="2657050"/>
                  </a:lnTo>
                  <a:lnTo>
                    <a:pt x="23861" y="2650663"/>
                  </a:lnTo>
                  <a:lnTo>
                    <a:pt x="19575" y="2644275"/>
                  </a:lnTo>
                  <a:lnTo>
                    <a:pt x="15588" y="2637888"/>
                  </a:lnTo>
                  <a:lnTo>
                    <a:pt x="12236" y="2631501"/>
                  </a:lnTo>
                  <a:lnTo>
                    <a:pt x="9199" y="2625114"/>
                  </a:lnTo>
                  <a:lnTo>
                    <a:pt x="6498" y="2618727"/>
                  </a:lnTo>
                  <a:lnTo>
                    <a:pt x="4430" y="2612340"/>
                  </a:lnTo>
                  <a:lnTo>
                    <a:pt x="2679" y="2605953"/>
                  </a:lnTo>
                  <a:lnTo>
                    <a:pt x="1299" y="2599566"/>
                  </a:lnTo>
                  <a:lnTo>
                    <a:pt x="525" y="2593178"/>
                  </a:lnTo>
                  <a:lnTo>
                    <a:pt x="65" y="2586791"/>
                  </a:lnTo>
                  <a:lnTo>
                    <a:pt x="0" y="2580404"/>
                  </a:lnTo>
                  <a:lnTo>
                    <a:pt x="498" y="2574017"/>
                  </a:lnTo>
                  <a:lnTo>
                    <a:pt x="1300" y="2567630"/>
                  </a:lnTo>
                  <a:lnTo>
                    <a:pt x="2509" y="2561243"/>
                  </a:lnTo>
                  <a:lnTo>
                    <a:pt x="4227" y="2554856"/>
                  </a:lnTo>
                  <a:lnTo>
                    <a:pt x="6229" y="2548468"/>
                  </a:lnTo>
                  <a:lnTo>
                    <a:pt x="8638" y="2542081"/>
                  </a:lnTo>
                  <a:lnTo>
                    <a:pt x="11490" y="2535694"/>
                  </a:lnTo>
                  <a:lnTo>
                    <a:pt x="14602" y="2529307"/>
                  </a:lnTo>
                  <a:lnTo>
                    <a:pt x="18104" y="2522920"/>
                  </a:lnTo>
                  <a:lnTo>
                    <a:pt x="21977" y="2516533"/>
                  </a:lnTo>
                  <a:lnTo>
                    <a:pt x="26081" y="2510146"/>
                  </a:lnTo>
                  <a:lnTo>
                    <a:pt x="30544" y="2503758"/>
                  </a:lnTo>
                  <a:lnTo>
                    <a:pt x="35304" y="2497371"/>
                  </a:lnTo>
                  <a:lnTo>
                    <a:pt x="40259" y="2490984"/>
                  </a:lnTo>
                  <a:lnTo>
                    <a:pt x="45529" y="2484597"/>
                  </a:lnTo>
                  <a:lnTo>
                    <a:pt x="51024" y="2478210"/>
                  </a:lnTo>
                  <a:lnTo>
                    <a:pt x="56675" y="2471823"/>
                  </a:lnTo>
                  <a:lnTo>
                    <a:pt x="62583" y="2465436"/>
                  </a:lnTo>
                  <a:lnTo>
                    <a:pt x="68646" y="2459048"/>
                  </a:lnTo>
                  <a:lnTo>
                    <a:pt x="74827" y="2452661"/>
                  </a:lnTo>
                  <a:lnTo>
                    <a:pt x="81196" y="2446274"/>
                  </a:lnTo>
                  <a:lnTo>
                    <a:pt x="87659" y="2439887"/>
                  </a:lnTo>
                  <a:lnTo>
                    <a:pt x="94197" y="2433500"/>
                  </a:lnTo>
                  <a:lnTo>
                    <a:pt x="100849" y="2427113"/>
                  </a:lnTo>
                  <a:lnTo>
                    <a:pt x="107541" y="2420726"/>
                  </a:lnTo>
                  <a:lnTo>
                    <a:pt x="114268" y="2414338"/>
                  </a:lnTo>
                  <a:lnTo>
                    <a:pt x="121029" y="2407951"/>
                  </a:lnTo>
                  <a:lnTo>
                    <a:pt x="127787" y="2401564"/>
                  </a:lnTo>
                  <a:lnTo>
                    <a:pt x="134541" y="2395177"/>
                  </a:lnTo>
                  <a:lnTo>
                    <a:pt x="141251" y="2388790"/>
                  </a:lnTo>
                  <a:lnTo>
                    <a:pt x="147922" y="2382403"/>
                  </a:lnTo>
                  <a:lnTo>
                    <a:pt x="154548" y="2376016"/>
                  </a:lnTo>
                  <a:lnTo>
                    <a:pt x="161067" y="2369628"/>
                  </a:lnTo>
                  <a:lnTo>
                    <a:pt x="167518" y="2363241"/>
                  </a:lnTo>
                  <a:lnTo>
                    <a:pt x="173879" y="2356854"/>
                  </a:lnTo>
                  <a:lnTo>
                    <a:pt x="180087" y="2350467"/>
                  </a:lnTo>
                  <a:lnTo>
                    <a:pt x="186202" y="2344080"/>
                  </a:lnTo>
                  <a:lnTo>
                    <a:pt x="192186" y="2337693"/>
                  </a:lnTo>
                  <a:lnTo>
                    <a:pt x="197984" y="2331306"/>
                  </a:lnTo>
                  <a:lnTo>
                    <a:pt x="203670" y="2324918"/>
                  </a:lnTo>
                  <a:lnTo>
                    <a:pt x="209188" y="2318531"/>
                  </a:lnTo>
                  <a:lnTo>
                    <a:pt x="214503" y="2312144"/>
                  </a:lnTo>
                  <a:lnTo>
                    <a:pt x="219692" y="2305757"/>
                  </a:lnTo>
                  <a:lnTo>
                    <a:pt x="224682" y="2299370"/>
                  </a:lnTo>
                  <a:lnTo>
                    <a:pt x="229464" y="2292983"/>
                  </a:lnTo>
                  <a:lnTo>
                    <a:pt x="234112" y="2286596"/>
                  </a:lnTo>
                  <a:lnTo>
                    <a:pt x="238538" y="2280209"/>
                  </a:lnTo>
                  <a:lnTo>
                    <a:pt x="242763" y="2273821"/>
                  </a:lnTo>
                  <a:lnTo>
                    <a:pt x="246850" y="2267434"/>
                  </a:lnTo>
                  <a:lnTo>
                    <a:pt x="250701" y="2261047"/>
                  </a:lnTo>
                  <a:lnTo>
                    <a:pt x="254366" y="2254660"/>
                  </a:lnTo>
                  <a:lnTo>
                    <a:pt x="257896" y="2248273"/>
                  </a:lnTo>
                  <a:lnTo>
                    <a:pt x="261186" y="2241886"/>
                  </a:lnTo>
                  <a:lnTo>
                    <a:pt x="264310" y="2235499"/>
                  </a:lnTo>
                  <a:lnTo>
                    <a:pt x="267307" y="2229111"/>
                  </a:lnTo>
                  <a:lnTo>
                    <a:pt x="270068" y="2222724"/>
                  </a:lnTo>
                  <a:lnTo>
                    <a:pt x="272689" y="2216337"/>
                  </a:lnTo>
                  <a:lnTo>
                    <a:pt x="275193" y="2209950"/>
                  </a:lnTo>
                  <a:lnTo>
                    <a:pt x="277476" y="2203563"/>
                  </a:lnTo>
                  <a:lnTo>
                    <a:pt x="279647" y="2197176"/>
                  </a:lnTo>
                  <a:lnTo>
                    <a:pt x="281714" y="2190789"/>
                  </a:lnTo>
                  <a:lnTo>
                    <a:pt x="283585" y="2184401"/>
                  </a:lnTo>
                  <a:lnTo>
                    <a:pt x="285369" y="2178014"/>
                  </a:lnTo>
                  <a:lnTo>
                    <a:pt x="287060" y="2171627"/>
                  </a:lnTo>
                  <a:lnTo>
                    <a:pt x="288598" y="2165240"/>
                  </a:lnTo>
                  <a:lnTo>
                    <a:pt x="290069" y="2158853"/>
                  </a:lnTo>
                  <a:lnTo>
                    <a:pt x="291461" y="2152466"/>
                  </a:lnTo>
                  <a:lnTo>
                    <a:pt x="292745" y="2146079"/>
                  </a:lnTo>
                  <a:lnTo>
                    <a:pt x="293979" y="2139691"/>
                  </a:lnTo>
                  <a:lnTo>
                    <a:pt x="295154" y="2133304"/>
                  </a:lnTo>
                  <a:lnTo>
                    <a:pt x="296262" y="2126917"/>
                  </a:lnTo>
                  <a:lnTo>
                    <a:pt x="297340" y="2120530"/>
                  </a:lnTo>
                  <a:lnTo>
                    <a:pt x="298380" y="2114143"/>
                  </a:lnTo>
                  <a:lnTo>
                    <a:pt x="299390" y="2107756"/>
                  </a:lnTo>
                  <a:lnTo>
                    <a:pt x="300388" y="2101369"/>
                  </a:lnTo>
                  <a:lnTo>
                    <a:pt x="301374" y="2094981"/>
                  </a:lnTo>
                  <a:lnTo>
                    <a:pt x="302360" y="2088594"/>
                  </a:lnTo>
                  <a:lnTo>
                    <a:pt x="303352" y="2082207"/>
                  </a:lnTo>
                  <a:lnTo>
                    <a:pt x="304358" y="2075820"/>
                  </a:lnTo>
                  <a:lnTo>
                    <a:pt x="305390" y="2069433"/>
                  </a:lnTo>
                  <a:lnTo>
                    <a:pt x="306442" y="2063046"/>
                  </a:lnTo>
                  <a:lnTo>
                    <a:pt x="307534" y="2056659"/>
                  </a:lnTo>
                  <a:lnTo>
                    <a:pt x="308672" y="2050271"/>
                  </a:lnTo>
                  <a:lnTo>
                    <a:pt x="309843" y="2043884"/>
                  </a:lnTo>
                  <a:lnTo>
                    <a:pt x="311080" y="2037497"/>
                  </a:lnTo>
                  <a:lnTo>
                    <a:pt x="312375" y="2031110"/>
                  </a:lnTo>
                  <a:lnTo>
                    <a:pt x="313715" y="2024723"/>
                  </a:lnTo>
                  <a:lnTo>
                    <a:pt x="315142" y="2018336"/>
                  </a:lnTo>
                  <a:lnTo>
                    <a:pt x="316636" y="2011949"/>
                  </a:lnTo>
                  <a:lnTo>
                    <a:pt x="318183" y="2005561"/>
                  </a:lnTo>
                  <a:lnTo>
                    <a:pt x="319836" y="1999174"/>
                  </a:lnTo>
                  <a:lnTo>
                    <a:pt x="321559" y="1992787"/>
                  </a:lnTo>
                  <a:lnTo>
                    <a:pt x="323341" y="1986400"/>
                  </a:lnTo>
                  <a:lnTo>
                    <a:pt x="325244" y="1980013"/>
                  </a:lnTo>
                  <a:lnTo>
                    <a:pt x="327216" y="1973626"/>
                  </a:lnTo>
                  <a:lnTo>
                    <a:pt x="329250" y="1967239"/>
                  </a:lnTo>
                  <a:lnTo>
                    <a:pt x="331416" y="1960852"/>
                  </a:lnTo>
                  <a:lnTo>
                    <a:pt x="333646" y="1954464"/>
                  </a:lnTo>
                  <a:lnTo>
                    <a:pt x="335944" y="1948077"/>
                  </a:lnTo>
                  <a:lnTo>
                    <a:pt x="338367" y="1941690"/>
                  </a:lnTo>
                  <a:lnTo>
                    <a:pt x="340853" y="1935303"/>
                  </a:lnTo>
                  <a:lnTo>
                    <a:pt x="343411" y="1928916"/>
                  </a:lnTo>
                  <a:lnTo>
                    <a:pt x="346084" y="1922529"/>
                  </a:lnTo>
                  <a:lnTo>
                    <a:pt x="348815" y="1916142"/>
                  </a:lnTo>
                  <a:lnTo>
                    <a:pt x="351620" y="1909754"/>
                  </a:lnTo>
                  <a:lnTo>
                    <a:pt x="354524" y="1903367"/>
                  </a:lnTo>
                  <a:lnTo>
                    <a:pt x="357482" y="1896980"/>
                  </a:lnTo>
                  <a:lnTo>
                    <a:pt x="360510" y="1890593"/>
                  </a:lnTo>
                  <a:lnTo>
                    <a:pt x="363621" y="1884206"/>
                  </a:lnTo>
                  <a:lnTo>
                    <a:pt x="366778" y="1877819"/>
                  </a:lnTo>
                  <a:lnTo>
                    <a:pt x="369999" y="1871432"/>
                  </a:lnTo>
                  <a:lnTo>
                    <a:pt x="373285" y="1865044"/>
                  </a:lnTo>
                  <a:lnTo>
                    <a:pt x="376609" y="1858657"/>
                  </a:lnTo>
                  <a:lnTo>
                    <a:pt x="379987" y="1852270"/>
                  </a:lnTo>
                  <a:lnTo>
                    <a:pt x="383411" y="1845883"/>
                  </a:lnTo>
                  <a:lnTo>
                    <a:pt x="386863" y="1839496"/>
                  </a:lnTo>
                  <a:lnTo>
                    <a:pt x="390357" y="1833109"/>
                  </a:lnTo>
                  <a:lnTo>
                    <a:pt x="393878" y="1826722"/>
                  </a:lnTo>
                  <a:lnTo>
                    <a:pt x="397418" y="1820334"/>
                  </a:lnTo>
                  <a:lnTo>
                    <a:pt x="400981" y="1813947"/>
                  </a:lnTo>
                  <a:lnTo>
                    <a:pt x="404557" y="1807560"/>
                  </a:lnTo>
                  <a:lnTo>
                    <a:pt x="408139" y="1801173"/>
                  </a:lnTo>
                  <a:lnTo>
                    <a:pt x="411726" y="1794786"/>
                  </a:lnTo>
                  <a:lnTo>
                    <a:pt x="415309" y="1788399"/>
                  </a:lnTo>
                  <a:lnTo>
                    <a:pt x="418888" y="1782012"/>
                  </a:lnTo>
                  <a:lnTo>
                    <a:pt x="422451" y="1775624"/>
                  </a:lnTo>
                  <a:lnTo>
                    <a:pt x="425996" y="1769237"/>
                  </a:lnTo>
                  <a:lnTo>
                    <a:pt x="429526" y="1762850"/>
                  </a:lnTo>
                  <a:lnTo>
                    <a:pt x="433016" y="1756463"/>
                  </a:lnTo>
                  <a:lnTo>
                    <a:pt x="436478" y="1750076"/>
                  </a:lnTo>
                  <a:lnTo>
                    <a:pt x="439913" y="1743689"/>
                  </a:lnTo>
                  <a:lnTo>
                    <a:pt x="443284" y="1737302"/>
                  </a:lnTo>
                  <a:lnTo>
                    <a:pt x="446617" y="1730914"/>
                  </a:lnTo>
                  <a:lnTo>
                    <a:pt x="449911" y="1724527"/>
                  </a:lnTo>
                  <a:lnTo>
                    <a:pt x="453120" y="1718140"/>
                  </a:lnTo>
                  <a:lnTo>
                    <a:pt x="456283" y="1711753"/>
                  </a:lnTo>
                  <a:lnTo>
                    <a:pt x="459390" y="1705366"/>
                  </a:lnTo>
                  <a:lnTo>
                    <a:pt x="462398" y="1698979"/>
                  </a:lnTo>
                  <a:lnTo>
                    <a:pt x="465350" y="1692592"/>
                  </a:lnTo>
                  <a:lnTo>
                    <a:pt x="468231" y="1686204"/>
                  </a:lnTo>
                  <a:lnTo>
                    <a:pt x="471000" y="1679817"/>
                  </a:lnTo>
                  <a:lnTo>
                    <a:pt x="473704" y="1673430"/>
                  </a:lnTo>
                  <a:lnTo>
                    <a:pt x="476320" y="1667043"/>
                  </a:lnTo>
                  <a:lnTo>
                    <a:pt x="478815" y="1660656"/>
                  </a:lnTo>
                  <a:lnTo>
                    <a:pt x="481239" y="1654269"/>
                  </a:lnTo>
                  <a:lnTo>
                    <a:pt x="483556" y="1647882"/>
                  </a:lnTo>
                  <a:lnTo>
                    <a:pt x="485747" y="1641495"/>
                  </a:lnTo>
                  <a:lnTo>
                    <a:pt x="487860" y="1635107"/>
                  </a:lnTo>
                  <a:lnTo>
                    <a:pt x="489849" y="1628720"/>
                  </a:lnTo>
                  <a:lnTo>
                    <a:pt x="491709" y="1622333"/>
                  </a:lnTo>
                  <a:lnTo>
                    <a:pt x="493485" y="1615946"/>
                  </a:lnTo>
                  <a:lnTo>
                    <a:pt x="495120" y="1609559"/>
                  </a:lnTo>
                  <a:lnTo>
                    <a:pt x="496626" y="1603172"/>
                  </a:lnTo>
                  <a:lnTo>
                    <a:pt x="498044" y="1596785"/>
                  </a:lnTo>
                  <a:lnTo>
                    <a:pt x="499304" y="1590397"/>
                  </a:lnTo>
                  <a:lnTo>
                    <a:pt x="500438" y="1584010"/>
                  </a:lnTo>
                  <a:lnTo>
                    <a:pt x="501478" y="1577623"/>
                  </a:lnTo>
                  <a:lnTo>
                    <a:pt x="502347" y="1571236"/>
                  </a:lnTo>
                  <a:lnTo>
                    <a:pt x="503093" y="1564849"/>
                  </a:lnTo>
                  <a:lnTo>
                    <a:pt x="503744" y="1558462"/>
                  </a:lnTo>
                  <a:lnTo>
                    <a:pt x="504209" y="1552075"/>
                  </a:lnTo>
                  <a:lnTo>
                    <a:pt x="504559" y="1545687"/>
                  </a:lnTo>
                  <a:lnTo>
                    <a:pt x="504810" y="1539300"/>
                  </a:lnTo>
                  <a:lnTo>
                    <a:pt x="504865" y="1532913"/>
                  </a:lnTo>
                  <a:lnTo>
                    <a:pt x="504811" y="1526526"/>
                  </a:lnTo>
                  <a:lnTo>
                    <a:pt x="504659" y="1520139"/>
                  </a:lnTo>
                  <a:lnTo>
                    <a:pt x="504300" y="1513752"/>
                  </a:lnTo>
                  <a:lnTo>
                    <a:pt x="503843" y="1507365"/>
                  </a:lnTo>
                  <a:lnTo>
                    <a:pt x="503279" y="1500977"/>
                  </a:lnTo>
                  <a:lnTo>
                    <a:pt x="502518" y="1494590"/>
                  </a:lnTo>
                  <a:lnTo>
                    <a:pt x="501661" y="1488203"/>
                  </a:lnTo>
                  <a:lnTo>
                    <a:pt x="500689" y="1481816"/>
                  </a:lnTo>
                  <a:lnTo>
                    <a:pt x="499534" y="1475429"/>
                  </a:lnTo>
                  <a:lnTo>
                    <a:pt x="498285" y="1469042"/>
                  </a:lnTo>
                  <a:lnTo>
                    <a:pt x="496916" y="1462655"/>
                  </a:lnTo>
                  <a:lnTo>
                    <a:pt x="495379" y="1456267"/>
                  </a:lnTo>
                  <a:lnTo>
                    <a:pt x="493752" y="1449880"/>
                  </a:lnTo>
                  <a:lnTo>
                    <a:pt x="492001" y="1443493"/>
                  </a:lnTo>
                  <a:lnTo>
                    <a:pt x="490099" y="1437106"/>
                  </a:lnTo>
                  <a:lnTo>
                    <a:pt x="488111" y="1430719"/>
                  </a:lnTo>
                  <a:lnTo>
                    <a:pt x="485999" y="1424332"/>
                  </a:lnTo>
                  <a:lnTo>
                    <a:pt x="483754" y="1417945"/>
                  </a:lnTo>
                  <a:lnTo>
                    <a:pt x="481428" y="1411557"/>
                  </a:lnTo>
                  <a:lnTo>
                    <a:pt x="478981" y="1405170"/>
                  </a:lnTo>
                  <a:lnTo>
                    <a:pt x="476418" y="1398783"/>
                  </a:lnTo>
                  <a:lnTo>
                    <a:pt x="473782" y="1392396"/>
                  </a:lnTo>
                  <a:lnTo>
                    <a:pt x="471029" y="1386009"/>
                  </a:lnTo>
                  <a:lnTo>
                    <a:pt x="468178" y="1379622"/>
                  </a:lnTo>
                  <a:lnTo>
                    <a:pt x="465262" y="1373235"/>
                  </a:lnTo>
                  <a:lnTo>
                    <a:pt x="462237" y="1366847"/>
                  </a:lnTo>
                  <a:lnTo>
                    <a:pt x="459133" y="1360460"/>
                  </a:lnTo>
                  <a:lnTo>
                    <a:pt x="455971" y="1354073"/>
                  </a:lnTo>
                  <a:lnTo>
                    <a:pt x="452712" y="1347686"/>
                  </a:lnTo>
                  <a:lnTo>
                    <a:pt x="449389" y="1341299"/>
                  </a:lnTo>
                  <a:lnTo>
                    <a:pt x="446019" y="1334912"/>
                  </a:lnTo>
                  <a:lnTo>
                    <a:pt x="442563" y="1328525"/>
                  </a:lnTo>
                  <a:lnTo>
                    <a:pt x="439060" y="1322137"/>
                  </a:lnTo>
                  <a:lnTo>
                    <a:pt x="435518" y="1315750"/>
                  </a:lnTo>
                  <a:lnTo>
                    <a:pt x="431905" y="1309363"/>
                  </a:lnTo>
                  <a:lnTo>
                    <a:pt x="428260" y="1302976"/>
                  </a:lnTo>
                  <a:lnTo>
                    <a:pt x="424584" y="1296589"/>
                  </a:lnTo>
                  <a:lnTo>
                    <a:pt x="420854" y="1290202"/>
                  </a:lnTo>
                  <a:lnTo>
                    <a:pt x="417103" y="1283815"/>
                  </a:lnTo>
                  <a:lnTo>
                    <a:pt x="413327" y="1277428"/>
                  </a:lnTo>
                  <a:lnTo>
                    <a:pt x="409518" y="1271040"/>
                  </a:lnTo>
                  <a:lnTo>
                    <a:pt x="405694" y="1264653"/>
                  </a:lnTo>
                  <a:lnTo>
                    <a:pt x="401855" y="1258266"/>
                  </a:lnTo>
                  <a:lnTo>
                    <a:pt x="397996" y="1251879"/>
                  </a:lnTo>
                  <a:lnTo>
                    <a:pt x="394131" y="1245492"/>
                  </a:lnTo>
                  <a:lnTo>
                    <a:pt x="390257" y="1239105"/>
                  </a:lnTo>
                  <a:lnTo>
                    <a:pt x="386376" y="1232718"/>
                  </a:lnTo>
                  <a:lnTo>
                    <a:pt x="382492" y="1226330"/>
                  </a:lnTo>
                  <a:lnTo>
                    <a:pt x="378607" y="1219943"/>
                  </a:lnTo>
                  <a:lnTo>
                    <a:pt x="374722" y="1213556"/>
                  </a:lnTo>
                  <a:lnTo>
                    <a:pt x="370839" y="1207169"/>
                  </a:lnTo>
                  <a:lnTo>
                    <a:pt x="366957" y="1200782"/>
                  </a:lnTo>
                  <a:lnTo>
                    <a:pt x="363081" y="1194395"/>
                  </a:lnTo>
                  <a:lnTo>
                    <a:pt x="359206" y="1188008"/>
                  </a:lnTo>
                  <a:lnTo>
                    <a:pt x="355336" y="1181620"/>
                  </a:lnTo>
                  <a:lnTo>
                    <a:pt x="351470" y="1175233"/>
                  </a:lnTo>
                  <a:lnTo>
                    <a:pt x="347606" y="1168846"/>
                  </a:lnTo>
                  <a:lnTo>
                    <a:pt x="343745" y="1162459"/>
                  </a:lnTo>
                  <a:lnTo>
                    <a:pt x="339884" y="1156072"/>
                  </a:lnTo>
                  <a:lnTo>
                    <a:pt x="336022" y="1149685"/>
                  </a:lnTo>
                  <a:lnTo>
                    <a:pt x="332157" y="1143298"/>
                  </a:lnTo>
                  <a:lnTo>
                    <a:pt x="328287" y="1136910"/>
                  </a:lnTo>
                  <a:lnTo>
                    <a:pt x="324411" y="1130523"/>
                  </a:lnTo>
                  <a:lnTo>
                    <a:pt x="320522" y="1124136"/>
                  </a:lnTo>
                  <a:lnTo>
                    <a:pt x="316619" y="1117749"/>
                  </a:lnTo>
                  <a:lnTo>
                    <a:pt x="312705" y="1111362"/>
                  </a:lnTo>
                  <a:lnTo>
                    <a:pt x="308763" y="1104975"/>
                  </a:lnTo>
                  <a:lnTo>
                    <a:pt x="304798" y="1098588"/>
                  </a:lnTo>
                  <a:lnTo>
                    <a:pt x="300815" y="1092200"/>
                  </a:lnTo>
                  <a:lnTo>
                    <a:pt x="296785" y="1085813"/>
                  </a:lnTo>
                  <a:lnTo>
                    <a:pt x="292726" y="1079426"/>
                  </a:lnTo>
                  <a:lnTo>
                    <a:pt x="288638" y="1073039"/>
                  </a:lnTo>
                  <a:lnTo>
                    <a:pt x="284483" y="1066652"/>
                  </a:lnTo>
                  <a:lnTo>
                    <a:pt x="280291" y="1060265"/>
                  </a:lnTo>
                  <a:lnTo>
                    <a:pt x="276058" y="1053878"/>
                  </a:lnTo>
                  <a:lnTo>
                    <a:pt x="271742" y="1047490"/>
                  </a:lnTo>
                  <a:lnTo>
                    <a:pt x="267381" y="1041103"/>
                  </a:lnTo>
                  <a:lnTo>
                    <a:pt x="262966" y="1034716"/>
                  </a:lnTo>
                  <a:lnTo>
                    <a:pt x="258455" y="1028329"/>
                  </a:lnTo>
                  <a:lnTo>
                    <a:pt x="253892" y="1021942"/>
                  </a:lnTo>
                  <a:lnTo>
                    <a:pt x="249260" y="1015555"/>
                  </a:lnTo>
                  <a:lnTo>
                    <a:pt x="244526" y="1009168"/>
                  </a:lnTo>
                  <a:lnTo>
                    <a:pt x="239734" y="1002780"/>
                  </a:lnTo>
                  <a:lnTo>
                    <a:pt x="234861" y="996393"/>
                  </a:lnTo>
                  <a:lnTo>
                    <a:pt x="229884" y="990006"/>
                  </a:lnTo>
                  <a:lnTo>
                    <a:pt x="224846" y="983619"/>
                  </a:lnTo>
                  <a:lnTo>
                    <a:pt x="219717" y="977232"/>
                  </a:lnTo>
                  <a:lnTo>
                    <a:pt x="214489" y="970845"/>
                  </a:lnTo>
                  <a:lnTo>
                    <a:pt x="209200" y="964458"/>
                  </a:lnTo>
                  <a:lnTo>
                    <a:pt x="203818" y="958071"/>
                  </a:lnTo>
                  <a:lnTo>
                    <a:pt x="198346" y="951683"/>
                  </a:lnTo>
                  <a:lnTo>
                    <a:pt x="192817" y="945296"/>
                  </a:lnTo>
                  <a:lnTo>
                    <a:pt x="187199" y="938909"/>
                  </a:lnTo>
                  <a:lnTo>
                    <a:pt x="181507" y="932522"/>
                  </a:lnTo>
                  <a:lnTo>
                    <a:pt x="175767" y="926135"/>
                  </a:lnTo>
                  <a:lnTo>
                    <a:pt x="169950" y="919748"/>
                  </a:lnTo>
                  <a:lnTo>
                    <a:pt x="164081" y="913361"/>
                  </a:lnTo>
                  <a:lnTo>
                    <a:pt x="158176" y="906973"/>
                  </a:lnTo>
                  <a:lnTo>
                    <a:pt x="152217" y="900586"/>
                  </a:lnTo>
                  <a:lnTo>
                    <a:pt x="146232" y="894199"/>
                  </a:lnTo>
                  <a:lnTo>
                    <a:pt x="140229" y="887812"/>
                  </a:lnTo>
                  <a:lnTo>
                    <a:pt x="134206" y="881425"/>
                  </a:lnTo>
                  <a:lnTo>
                    <a:pt x="128185" y="875038"/>
                  </a:lnTo>
                  <a:lnTo>
                    <a:pt x="122166" y="868651"/>
                  </a:lnTo>
                  <a:lnTo>
                    <a:pt x="116176" y="862263"/>
                  </a:lnTo>
                  <a:lnTo>
                    <a:pt x="110216" y="855876"/>
                  </a:lnTo>
                  <a:lnTo>
                    <a:pt x="104284" y="849489"/>
                  </a:lnTo>
                  <a:lnTo>
                    <a:pt x="98440" y="843102"/>
                  </a:lnTo>
                  <a:lnTo>
                    <a:pt x="92653" y="836715"/>
                  </a:lnTo>
                  <a:lnTo>
                    <a:pt x="86929" y="830328"/>
                  </a:lnTo>
                  <a:lnTo>
                    <a:pt x="81350" y="823941"/>
                  </a:lnTo>
                  <a:lnTo>
                    <a:pt x="75860" y="817553"/>
                  </a:lnTo>
                  <a:lnTo>
                    <a:pt x="70475" y="811166"/>
                  </a:lnTo>
                  <a:lnTo>
                    <a:pt x="65292" y="804779"/>
                  </a:lnTo>
                  <a:lnTo>
                    <a:pt x="60229" y="798392"/>
                  </a:lnTo>
                  <a:lnTo>
                    <a:pt x="55323" y="792005"/>
                  </a:lnTo>
                  <a:lnTo>
                    <a:pt x="50669" y="785618"/>
                  </a:lnTo>
                  <a:lnTo>
                    <a:pt x="46167" y="779231"/>
                  </a:lnTo>
                  <a:lnTo>
                    <a:pt x="41879" y="772843"/>
                  </a:lnTo>
                  <a:lnTo>
                    <a:pt x="37887" y="766456"/>
                  </a:lnTo>
                  <a:lnTo>
                    <a:pt x="34077" y="760069"/>
                  </a:lnTo>
                  <a:lnTo>
                    <a:pt x="30543" y="753682"/>
                  </a:lnTo>
                  <a:lnTo>
                    <a:pt x="27338" y="747295"/>
                  </a:lnTo>
                  <a:lnTo>
                    <a:pt x="24345" y="740908"/>
                  </a:lnTo>
                  <a:lnTo>
                    <a:pt x="21689" y="734521"/>
                  </a:lnTo>
                  <a:lnTo>
                    <a:pt x="19387" y="728133"/>
                  </a:lnTo>
                  <a:lnTo>
                    <a:pt x="17320" y="721746"/>
                  </a:lnTo>
                  <a:lnTo>
                    <a:pt x="15653" y="715359"/>
                  </a:lnTo>
                  <a:lnTo>
                    <a:pt x="14350" y="708972"/>
                  </a:lnTo>
                  <a:lnTo>
                    <a:pt x="13304" y="702585"/>
                  </a:lnTo>
                  <a:lnTo>
                    <a:pt x="12714" y="696198"/>
                  </a:lnTo>
                  <a:lnTo>
                    <a:pt x="12488" y="689811"/>
                  </a:lnTo>
                  <a:lnTo>
                    <a:pt x="12534" y="683423"/>
                  </a:lnTo>
                  <a:lnTo>
                    <a:pt x="13085" y="677036"/>
                  </a:lnTo>
                  <a:lnTo>
                    <a:pt x="13989" y="670649"/>
                  </a:lnTo>
                  <a:lnTo>
                    <a:pt x="15173" y="664262"/>
                  </a:lnTo>
                  <a:lnTo>
                    <a:pt x="16901" y="657875"/>
                  </a:lnTo>
                  <a:lnTo>
                    <a:pt x="18959" y="651488"/>
                  </a:lnTo>
                  <a:lnTo>
                    <a:pt x="21302" y="645101"/>
                  </a:lnTo>
                  <a:lnTo>
                    <a:pt x="24212" y="638714"/>
                  </a:lnTo>
                  <a:lnTo>
                    <a:pt x="27423" y="632326"/>
                  </a:lnTo>
                  <a:lnTo>
                    <a:pt x="30917" y="625939"/>
                  </a:lnTo>
                  <a:lnTo>
                    <a:pt x="34982" y="619552"/>
                  </a:lnTo>
                  <a:lnTo>
                    <a:pt x="39315" y="613165"/>
                  </a:lnTo>
                  <a:lnTo>
                    <a:pt x="43943" y="606778"/>
                  </a:lnTo>
                  <a:lnTo>
                    <a:pt x="49088" y="600391"/>
                  </a:lnTo>
                  <a:lnTo>
                    <a:pt x="54483" y="594004"/>
                  </a:lnTo>
                  <a:lnTo>
                    <a:pt x="60176" y="587616"/>
                  </a:lnTo>
                  <a:lnTo>
                    <a:pt x="66322" y="581229"/>
                  </a:lnTo>
                  <a:lnTo>
                    <a:pt x="72696" y="574842"/>
                  </a:lnTo>
                  <a:lnTo>
                    <a:pt x="79359" y="568455"/>
                  </a:lnTo>
                  <a:lnTo>
                    <a:pt x="86405" y="562068"/>
                  </a:lnTo>
                  <a:lnTo>
                    <a:pt x="93650" y="555681"/>
                  </a:lnTo>
                  <a:lnTo>
                    <a:pt x="101166" y="549294"/>
                  </a:lnTo>
                  <a:lnTo>
                    <a:pt x="108990" y="542906"/>
                  </a:lnTo>
                  <a:lnTo>
                    <a:pt x="116983" y="536519"/>
                  </a:lnTo>
                  <a:lnTo>
                    <a:pt x="125215" y="530132"/>
                  </a:lnTo>
                  <a:lnTo>
                    <a:pt x="133681" y="523745"/>
                  </a:lnTo>
                  <a:lnTo>
                    <a:pt x="142283" y="517358"/>
                  </a:lnTo>
                  <a:lnTo>
                    <a:pt x="151081" y="510971"/>
                  </a:lnTo>
                  <a:lnTo>
                    <a:pt x="160044" y="504584"/>
                  </a:lnTo>
                  <a:lnTo>
                    <a:pt x="169107" y="498196"/>
                  </a:lnTo>
                  <a:lnTo>
                    <a:pt x="178316" y="491809"/>
                  </a:lnTo>
                  <a:lnTo>
                    <a:pt x="187625" y="485422"/>
                  </a:lnTo>
                  <a:lnTo>
                    <a:pt x="196997" y="479035"/>
                  </a:lnTo>
                  <a:lnTo>
                    <a:pt x="206458" y="472648"/>
                  </a:lnTo>
                  <a:lnTo>
                    <a:pt x="215962" y="466261"/>
                  </a:lnTo>
                  <a:lnTo>
                    <a:pt x="225494" y="459874"/>
                  </a:lnTo>
                  <a:lnTo>
                    <a:pt x="235051" y="453486"/>
                  </a:lnTo>
                  <a:lnTo>
                    <a:pt x="244604" y="447099"/>
                  </a:lnTo>
                  <a:lnTo>
                    <a:pt x="254150" y="440712"/>
                  </a:lnTo>
                  <a:lnTo>
                    <a:pt x="263656" y="434325"/>
                  </a:lnTo>
                  <a:lnTo>
                    <a:pt x="273120" y="427938"/>
                  </a:lnTo>
                  <a:lnTo>
                    <a:pt x="282546" y="421551"/>
                  </a:lnTo>
                  <a:lnTo>
                    <a:pt x="291867" y="415164"/>
                  </a:lnTo>
                  <a:lnTo>
                    <a:pt x="301117" y="408776"/>
                  </a:lnTo>
                  <a:lnTo>
                    <a:pt x="310299" y="402389"/>
                  </a:lnTo>
                  <a:lnTo>
                    <a:pt x="319317" y="396002"/>
                  </a:lnTo>
                  <a:lnTo>
                    <a:pt x="328242" y="389615"/>
                  </a:lnTo>
                  <a:lnTo>
                    <a:pt x="337066" y="383228"/>
                  </a:lnTo>
                  <a:lnTo>
                    <a:pt x="345687" y="376841"/>
                  </a:lnTo>
                  <a:lnTo>
                    <a:pt x="354195" y="370454"/>
                  </a:lnTo>
                  <a:lnTo>
                    <a:pt x="362569" y="364066"/>
                  </a:lnTo>
                  <a:lnTo>
                    <a:pt x="370713" y="357679"/>
                  </a:lnTo>
                  <a:lnTo>
                    <a:pt x="378729" y="351292"/>
                  </a:lnTo>
                  <a:lnTo>
                    <a:pt x="386580" y="344905"/>
                  </a:lnTo>
                  <a:lnTo>
                    <a:pt x="394187" y="338518"/>
                  </a:lnTo>
                  <a:lnTo>
                    <a:pt x="401656" y="332131"/>
                  </a:lnTo>
                  <a:lnTo>
                    <a:pt x="408931" y="325744"/>
                  </a:lnTo>
                  <a:lnTo>
                    <a:pt x="415959" y="319357"/>
                  </a:lnTo>
                  <a:lnTo>
                    <a:pt x="422841" y="312969"/>
                  </a:lnTo>
                  <a:lnTo>
                    <a:pt x="429506" y="306582"/>
                  </a:lnTo>
                  <a:lnTo>
                    <a:pt x="435931" y="300195"/>
                  </a:lnTo>
                  <a:lnTo>
                    <a:pt x="442205" y="293808"/>
                  </a:lnTo>
                  <a:lnTo>
                    <a:pt x="448246" y="287421"/>
                  </a:lnTo>
                  <a:lnTo>
                    <a:pt x="454057" y="281034"/>
                  </a:lnTo>
                  <a:lnTo>
                    <a:pt x="459719" y="274647"/>
                  </a:lnTo>
                  <a:lnTo>
                    <a:pt x="465134" y="268259"/>
                  </a:lnTo>
                  <a:lnTo>
                    <a:pt x="470338" y="261872"/>
                  </a:lnTo>
                  <a:lnTo>
                    <a:pt x="475395" y="255485"/>
                  </a:lnTo>
                  <a:lnTo>
                    <a:pt x="480199" y="249098"/>
                  </a:lnTo>
                  <a:lnTo>
                    <a:pt x="484812" y="242711"/>
                  </a:lnTo>
                  <a:lnTo>
                    <a:pt x="489284" y="236324"/>
                  </a:lnTo>
                  <a:lnTo>
                    <a:pt x="493502" y="229937"/>
                  </a:lnTo>
                  <a:lnTo>
                    <a:pt x="497551" y="223549"/>
                  </a:lnTo>
                  <a:lnTo>
                    <a:pt x="501467" y="217162"/>
                  </a:lnTo>
                  <a:lnTo>
                    <a:pt x="505133" y="210775"/>
                  </a:lnTo>
                  <a:lnTo>
                    <a:pt x="508654" y="204388"/>
                  </a:lnTo>
                  <a:lnTo>
                    <a:pt x="512050" y="198001"/>
                  </a:lnTo>
                  <a:lnTo>
                    <a:pt x="515205" y="191614"/>
                  </a:lnTo>
                  <a:lnTo>
                    <a:pt x="518237" y="185227"/>
                  </a:lnTo>
                  <a:lnTo>
                    <a:pt x="521152" y="178839"/>
                  </a:lnTo>
                  <a:lnTo>
                    <a:pt x="523842" y="172452"/>
                  </a:lnTo>
                  <a:lnTo>
                    <a:pt x="526428" y="166065"/>
                  </a:lnTo>
                  <a:lnTo>
                    <a:pt x="528900" y="159678"/>
                  </a:lnTo>
                  <a:lnTo>
                    <a:pt x="531179" y="153291"/>
                  </a:lnTo>
                  <a:lnTo>
                    <a:pt x="533365" y="146904"/>
                  </a:lnTo>
                  <a:lnTo>
                    <a:pt x="535440" y="140517"/>
                  </a:lnTo>
                  <a:lnTo>
                    <a:pt x="537353" y="134129"/>
                  </a:lnTo>
                  <a:lnTo>
                    <a:pt x="539183" y="127742"/>
                  </a:lnTo>
                  <a:lnTo>
                    <a:pt x="540910" y="121355"/>
                  </a:lnTo>
                  <a:lnTo>
                    <a:pt x="542500" y="114968"/>
                  </a:lnTo>
                  <a:lnTo>
                    <a:pt x="544019" y="108581"/>
                  </a:lnTo>
                  <a:lnTo>
                    <a:pt x="545441" y="102194"/>
                  </a:lnTo>
                  <a:lnTo>
                    <a:pt x="546752" y="95807"/>
                  </a:lnTo>
                  <a:lnTo>
                    <a:pt x="548001" y="89419"/>
                  </a:lnTo>
                  <a:lnTo>
                    <a:pt x="549161" y="83032"/>
                  </a:lnTo>
                  <a:lnTo>
                    <a:pt x="550232" y="76645"/>
                  </a:lnTo>
                  <a:lnTo>
                    <a:pt x="551250" y="70258"/>
                  </a:lnTo>
                  <a:lnTo>
                    <a:pt x="552188" y="63871"/>
                  </a:lnTo>
                  <a:lnTo>
                    <a:pt x="553055" y="57484"/>
                  </a:lnTo>
                  <a:lnTo>
                    <a:pt x="553877" y="51097"/>
                  </a:lnTo>
                  <a:lnTo>
                    <a:pt x="554629" y="44709"/>
                  </a:lnTo>
                  <a:lnTo>
                    <a:pt x="555324" y="38322"/>
                  </a:lnTo>
                  <a:lnTo>
                    <a:pt x="555983" y="31935"/>
                  </a:lnTo>
                  <a:lnTo>
                    <a:pt x="556579" y="25548"/>
                  </a:lnTo>
                  <a:lnTo>
                    <a:pt x="557132" y="19161"/>
                  </a:lnTo>
                  <a:lnTo>
                    <a:pt x="557654" y="12774"/>
                  </a:lnTo>
                  <a:lnTo>
                    <a:pt x="558123" y="6387"/>
                  </a:lnTo>
                  <a:lnTo>
                    <a:pt x="558560" y="0"/>
                  </a:lnTo>
                  <a:lnTo>
                    <a:pt x="567750" y="0"/>
                  </a:lnTo>
                  <a:lnTo>
                    <a:pt x="568186" y="6387"/>
                  </a:lnTo>
                  <a:lnTo>
                    <a:pt x="568655" y="12774"/>
                  </a:lnTo>
                  <a:lnTo>
                    <a:pt x="569177" y="19161"/>
                  </a:lnTo>
                  <a:lnTo>
                    <a:pt x="569731" y="25548"/>
                  </a:lnTo>
                  <a:lnTo>
                    <a:pt x="570327" y="31935"/>
                  </a:lnTo>
                  <a:lnTo>
                    <a:pt x="570985" y="38322"/>
                  </a:lnTo>
                  <a:lnTo>
                    <a:pt x="571681" y="44709"/>
                  </a:lnTo>
                  <a:lnTo>
                    <a:pt x="572432" y="51097"/>
                  </a:lnTo>
                  <a:lnTo>
                    <a:pt x="573254" y="57484"/>
                  </a:lnTo>
                  <a:lnTo>
                    <a:pt x="574121" y="63871"/>
                  </a:lnTo>
                  <a:lnTo>
                    <a:pt x="575059" y="70258"/>
                  </a:lnTo>
                  <a:lnTo>
                    <a:pt x="576077" y="76645"/>
                  </a:lnTo>
                  <a:lnTo>
                    <a:pt x="577148" y="83032"/>
                  </a:lnTo>
                  <a:lnTo>
                    <a:pt x="578308" y="89419"/>
                  </a:lnTo>
                  <a:lnTo>
                    <a:pt x="579557" y="95807"/>
                  </a:lnTo>
                  <a:lnTo>
                    <a:pt x="580868" y="102194"/>
                  </a:lnTo>
                  <a:lnTo>
                    <a:pt x="582290" y="108581"/>
                  </a:lnTo>
                  <a:lnTo>
                    <a:pt x="583809" y="114968"/>
                  </a:lnTo>
                  <a:lnTo>
                    <a:pt x="585400" y="121355"/>
                  </a:lnTo>
                  <a:lnTo>
                    <a:pt x="587126" y="127742"/>
                  </a:lnTo>
                  <a:lnTo>
                    <a:pt x="588957" y="134129"/>
                  </a:lnTo>
                  <a:lnTo>
                    <a:pt x="590869" y="140517"/>
                  </a:lnTo>
                  <a:lnTo>
                    <a:pt x="592945" y="146904"/>
                  </a:lnTo>
                  <a:lnTo>
                    <a:pt x="595131" y="153291"/>
                  </a:lnTo>
                  <a:lnTo>
                    <a:pt x="597409" y="159678"/>
                  </a:lnTo>
                  <a:lnTo>
                    <a:pt x="599881" y="166065"/>
                  </a:lnTo>
                  <a:lnTo>
                    <a:pt x="602467" y="172452"/>
                  </a:lnTo>
                  <a:lnTo>
                    <a:pt x="605157" y="178839"/>
                  </a:lnTo>
                  <a:lnTo>
                    <a:pt x="608073" y="185227"/>
                  </a:lnTo>
                  <a:lnTo>
                    <a:pt x="611105" y="191614"/>
                  </a:lnTo>
                  <a:lnTo>
                    <a:pt x="614259" y="198001"/>
                  </a:lnTo>
                  <a:lnTo>
                    <a:pt x="617655" y="204388"/>
                  </a:lnTo>
                  <a:lnTo>
                    <a:pt x="621176" y="210775"/>
                  </a:lnTo>
                  <a:lnTo>
                    <a:pt x="624842" y="217162"/>
                  </a:lnTo>
                  <a:lnTo>
                    <a:pt x="628758" y="223549"/>
                  </a:lnTo>
                  <a:lnTo>
                    <a:pt x="632808" y="229937"/>
                  </a:lnTo>
                  <a:lnTo>
                    <a:pt x="637026" y="236324"/>
                  </a:lnTo>
                  <a:lnTo>
                    <a:pt x="641498" y="242711"/>
                  </a:lnTo>
                  <a:lnTo>
                    <a:pt x="646111" y="249098"/>
                  </a:lnTo>
                  <a:lnTo>
                    <a:pt x="650915" y="255485"/>
                  </a:lnTo>
                  <a:lnTo>
                    <a:pt x="655972" y="261872"/>
                  </a:lnTo>
                  <a:lnTo>
                    <a:pt x="661175" y="268259"/>
                  </a:lnTo>
                  <a:lnTo>
                    <a:pt x="666591" y="274647"/>
                  </a:lnTo>
                  <a:lnTo>
                    <a:pt x="672253" y="281034"/>
                  </a:lnTo>
                  <a:lnTo>
                    <a:pt x="678064" y="287421"/>
                  </a:lnTo>
                  <a:lnTo>
                    <a:pt x="684104" y="293808"/>
                  </a:lnTo>
                  <a:lnTo>
                    <a:pt x="690379" y="300195"/>
                  </a:lnTo>
                  <a:lnTo>
                    <a:pt x="696803" y="306582"/>
                  </a:lnTo>
                  <a:lnTo>
                    <a:pt x="703469" y="312969"/>
                  </a:lnTo>
                  <a:lnTo>
                    <a:pt x="710351" y="319357"/>
                  </a:lnTo>
                  <a:lnTo>
                    <a:pt x="717379" y="325744"/>
                  </a:lnTo>
                  <a:lnTo>
                    <a:pt x="724654" y="332131"/>
                  </a:lnTo>
                  <a:lnTo>
                    <a:pt x="732122" y="338518"/>
                  </a:lnTo>
                  <a:lnTo>
                    <a:pt x="739729" y="344905"/>
                  </a:lnTo>
                  <a:lnTo>
                    <a:pt x="747580" y="351292"/>
                  </a:lnTo>
                  <a:lnTo>
                    <a:pt x="755597" y="357679"/>
                  </a:lnTo>
                  <a:lnTo>
                    <a:pt x="763741" y="364066"/>
                  </a:lnTo>
                  <a:lnTo>
                    <a:pt x="772114" y="370454"/>
                  </a:lnTo>
                  <a:lnTo>
                    <a:pt x="780623" y="376841"/>
                  </a:lnTo>
                  <a:lnTo>
                    <a:pt x="789243" y="383228"/>
                  </a:lnTo>
                  <a:lnTo>
                    <a:pt x="798067" y="389615"/>
                  </a:lnTo>
                  <a:lnTo>
                    <a:pt x="806993" y="396002"/>
                  </a:lnTo>
                  <a:lnTo>
                    <a:pt x="816010" y="402389"/>
                  </a:lnTo>
                  <a:lnTo>
                    <a:pt x="825192" y="408776"/>
                  </a:lnTo>
                  <a:lnTo>
                    <a:pt x="834442" y="415164"/>
                  </a:lnTo>
                  <a:lnTo>
                    <a:pt x="843763" y="421551"/>
                  </a:lnTo>
                  <a:lnTo>
                    <a:pt x="853189" y="427938"/>
                  </a:lnTo>
                  <a:lnTo>
                    <a:pt x="862653" y="434325"/>
                  </a:lnTo>
                  <a:lnTo>
                    <a:pt x="872160" y="440712"/>
                  </a:lnTo>
                  <a:lnTo>
                    <a:pt x="881706" y="447099"/>
                  </a:lnTo>
                  <a:lnTo>
                    <a:pt x="891259" y="453486"/>
                  </a:lnTo>
                  <a:lnTo>
                    <a:pt x="900816" y="459874"/>
                  </a:lnTo>
                  <a:lnTo>
                    <a:pt x="910347" y="466261"/>
                  </a:lnTo>
                  <a:lnTo>
                    <a:pt x="919852" y="472648"/>
                  </a:lnTo>
                  <a:lnTo>
                    <a:pt x="929312" y="479035"/>
                  </a:lnTo>
                  <a:lnTo>
                    <a:pt x="938684" y="485422"/>
                  </a:lnTo>
                  <a:lnTo>
                    <a:pt x="947994" y="491809"/>
                  </a:lnTo>
                  <a:lnTo>
                    <a:pt x="957203" y="498196"/>
                  </a:lnTo>
                  <a:lnTo>
                    <a:pt x="966265" y="504584"/>
                  </a:lnTo>
                  <a:lnTo>
                    <a:pt x="975228" y="510971"/>
                  </a:lnTo>
                  <a:lnTo>
                    <a:pt x="984027" y="517358"/>
                  </a:lnTo>
                  <a:lnTo>
                    <a:pt x="992628" y="523745"/>
                  </a:lnTo>
                  <a:lnTo>
                    <a:pt x="1001095" y="530132"/>
                  </a:lnTo>
                  <a:lnTo>
                    <a:pt x="1009327" y="536519"/>
                  </a:lnTo>
                  <a:lnTo>
                    <a:pt x="1017320" y="542906"/>
                  </a:lnTo>
                  <a:lnTo>
                    <a:pt x="1025143" y="549294"/>
                  </a:lnTo>
                  <a:lnTo>
                    <a:pt x="1032659" y="555681"/>
                  </a:lnTo>
                  <a:lnTo>
                    <a:pt x="1039905" y="562068"/>
                  </a:lnTo>
                  <a:lnTo>
                    <a:pt x="1046950" y="568455"/>
                  </a:lnTo>
                  <a:lnTo>
                    <a:pt x="1053614" y="574842"/>
                  </a:lnTo>
                  <a:lnTo>
                    <a:pt x="1059987" y="581229"/>
                  </a:lnTo>
                  <a:lnTo>
                    <a:pt x="1066133" y="587616"/>
                  </a:lnTo>
                  <a:lnTo>
                    <a:pt x="1071827" y="594004"/>
                  </a:lnTo>
                  <a:lnTo>
                    <a:pt x="1077222" y="600391"/>
                  </a:lnTo>
                  <a:lnTo>
                    <a:pt x="1082366" y="606778"/>
                  </a:lnTo>
                  <a:lnTo>
                    <a:pt x="1086995" y="613165"/>
                  </a:lnTo>
                  <a:lnTo>
                    <a:pt x="1091327" y="619552"/>
                  </a:lnTo>
                  <a:lnTo>
                    <a:pt x="1095392" y="625939"/>
                  </a:lnTo>
                  <a:lnTo>
                    <a:pt x="1098886" y="632326"/>
                  </a:lnTo>
                  <a:lnTo>
                    <a:pt x="1102098" y="638714"/>
                  </a:lnTo>
                  <a:lnTo>
                    <a:pt x="1105008" y="645101"/>
                  </a:lnTo>
                  <a:lnTo>
                    <a:pt x="1107350" y="651488"/>
                  </a:lnTo>
                  <a:lnTo>
                    <a:pt x="1109409" y="657875"/>
                  </a:lnTo>
                  <a:lnTo>
                    <a:pt x="1111136" y="664262"/>
                  </a:lnTo>
                  <a:lnTo>
                    <a:pt x="1112321" y="670649"/>
                  </a:lnTo>
                  <a:lnTo>
                    <a:pt x="1113225" y="677036"/>
                  </a:lnTo>
                  <a:lnTo>
                    <a:pt x="1113776" y="683423"/>
                  </a:lnTo>
                  <a:lnTo>
                    <a:pt x="1113821" y="689811"/>
                  </a:lnTo>
                  <a:lnTo>
                    <a:pt x="1113596" y="696198"/>
                  </a:lnTo>
                  <a:lnTo>
                    <a:pt x="1113006" y="702585"/>
                  </a:lnTo>
                  <a:lnTo>
                    <a:pt x="1111959" y="708972"/>
                  </a:lnTo>
                  <a:lnTo>
                    <a:pt x="1110657" y="715359"/>
                  </a:lnTo>
                  <a:lnTo>
                    <a:pt x="1108990" y="721746"/>
                  </a:lnTo>
                  <a:lnTo>
                    <a:pt x="1106923" y="728133"/>
                  </a:lnTo>
                  <a:lnTo>
                    <a:pt x="1104621" y="734521"/>
                  </a:lnTo>
                  <a:lnTo>
                    <a:pt x="1101965" y="740908"/>
                  </a:lnTo>
                  <a:lnTo>
                    <a:pt x="1098971" y="747295"/>
                  </a:lnTo>
                  <a:lnTo>
                    <a:pt x="1095767" y="753682"/>
                  </a:lnTo>
                  <a:lnTo>
                    <a:pt x="1092232" y="760069"/>
                  </a:lnTo>
                  <a:lnTo>
                    <a:pt x="1088422" y="766456"/>
                  </a:lnTo>
                  <a:lnTo>
                    <a:pt x="1084430" y="772843"/>
                  </a:lnTo>
                  <a:lnTo>
                    <a:pt x="1080142" y="779231"/>
                  </a:lnTo>
                  <a:lnTo>
                    <a:pt x="1075640" y="785618"/>
                  </a:lnTo>
                  <a:lnTo>
                    <a:pt x="1070986" y="792005"/>
                  </a:lnTo>
                  <a:lnTo>
                    <a:pt x="1066080" y="798392"/>
                  </a:lnTo>
                  <a:lnTo>
                    <a:pt x="1061017" y="804779"/>
                  </a:lnTo>
                  <a:lnTo>
                    <a:pt x="1055834" y="811166"/>
                  </a:lnTo>
                  <a:lnTo>
                    <a:pt x="1050450" y="817553"/>
                  </a:lnTo>
                  <a:lnTo>
                    <a:pt x="1044959" y="823941"/>
                  </a:lnTo>
                  <a:lnTo>
                    <a:pt x="1039381" y="830328"/>
                  </a:lnTo>
                  <a:lnTo>
                    <a:pt x="1033657" y="836715"/>
                  </a:lnTo>
                  <a:lnTo>
                    <a:pt x="1027869" y="843102"/>
                  </a:lnTo>
                  <a:lnTo>
                    <a:pt x="1022025" y="849489"/>
                  </a:lnTo>
                  <a:lnTo>
                    <a:pt x="1016093" y="855876"/>
                  </a:lnTo>
                  <a:lnTo>
                    <a:pt x="1010133" y="862263"/>
                  </a:lnTo>
                  <a:lnTo>
                    <a:pt x="1004143" y="868651"/>
                  </a:lnTo>
                  <a:lnTo>
                    <a:pt x="998125" y="875038"/>
                  </a:lnTo>
                  <a:lnTo>
                    <a:pt x="992104" y="881425"/>
                  </a:lnTo>
                  <a:lnTo>
                    <a:pt x="986081" y="887812"/>
                  </a:lnTo>
                  <a:lnTo>
                    <a:pt x="980077" y="894199"/>
                  </a:lnTo>
                  <a:lnTo>
                    <a:pt x="974092" y="900586"/>
                  </a:lnTo>
                  <a:lnTo>
                    <a:pt x="968133" y="906973"/>
                  </a:lnTo>
                  <a:lnTo>
                    <a:pt x="962229" y="913361"/>
                  </a:lnTo>
                  <a:lnTo>
                    <a:pt x="956360" y="919748"/>
                  </a:lnTo>
                  <a:lnTo>
                    <a:pt x="950542" y="926135"/>
                  </a:lnTo>
                  <a:lnTo>
                    <a:pt x="944802" y="932522"/>
                  </a:lnTo>
                  <a:lnTo>
                    <a:pt x="939111" y="938909"/>
                  </a:lnTo>
                  <a:lnTo>
                    <a:pt x="933492" y="945296"/>
                  </a:lnTo>
                  <a:lnTo>
                    <a:pt x="927964" y="951683"/>
                  </a:lnTo>
                  <a:lnTo>
                    <a:pt x="922492" y="958071"/>
                  </a:lnTo>
                  <a:lnTo>
                    <a:pt x="917109" y="964458"/>
                  </a:lnTo>
                  <a:lnTo>
                    <a:pt x="911820" y="970845"/>
                  </a:lnTo>
                  <a:lnTo>
                    <a:pt x="906592" y="977232"/>
                  </a:lnTo>
                  <a:lnTo>
                    <a:pt x="901464" y="983619"/>
                  </a:lnTo>
                  <a:lnTo>
                    <a:pt x="896426" y="990006"/>
                  </a:lnTo>
                  <a:lnTo>
                    <a:pt x="891448" y="996393"/>
                  </a:lnTo>
                  <a:lnTo>
                    <a:pt x="886575" y="1002780"/>
                  </a:lnTo>
                  <a:lnTo>
                    <a:pt x="881783" y="1009168"/>
                  </a:lnTo>
                  <a:lnTo>
                    <a:pt x="877049" y="1015555"/>
                  </a:lnTo>
                  <a:lnTo>
                    <a:pt x="872417" y="1021942"/>
                  </a:lnTo>
                  <a:lnTo>
                    <a:pt x="867854" y="1028329"/>
                  </a:lnTo>
                  <a:lnTo>
                    <a:pt x="863344" y="1034716"/>
                  </a:lnTo>
                  <a:lnTo>
                    <a:pt x="858928" y="1041103"/>
                  </a:lnTo>
                  <a:lnTo>
                    <a:pt x="854567" y="1047490"/>
                  </a:lnTo>
                  <a:lnTo>
                    <a:pt x="850251" y="1053878"/>
                  </a:lnTo>
                  <a:lnTo>
                    <a:pt x="846019" y="1060265"/>
                  </a:lnTo>
                  <a:lnTo>
                    <a:pt x="841827" y="1066652"/>
                  </a:lnTo>
                  <a:lnTo>
                    <a:pt x="837671" y="1073039"/>
                  </a:lnTo>
                  <a:lnTo>
                    <a:pt x="833584" y="1079426"/>
                  </a:lnTo>
                  <a:lnTo>
                    <a:pt x="829524" y="1085813"/>
                  </a:lnTo>
                  <a:lnTo>
                    <a:pt x="825494" y="1092200"/>
                  </a:lnTo>
                  <a:lnTo>
                    <a:pt x="821511" y="1098588"/>
                  </a:lnTo>
                  <a:lnTo>
                    <a:pt x="817547" y="1104975"/>
                  </a:lnTo>
                  <a:lnTo>
                    <a:pt x="813605" y="1111362"/>
                  </a:lnTo>
                  <a:lnTo>
                    <a:pt x="809691" y="1117749"/>
                  </a:lnTo>
                  <a:lnTo>
                    <a:pt x="805788" y="1124136"/>
                  </a:lnTo>
                  <a:lnTo>
                    <a:pt x="801899" y="1130523"/>
                  </a:lnTo>
                  <a:lnTo>
                    <a:pt x="798023" y="1136910"/>
                  </a:lnTo>
                  <a:lnTo>
                    <a:pt x="794152" y="1143298"/>
                  </a:lnTo>
                  <a:lnTo>
                    <a:pt x="790287" y="1149685"/>
                  </a:lnTo>
                  <a:lnTo>
                    <a:pt x="786426" y="1156072"/>
                  </a:lnTo>
                  <a:lnTo>
                    <a:pt x="782565" y="1162459"/>
                  </a:lnTo>
                  <a:lnTo>
                    <a:pt x="778703" y="1168846"/>
                  </a:lnTo>
                  <a:lnTo>
                    <a:pt x="774839" y="1175233"/>
                  </a:lnTo>
                  <a:lnTo>
                    <a:pt x="770973" y="1181620"/>
                  </a:lnTo>
                  <a:lnTo>
                    <a:pt x="767103" y="1188008"/>
                  </a:lnTo>
                  <a:lnTo>
                    <a:pt x="763229" y="1194395"/>
                  </a:lnTo>
                  <a:lnTo>
                    <a:pt x="759352" y="1200782"/>
                  </a:lnTo>
                  <a:lnTo>
                    <a:pt x="755471" y="1207169"/>
                  </a:lnTo>
                  <a:lnTo>
                    <a:pt x="751587" y="1213556"/>
                  </a:lnTo>
                  <a:lnTo>
                    <a:pt x="747703" y="1219943"/>
                  </a:lnTo>
                  <a:lnTo>
                    <a:pt x="743817" y="1226330"/>
                  </a:lnTo>
                  <a:lnTo>
                    <a:pt x="739934" y="1232718"/>
                  </a:lnTo>
                  <a:lnTo>
                    <a:pt x="736053" y="1239105"/>
                  </a:lnTo>
                  <a:lnTo>
                    <a:pt x="732179" y="1245492"/>
                  </a:lnTo>
                  <a:lnTo>
                    <a:pt x="728313" y="1251879"/>
                  </a:lnTo>
                  <a:lnTo>
                    <a:pt x="724455" y="1258266"/>
                  </a:lnTo>
                  <a:lnTo>
                    <a:pt x="720615" y="1264653"/>
                  </a:lnTo>
                  <a:lnTo>
                    <a:pt x="716792" y="1271040"/>
                  </a:lnTo>
                  <a:lnTo>
                    <a:pt x="712982" y="1277428"/>
                  </a:lnTo>
                  <a:lnTo>
                    <a:pt x="709207" y="1283815"/>
                  </a:lnTo>
                  <a:lnTo>
                    <a:pt x="705455" y="1290202"/>
                  </a:lnTo>
                  <a:lnTo>
                    <a:pt x="701725" y="1296589"/>
                  </a:lnTo>
                  <a:lnTo>
                    <a:pt x="698049" y="1302976"/>
                  </a:lnTo>
                  <a:lnTo>
                    <a:pt x="694404" y="1309363"/>
                  </a:lnTo>
                  <a:lnTo>
                    <a:pt x="690792" y="1315750"/>
                  </a:lnTo>
                  <a:lnTo>
                    <a:pt x="687249" y="1322137"/>
                  </a:lnTo>
                  <a:lnTo>
                    <a:pt x="683747" y="1328525"/>
                  </a:lnTo>
                  <a:lnTo>
                    <a:pt x="680291" y="1334912"/>
                  </a:lnTo>
                  <a:lnTo>
                    <a:pt x="676920" y="1341299"/>
                  </a:lnTo>
                  <a:lnTo>
                    <a:pt x="673598" y="1347686"/>
                  </a:lnTo>
                  <a:lnTo>
                    <a:pt x="670338" y="1354073"/>
                  </a:lnTo>
                  <a:lnTo>
                    <a:pt x="667176" y="1360460"/>
                  </a:lnTo>
                  <a:lnTo>
                    <a:pt x="664072" y="1366847"/>
                  </a:lnTo>
                  <a:lnTo>
                    <a:pt x="661047" y="1373235"/>
                  </a:lnTo>
                  <a:lnTo>
                    <a:pt x="658131" y="1379622"/>
                  </a:lnTo>
                  <a:lnTo>
                    <a:pt x="655281" y="1386009"/>
                  </a:lnTo>
                  <a:lnTo>
                    <a:pt x="652528" y="1392396"/>
                  </a:lnTo>
                  <a:lnTo>
                    <a:pt x="649892" y="1398783"/>
                  </a:lnTo>
                  <a:lnTo>
                    <a:pt x="647329" y="1405170"/>
                  </a:lnTo>
                  <a:lnTo>
                    <a:pt x="644881" y="1411557"/>
                  </a:lnTo>
                  <a:lnTo>
                    <a:pt x="642556" y="1417945"/>
                  </a:lnTo>
                  <a:lnTo>
                    <a:pt x="640310" y="1424332"/>
                  </a:lnTo>
                  <a:lnTo>
                    <a:pt x="638198" y="1430719"/>
                  </a:lnTo>
                  <a:lnTo>
                    <a:pt x="636210" y="1437106"/>
                  </a:lnTo>
                  <a:lnTo>
                    <a:pt x="634308" y="1443493"/>
                  </a:lnTo>
                  <a:lnTo>
                    <a:pt x="632558" y="1449880"/>
                  </a:lnTo>
                  <a:lnTo>
                    <a:pt x="630930" y="1456267"/>
                  </a:lnTo>
                  <a:lnTo>
                    <a:pt x="629393" y="1462655"/>
                  </a:lnTo>
                  <a:lnTo>
                    <a:pt x="628024" y="1469042"/>
                  </a:lnTo>
                  <a:lnTo>
                    <a:pt x="626775" y="1475429"/>
                  </a:lnTo>
                  <a:lnTo>
                    <a:pt x="625621" y="1481816"/>
                  </a:lnTo>
                  <a:lnTo>
                    <a:pt x="624649" y="1488203"/>
                  </a:lnTo>
                  <a:lnTo>
                    <a:pt x="623791" y="1494590"/>
                  </a:lnTo>
                  <a:lnTo>
                    <a:pt x="623031" y="1500977"/>
                  </a:lnTo>
                  <a:lnTo>
                    <a:pt x="622466" y="1507365"/>
                  </a:lnTo>
                  <a:lnTo>
                    <a:pt x="622009" y="1513752"/>
                  </a:lnTo>
                  <a:lnTo>
                    <a:pt x="621650" y="1520139"/>
                  </a:lnTo>
                  <a:lnTo>
                    <a:pt x="621498" y="1526526"/>
                  </a:lnTo>
                  <a:lnTo>
                    <a:pt x="621445" y="1532913"/>
                  </a:lnTo>
                  <a:lnTo>
                    <a:pt x="621499" y="1539300"/>
                  </a:lnTo>
                  <a:lnTo>
                    <a:pt x="621751" y="1545687"/>
                  </a:lnTo>
                  <a:lnTo>
                    <a:pt x="622100" y="1552075"/>
                  </a:lnTo>
                  <a:lnTo>
                    <a:pt x="622565" y="1558462"/>
                  </a:lnTo>
                  <a:lnTo>
                    <a:pt x="623216" y="1564849"/>
                  </a:lnTo>
                  <a:lnTo>
                    <a:pt x="623963" y="1571236"/>
                  </a:lnTo>
                  <a:lnTo>
                    <a:pt x="624831" y="1577623"/>
                  </a:lnTo>
                  <a:lnTo>
                    <a:pt x="625872" y="1584010"/>
                  </a:lnTo>
                  <a:lnTo>
                    <a:pt x="627006" y="1590397"/>
                  </a:lnTo>
                  <a:lnTo>
                    <a:pt x="628266" y="1596785"/>
                  </a:lnTo>
                  <a:lnTo>
                    <a:pt x="629683" y="1603172"/>
                  </a:lnTo>
                  <a:lnTo>
                    <a:pt x="631189" y="1609559"/>
                  </a:lnTo>
                  <a:lnTo>
                    <a:pt x="632825" y="1615946"/>
                  </a:lnTo>
                  <a:lnTo>
                    <a:pt x="634600" y="1622333"/>
                  </a:lnTo>
                  <a:lnTo>
                    <a:pt x="636461" y="1628720"/>
                  </a:lnTo>
                  <a:lnTo>
                    <a:pt x="638450" y="1635107"/>
                  </a:lnTo>
                  <a:lnTo>
                    <a:pt x="640562" y="1641495"/>
                  </a:lnTo>
                  <a:lnTo>
                    <a:pt x="642754" y="1647882"/>
                  </a:lnTo>
                  <a:lnTo>
                    <a:pt x="645071" y="1654269"/>
                  </a:lnTo>
                  <a:lnTo>
                    <a:pt x="647494" y="1660656"/>
                  </a:lnTo>
                  <a:lnTo>
                    <a:pt x="649990" y="1667043"/>
                  </a:lnTo>
                  <a:lnTo>
                    <a:pt x="652605" y="1673430"/>
                  </a:lnTo>
                  <a:lnTo>
                    <a:pt x="655310" y="1679817"/>
                  </a:lnTo>
                  <a:lnTo>
                    <a:pt x="658079" y="1686204"/>
                  </a:lnTo>
                  <a:lnTo>
                    <a:pt x="660959" y="1692592"/>
                  </a:lnTo>
                  <a:lnTo>
                    <a:pt x="663911" y="1698979"/>
                  </a:lnTo>
                  <a:lnTo>
                    <a:pt x="666919" y="1705366"/>
                  </a:lnTo>
                  <a:lnTo>
                    <a:pt x="670027" y="1711753"/>
                  </a:lnTo>
                  <a:lnTo>
                    <a:pt x="673189" y="1718140"/>
                  </a:lnTo>
                  <a:lnTo>
                    <a:pt x="676399" y="1724527"/>
                  </a:lnTo>
                  <a:lnTo>
                    <a:pt x="679692" y="1730914"/>
                  </a:lnTo>
                  <a:lnTo>
                    <a:pt x="683026" y="1737302"/>
                  </a:lnTo>
                  <a:lnTo>
                    <a:pt x="686396" y="1743689"/>
                  </a:lnTo>
                  <a:lnTo>
                    <a:pt x="689832" y="1750076"/>
                  </a:lnTo>
                  <a:lnTo>
                    <a:pt x="693293" y="1756463"/>
                  </a:lnTo>
                  <a:lnTo>
                    <a:pt x="696783" y="1762850"/>
                  </a:lnTo>
                  <a:lnTo>
                    <a:pt x="700313" y="1769237"/>
                  </a:lnTo>
                  <a:lnTo>
                    <a:pt x="703859" y="1775624"/>
                  </a:lnTo>
                  <a:lnTo>
                    <a:pt x="707421" y="1782012"/>
                  </a:lnTo>
                  <a:lnTo>
                    <a:pt x="711000" y="1788399"/>
                  </a:lnTo>
                  <a:lnTo>
                    <a:pt x="714584" y="1794786"/>
                  </a:lnTo>
                  <a:lnTo>
                    <a:pt x="718171" y="1801173"/>
                  </a:lnTo>
                  <a:lnTo>
                    <a:pt x="721753" y="1807560"/>
                  </a:lnTo>
                  <a:lnTo>
                    <a:pt x="725328" y="1813947"/>
                  </a:lnTo>
                  <a:lnTo>
                    <a:pt x="728892" y="1820334"/>
                  </a:lnTo>
                  <a:lnTo>
                    <a:pt x="732431" y="1826722"/>
                  </a:lnTo>
                  <a:lnTo>
                    <a:pt x="735953" y="1833109"/>
                  </a:lnTo>
                  <a:lnTo>
                    <a:pt x="739446" y="1839496"/>
                  </a:lnTo>
                  <a:lnTo>
                    <a:pt x="742898" y="1845883"/>
                  </a:lnTo>
                  <a:lnTo>
                    <a:pt x="746323" y="1852270"/>
                  </a:lnTo>
                  <a:lnTo>
                    <a:pt x="749701" y="1858657"/>
                  </a:lnTo>
                  <a:lnTo>
                    <a:pt x="753024" y="1865044"/>
                  </a:lnTo>
                  <a:lnTo>
                    <a:pt x="756311" y="1871432"/>
                  </a:lnTo>
                  <a:lnTo>
                    <a:pt x="759532" y="1877819"/>
                  </a:lnTo>
                  <a:lnTo>
                    <a:pt x="762688" y="1884206"/>
                  </a:lnTo>
                  <a:lnTo>
                    <a:pt x="765800" y="1890593"/>
                  </a:lnTo>
                  <a:lnTo>
                    <a:pt x="768828" y="1896980"/>
                  </a:lnTo>
                  <a:lnTo>
                    <a:pt x="771785" y="1903367"/>
                  </a:lnTo>
                  <a:lnTo>
                    <a:pt x="774690" y="1909754"/>
                  </a:lnTo>
                  <a:lnTo>
                    <a:pt x="777494" y="1916142"/>
                  </a:lnTo>
                  <a:lnTo>
                    <a:pt x="780225" y="1922529"/>
                  </a:lnTo>
                  <a:lnTo>
                    <a:pt x="782898" y="1928916"/>
                  </a:lnTo>
                  <a:lnTo>
                    <a:pt x="785456" y="1935303"/>
                  </a:lnTo>
                  <a:lnTo>
                    <a:pt x="787942" y="1941690"/>
                  </a:lnTo>
                  <a:lnTo>
                    <a:pt x="790366" y="1948077"/>
                  </a:lnTo>
                  <a:lnTo>
                    <a:pt x="792664" y="1954464"/>
                  </a:lnTo>
                  <a:lnTo>
                    <a:pt x="794893" y="1960852"/>
                  </a:lnTo>
                  <a:lnTo>
                    <a:pt x="797059" y="1967239"/>
                  </a:lnTo>
                  <a:lnTo>
                    <a:pt x="799093" y="1973626"/>
                  </a:lnTo>
                  <a:lnTo>
                    <a:pt x="801065" y="1980013"/>
                  </a:lnTo>
                  <a:lnTo>
                    <a:pt x="802968" y="1986400"/>
                  </a:lnTo>
                  <a:lnTo>
                    <a:pt x="804750" y="1992787"/>
                  </a:lnTo>
                  <a:lnTo>
                    <a:pt x="806474" y="1999174"/>
                  </a:lnTo>
                  <a:lnTo>
                    <a:pt x="808127" y="2005561"/>
                  </a:lnTo>
                  <a:lnTo>
                    <a:pt x="809674" y="2011949"/>
                  </a:lnTo>
                  <a:lnTo>
                    <a:pt x="811168" y="2018336"/>
                  </a:lnTo>
                  <a:lnTo>
                    <a:pt x="812595" y="2024723"/>
                  </a:lnTo>
                  <a:lnTo>
                    <a:pt x="813935" y="2031110"/>
                  </a:lnTo>
                  <a:lnTo>
                    <a:pt x="815230" y="2037497"/>
                  </a:lnTo>
                  <a:lnTo>
                    <a:pt x="816466" y="2043884"/>
                  </a:lnTo>
                  <a:lnTo>
                    <a:pt x="817638" y="2050271"/>
                  </a:lnTo>
                  <a:lnTo>
                    <a:pt x="818775" y="2056659"/>
                  </a:lnTo>
                  <a:lnTo>
                    <a:pt x="819868" y="2063046"/>
                  </a:lnTo>
                  <a:lnTo>
                    <a:pt x="820920" y="2069433"/>
                  </a:lnTo>
                  <a:lnTo>
                    <a:pt x="821952" y="2075820"/>
                  </a:lnTo>
                  <a:lnTo>
                    <a:pt x="822957" y="2082207"/>
                  </a:lnTo>
                  <a:lnTo>
                    <a:pt x="823949" y="2088594"/>
                  </a:lnTo>
                  <a:lnTo>
                    <a:pt x="824936" y="2094981"/>
                  </a:lnTo>
                  <a:lnTo>
                    <a:pt x="825921" y="2101369"/>
                  </a:lnTo>
                  <a:lnTo>
                    <a:pt x="826919" y="2107756"/>
                  </a:lnTo>
                  <a:lnTo>
                    <a:pt x="827929" y="2114143"/>
                  </a:lnTo>
                  <a:lnTo>
                    <a:pt x="828970" y="2120530"/>
                  </a:lnTo>
                  <a:lnTo>
                    <a:pt x="830047" y="2126917"/>
                  </a:lnTo>
                  <a:lnTo>
                    <a:pt x="831155" y="2133304"/>
                  </a:lnTo>
                  <a:lnTo>
                    <a:pt x="832330" y="2139691"/>
                  </a:lnTo>
                  <a:lnTo>
                    <a:pt x="833565" y="2146079"/>
                  </a:lnTo>
                  <a:lnTo>
                    <a:pt x="834848" y="2152466"/>
                  </a:lnTo>
                  <a:lnTo>
                    <a:pt x="836241" y="2158853"/>
                  </a:lnTo>
                  <a:lnTo>
                    <a:pt x="837711" y="2165240"/>
                  </a:lnTo>
                  <a:lnTo>
                    <a:pt x="839249" y="2171627"/>
                  </a:lnTo>
                  <a:lnTo>
                    <a:pt x="840941" y="2178014"/>
                  </a:lnTo>
                  <a:lnTo>
                    <a:pt x="842725" y="2184401"/>
                  </a:lnTo>
                  <a:lnTo>
                    <a:pt x="844595" y="2190789"/>
                  </a:lnTo>
                  <a:lnTo>
                    <a:pt x="846663" y="2197176"/>
                  </a:lnTo>
                  <a:lnTo>
                    <a:pt x="848833" y="2203563"/>
                  </a:lnTo>
                  <a:lnTo>
                    <a:pt x="851117" y="2209950"/>
                  </a:lnTo>
                  <a:lnTo>
                    <a:pt x="853621" y="2216337"/>
                  </a:lnTo>
                  <a:lnTo>
                    <a:pt x="856242" y="2222724"/>
                  </a:lnTo>
                  <a:lnTo>
                    <a:pt x="859003" y="2229111"/>
                  </a:lnTo>
                  <a:lnTo>
                    <a:pt x="861999" y="2235499"/>
                  </a:lnTo>
                  <a:lnTo>
                    <a:pt x="865124" y="2241886"/>
                  </a:lnTo>
                  <a:lnTo>
                    <a:pt x="868413" y="2248273"/>
                  </a:lnTo>
                  <a:lnTo>
                    <a:pt x="871943" y="2254660"/>
                  </a:lnTo>
                  <a:lnTo>
                    <a:pt x="875608" y="2261047"/>
                  </a:lnTo>
                  <a:lnTo>
                    <a:pt x="879459" y="2267434"/>
                  </a:lnTo>
                  <a:lnTo>
                    <a:pt x="883547" y="2273821"/>
                  </a:lnTo>
                  <a:lnTo>
                    <a:pt x="887771" y="2280209"/>
                  </a:lnTo>
                  <a:lnTo>
                    <a:pt x="892197" y="2286596"/>
                  </a:lnTo>
                  <a:lnTo>
                    <a:pt x="896845" y="2292983"/>
                  </a:lnTo>
                  <a:lnTo>
                    <a:pt x="901628" y="2299370"/>
                  </a:lnTo>
                  <a:lnTo>
                    <a:pt x="906618" y="2305757"/>
                  </a:lnTo>
                  <a:lnTo>
                    <a:pt x="911806" y="2312144"/>
                  </a:lnTo>
                  <a:lnTo>
                    <a:pt x="917121" y="2318531"/>
                  </a:lnTo>
                  <a:lnTo>
                    <a:pt x="922640" y="2324918"/>
                  </a:lnTo>
                  <a:lnTo>
                    <a:pt x="928325" y="2331306"/>
                  </a:lnTo>
                  <a:lnTo>
                    <a:pt x="934124" y="2337693"/>
                  </a:lnTo>
                  <a:lnTo>
                    <a:pt x="940108" y="2344080"/>
                  </a:lnTo>
                  <a:lnTo>
                    <a:pt x="946222" y="2350467"/>
                  </a:lnTo>
                  <a:lnTo>
                    <a:pt x="952430" y="2356854"/>
                  </a:lnTo>
                  <a:lnTo>
                    <a:pt x="958792" y="2363241"/>
                  </a:lnTo>
                  <a:lnTo>
                    <a:pt x="965242" y="2369628"/>
                  </a:lnTo>
                  <a:lnTo>
                    <a:pt x="971761" y="2376016"/>
                  </a:lnTo>
                  <a:lnTo>
                    <a:pt x="978387" y="2382403"/>
                  </a:lnTo>
                  <a:lnTo>
                    <a:pt x="985059" y="2388790"/>
                  </a:lnTo>
                  <a:lnTo>
                    <a:pt x="991769" y="2395177"/>
                  </a:lnTo>
                  <a:lnTo>
                    <a:pt x="998522" y="2401564"/>
                  </a:lnTo>
                  <a:lnTo>
                    <a:pt x="1005280" y="2407951"/>
                  </a:lnTo>
                  <a:lnTo>
                    <a:pt x="1012041" y="2414338"/>
                  </a:lnTo>
                  <a:lnTo>
                    <a:pt x="1018769" y="2420726"/>
                  </a:lnTo>
                  <a:lnTo>
                    <a:pt x="1025461" y="2427113"/>
                  </a:lnTo>
                  <a:lnTo>
                    <a:pt x="1032112" y="2433500"/>
                  </a:lnTo>
                  <a:lnTo>
                    <a:pt x="1038651" y="2439887"/>
                  </a:lnTo>
                  <a:lnTo>
                    <a:pt x="1045113" y="2446274"/>
                  </a:lnTo>
                  <a:lnTo>
                    <a:pt x="1051483" y="2452661"/>
                  </a:lnTo>
                  <a:lnTo>
                    <a:pt x="1057663" y="2459048"/>
                  </a:lnTo>
                  <a:lnTo>
                    <a:pt x="1063727" y="2465436"/>
                  </a:lnTo>
                  <a:lnTo>
                    <a:pt x="1069635" y="2471823"/>
                  </a:lnTo>
                  <a:lnTo>
                    <a:pt x="1075286" y="2478210"/>
                  </a:lnTo>
                  <a:lnTo>
                    <a:pt x="1080780" y="2484597"/>
                  </a:lnTo>
                  <a:lnTo>
                    <a:pt x="1086050" y="2490984"/>
                  </a:lnTo>
                  <a:lnTo>
                    <a:pt x="1091006" y="2497371"/>
                  </a:lnTo>
                  <a:lnTo>
                    <a:pt x="1095766" y="2503758"/>
                  </a:lnTo>
                  <a:lnTo>
                    <a:pt x="1100229" y="2510146"/>
                  </a:lnTo>
                  <a:lnTo>
                    <a:pt x="1104332" y="2516533"/>
                  </a:lnTo>
                  <a:lnTo>
                    <a:pt x="1108206" y="2522920"/>
                  </a:lnTo>
                  <a:lnTo>
                    <a:pt x="1111708" y="2529307"/>
                  </a:lnTo>
                  <a:lnTo>
                    <a:pt x="1114820" y="2535694"/>
                  </a:lnTo>
                  <a:lnTo>
                    <a:pt x="1117671" y="2542081"/>
                  </a:lnTo>
                  <a:lnTo>
                    <a:pt x="1120080" y="2548468"/>
                  </a:lnTo>
                  <a:lnTo>
                    <a:pt x="1122083" y="2554856"/>
                  </a:lnTo>
                  <a:lnTo>
                    <a:pt x="1123800" y="2561243"/>
                  </a:lnTo>
                  <a:lnTo>
                    <a:pt x="1125009" y="2567630"/>
                  </a:lnTo>
                  <a:lnTo>
                    <a:pt x="1125811" y="2574017"/>
                  </a:lnTo>
                  <a:lnTo>
                    <a:pt x="1126310" y="2580404"/>
                  </a:lnTo>
                  <a:lnTo>
                    <a:pt x="1126245" y="2586791"/>
                  </a:lnTo>
                  <a:lnTo>
                    <a:pt x="1125785" y="2593178"/>
                  </a:lnTo>
                  <a:lnTo>
                    <a:pt x="1125011" y="2599566"/>
                  </a:lnTo>
                  <a:lnTo>
                    <a:pt x="1123630" y="2605953"/>
                  </a:lnTo>
                  <a:lnTo>
                    <a:pt x="1121879" y="2612340"/>
                  </a:lnTo>
                  <a:lnTo>
                    <a:pt x="1119812" y="2618727"/>
                  </a:lnTo>
                  <a:lnTo>
                    <a:pt x="1117111" y="2625114"/>
                  </a:lnTo>
                  <a:lnTo>
                    <a:pt x="1114074" y="2631501"/>
                  </a:lnTo>
                  <a:lnTo>
                    <a:pt x="1110721" y="2637888"/>
                  </a:lnTo>
                  <a:lnTo>
                    <a:pt x="1106734" y="2644275"/>
                  </a:lnTo>
                  <a:lnTo>
                    <a:pt x="1102449" y="2650663"/>
                  </a:lnTo>
                  <a:lnTo>
                    <a:pt x="1097835" y="2657050"/>
                  </a:lnTo>
                  <a:lnTo>
                    <a:pt x="1092648" y="2663437"/>
                  </a:lnTo>
                  <a:lnTo>
                    <a:pt x="1087184" y="2669824"/>
                  </a:lnTo>
                  <a:lnTo>
                    <a:pt x="1081389" y="2676211"/>
                  </a:lnTo>
                  <a:lnTo>
                    <a:pt x="1075096" y="2682598"/>
                  </a:lnTo>
                  <a:lnTo>
                    <a:pt x="1068550" y="2688985"/>
                  </a:lnTo>
                  <a:lnTo>
                    <a:pt x="1061685" y="2695373"/>
                  </a:lnTo>
                  <a:lnTo>
                    <a:pt x="1054401" y="2701760"/>
                  </a:lnTo>
                  <a:lnTo>
                    <a:pt x="1046897" y="2708147"/>
                  </a:lnTo>
                  <a:lnTo>
                    <a:pt x="1039097" y="2714534"/>
                  </a:lnTo>
                  <a:lnTo>
                    <a:pt x="1030960" y="2720921"/>
                  </a:lnTo>
                  <a:lnTo>
                    <a:pt x="1022640" y="2727308"/>
                  </a:lnTo>
                  <a:lnTo>
                    <a:pt x="1014059" y="2733695"/>
                  </a:lnTo>
                  <a:lnTo>
                    <a:pt x="1005224" y="2740083"/>
                  </a:lnTo>
                  <a:lnTo>
                    <a:pt x="996243" y="2746470"/>
                  </a:lnTo>
                  <a:lnTo>
                    <a:pt x="987050" y="2752857"/>
                  </a:lnTo>
                  <a:lnTo>
                    <a:pt x="977679" y="2759244"/>
                  </a:lnTo>
                  <a:lnTo>
                    <a:pt x="968203" y="2765631"/>
                  </a:lnTo>
                  <a:lnTo>
                    <a:pt x="958571" y="2772018"/>
                  </a:lnTo>
                  <a:lnTo>
                    <a:pt x="948834" y="2778405"/>
                  </a:lnTo>
                  <a:lnTo>
                    <a:pt x="939030" y="2784793"/>
                  </a:lnTo>
                  <a:lnTo>
                    <a:pt x="929135" y="2791180"/>
                  </a:lnTo>
                  <a:lnTo>
                    <a:pt x="919196" y="2797567"/>
                  </a:lnTo>
                  <a:lnTo>
                    <a:pt x="909230" y="2803954"/>
                  </a:lnTo>
                  <a:lnTo>
                    <a:pt x="899242" y="2810341"/>
                  </a:lnTo>
                  <a:lnTo>
                    <a:pt x="889262" y="2816728"/>
                  </a:lnTo>
                  <a:lnTo>
                    <a:pt x="879292" y="2823115"/>
                  </a:lnTo>
                  <a:lnTo>
                    <a:pt x="869370" y="2829503"/>
                  </a:lnTo>
                  <a:lnTo>
                    <a:pt x="859498" y="2835890"/>
                  </a:lnTo>
                  <a:lnTo>
                    <a:pt x="849669" y="2842277"/>
                  </a:lnTo>
                  <a:lnTo>
                    <a:pt x="839958" y="2848664"/>
                  </a:lnTo>
                  <a:lnTo>
                    <a:pt x="830327" y="2855051"/>
                  </a:lnTo>
                  <a:lnTo>
                    <a:pt x="820772" y="2861438"/>
                  </a:lnTo>
                  <a:lnTo>
                    <a:pt x="811398" y="2867825"/>
                  </a:lnTo>
                  <a:lnTo>
                    <a:pt x="802126" y="2874213"/>
                  </a:lnTo>
                  <a:lnTo>
                    <a:pt x="792965" y="2880600"/>
                  </a:lnTo>
                  <a:lnTo>
                    <a:pt x="784026" y="2886987"/>
                  </a:lnTo>
                  <a:lnTo>
                    <a:pt x="775209" y="2893374"/>
                  </a:lnTo>
                  <a:lnTo>
                    <a:pt x="766538" y="2899761"/>
                  </a:lnTo>
                  <a:lnTo>
                    <a:pt x="758116" y="2906148"/>
                  </a:lnTo>
                  <a:lnTo>
                    <a:pt x="749831" y="2912535"/>
                  </a:lnTo>
                  <a:lnTo>
                    <a:pt x="741726" y="2918923"/>
                  </a:lnTo>
                  <a:lnTo>
                    <a:pt x="733881" y="2925310"/>
                  </a:lnTo>
                  <a:lnTo>
                    <a:pt x="726186" y="2931697"/>
                  </a:lnTo>
                  <a:lnTo>
                    <a:pt x="718697" y="2938084"/>
                  </a:lnTo>
                  <a:lnTo>
                    <a:pt x="711472" y="2944471"/>
                  </a:lnTo>
                  <a:lnTo>
                    <a:pt x="704403" y="2950858"/>
                  </a:lnTo>
                  <a:lnTo>
                    <a:pt x="697563" y="2957245"/>
                  </a:lnTo>
                  <a:lnTo>
                    <a:pt x="690980" y="2963632"/>
                  </a:lnTo>
                  <a:lnTo>
                    <a:pt x="684555" y="2970020"/>
                  </a:lnTo>
                  <a:lnTo>
                    <a:pt x="678378" y="2976407"/>
                  </a:lnTo>
                  <a:lnTo>
                    <a:pt x="672443" y="2982794"/>
                  </a:lnTo>
                  <a:lnTo>
                    <a:pt x="666665" y="2989181"/>
                  </a:lnTo>
                  <a:lnTo>
                    <a:pt x="661147" y="2995568"/>
                  </a:lnTo>
                  <a:lnTo>
                    <a:pt x="655850" y="3001955"/>
                  </a:lnTo>
                  <a:lnTo>
                    <a:pt x="650707" y="3008342"/>
                  </a:lnTo>
                  <a:lnTo>
                    <a:pt x="645829" y="3014730"/>
                  </a:lnTo>
                  <a:lnTo>
                    <a:pt x="641150" y="3021117"/>
                  </a:lnTo>
                  <a:lnTo>
                    <a:pt x="636618" y="3027504"/>
                  </a:lnTo>
                  <a:lnTo>
                    <a:pt x="632350" y="3033891"/>
                  </a:lnTo>
                  <a:lnTo>
                    <a:pt x="628257" y="3040278"/>
                  </a:lnTo>
                  <a:lnTo>
                    <a:pt x="624303" y="3046665"/>
                  </a:lnTo>
                  <a:lnTo>
                    <a:pt x="620607" y="3053052"/>
                  </a:lnTo>
                  <a:lnTo>
                    <a:pt x="617062" y="3059440"/>
                  </a:lnTo>
                  <a:lnTo>
                    <a:pt x="613645" y="3065827"/>
                  </a:lnTo>
                  <a:lnTo>
                    <a:pt x="610477" y="3072214"/>
                  </a:lnTo>
                  <a:lnTo>
                    <a:pt x="607435" y="3078601"/>
                  </a:lnTo>
                  <a:lnTo>
                    <a:pt x="604513" y="3084988"/>
                  </a:lnTo>
                  <a:lnTo>
                    <a:pt x="601822" y="3091375"/>
                  </a:lnTo>
                  <a:lnTo>
                    <a:pt x="599237" y="3097762"/>
                  </a:lnTo>
                  <a:lnTo>
                    <a:pt x="596769" y="3104150"/>
                  </a:lnTo>
                  <a:lnTo>
                    <a:pt x="594498" y="3110537"/>
                  </a:lnTo>
                  <a:lnTo>
                    <a:pt x="592322" y="3116924"/>
                  </a:lnTo>
                  <a:lnTo>
                    <a:pt x="590257" y="3123311"/>
                  </a:lnTo>
                  <a:lnTo>
                    <a:pt x="588359" y="3129698"/>
                  </a:lnTo>
                  <a:lnTo>
                    <a:pt x="586543" y="3136085"/>
                  </a:lnTo>
                  <a:lnTo>
                    <a:pt x="584833" y="3142472"/>
                  </a:lnTo>
                  <a:lnTo>
                    <a:pt x="583260" y="3148860"/>
                  </a:lnTo>
                  <a:lnTo>
                    <a:pt x="581759" y="3155247"/>
                  </a:lnTo>
                  <a:lnTo>
                    <a:pt x="580356" y="3161634"/>
                  </a:lnTo>
                  <a:lnTo>
                    <a:pt x="579064" y="3168021"/>
                  </a:lnTo>
                  <a:lnTo>
                    <a:pt x="577835" y="3174408"/>
                  </a:lnTo>
                  <a:lnTo>
                    <a:pt x="576694" y="3180795"/>
                  </a:lnTo>
                  <a:lnTo>
                    <a:pt x="575644" y="3187182"/>
                  </a:lnTo>
                  <a:lnTo>
                    <a:pt x="574646" y="3193570"/>
                  </a:lnTo>
                  <a:lnTo>
                    <a:pt x="573727" y="3199957"/>
                  </a:lnTo>
                  <a:lnTo>
                    <a:pt x="572880" y="3206344"/>
                  </a:lnTo>
                  <a:lnTo>
                    <a:pt x="572077" y="3212731"/>
                  </a:lnTo>
                  <a:lnTo>
                    <a:pt x="571345" y="3219118"/>
                  </a:lnTo>
                  <a:lnTo>
                    <a:pt x="570667" y="3225505"/>
                  </a:lnTo>
                  <a:lnTo>
                    <a:pt x="570027" y="3231892"/>
                  </a:lnTo>
                  <a:lnTo>
                    <a:pt x="569448" y="3238280"/>
                  </a:lnTo>
                  <a:lnTo>
                    <a:pt x="568912" y="3244667"/>
                  </a:lnTo>
                  <a:lnTo>
                    <a:pt x="568406" y="3251054"/>
                  </a:lnTo>
                  <a:lnTo>
                    <a:pt x="567952" y="3257441"/>
                  </a:lnTo>
                  <a:lnTo>
                    <a:pt x="567531" y="32638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709678"/>
              <a:ext cx="0" cy="125533"/>
            </a:xfrm>
            <a:custGeom>
              <a:avLst/>
              <a:pathLst>
                <a:path w="0" h="125533">
                  <a:moveTo>
                    <a:pt x="0" y="1255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656202"/>
              <a:ext cx="0" cy="40010"/>
            </a:xfrm>
            <a:custGeom>
              <a:avLst/>
              <a:pathLst>
                <a:path w="0" h="40010">
                  <a:moveTo>
                    <a:pt x="0" y="0"/>
                  </a:moveTo>
                  <a:lnTo>
                    <a:pt x="0" y="400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835212"/>
              <a:ext cx="125145" cy="1820990"/>
            </a:xfrm>
            <a:custGeom>
              <a:avLst/>
              <a:pathLst>
                <a:path w="125145" h="1820990">
                  <a:moveTo>
                    <a:pt x="0" y="0"/>
                  </a:moveTo>
                  <a:lnTo>
                    <a:pt x="0" y="1820990"/>
                  </a:lnTo>
                  <a:lnTo>
                    <a:pt x="125145" y="182099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05504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737685"/>
              <a:ext cx="0" cy="921248"/>
            </a:xfrm>
            <a:custGeom>
              <a:avLst/>
              <a:pathLst>
                <a:path w="0" h="921248">
                  <a:moveTo>
                    <a:pt x="0" y="9212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671206"/>
              <a:ext cx="0" cy="1000"/>
            </a:xfrm>
            <a:custGeom>
              <a:avLst/>
              <a:pathLst>
                <a:path w="0" h="1000">
                  <a:moveTo>
                    <a:pt x="0" y="0"/>
                  </a:moveTo>
                  <a:lnTo>
                    <a:pt x="0" y="10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658934"/>
              <a:ext cx="125145" cy="1012272"/>
            </a:xfrm>
            <a:custGeom>
              <a:avLst/>
              <a:pathLst>
                <a:path w="125145" h="1012272">
                  <a:moveTo>
                    <a:pt x="0" y="0"/>
                  </a:moveTo>
                  <a:lnTo>
                    <a:pt x="0" y="1012272"/>
                  </a:lnTo>
                  <a:lnTo>
                    <a:pt x="125145" y="101227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27810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709678"/>
              <a:ext cx="0" cy="28007"/>
            </a:xfrm>
            <a:custGeom>
              <a:avLst/>
              <a:pathLst>
                <a:path w="0" h="28007">
                  <a:moveTo>
                    <a:pt x="0" y="28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666205"/>
              <a:ext cx="0" cy="30008"/>
            </a:xfrm>
            <a:custGeom>
              <a:avLst/>
              <a:pathLst>
                <a:path w="0" h="30008">
                  <a:moveTo>
                    <a:pt x="0" y="0"/>
                  </a:moveTo>
                  <a:lnTo>
                    <a:pt x="0" y="30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737685"/>
              <a:ext cx="125145" cy="1928519"/>
            </a:xfrm>
            <a:custGeom>
              <a:avLst/>
              <a:pathLst>
                <a:path w="125145" h="1928519">
                  <a:moveTo>
                    <a:pt x="0" y="0"/>
                  </a:moveTo>
                  <a:lnTo>
                    <a:pt x="0" y="1928519"/>
                  </a:lnTo>
                  <a:lnTo>
                    <a:pt x="125145" y="192851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393400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89514" y="3176863"/>
              <a:ext cx="57897" cy="57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69057" y="3164764"/>
              <a:ext cx="58087" cy="580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98647" y="4147106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18121" y="2682689"/>
              <a:ext cx="57977" cy="579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38598" y="3168835"/>
              <a:ext cx="57948" cy="579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67068" y="2682717"/>
              <a:ext cx="57921" cy="57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41036" y="2700719"/>
              <a:ext cx="57929" cy="57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39543" y="2680694"/>
              <a:ext cx="57968" cy="579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94549" y="4655239"/>
              <a:ext cx="57941" cy="57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46193" y="2682741"/>
              <a:ext cx="57875" cy="578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50280" y="2708701"/>
              <a:ext cx="57968" cy="579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1882" y="2680724"/>
              <a:ext cx="57907" cy="579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05470" y="3905036"/>
              <a:ext cx="57943" cy="5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07693" y="2742701"/>
              <a:ext cx="57987" cy="579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04280" y="2926773"/>
              <a:ext cx="57941" cy="579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34420" y="4643153"/>
              <a:ext cx="58106" cy="58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12377" y="4095007"/>
              <a:ext cx="58104" cy="58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68272" y="4641147"/>
              <a:ext cx="58119" cy="58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82554" y="4585219"/>
              <a:ext cx="57943" cy="5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14044" y="4249142"/>
              <a:ext cx="57916" cy="57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16471" y="4643226"/>
              <a:ext cx="57960" cy="5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10123" y="2718632"/>
              <a:ext cx="58111" cy="581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93034" y="4637221"/>
              <a:ext cx="57968" cy="57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08585" y="4651258"/>
              <a:ext cx="57902" cy="57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14267" y="4667246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68757" y="3983054"/>
              <a:ext cx="57948" cy="57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14081" y="4623148"/>
              <a:ext cx="58106" cy="58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60851" y="4657213"/>
              <a:ext cx="57995" cy="57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07141" y="3176898"/>
              <a:ext cx="57827" cy="57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77724" y="3164862"/>
              <a:ext cx="57892" cy="578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00666" y="4147125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76491" y="2682726"/>
              <a:ext cx="57904" cy="57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41026" y="3168861"/>
              <a:ext cx="57897" cy="57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05722" y="2682730"/>
              <a:ext cx="57897" cy="57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63923" y="2700737"/>
              <a:ext cx="57892" cy="578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16541" y="2680728"/>
              <a:ext cx="57899" cy="578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51485" y="4655259"/>
              <a:ext cx="57902" cy="57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50745" y="2682597"/>
              <a:ext cx="58162" cy="58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29958" y="2708730"/>
              <a:ext cx="57909" cy="579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41851" y="2680735"/>
              <a:ext cx="57885" cy="5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86573" y="3905060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72655" y="2742735"/>
              <a:ext cx="57919" cy="57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16289" y="2926801"/>
              <a:ext cx="57885" cy="578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692896" y="4607336"/>
              <a:ext cx="129740" cy="129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11483" y="4095111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88437" y="4641231"/>
              <a:ext cx="57951" cy="57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21417" y="4585240"/>
              <a:ext cx="57902" cy="57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25986" y="4249155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05337" y="4643257"/>
              <a:ext cx="57899" cy="57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41383" y="2718779"/>
              <a:ext cx="57818" cy="578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30981" y="4637255"/>
              <a:ext cx="57899" cy="57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40788" y="4651256"/>
              <a:ext cx="57904" cy="57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70618" y="4667266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40489" y="3983079"/>
              <a:ext cx="57899" cy="57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15696" y="4623335"/>
              <a:ext cx="57731" cy="57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13268" y="4657221"/>
              <a:ext cx="57977" cy="57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96029" y="3176844"/>
              <a:ext cx="57934" cy="579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54286" y="3164845"/>
              <a:ext cx="57926" cy="579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91199" y="4147110"/>
              <a:ext cx="57926" cy="57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59588" y="2682711"/>
              <a:ext cx="57934" cy="57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95240" y="3168848"/>
              <a:ext cx="57921" cy="579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00035" y="2682716"/>
              <a:ext cx="57924" cy="579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59103" y="2700722"/>
              <a:ext cx="57921" cy="57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58329" y="2680710"/>
              <a:ext cx="57936" cy="579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26677" y="4655244"/>
              <a:ext cx="57931" cy="57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62299" y="2682734"/>
              <a:ext cx="57887" cy="57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10766" y="2708712"/>
              <a:ext cx="57946" cy="579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88299" y="2680720"/>
              <a:ext cx="57914" cy="57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00275" y="3905050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09017" y="2742726"/>
              <a:ext cx="57936" cy="579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14451" y="2926786"/>
              <a:ext cx="57916" cy="57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28439" y="4643240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38023" y="4095097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363243" y="4598153"/>
              <a:ext cx="144106" cy="144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93788" y="4585226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14406" y="4249141"/>
              <a:ext cx="57919" cy="57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86020" y="4643242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78049" y="2718721"/>
              <a:ext cx="57934" cy="57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79876" y="4637238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26631" y="4651239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58622" y="4667251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64818" y="3983060"/>
              <a:ext cx="57936" cy="57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85930" y="4623212"/>
              <a:ext cx="57977" cy="57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39654" y="4657219"/>
              <a:ext cx="57982" cy="57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45390" y="3176931"/>
              <a:ext cx="57760" cy="577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72094" y="3164846"/>
              <a:ext cx="57924" cy="579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71716" y="4147132"/>
              <a:ext cx="57882" cy="57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69383" y="2682739"/>
              <a:ext cx="57877" cy="57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12994" y="3168870"/>
              <a:ext cx="57877" cy="578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63268" y="2682744"/>
              <a:ext cx="57869" cy="578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38593" y="2700753"/>
              <a:ext cx="57859" cy="578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50514" y="2680739"/>
              <a:ext cx="57877" cy="57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75650" y="4655275"/>
              <a:ext cx="57870" cy="57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43075" y="2682592"/>
              <a:ext cx="58172" cy="58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33494" y="2708737"/>
              <a:ext cx="57897" cy="57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83182" y="2680750"/>
              <a:ext cx="57855" cy="57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29380" y="3905079"/>
              <a:ext cx="57856" cy="57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62409" y="2742758"/>
              <a:ext cx="57872" cy="578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41516" y="2926816"/>
              <a:ext cx="57856" cy="578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43681" y="4643237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95104" y="4095094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12542" y="4641224"/>
              <a:ext cx="57963" cy="57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03789" y="4585258"/>
              <a:ext cx="57866" cy="57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84386" y="4249146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56444" y="4643266"/>
              <a:ext cx="57880" cy="57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39128" y="2718719"/>
              <a:ext cx="57938" cy="579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24395" y="4637271"/>
              <a:ext cx="57867" cy="57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06911" y="4651270"/>
              <a:ext cx="57877" cy="57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22328" y="4667281"/>
              <a:ext cx="57863" cy="57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91771" y="3983089"/>
              <a:ext cx="57880" cy="57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98457" y="4623330"/>
              <a:ext cx="57743" cy="57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88330" y="4657224"/>
              <a:ext cx="57973" cy="57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45234" y="3176709"/>
              <a:ext cx="58204" cy="58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076448" y="3144580"/>
              <a:ext cx="98457" cy="98457"/>
            </a:xfrm>
            <a:custGeom>
              <a:avLst/>
              <a:pathLst>
                <a:path w="98457" h="98457">
                  <a:moveTo>
                    <a:pt x="0" y="49228"/>
                  </a:moveTo>
                  <a:lnTo>
                    <a:pt x="49228" y="0"/>
                  </a:lnTo>
                  <a:lnTo>
                    <a:pt x="98457" y="49228"/>
                  </a:lnTo>
                  <a:lnTo>
                    <a:pt x="49228" y="984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33063" y="4146982"/>
              <a:ext cx="58182" cy="5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19128" y="2682567"/>
              <a:ext cx="58223" cy="58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82959" y="3168622"/>
              <a:ext cx="58373" cy="58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58650" y="2682610"/>
              <a:ext cx="58136" cy="581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84390" y="2700587"/>
              <a:ext cx="58192" cy="581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97647" y="2680572"/>
              <a:ext cx="58211" cy="582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42586" y="4655110"/>
              <a:ext cx="58199" cy="58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61984" y="2682205"/>
              <a:ext cx="58946" cy="589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83654" y="2708577"/>
              <a:ext cx="58216" cy="582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90272" y="2680595"/>
              <a:ext cx="58165" cy="581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20477" y="3904919"/>
              <a:ext cx="58177" cy="58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29178" y="2742614"/>
              <a:ext cx="58160" cy="581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73075" y="2926661"/>
              <a:ext cx="58165" cy="58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19784" y="4660103"/>
              <a:ext cx="24208" cy="24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05249" y="4094624"/>
              <a:ext cx="58869" cy="58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63806" y="4640756"/>
              <a:ext cx="58900" cy="58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08388" y="4585102"/>
              <a:ext cx="58177" cy="58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52707" y="4249060"/>
              <a:ext cx="58080" cy="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58418" y="4643082"/>
              <a:ext cx="58250" cy="58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76831" y="2718257"/>
              <a:ext cx="58862" cy="58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55768" y="4637098"/>
              <a:ext cx="58213" cy="5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33429" y="4651097"/>
              <a:ext cx="58223" cy="58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56936" y="4667109"/>
              <a:ext cx="58209" cy="58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56390" y="3982916"/>
              <a:ext cx="58226" cy="58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35500" y="4622762"/>
              <a:ext cx="58879" cy="58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47238" y="4657122"/>
              <a:ext cx="58177" cy="58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99474" y="3176825"/>
              <a:ext cx="57973" cy="579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07257" y="3164727"/>
              <a:ext cx="58162" cy="58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50085" y="4104216"/>
              <a:ext cx="143713" cy="14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61559" y="2682704"/>
              <a:ext cx="57948" cy="579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96418" y="3168836"/>
              <a:ext cx="57946" cy="57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21852" y="2682730"/>
              <a:ext cx="57897" cy="57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88903" y="2700714"/>
              <a:ext cx="57938" cy="579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79162" y="2680707"/>
              <a:ext cx="57941" cy="579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10520" y="4655243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06371" y="2682552"/>
              <a:ext cx="58252" cy="582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93432" y="2708696"/>
              <a:ext cx="57977" cy="579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19640" y="2680717"/>
              <a:ext cx="57921" cy="57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51086" y="3905043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45899" y="2742718"/>
              <a:ext cx="57953" cy="579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05621" y="2926782"/>
              <a:ext cx="57924" cy="579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79971" y="4643123"/>
              <a:ext cx="58167" cy="58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952917" y="4058014"/>
              <a:ext cx="132090" cy="132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20521" y="4641110"/>
              <a:ext cx="58192" cy="58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73627" y="4585219"/>
              <a:ext cx="57943" cy="5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33442" y="4249126"/>
              <a:ext cx="57948" cy="57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08250" y="4643235"/>
              <a:ext cx="57943" cy="5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71895" y="2718603"/>
              <a:ext cx="58170" cy="58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05723" y="4637231"/>
              <a:ext cx="57948" cy="57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060087" y="4651231"/>
              <a:ext cx="57955" cy="57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20753" y="4667244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17261" y="3983046"/>
              <a:ext cx="57965" cy="57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34047" y="4623198"/>
              <a:ext cx="58007" cy="58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14275" y="4657287"/>
              <a:ext cx="57845" cy="57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02852" y="3176869"/>
              <a:ext cx="57885" cy="578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42507" y="3164838"/>
              <a:ext cx="57941" cy="579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22097" y="4147146"/>
              <a:ext cx="57853" cy="57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96531" y="2682751"/>
              <a:ext cx="57854" cy="578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82993" y="3168875"/>
              <a:ext cx="57868" cy="578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96372" y="2682752"/>
              <a:ext cx="57851" cy="578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61189" y="2700753"/>
              <a:ext cx="57859" cy="578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63739" y="2680751"/>
              <a:ext cx="57852" cy="578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98085" y="4655280"/>
              <a:ext cx="57859" cy="57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304451" y="2682590"/>
              <a:ext cx="58177" cy="58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46678" y="2708757"/>
              <a:ext cx="57856" cy="57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357712" y="2680754"/>
              <a:ext cx="57848" cy="578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02971" y="3905083"/>
              <a:ext cx="57849" cy="57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031679" y="2742766"/>
              <a:ext cx="57857" cy="578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10470" y="2926819"/>
              <a:ext cx="57849" cy="578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6014" y="4643232"/>
              <a:ext cx="57948" cy="57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86212" y="4095089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16270" y="4641193"/>
              <a:ext cx="58026" cy="58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58024" y="4585263"/>
              <a:ext cx="57855" cy="57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87998" y="4249176"/>
              <a:ext cx="57848" cy="57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19645" y="4643278"/>
              <a:ext cx="57858" cy="57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55588" y="2718717"/>
              <a:ext cx="57941" cy="579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59948" y="4637275"/>
              <a:ext cx="57859" cy="57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72123" y="4651277"/>
              <a:ext cx="57863" cy="57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302233" y="4667286"/>
              <a:ext cx="57853" cy="57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03845" y="3983101"/>
              <a:ext cx="57856" cy="57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18451" y="4623269"/>
              <a:ext cx="57863" cy="57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68277" y="4657248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13312" y="3176923"/>
              <a:ext cx="57776" cy="57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096404" y="3164864"/>
              <a:ext cx="57887" cy="578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34795" y="4147129"/>
              <a:ext cx="57887" cy="57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75062" y="2682734"/>
              <a:ext cx="57887" cy="57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61641" y="3168863"/>
              <a:ext cx="57892" cy="578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21727" y="2682733"/>
              <a:ext cx="57890" cy="57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18505" y="2700739"/>
              <a:ext cx="57887" cy="57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71797" y="2680734"/>
              <a:ext cx="57887" cy="57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80075" y="4655261"/>
              <a:ext cx="57897" cy="57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62185" y="2682802"/>
              <a:ext cx="57752" cy="577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18298" y="2708740"/>
              <a:ext cx="57890" cy="57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704586" y="2624994"/>
              <a:ext cx="169366" cy="169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899884" y="3905063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65623" y="2742749"/>
              <a:ext cx="57890" cy="57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71332" y="2926801"/>
              <a:ext cx="57885" cy="578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43845" y="4643259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40854" y="4095111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07381" y="4641248"/>
              <a:ext cx="57916" cy="57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60065" y="4585246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02031" y="4249157"/>
              <a:ext cx="57887" cy="57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57187" y="4643260"/>
              <a:ext cx="57892" cy="57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36403" y="2718742"/>
              <a:ext cx="57892" cy="578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60064" y="4637260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81039" y="4651318"/>
              <a:ext cx="57781" cy="57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101674" y="4667268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09511" y="3983082"/>
              <a:ext cx="57892" cy="57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88910" y="4623232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37217" y="4657241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42974" y="3176830"/>
              <a:ext cx="57963" cy="579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28872" y="3164696"/>
              <a:ext cx="58223" cy="582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73532" y="4147107"/>
              <a:ext cx="57931" cy="57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62988" y="2682711"/>
              <a:ext cx="57934" cy="57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99945" y="3168846"/>
              <a:ext cx="57926" cy="579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01669" y="2682712"/>
              <a:ext cx="57931" cy="579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304854" y="2700716"/>
              <a:ext cx="57934" cy="57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83761" y="2680712"/>
              <a:ext cx="57931" cy="579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86308" y="4655245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69714" y="2682546"/>
              <a:ext cx="58264" cy="582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11386" y="2708700"/>
              <a:ext cx="57970" cy="579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44551" y="2680723"/>
              <a:ext cx="57909" cy="579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24241" y="3905049"/>
              <a:ext cx="57916" cy="57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94014" y="2742724"/>
              <a:ext cx="57941" cy="579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94605" y="2926788"/>
              <a:ext cx="57912" cy="57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23735" y="4609450"/>
              <a:ext cx="125512" cy="125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35792" y="4094950"/>
              <a:ext cx="58218" cy="58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38521" y="4641059"/>
              <a:ext cx="58293" cy="58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02139" y="4585231"/>
              <a:ext cx="57919" cy="57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17052" y="4249144"/>
              <a:ext cx="57912" cy="57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79677" y="4643296"/>
              <a:ext cx="57821" cy="57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254883" y="2718567"/>
              <a:ext cx="58242" cy="58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24657" y="4637243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92050" y="4651239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31649" y="4667249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22932" y="3983036"/>
              <a:ext cx="57985" cy="57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328503" y="4623117"/>
              <a:ext cx="58167" cy="58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974179" y="4657279"/>
              <a:ext cx="57863" cy="57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20618" y="3176841"/>
              <a:ext cx="57941" cy="579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17147" y="3164829"/>
              <a:ext cx="57958" cy="579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335121" y="4147084"/>
              <a:ext cx="57977" cy="57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356165" y="2682661"/>
              <a:ext cx="58033" cy="580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99475" y="3168781"/>
              <a:ext cx="58055" cy="580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93947" y="2682694"/>
              <a:ext cx="57968" cy="579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64431" y="2700706"/>
              <a:ext cx="57953" cy="579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976300" y="2680686"/>
              <a:ext cx="57982" cy="579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074632" y="4655232"/>
              <a:ext cx="57955" cy="57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23800" y="2682714"/>
              <a:ext cx="57929" cy="57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900154" y="2708677"/>
              <a:ext cx="58016" cy="58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275035" y="2680711"/>
              <a:ext cx="57934" cy="57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728272" y="3863073"/>
              <a:ext cx="141870" cy="141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68512" y="2742704"/>
              <a:ext cx="57980" cy="579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39464" y="2926766"/>
              <a:ext cx="57955" cy="579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272743" y="4643218"/>
              <a:ext cx="57977" cy="57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976766" y="4095071"/>
              <a:ext cx="57975" cy="57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26716" y="4641209"/>
              <a:ext cx="57995" cy="57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93811" y="4585203"/>
              <a:ext cx="57975" cy="57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924490" y="4249125"/>
              <a:ext cx="57951" cy="57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45440" y="4643205"/>
              <a:ext cx="58002" cy="58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26991" y="2718699"/>
              <a:ext cx="57977" cy="579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40711" y="4637189"/>
              <a:ext cx="58031" cy="58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26942" y="4651223"/>
              <a:ext cx="57970" cy="57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110215" y="4667238"/>
              <a:ext cx="57951" cy="57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931139" y="3983029"/>
              <a:ext cx="57999" cy="5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03471" y="4623198"/>
              <a:ext cx="58007" cy="58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975630" y="4657223"/>
              <a:ext cx="57975" cy="57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53670" y="3176840"/>
              <a:ext cx="57943" cy="57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61933" y="3164814"/>
              <a:ext cx="57987" cy="579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25087" y="4147124"/>
              <a:ext cx="57897" cy="57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964283" y="2682730"/>
              <a:ext cx="57897" cy="57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78184" y="3168847"/>
              <a:ext cx="57924" cy="579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341460" y="2682725"/>
              <a:ext cx="57907" cy="579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300296" y="2700737"/>
              <a:ext cx="57892" cy="578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035641" y="2680727"/>
              <a:ext cx="57902" cy="579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079208" y="4655256"/>
              <a:ext cx="57907" cy="57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340102" y="2682556"/>
              <a:ext cx="58245" cy="582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215753" y="2708729"/>
              <a:ext cx="57912" cy="57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03896" y="2680733"/>
              <a:ext cx="57890" cy="57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917862" y="3905055"/>
              <a:ext cx="57904" cy="57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23414" y="2742726"/>
              <a:ext cx="57936" cy="579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916110" y="2926799"/>
              <a:ext cx="57890" cy="578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018178" y="4643202"/>
              <a:ext cx="58009" cy="58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73743" y="4095068"/>
              <a:ext cx="57982" cy="57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961485" y="4641181"/>
              <a:ext cx="58051" cy="58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608962" y="4531399"/>
              <a:ext cx="165584" cy="165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178267" y="4249150"/>
              <a:ext cx="57899" cy="57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247101" y="4643249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998360" y="2718689"/>
              <a:ext cx="57997" cy="579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63261" y="4637254"/>
              <a:ext cx="57902" cy="57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14294" y="4651247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326176" y="4667263"/>
              <a:ext cx="57899" cy="57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33168" y="3983054"/>
              <a:ext cx="57948" cy="57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297772" y="4623256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67680" y="4657333"/>
              <a:ext cx="57755" cy="5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13168" y="3176885"/>
              <a:ext cx="57853" cy="578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39633" y="3164850"/>
              <a:ext cx="57916" cy="57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216519" y="4147111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527555" y="2637267"/>
              <a:ext cx="148822" cy="1488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993100" y="3168851"/>
              <a:ext cx="57916" cy="57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173880" y="2682719"/>
              <a:ext cx="57919" cy="57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263332" y="2700726"/>
              <a:ext cx="57914" cy="57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279140" y="2680717"/>
              <a:ext cx="57921" cy="57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173562" y="4655250"/>
              <a:ext cx="57919" cy="57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966741" y="2682686"/>
              <a:ext cx="57985" cy="579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54468" y="2708720"/>
              <a:ext cx="57931" cy="579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82540" y="2680725"/>
              <a:ext cx="57904" cy="57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95573" y="3905050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995562" y="2742730"/>
              <a:ext cx="57929" cy="57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094915" y="2926788"/>
              <a:ext cx="57912" cy="57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42852" y="4643242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78230" y="4095103"/>
              <a:ext cx="57912" cy="57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026994" y="4641216"/>
              <a:ext cx="57980" cy="57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80336" y="4585230"/>
              <a:ext cx="57921" cy="57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338547" y="4249140"/>
              <a:ext cx="57921" cy="57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40815" y="4643249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979177" y="2718722"/>
              <a:ext cx="57931" cy="579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26882" y="4637243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918473" y="4651239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377002" y="4667255"/>
              <a:ext cx="57916" cy="57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032402" y="3983064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098735" y="4623240"/>
              <a:ext cx="57921" cy="57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37898" y="4657286"/>
              <a:ext cx="57848" cy="57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362580" y="3176846"/>
              <a:ext cx="57931" cy="579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287139" y="3164857"/>
              <a:ext cx="57902" cy="57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46042" y="4147125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297953" y="2682731"/>
              <a:ext cx="57894" cy="578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997313" y="3168859"/>
              <a:ext cx="57899" cy="578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389756" y="2682728"/>
              <a:ext cx="57899" cy="578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13318" y="2700734"/>
              <a:ext cx="57897" cy="57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23049" y="2680728"/>
              <a:ext cx="57899" cy="578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061328" y="4655254"/>
              <a:ext cx="57912" cy="57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250538" y="2682761"/>
              <a:ext cx="57835" cy="57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39043" y="2708735"/>
              <a:ext cx="57899" cy="578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090228" y="2680725"/>
              <a:ext cx="57904" cy="57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70752" y="3905059"/>
              <a:ext cx="57897" cy="57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169949" y="2742745"/>
              <a:ext cx="57899" cy="578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136710" y="2926797"/>
              <a:ext cx="57894" cy="578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960653" y="4643252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10951" y="4095107"/>
              <a:ext cx="57904" cy="57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238067" y="4641224"/>
              <a:ext cx="57963" cy="57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140150" y="4585239"/>
              <a:ext cx="57904" cy="57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097431" y="4249149"/>
              <a:ext cx="57902" cy="57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151651" y="4643253"/>
              <a:ext cx="57907" cy="57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09133" y="2718737"/>
              <a:ext cx="57902" cy="579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19040" y="4637253"/>
              <a:ext cx="57904" cy="57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38227" y="4651285"/>
              <a:ext cx="57847" cy="57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195265" y="4667262"/>
              <a:ext cx="57902" cy="57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087640" y="3983079"/>
              <a:ext cx="57899" cy="57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71160" y="4623290"/>
              <a:ext cx="57822" cy="57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007927" y="4657301"/>
              <a:ext cx="57818" cy="57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51329" y="3176833"/>
              <a:ext cx="57955" cy="579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319022" y="3164851"/>
              <a:ext cx="57914" cy="57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83819" y="4147117"/>
              <a:ext cx="57912" cy="57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191529" y="2682716"/>
              <a:ext cx="57924" cy="579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65099" y="3168839"/>
              <a:ext cx="57941" cy="579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388182" y="2682726"/>
              <a:ext cx="57904" cy="57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191103" y="2700710"/>
              <a:ext cx="57946" cy="579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154486" y="2680707"/>
              <a:ext cx="57941" cy="579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319390" y="4655234"/>
              <a:ext cx="57951" cy="57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39235" y="2682682"/>
              <a:ext cx="57992" cy="57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54698" y="2708720"/>
              <a:ext cx="57931" cy="579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135579" y="2680727"/>
              <a:ext cx="57902" cy="579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926040" y="3905018"/>
              <a:ext cx="57980" cy="57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337845" y="2742715"/>
              <a:ext cx="57958" cy="579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95465" y="2926788"/>
              <a:ext cx="57912" cy="57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89441" y="4643235"/>
              <a:ext cx="57943" cy="5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374650" y="4095092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25786" y="4641248"/>
              <a:ext cx="57916" cy="57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76099" y="4585233"/>
              <a:ext cx="57916" cy="57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161351" y="4249152"/>
              <a:ext cx="57897" cy="57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969754" y="4643243"/>
              <a:ext cx="57926" cy="57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758771" y="2682295"/>
              <a:ext cx="130786" cy="130786"/>
            </a:xfrm>
            <a:custGeom>
              <a:avLst/>
              <a:pathLst>
                <a:path w="130786" h="130786">
                  <a:moveTo>
                    <a:pt x="0" y="65393"/>
                  </a:moveTo>
                  <a:lnTo>
                    <a:pt x="65393" y="0"/>
                  </a:lnTo>
                  <a:lnTo>
                    <a:pt x="130786" y="65393"/>
                  </a:lnTo>
                  <a:lnTo>
                    <a:pt x="65393" y="1307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84780" y="4637221"/>
              <a:ext cx="57968" cy="57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71844" y="4651264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353708" y="4667256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033506" y="3983062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902476" y="4623210"/>
              <a:ext cx="57982" cy="57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932225" y="4657223"/>
              <a:ext cx="57975" cy="57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34594" y="3176843"/>
              <a:ext cx="57936" cy="57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54487" y="3164852"/>
              <a:ext cx="57912" cy="57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70152" y="4147118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31510" y="2682728"/>
              <a:ext cx="57899" cy="578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95472" y="3168858"/>
              <a:ext cx="57902" cy="57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965300" y="2682725"/>
              <a:ext cx="57907" cy="579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994345" y="2700726"/>
              <a:ext cx="57914" cy="57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246597" y="2680723"/>
              <a:ext cx="57909" cy="579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275477" y="4655257"/>
              <a:ext cx="57904" cy="57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92424" y="2682641"/>
              <a:ext cx="58075" cy="580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88644" y="2708721"/>
              <a:ext cx="57929" cy="57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165492" y="2680731"/>
              <a:ext cx="57892" cy="578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957133" y="3905043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027125" y="2742730"/>
              <a:ext cx="57929" cy="57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279885" y="2926799"/>
              <a:ext cx="57890" cy="578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022784" y="4643243"/>
              <a:ext cx="57926" cy="57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92799" y="4095109"/>
              <a:ext cx="57899" cy="57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28293" y="4641234"/>
              <a:ext cx="57943" cy="5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54081" y="4585209"/>
              <a:ext cx="57963" cy="57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42337" y="4249144"/>
              <a:ext cx="57912" cy="57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020411" y="4643251"/>
              <a:ext cx="57912" cy="57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92869" y="2718728"/>
              <a:ext cx="57919" cy="57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31406" y="4637240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045402" y="4651282"/>
              <a:ext cx="57854" cy="57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920648" y="4667260"/>
              <a:ext cx="57907" cy="57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08685" y="3983062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174686" y="4623207"/>
              <a:ext cx="57987" cy="5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07971" y="4657170"/>
              <a:ext cx="58080" cy="58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115050" y="3176860"/>
              <a:ext cx="57902" cy="57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056549" y="3164822"/>
              <a:ext cx="57973" cy="579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100252" y="4147144"/>
              <a:ext cx="57858" cy="57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939281" y="2682745"/>
              <a:ext cx="57865" cy="578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96244" y="3168879"/>
              <a:ext cx="57861" cy="57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98249" y="2682745"/>
              <a:ext cx="57867" cy="578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100898" y="2700747"/>
              <a:ext cx="57872" cy="578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79828" y="2680746"/>
              <a:ext cx="57862" cy="57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026799" y="4655327"/>
              <a:ext cx="57766" cy="57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204804" y="2682771"/>
              <a:ext cx="57815" cy="578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211447" y="2708761"/>
              <a:ext cx="57848" cy="578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117616" y="2680745"/>
              <a:ext cx="57865" cy="578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81985" y="3905076"/>
              <a:ext cx="57862" cy="57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56136" y="2742762"/>
              <a:ext cx="57865" cy="578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40206" y="2926811"/>
              <a:ext cx="57866" cy="57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904962" y="4643218"/>
              <a:ext cx="57977" cy="57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185002" y="4095069"/>
              <a:ext cx="57980" cy="57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99332" y="4641145"/>
              <a:ext cx="58121" cy="58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139556" y="4585256"/>
              <a:ext cx="57869" cy="57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073913" y="4249176"/>
              <a:ext cx="57848" cy="57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24246" y="4643273"/>
              <a:ext cx="57867" cy="57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75846" y="2718701"/>
              <a:ext cx="57973" cy="579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193558" y="4637275"/>
              <a:ext cx="57861" cy="57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159984" y="4651272"/>
              <a:ext cx="57872" cy="57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18400" y="4667282"/>
              <a:ext cx="57862" cy="57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01450" y="3983098"/>
              <a:ext cx="57860" cy="57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017884" y="4623227"/>
              <a:ext cx="57948" cy="57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36299" y="4657281"/>
              <a:ext cx="57859" cy="57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765984" y="3132536"/>
              <a:ext cx="146550" cy="1465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955953" y="3164818"/>
              <a:ext cx="57980" cy="57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912708" y="4147071"/>
              <a:ext cx="58004" cy="58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07121" y="2682660"/>
              <a:ext cx="58036" cy="580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899951" y="3168822"/>
              <a:ext cx="57975" cy="579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915847" y="2682681"/>
              <a:ext cx="57995" cy="57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49220" y="2700686"/>
              <a:ext cx="57995" cy="57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272980" y="2680677"/>
              <a:ext cx="58002" cy="580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925114" y="4655239"/>
              <a:ext cx="57941" cy="57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17783" y="2682665"/>
              <a:ext cx="58026" cy="580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767549" y="2676804"/>
              <a:ext cx="121762" cy="121762"/>
            </a:xfrm>
            <a:custGeom>
              <a:avLst/>
              <a:pathLst>
                <a:path w="121762" h="121762">
                  <a:moveTo>
                    <a:pt x="0" y="60881"/>
                  </a:moveTo>
                  <a:lnTo>
                    <a:pt x="60881" y="0"/>
                  </a:lnTo>
                  <a:lnTo>
                    <a:pt x="121762" y="60881"/>
                  </a:lnTo>
                  <a:lnTo>
                    <a:pt x="60881" y="1217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042045" y="2680714"/>
              <a:ext cx="57926" cy="579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68111" y="3905043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69590" y="2742682"/>
              <a:ext cx="58024" cy="580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24586" y="2926778"/>
              <a:ext cx="57931" cy="579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265126" y="4643212"/>
              <a:ext cx="57990" cy="57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976405" y="4095068"/>
              <a:ext cx="57982" cy="57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931331" y="4641188"/>
              <a:ext cx="58036" cy="58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107815" y="4585196"/>
              <a:ext cx="57990" cy="57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087445" y="4210134"/>
              <a:ext cx="135932" cy="135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05809" y="4643198"/>
              <a:ext cx="58016" cy="58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01314" y="2718701"/>
              <a:ext cx="57973" cy="579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21713" y="4637217"/>
              <a:ext cx="57975" cy="57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183034" y="4651230"/>
              <a:ext cx="57958" cy="57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047728" y="4667236"/>
              <a:ext cx="57953" cy="57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961131" y="3983004"/>
              <a:ext cx="58048" cy="58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935347" y="4623218"/>
              <a:ext cx="57965" cy="57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328177" y="4657279"/>
              <a:ext cx="57861" cy="57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051653" y="3176908"/>
              <a:ext cx="57805" cy="57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26587" y="3164773"/>
              <a:ext cx="58070" cy="580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92014" y="4147184"/>
              <a:ext cx="57777" cy="57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376689" y="2682790"/>
              <a:ext cx="57776" cy="577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236056" y="3168927"/>
              <a:ext cx="57763" cy="57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282277" y="2682794"/>
              <a:ext cx="57769" cy="57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117648" y="2700799"/>
              <a:ext cx="57769" cy="57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977444" y="2680774"/>
              <a:ext cx="57807" cy="578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344855" y="4655327"/>
              <a:ext cx="57766" cy="57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079901" y="2682639"/>
              <a:ext cx="58077" cy="580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358522" y="2708775"/>
              <a:ext cx="57821" cy="57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977935" y="2680802"/>
              <a:ext cx="57750" cy="57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47566" y="3905129"/>
              <a:ext cx="57758" cy="57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963397" y="2742793"/>
              <a:ext cx="57803" cy="578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222187" y="2926866"/>
              <a:ext cx="57756" cy="57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06351" y="4643163"/>
              <a:ext cx="58087" cy="58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387836" y="4095021"/>
              <a:ext cx="58075" cy="58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380445" y="4641156"/>
              <a:ext cx="58099" cy="58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935456" y="4585304"/>
              <a:ext cx="57774" cy="57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43019" y="4249206"/>
              <a:ext cx="57788" cy="57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911088" y="4643321"/>
              <a:ext cx="57771" cy="57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62064" y="2718641"/>
              <a:ext cx="58094" cy="58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68517" y="4637314"/>
              <a:ext cx="57782" cy="57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025938" y="4651367"/>
              <a:ext cx="57683" cy="57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371461" y="4667323"/>
              <a:ext cx="57781" cy="57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109008" y="3983131"/>
              <a:ext cx="57795" cy="57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19354" y="4623126"/>
              <a:ext cx="58150" cy="58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83085" y="4657369"/>
              <a:ext cx="57683" cy="57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038294" y="3176756"/>
              <a:ext cx="58111" cy="58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943117" y="3164671"/>
              <a:ext cx="58274" cy="58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932736" y="4147028"/>
              <a:ext cx="58089" cy="58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47907" y="2682607"/>
              <a:ext cx="58143" cy="58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009689" y="3168739"/>
              <a:ext cx="58141" cy="58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914601" y="2682636"/>
              <a:ext cx="58085" cy="580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048803" y="2700628"/>
              <a:ext cx="58109" cy="581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060774" y="2680634"/>
              <a:ext cx="58087" cy="580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43011" y="4655175"/>
              <a:ext cx="58070" cy="58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320350" y="2682554"/>
              <a:ext cx="58247" cy="582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123426" y="2708627"/>
              <a:ext cx="58116" cy="581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003170" y="2680647"/>
              <a:ext cx="58060" cy="58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73223" y="3904959"/>
              <a:ext cx="58097" cy="58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970320" y="2742647"/>
              <a:ext cx="58094" cy="58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133601" y="2926688"/>
              <a:ext cx="58111" cy="58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065546" y="4643061"/>
              <a:ext cx="58291" cy="58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36709" y="4094919"/>
              <a:ext cx="58279" cy="58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056750" y="4641016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090376" y="4585140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268441" y="4249070"/>
              <a:ext cx="58060" cy="58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794981" y="4614272"/>
              <a:ext cx="115870" cy="115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959765" y="2718540"/>
              <a:ext cx="58296" cy="582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117718" y="4637131"/>
              <a:ext cx="58148" cy="58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005064" y="4651157"/>
              <a:ext cx="58104" cy="58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303264" y="4667168"/>
              <a:ext cx="58089" cy="58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264189" y="3982972"/>
              <a:ext cx="58114" cy="58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377757" y="4623040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205903" y="4657169"/>
              <a:ext cx="58082" cy="58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022441" y="3176849"/>
              <a:ext cx="57924" cy="579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238256" y="3164813"/>
              <a:ext cx="57990" cy="579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334970" y="4147125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923112" y="2682725"/>
              <a:ext cx="57907" cy="579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001219" y="3168859"/>
              <a:ext cx="57899" cy="578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353877" y="2625875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050564" y="2700737"/>
              <a:ext cx="57892" cy="578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135072" y="2680733"/>
              <a:ext cx="57890" cy="57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268766" y="4655253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301983" y="2682643"/>
              <a:ext cx="58070" cy="58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397152" y="2708738"/>
              <a:ext cx="57894" cy="578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264082" y="2680729"/>
              <a:ext cx="57897" cy="57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274897" y="3905063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207692" y="2742746"/>
              <a:ext cx="57897" cy="57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378614" y="2926798"/>
              <a:ext cx="57892" cy="578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043582" y="4643208"/>
              <a:ext cx="57997" cy="57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28345" y="4095061"/>
              <a:ext cx="57995" cy="57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274857" y="4641194"/>
              <a:ext cx="58024" cy="58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87589" y="4585244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170474" y="4249148"/>
              <a:ext cx="57904" cy="57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77541" y="4643259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022995" y="2718690"/>
              <a:ext cx="57995" cy="57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130885" y="4637258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082610" y="4651255"/>
              <a:ext cx="57907" cy="57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340027" y="4667266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330936" y="3983080"/>
              <a:ext cx="57897" cy="57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234540" y="4623317"/>
              <a:ext cx="57769" cy="5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84062" y="4657298"/>
              <a:ext cx="57824" cy="57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368738" y="3176849"/>
              <a:ext cx="57924" cy="579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370036" y="3164744"/>
              <a:ext cx="58128" cy="58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287434" y="4147110"/>
              <a:ext cx="57926" cy="57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117955" y="2682710"/>
              <a:ext cx="57936" cy="579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032907" y="3168825"/>
              <a:ext cx="57968" cy="579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294080" y="2682721"/>
              <a:ext cx="57914" cy="57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186660" y="2700722"/>
              <a:ext cx="57921" cy="57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139794" y="2680712"/>
              <a:ext cx="57931" cy="579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159098" y="4655240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039399" y="2682653"/>
              <a:ext cx="58051" cy="580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347364" y="2708713"/>
              <a:ext cx="57943" cy="57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50674" y="2680718"/>
              <a:ext cx="57919" cy="57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290721" y="3905038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246565" y="2742727"/>
              <a:ext cx="57934" cy="57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389404" y="2926784"/>
              <a:ext cx="57919" cy="579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378332" y="4643130"/>
              <a:ext cx="58153" cy="58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77016" y="4094996"/>
              <a:ext cx="58126" cy="58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149061" y="4641108"/>
              <a:ext cx="58196" cy="58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248751" y="4585223"/>
              <a:ext cx="57936" cy="57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77954" y="4249146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29360" y="4643231"/>
              <a:ext cx="57951" cy="57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132868" y="2718644"/>
              <a:ext cx="58087" cy="580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214462" y="4637254"/>
              <a:ext cx="57902" cy="57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46654" y="4651233"/>
              <a:ext cx="57951" cy="57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582704" y="4619451"/>
              <a:ext cx="153524" cy="1535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964374" y="3983059"/>
              <a:ext cx="57938" cy="57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130100" y="4623126"/>
              <a:ext cx="58150" cy="58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368418" y="4657252"/>
              <a:ext cx="57916" cy="57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261673" y="3176796"/>
              <a:ext cx="58031" cy="580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342589" y="3164812"/>
              <a:ext cx="57992" cy="57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010672" y="4110232"/>
              <a:ext cx="131681" cy="131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951400" y="2682667"/>
              <a:ext cx="58021" cy="580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145594" y="3168802"/>
              <a:ext cx="58014" cy="580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355910" y="2682677"/>
              <a:ext cx="58002" cy="580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395634" y="2700683"/>
              <a:ext cx="57999" cy="579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941288" y="2680684"/>
              <a:ext cx="57987" cy="579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988864" y="4655225"/>
              <a:ext cx="57970" cy="57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347992" y="2682645"/>
              <a:ext cx="58065" cy="580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386099" y="2708655"/>
              <a:ext cx="58060" cy="58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216200" y="2680708"/>
              <a:ext cx="57938" cy="579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61254" y="3905025"/>
              <a:ext cx="57965" cy="57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040764" y="2742684"/>
              <a:ext cx="58021" cy="580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304319" y="2926769"/>
              <a:ext cx="57951" cy="579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146297" y="4633111"/>
              <a:ext cx="78191" cy="78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385152" y="4095068"/>
              <a:ext cx="57982" cy="57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961082" y="4605738"/>
              <a:ext cx="128937" cy="128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186997" y="4585190"/>
              <a:ext cx="58002" cy="58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207504" y="4249094"/>
              <a:ext cx="58012" cy="58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02656" y="4643188"/>
              <a:ext cx="58036" cy="58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919367" y="2718682"/>
              <a:ext cx="58012" cy="580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152774" y="4637199"/>
              <a:ext cx="58012" cy="58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386840" y="4651214"/>
              <a:ext cx="57990" cy="57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07747" y="4667222"/>
              <a:ext cx="57982" cy="57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226691" y="3983000"/>
              <a:ext cx="58058" cy="58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889436" y="4594893"/>
              <a:ext cx="114616" cy="114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434252" y="4614002"/>
              <a:ext cx="144416" cy="144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tx635"/>
            <p:cNvSpPr/>
            <p:nvPr/>
          </p:nvSpPr>
          <p:spPr>
            <a:xfrm>
              <a:off x="4979047" y="302441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chr1:17022624</a:t>
              </a:r>
            </a:p>
          </p:txBody>
        </p:sp>
        <p:sp>
          <p:nvSpPr>
            <p:cNvPr id="636" name="tx636"/>
            <p:cNvSpPr/>
            <p:nvPr/>
          </p:nvSpPr>
          <p:spPr>
            <a:xfrm>
              <a:off x="4144480" y="279875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chr1:17044849</a:t>
              </a:r>
            </a:p>
          </p:txBody>
        </p:sp>
        <p:sp>
          <p:nvSpPr>
            <p:cNvPr id="637" name="tx637"/>
            <p:cNvSpPr/>
            <p:nvPr/>
          </p:nvSpPr>
          <p:spPr>
            <a:xfrm>
              <a:off x="4143922" y="253836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chr1:17028626</a:t>
              </a:r>
            </a:p>
          </p:txBody>
        </p:sp>
        <p:sp>
          <p:nvSpPr>
            <p:cNvPr id="638" name="pl63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tx639"/>
            <p:cNvSpPr/>
            <p:nvPr/>
          </p:nvSpPr>
          <p:spPr>
            <a:xfrm>
              <a:off x="2448133" y="614890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2448133" y="564876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641" name="tx641"/>
            <p:cNvSpPr/>
            <p:nvPr/>
          </p:nvSpPr>
          <p:spPr>
            <a:xfrm>
              <a:off x="2448133" y="514863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42" name="tx642"/>
            <p:cNvSpPr/>
            <p:nvPr/>
          </p:nvSpPr>
          <p:spPr>
            <a:xfrm>
              <a:off x="2503125" y="46484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43" name="tx643"/>
            <p:cNvSpPr/>
            <p:nvPr/>
          </p:nvSpPr>
          <p:spPr>
            <a:xfrm>
              <a:off x="2503125" y="41483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44" name="tx644"/>
            <p:cNvSpPr/>
            <p:nvPr/>
          </p:nvSpPr>
          <p:spPr>
            <a:xfrm>
              <a:off x="2503125" y="364822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45" name="tx645"/>
            <p:cNvSpPr/>
            <p:nvPr/>
          </p:nvSpPr>
          <p:spPr>
            <a:xfrm>
              <a:off x="2503125" y="314809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46" name="tx646"/>
            <p:cNvSpPr/>
            <p:nvPr/>
          </p:nvSpPr>
          <p:spPr>
            <a:xfrm>
              <a:off x="2503125" y="26479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47" name="pl647"/>
            <p:cNvSpPr/>
            <p:nvPr/>
          </p:nvSpPr>
          <p:spPr>
            <a:xfrm>
              <a:off x="2880411" y="62086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2880411" y="57084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2880411" y="520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2880411" y="47082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2880411" y="42080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2880411" y="37079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2880411" y="32078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2880411" y="27076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tx659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60" name="tx660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62" name="tx66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63" name="tx66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64" name="tx664"/>
            <p:cNvSpPr/>
            <p:nvPr/>
          </p:nvSpPr>
          <p:spPr>
            <a:xfrm>
              <a:off x="7106490" y="213963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65" name="pt665"/>
            <p:cNvSpPr/>
            <p:nvPr/>
          </p:nvSpPr>
          <p:spPr>
            <a:xfrm>
              <a:off x="7179089" y="24913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179089" y="268620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179089" y="288105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tx668"/>
            <p:cNvSpPr/>
            <p:nvPr/>
          </p:nvSpPr>
          <p:spPr>
            <a:xfrm>
              <a:off x="7389908" y="242424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69" name="tx669"/>
            <p:cNvSpPr/>
            <p:nvPr/>
          </p:nvSpPr>
          <p:spPr>
            <a:xfrm>
              <a:off x="7389908" y="261909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70" name="tx670"/>
            <p:cNvSpPr/>
            <p:nvPr/>
          </p:nvSpPr>
          <p:spPr>
            <a:xfrm>
              <a:off x="7389908" y="281394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71" name="tx671"/>
            <p:cNvSpPr/>
            <p:nvPr/>
          </p:nvSpPr>
          <p:spPr>
            <a:xfrm>
              <a:off x="7106490" y="319893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72" name="pt672"/>
            <p:cNvSpPr/>
            <p:nvPr/>
          </p:nvSpPr>
          <p:spPr>
            <a:xfrm>
              <a:off x="7204634" y="352853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165998" y="3684751"/>
              <a:ext cx="86271" cy="862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149995" y="3863597"/>
              <a:ext cx="118277" cy="1182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137715" y="4046166"/>
              <a:ext cx="142837" cy="1428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127363" y="4235882"/>
              <a:ext cx="163542" cy="1635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7"/>
            <p:cNvSpPr/>
            <p:nvPr/>
          </p:nvSpPr>
          <p:spPr>
            <a:xfrm>
              <a:off x="7400345" y="347332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78" name="tx678"/>
            <p:cNvSpPr/>
            <p:nvPr/>
          </p:nvSpPr>
          <p:spPr>
            <a:xfrm>
              <a:off x="7400345" y="366816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7400345" y="386301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680" name="tx680"/>
            <p:cNvSpPr/>
            <p:nvPr/>
          </p:nvSpPr>
          <p:spPr>
            <a:xfrm>
              <a:off x="7400345" y="4059877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681" name="tx681"/>
            <p:cNvSpPr/>
            <p:nvPr/>
          </p:nvSpPr>
          <p:spPr>
            <a:xfrm>
              <a:off x="7400345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7106490" y="459395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83" name="pt683"/>
            <p:cNvSpPr/>
            <p:nvPr/>
          </p:nvSpPr>
          <p:spPr>
            <a:xfrm>
              <a:off x="7179089" y="4925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7179089" y="512004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tx685"/>
            <p:cNvSpPr/>
            <p:nvPr/>
          </p:nvSpPr>
          <p:spPr>
            <a:xfrm>
              <a:off x="7389908" y="488762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7389908" y="508247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87" name="tx687"/>
            <p:cNvSpPr/>
            <p:nvPr/>
          </p:nvSpPr>
          <p:spPr>
            <a:xfrm>
              <a:off x="2924695" y="619487"/>
              <a:ext cx="906551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SDHB,Cancer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615326" y="1198960"/>
              <a:ext cx="1126310" cy="5007971"/>
            </a:xfrm>
            <a:custGeom>
              <a:avLst/>
              <a:pathLst>
                <a:path w="1126310" h="5007971">
                  <a:moveTo>
                    <a:pt x="558703" y="5007971"/>
                  </a:moveTo>
                  <a:lnTo>
                    <a:pt x="558402" y="4998171"/>
                  </a:lnTo>
                  <a:lnTo>
                    <a:pt x="558085" y="4988370"/>
                  </a:lnTo>
                  <a:lnTo>
                    <a:pt x="557752" y="4978570"/>
                  </a:lnTo>
                  <a:lnTo>
                    <a:pt x="557393" y="4968770"/>
                  </a:lnTo>
                  <a:lnTo>
                    <a:pt x="557024" y="4958969"/>
                  </a:lnTo>
                  <a:lnTo>
                    <a:pt x="556619" y="4949169"/>
                  </a:lnTo>
                  <a:lnTo>
                    <a:pt x="556202" y="4939369"/>
                  </a:lnTo>
                  <a:lnTo>
                    <a:pt x="555757" y="4929568"/>
                  </a:lnTo>
                  <a:lnTo>
                    <a:pt x="555287" y="4919768"/>
                  </a:lnTo>
                  <a:lnTo>
                    <a:pt x="554798" y="4909968"/>
                  </a:lnTo>
                  <a:lnTo>
                    <a:pt x="554270" y="4900167"/>
                  </a:lnTo>
                  <a:lnTo>
                    <a:pt x="553728" y="4890367"/>
                  </a:lnTo>
                  <a:lnTo>
                    <a:pt x="553141" y="4880567"/>
                  </a:lnTo>
                  <a:lnTo>
                    <a:pt x="552533" y="4870766"/>
                  </a:lnTo>
                  <a:lnTo>
                    <a:pt x="551891" y="4860966"/>
                  </a:lnTo>
                  <a:lnTo>
                    <a:pt x="551212" y="4851166"/>
                  </a:lnTo>
                  <a:lnTo>
                    <a:pt x="550511" y="4841365"/>
                  </a:lnTo>
                  <a:lnTo>
                    <a:pt x="549753" y="4831565"/>
                  </a:lnTo>
                  <a:lnTo>
                    <a:pt x="548977" y="4821765"/>
                  </a:lnTo>
                  <a:lnTo>
                    <a:pt x="548146" y="4811964"/>
                  </a:lnTo>
                  <a:lnTo>
                    <a:pt x="547283" y="4802164"/>
                  </a:lnTo>
                  <a:lnTo>
                    <a:pt x="546380" y="4792364"/>
                  </a:lnTo>
                  <a:lnTo>
                    <a:pt x="545422" y="4782563"/>
                  </a:lnTo>
                  <a:lnTo>
                    <a:pt x="544442" y="4772763"/>
                  </a:lnTo>
                  <a:lnTo>
                    <a:pt x="543382" y="4762963"/>
                  </a:lnTo>
                  <a:lnTo>
                    <a:pt x="542299" y="4753162"/>
                  </a:lnTo>
                  <a:lnTo>
                    <a:pt x="541150" y="4743362"/>
                  </a:lnTo>
                  <a:lnTo>
                    <a:pt x="539955" y="4733562"/>
                  </a:lnTo>
                  <a:lnTo>
                    <a:pt x="538714" y="4723761"/>
                  </a:lnTo>
                  <a:lnTo>
                    <a:pt x="537399" y="4713961"/>
                  </a:lnTo>
                  <a:lnTo>
                    <a:pt x="536057" y="4704161"/>
                  </a:lnTo>
                  <a:lnTo>
                    <a:pt x="534617" y="4694360"/>
                  </a:lnTo>
                  <a:lnTo>
                    <a:pt x="533144" y="4684560"/>
                  </a:lnTo>
                  <a:lnTo>
                    <a:pt x="531595" y="4674760"/>
                  </a:lnTo>
                  <a:lnTo>
                    <a:pt x="529982" y="4664959"/>
                  </a:lnTo>
                  <a:lnTo>
                    <a:pt x="528321" y="4655159"/>
                  </a:lnTo>
                  <a:lnTo>
                    <a:pt x="526560" y="4645359"/>
                  </a:lnTo>
                  <a:lnTo>
                    <a:pt x="524766" y="4635558"/>
                  </a:lnTo>
                  <a:lnTo>
                    <a:pt x="522862" y="4625758"/>
                  </a:lnTo>
                  <a:lnTo>
                    <a:pt x="520909" y="4615958"/>
                  </a:lnTo>
                  <a:lnTo>
                    <a:pt x="518874" y="4606157"/>
                  </a:lnTo>
                  <a:lnTo>
                    <a:pt x="516754" y="4596357"/>
                  </a:lnTo>
                  <a:lnTo>
                    <a:pt x="514584" y="4586557"/>
                  </a:lnTo>
                  <a:lnTo>
                    <a:pt x="512288" y="4576756"/>
                  </a:lnTo>
                  <a:lnTo>
                    <a:pt x="509953" y="4566956"/>
                  </a:lnTo>
                  <a:lnTo>
                    <a:pt x="507498" y="4557156"/>
                  </a:lnTo>
                  <a:lnTo>
                    <a:pt x="504977" y="4547355"/>
                  </a:lnTo>
                  <a:lnTo>
                    <a:pt x="502371" y="4537555"/>
                  </a:lnTo>
                  <a:lnTo>
                    <a:pt x="499657" y="4527755"/>
                  </a:lnTo>
                  <a:lnTo>
                    <a:pt x="496896" y="4517954"/>
                  </a:lnTo>
                  <a:lnTo>
                    <a:pt x="493981" y="4508154"/>
                  </a:lnTo>
                  <a:lnTo>
                    <a:pt x="491023" y="4498354"/>
                  </a:lnTo>
                  <a:lnTo>
                    <a:pt x="487939" y="4488553"/>
                  </a:lnTo>
                  <a:lnTo>
                    <a:pt x="484772" y="4478753"/>
                  </a:lnTo>
                  <a:lnTo>
                    <a:pt x="481520" y="4468953"/>
                  </a:lnTo>
                  <a:lnTo>
                    <a:pt x="478139" y="4459152"/>
                  </a:lnTo>
                  <a:lnTo>
                    <a:pt x="474712" y="4449352"/>
                  </a:lnTo>
                  <a:lnTo>
                    <a:pt x="471116" y="4439552"/>
                  </a:lnTo>
                  <a:lnTo>
                    <a:pt x="467469" y="4429751"/>
                  </a:lnTo>
                  <a:lnTo>
                    <a:pt x="463698" y="4419951"/>
                  </a:lnTo>
                  <a:lnTo>
                    <a:pt x="459826" y="4410151"/>
                  </a:lnTo>
                  <a:lnTo>
                    <a:pt x="455877" y="4400350"/>
                  </a:lnTo>
                  <a:lnTo>
                    <a:pt x="451780" y="4390550"/>
                  </a:lnTo>
                  <a:lnTo>
                    <a:pt x="447635" y="4380750"/>
                  </a:lnTo>
                  <a:lnTo>
                    <a:pt x="443327" y="4370949"/>
                  </a:lnTo>
                  <a:lnTo>
                    <a:pt x="438955" y="4361149"/>
                  </a:lnTo>
                  <a:lnTo>
                    <a:pt x="434467" y="4351349"/>
                  </a:lnTo>
                  <a:lnTo>
                    <a:pt x="429868" y="4341548"/>
                  </a:lnTo>
                  <a:lnTo>
                    <a:pt x="425202" y="4331748"/>
                  </a:lnTo>
                  <a:lnTo>
                    <a:pt x="420377" y="4321948"/>
                  </a:lnTo>
                  <a:lnTo>
                    <a:pt x="415506" y="4312147"/>
                  </a:lnTo>
                  <a:lnTo>
                    <a:pt x="410487" y="4302347"/>
                  </a:lnTo>
                  <a:lnTo>
                    <a:pt x="405395" y="4292547"/>
                  </a:lnTo>
                  <a:lnTo>
                    <a:pt x="400205" y="4282746"/>
                  </a:lnTo>
                  <a:lnTo>
                    <a:pt x="394898" y="4272946"/>
                  </a:lnTo>
                  <a:lnTo>
                    <a:pt x="389539" y="4263146"/>
                  </a:lnTo>
                  <a:lnTo>
                    <a:pt x="384024" y="4253345"/>
                  </a:lnTo>
                  <a:lnTo>
                    <a:pt x="378466" y="4243545"/>
                  </a:lnTo>
                  <a:lnTo>
                    <a:pt x="372787" y="4233745"/>
                  </a:lnTo>
                  <a:lnTo>
                    <a:pt x="367033" y="4223944"/>
                  </a:lnTo>
                  <a:lnTo>
                    <a:pt x="361202" y="4214144"/>
                  </a:lnTo>
                  <a:lnTo>
                    <a:pt x="355263" y="4204344"/>
                  </a:lnTo>
                  <a:lnTo>
                    <a:pt x="349285" y="4194543"/>
                  </a:lnTo>
                  <a:lnTo>
                    <a:pt x="343176" y="4184743"/>
                  </a:lnTo>
                  <a:lnTo>
                    <a:pt x="337030" y="4174943"/>
                  </a:lnTo>
                  <a:lnTo>
                    <a:pt x="330794" y="4165142"/>
                  </a:lnTo>
                  <a:lnTo>
                    <a:pt x="324494" y="4155342"/>
                  </a:lnTo>
                  <a:lnTo>
                    <a:pt x="318142" y="4145542"/>
                  </a:lnTo>
                  <a:lnTo>
                    <a:pt x="311705" y="4135741"/>
                  </a:lnTo>
                  <a:lnTo>
                    <a:pt x="305240" y="4125941"/>
                  </a:lnTo>
                  <a:lnTo>
                    <a:pt x="298690" y="4116141"/>
                  </a:lnTo>
                  <a:lnTo>
                    <a:pt x="292112" y="4106340"/>
                  </a:lnTo>
                  <a:lnTo>
                    <a:pt x="285482" y="4096540"/>
                  </a:lnTo>
                  <a:lnTo>
                    <a:pt x="278811" y="4086740"/>
                  </a:lnTo>
                  <a:lnTo>
                    <a:pt x="272114" y="4076939"/>
                  </a:lnTo>
                  <a:lnTo>
                    <a:pt x="265370" y="4067139"/>
                  </a:lnTo>
                  <a:lnTo>
                    <a:pt x="258614" y="4057339"/>
                  </a:lnTo>
                  <a:lnTo>
                    <a:pt x="251826" y="4047538"/>
                  </a:lnTo>
                  <a:lnTo>
                    <a:pt x="245029" y="4037738"/>
                  </a:lnTo>
                  <a:lnTo>
                    <a:pt x="238218" y="4027938"/>
                  </a:lnTo>
                  <a:lnTo>
                    <a:pt x="231402" y="4018137"/>
                  </a:lnTo>
                  <a:lnTo>
                    <a:pt x="224585" y="4008337"/>
                  </a:lnTo>
                  <a:lnTo>
                    <a:pt x="217776" y="3998537"/>
                  </a:lnTo>
                  <a:lnTo>
                    <a:pt x="210974" y="3988736"/>
                  </a:lnTo>
                  <a:lnTo>
                    <a:pt x="204193" y="3978936"/>
                  </a:lnTo>
                  <a:lnTo>
                    <a:pt x="197433" y="3969136"/>
                  </a:lnTo>
                  <a:lnTo>
                    <a:pt x="190695" y="3959335"/>
                  </a:lnTo>
                  <a:lnTo>
                    <a:pt x="184003" y="3949535"/>
                  </a:lnTo>
                  <a:lnTo>
                    <a:pt x="177327" y="3939735"/>
                  </a:lnTo>
                  <a:lnTo>
                    <a:pt x="170729" y="3929934"/>
                  </a:lnTo>
                  <a:lnTo>
                    <a:pt x="164158" y="3920134"/>
                  </a:lnTo>
                  <a:lnTo>
                    <a:pt x="157656" y="3910334"/>
                  </a:lnTo>
                  <a:lnTo>
                    <a:pt x="151217" y="3900533"/>
                  </a:lnTo>
                  <a:lnTo>
                    <a:pt x="144829" y="3890733"/>
                  </a:lnTo>
                  <a:lnTo>
                    <a:pt x="138547" y="3880933"/>
                  </a:lnTo>
                  <a:lnTo>
                    <a:pt x="132302" y="3871132"/>
                  </a:lnTo>
                  <a:lnTo>
                    <a:pt x="126193" y="3861332"/>
                  </a:lnTo>
                  <a:lnTo>
                    <a:pt x="120142" y="3851532"/>
                  </a:lnTo>
                  <a:lnTo>
                    <a:pt x="114199" y="3841731"/>
                  </a:lnTo>
                  <a:lnTo>
                    <a:pt x="108367" y="3831931"/>
                  </a:lnTo>
                  <a:lnTo>
                    <a:pt x="102605" y="3822131"/>
                  </a:lnTo>
                  <a:lnTo>
                    <a:pt x="97017" y="3812330"/>
                  </a:lnTo>
                  <a:lnTo>
                    <a:pt x="91484" y="3802530"/>
                  </a:lnTo>
                  <a:lnTo>
                    <a:pt x="86134" y="3792729"/>
                  </a:lnTo>
                  <a:lnTo>
                    <a:pt x="80876" y="3782929"/>
                  </a:lnTo>
                  <a:lnTo>
                    <a:pt x="75753" y="3773129"/>
                  </a:lnTo>
                  <a:lnTo>
                    <a:pt x="70794" y="3763328"/>
                  </a:lnTo>
                  <a:lnTo>
                    <a:pt x="65913" y="3753528"/>
                  </a:lnTo>
                  <a:lnTo>
                    <a:pt x="61271" y="3743728"/>
                  </a:lnTo>
                  <a:lnTo>
                    <a:pt x="56700" y="3733927"/>
                  </a:lnTo>
                  <a:lnTo>
                    <a:pt x="52341" y="3724127"/>
                  </a:lnTo>
                  <a:lnTo>
                    <a:pt x="48113" y="3714327"/>
                  </a:lnTo>
                  <a:lnTo>
                    <a:pt x="44031" y="3704526"/>
                  </a:lnTo>
                  <a:lnTo>
                    <a:pt x="40163" y="3694726"/>
                  </a:lnTo>
                  <a:lnTo>
                    <a:pt x="36371" y="3684926"/>
                  </a:lnTo>
                  <a:lnTo>
                    <a:pt x="32875" y="3675125"/>
                  </a:lnTo>
                  <a:lnTo>
                    <a:pt x="29461" y="3665325"/>
                  </a:lnTo>
                  <a:lnTo>
                    <a:pt x="26270" y="3655525"/>
                  </a:lnTo>
                  <a:lnTo>
                    <a:pt x="23246" y="3645724"/>
                  </a:lnTo>
                  <a:lnTo>
                    <a:pt x="20366" y="3635924"/>
                  </a:lnTo>
                  <a:lnTo>
                    <a:pt x="17741" y="3626124"/>
                  </a:lnTo>
                  <a:lnTo>
                    <a:pt x="15201" y="3616323"/>
                  </a:lnTo>
                  <a:lnTo>
                    <a:pt x="12959" y="3606523"/>
                  </a:lnTo>
                  <a:lnTo>
                    <a:pt x="10826" y="3596723"/>
                  </a:lnTo>
                  <a:lnTo>
                    <a:pt x="8909" y="3586922"/>
                  </a:lnTo>
                  <a:lnTo>
                    <a:pt x="7187" y="3577122"/>
                  </a:lnTo>
                  <a:lnTo>
                    <a:pt x="5596" y="3567322"/>
                  </a:lnTo>
                  <a:lnTo>
                    <a:pt x="4287" y="3557521"/>
                  </a:lnTo>
                  <a:lnTo>
                    <a:pt x="3066" y="3547721"/>
                  </a:lnTo>
                  <a:lnTo>
                    <a:pt x="2126" y="3537921"/>
                  </a:lnTo>
                  <a:lnTo>
                    <a:pt x="1315" y="3528120"/>
                  </a:lnTo>
                  <a:lnTo>
                    <a:pt x="699" y="3518320"/>
                  </a:lnTo>
                  <a:lnTo>
                    <a:pt x="296" y="3508520"/>
                  </a:lnTo>
                  <a:lnTo>
                    <a:pt x="1" y="3498719"/>
                  </a:lnTo>
                  <a:lnTo>
                    <a:pt x="0" y="3488919"/>
                  </a:lnTo>
                  <a:lnTo>
                    <a:pt x="81" y="3479119"/>
                  </a:lnTo>
                  <a:lnTo>
                    <a:pt x="412" y="3469318"/>
                  </a:lnTo>
                  <a:lnTo>
                    <a:pt x="885" y="3459518"/>
                  </a:lnTo>
                  <a:lnTo>
                    <a:pt x="1520" y="3449718"/>
                  </a:lnTo>
                  <a:lnTo>
                    <a:pt x="2372" y="3439917"/>
                  </a:lnTo>
                  <a:lnTo>
                    <a:pt x="3304" y="3430117"/>
                  </a:lnTo>
                  <a:lnTo>
                    <a:pt x="4523" y="3420317"/>
                  </a:lnTo>
                  <a:lnTo>
                    <a:pt x="5817" y="3410516"/>
                  </a:lnTo>
                  <a:lnTo>
                    <a:pt x="7317" y="3400716"/>
                  </a:lnTo>
                  <a:lnTo>
                    <a:pt x="8959" y="3390916"/>
                  </a:lnTo>
                  <a:lnTo>
                    <a:pt x="10728" y="3381115"/>
                  </a:lnTo>
                  <a:lnTo>
                    <a:pt x="12703" y="3371315"/>
                  </a:lnTo>
                  <a:lnTo>
                    <a:pt x="14745" y="3361515"/>
                  </a:lnTo>
                  <a:lnTo>
                    <a:pt x="17020" y="3351714"/>
                  </a:lnTo>
                  <a:lnTo>
                    <a:pt x="19371" y="3341914"/>
                  </a:lnTo>
                  <a:lnTo>
                    <a:pt x="21881" y="3332114"/>
                  </a:lnTo>
                  <a:lnTo>
                    <a:pt x="24523" y="3322313"/>
                  </a:lnTo>
                  <a:lnTo>
                    <a:pt x="27256" y="3312513"/>
                  </a:lnTo>
                  <a:lnTo>
                    <a:pt x="30169" y="3302713"/>
                  </a:lnTo>
                  <a:lnTo>
                    <a:pt x="33136" y="3292912"/>
                  </a:lnTo>
                  <a:lnTo>
                    <a:pt x="36275" y="3283112"/>
                  </a:lnTo>
                  <a:lnTo>
                    <a:pt x="39486" y="3273312"/>
                  </a:lnTo>
                  <a:lnTo>
                    <a:pt x="42809" y="3263511"/>
                  </a:lnTo>
                  <a:lnTo>
                    <a:pt x="46243" y="3253711"/>
                  </a:lnTo>
                  <a:lnTo>
                    <a:pt x="49735" y="3243911"/>
                  </a:lnTo>
                  <a:lnTo>
                    <a:pt x="53371" y="3234110"/>
                  </a:lnTo>
                  <a:lnTo>
                    <a:pt x="57046" y="3224310"/>
                  </a:lnTo>
                  <a:lnTo>
                    <a:pt x="60837" y="3214510"/>
                  </a:lnTo>
                  <a:lnTo>
                    <a:pt x="64685" y="3204709"/>
                  </a:lnTo>
                  <a:lnTo>
                    <a:pt x="68604" y="3194909"/>
                  </a:lnTo>
                  <a:lnTo>
                    <a:pt x="72605" y="3185109"/>
                  </a:lnTo>
                  <a:lnTo>
                    <a:pt x="76638" y="3175308"/>
                  </a:lnTo>
                  <a:lnTo>
                    <a:pt x="80771" y="3165508"/>
                  </a:lnTo>
                  <a:lnTo>
                    <a:pt x="84927" y="3155708"/>
                  </a:lnTo>
                  <a:lnTo>
                    <a:pt x="89149" y="3145907"/>
                  </a:lnTo>
                  <a:lnTo>
                    <a:pt x="93409" y="3136107"/>
                  </a:lnTo>
                  <a:lnTo>
                    <a:pt x="97705" y="3126307"/>
                  </a:lnTo>
                  <a:lnTo>
                    <a:pt x="102048" y="3116506"/>
                  </a:lnTo>
                  <a:lnTo>
                    <a:pt x="106408" y="3106706"/>
                  </a:lnTo>
                  <a:lnTo>
                    <a:pt x="110813" y="3096906"/>
                  </a:lnTo>
                  <a:lnTo>
                    <a:pt x="115230" y="3087105"/>
                  </a:lnTo>
                  <a:lnTo>
                    <a:pt x="119671" y="3077305"/>
                  </a:lnTo>
                  <a:lnTo>
                    <a:pt x="124126" y="3067505"/>
                  </a:lnTo>
                  <a:lnTo>
                    <a:pt x="128591" y="3057704"/>
                  </a:lnTo>
                  <a:lnTo>
                    <a:pt x="133066" y="3047904"/>
                  </a:lnTo>
                  <a:lnTo>
                    <a:pt x="137543" y="3038104"/>
                  </a:lnTo>
                  <a:lnTo>
                    <a:pt x="142021" y="3028303"/>
                  </a:lnTo>
                  <a:lnTo>
                    <a:pt x="146495" y="3018503"/>
                  </a:lnTo>
                  <a:lnTo>
                    <a:pt x="150962" y="3008703"/>
                  </a:lnTo>
                  <a:lnTo>
                    <a:pt x="155416" y="2998902"/>
                  </a:lnTo>
                  <a:lnTo>
                    <a:pt x="159862" y="2989102"/>
                  </a:lnTo>
                  <a:lnTo>
                    <a:pt x="164280" y="2979302"/>
                  </a:lnTo>
                  <a:lnTo>
                    <a:pt x="168687" y="2969501"/>
                  </a:lnTo>
                  <a:lnTo>
                    <a:pt x="173060" y="2959701"/>
                  </a:lnTo>
                  <a:lnTo>
                    <a:pt x="177411" y="2949901"/>
                  </a:lnTo>
                  <a:lnTo>
                    <a:pt x="181733" y="2940100"/>
                  </a:lnTo>
                  <a:lnTo>
                    <a:pt x="186012" y="2930300"/>
                  </a:lnTo>
                  <a:lnTo>
                    <a:pt x="190274" y="2920500"/>
                  </a:lnTo>
                  <a:lnTo>
                    <a:pt x="194469" y="2910699"/>
                  </a:lnTo>
                  <a:lnTo>
                    <a:pt x="198642" y="2900899"/>
                  </a:lnTo>
                  <a:lnTo>
                    <a:pt x="202757" y="2891099"/>
                  </a:lnTo>
                  <a:lnTo>
                    <a:pt x="206828" y="2881298"/>
                  </a:lnTo>
                  <a:lnTo>
                    <a:pt x="210857" y="2871498"/>
                  </a:lnTo>
                  <a:lnTo>
                    <a:pt x="214812" y="2861698"/>
                  </a:lnTo>
                  <a:lnTo>
                    <a:pt x="218742" y="2851897"/>
                  </a:lnTo>
                  <a:lnTo>
                    <a:pt x="222575" y="2842097"/>
                  </a:lnTo>
                  <a:lnTo>
                    <a:pt x="226374" y="2832297"/>
                  </a:lnTo>
                  <a:lnTo>
                    <a:pt x="230097" y="2822496"/>
                  </a:lnTo>
                  <a:lnTo>
                    <a:pt x="233754" y="2812696"/>
                  </a:lnTo>
                  <a:lnTo>
                    <a:pt x="237360" y="2802896"/>
                  </a:lnTo>
                  <a:lnTo>
                    <a:pt x="240863" y="2793095"/>
                  </a:lnTo>
                  <a:lnTo>
                    <a:pt x="244332" y="2783295"/>
                  </a:lnTo>
                  <a:lnTo>
                    <a:pt x="247685" y="2773495"/>
                  </a:lnTo>
                  <a:lnTo>
                    <a:pt x="250987" y="2763694"/>
                  </a:lnTo>
                  <a:lnTo>
                    <a:pt x="254204" y="2753894"/>
                  </a:lnTo>
                  <a:lnTo>
                    <a:pt x="257328" y="2744094"/>
                  </a:lnTo>
                  <a:lnTo>
                    <a:pt x="260401" y="2734293"/>
                  </a:lnTo>
                  <a:lnTo>
                    <a:pt x="263339" y="2724493"/>
                  </a:lnTo>
                  <a:lnTo>
                    <a:pt x="266236" y="2714693"/>
                  </a:lnTo>
                  <a:lnTo>
                    <a:pt x="269005" y="2704892"/>
                  </a:lnTo>
                  <a:lnTo>
                    <a:pt x="271704" y="2695092"/>
                  </a:lnTo>
                  <a:lnTo>
                    <a:pt x="274312" y="2685292"/>
                  </a:lnTo>
                  <a:lnTo>
                    <a:pt x="276803" y="2675491"/>
                  </a:lnTo>
                  <a:lnTo>
                    <a:pt x="279245" y="2665691"/>
                  </a:lnTo>
                  <a:lnTo>
                    <a:pt x="281521" y="2655891"/>
                  </a:lnTo>
                  <a:lnTo>
                    <a:pt x="283750" y="2646090"/>
                  </a:lnTo>
                  <a:lnTo>
                    <a:pt x="285844" y="2636290"/>
                  </a:lnTo>
                  <a:lnTo>
                    <a:pt x="287847" y="2626490"/>
                  </a:lnTo>
                  <a:lnTo>
                    <a:pt x="289759" y="2616689"/>
                  </a:lnTo>
                  <a:lnTo>
                    <a:pt x="291529" y="2606889"/>
                  </a:lnTo>
                  <a:lnTo>
                    <a:pt x="293249" y="2597089"/>
                  </a:lnTo>
                  <a:lnTo>
                    <a:pt x="294786" y="2587288"/>
                  </a:lnTo>
                  <a:lnTo>
                    <a:pt x="296264" y="2577488"/>
                  </a:lnTo>
                  <a:lnTo>
                    <a:pt x="297607" y="2567688"/>
                  </a:lnTo>
                  <a:lnTo>
                    <a:pt x="298836" y="2557887"/>
                  </a:lnTo>
                  <a:lnTo>
                    <a:pt x="299981" y="2548087"/>
                  </a:lnTo>
                  <a:lnTo>
                    <a:pt x="300957" y="2538286"/>
                  </a:lnTo>
                  <a:lnTo>
                    <a:pt x="301880" y="2528486"/>
                  </a:lnTo>
                  <a:lnTo>
                    <a:pt x="302618" y="2518686"/>
                  </a:lnTo>
                  <a:lnTo>
                    <a:pt x="303280" y="2508885"/>
                  </a:lnTo>
                  <a:lnTo>
                    <a:pt x="303812" y="2499085"/>
                  </a:lnTo>
                  <a:lnTo>
                    <a:pt x="304210" y="2489285"/>
                  </a:lnTo>
                  <a:lnTo>
                    <a:pt x="304531" y="2479484"/>
                  </a:lnTo>
                  <a:lnTo>
                    <a:pt x="304662" y="2469684"/>
                  </a:lnTo>
                  <a:lnTo>
                    <a:pt x="304736" y="2459884"/>
                  </a:lnTo>
                  <a:lnTo>
                    <a:pt x="304632" y="2450083"/>
                  </a:lnTo>
                  <a:lnTo>
                    <a:pt x="304436" y="2440283"/>
                  </a:lnTo>
                  <a:lnTo>
                    <a:pt x="304118" y="2430483"/>
                  </a:lnTo>
                  <a:lnTo>
                    <a:pt x="303649" y="2420682"/>
                  </a:lnTo>
                  <a:lnTo>
                    <a:pt x="303116" y="2410882"/>
                  </a:lnTo>
                  <a:lnTo>
                    <a:pt x="302375" y="2401082"/>
                  </a:lnTo>
                  <a:lnTo>
                    <a:pt x="301576" y="2391281"/>
                  </a:lnTo>
                  <a:lnTo>
                    <a:pt x="300613" y="2381481"/>
                  </a:lnTo>
                  <a:lnTo>
                    <a:pt x="299543" y="2371681"/>
                  </a:lnTo>
                  <a:lnTo>
                    <a:pt x="298365" y="2361880"/>
                  </a:lnTo>
                  <a:lnTo>
                    <a:pt x="297025" y="2352080"/>
                  </a:lnTo>
                  <a:lnTo>
                    <a:pt x="295629" y="2342280"/>
                  </a:lnTo>
                  <a:lnTo>
                    <a:pt x="294028" y="2332479"/>
                  </a:lnTo>
                  <a:lnTo>
                    <a:pt x="292366" y="2322679"/>
                  </a:lnTo>
                  <a:lnTo>
                    <a:pt x="290557" y="2312879"/>
                  </a:lnTo>
                  <a:lnTo>
                    <a:pt x="288633" y="2303078"/>
                  </a:lnTo>
                  <a:lnTo>
                    <a:pt x="286620" y="2293278"/>
                  </a:lnTo>
                  <a:lnTo>
                    <a:pt x="284440" y="2283478"/>
                  </a:lnTo>
                  <a:lnTo>
                    <a:pt x="282208" y="2273677"/>
                  </a:lnTo>
                  <a:lnTo>
                    <a:pt x="279797" y="2263877"/>
                  </a:lnTo>
                  <a:lnTo>
                    <a:pt x="277318" y="2254077"/>
                  </a:lnTo>
                  <a:lnTo>
                    <a:pt x="274716" y="2244276"/>
                  </a:lnTo>
                  <a:lnTo>
                    <a:pt x="271999" y="2234476"/>
                  </a:lnTo>
                  <a:lnTo>
                    <a:pt x="269212" y="2224676"/>
                  </a:lnTo>
                  <a:lnTo>
                    <a:pt x="266266" y="2214875"/>
                  </a:lnTo>
                  <a:lnTo>
                    <a:pt x="263273" y="2205075"/>
                  </a:lnTo>
                  <a:lnTo>
                    <a:pt x="260136" y="2195275"/>
                  </a:lnTo>
                  <a:lnTo>
                    <a:pt x="256929" y="2185474"/>
                  </a:lnTo>
                  <a:lnTo>
                    <a:pt x="253628" y="2175674"/>
                  </a:lnTo>
                  <a:lnTo>
                    <a:pt x="250220" y="2165874"/>
                  </a:lnTo>
                  <a:lnTo>
                    <a:pt x="246764" y="2156073"/>
                  </a:lnTo>
                  <a:lnTo>
                    <a:pt x="243168" y="2146273"/>
                  </a:lnTo>
                  <a:lnTo>
                    <a:pt x="239535" y="2136473"/>
                  </a:lnTo>
                  <a:lnTo>
                    <a:pt x="235796" y="2126672"/>
                  </a:lnTo>
                  <a:lnTo>
                    <a:pt x="231995" y="2116872"/>
                  </a:lnTo>
                  <a:lnTo>
                    <a:pt x="228130" y="2107072"/>
                  </a:lnTo>
                  <a:lnTo>
                    <a:pt x="224178" y="2097271"/>
                  </a:lnTo>
                  <a:lnTo>
                    <a:pt x="220196" y="2087471"/>
                  </a:lnTo>
                  <a:lnTo>
                    <a:pt x="216112" y="2077671"/>
                  </a:lnTo>
                  <a:lnTo>
                    <a:pt x="212002" y="2067870"/>
                  </a:lnTo>
                  <a:lnTo>
                    <a:pt x="207827" y="2058070"/>
                  </a:lnTo>
                  <a:lnTo>
                    <a:pt x="203608" y="2048270"/>
                  </a:lnTo>
                  <a:lnTo>
                    <a:pt x="199354" y="2038469"/>
                  </a:lnTo>
                  <a:lnTo>
                    <a:pt x="195046" y="2028669"/>
                  </a:lnTo>
                  <a:lnTo>
                    <a:pt x="190722" y="2018869"/>
                  </a:lnTo>
                  <a:lnTo>
                    <a:pt x="186350" y="2009068"/>
                  </a:lnTo>
                  <a:lnTo>
                    <a:pt x="181965" y="1999268"/>
                  </a:lnTo>
                  <a:lnTo>
                    <a:pt x="177555" y="1989468"/>
                  </a:lnTo>
                  <a:lnTo>
                    <a:pt x="173131" y="1979667"/>
                  </a:lnTo>
                  <a:lnTo>
                    <a:pt x="168698" y="1969867"/>
                  </a:lnTo>
                  <a:lnTo>
                    <a:pt x="164257" y="1960067"/>
                  </a:lnTo>
                  <a:lnTo>
                    <a:pt x="159815" y="1950266"/>
                  </a:lnTo>
                  <a:lnTo>
                    <a:pt x="155380" y="1940466"/>
                  </a:lnTo>
                  <a:lnTo>
                    <a:pt x="150953" y="1930666"/>
                  </a:lnTo>
                  <a:lnTo>
                    <a:pt x="146538" y="1920865"/>
                  </a:lnTo>
                  <a:lnTo>
                    <a:pt x="142149" y="1911065"/>
                  </a:lnTo>
                  <a:lnTo>
                    <a:pt x="137772" y="1901265"/>
                  </a:lnTo>
                  <a:lnTo>
                    <a:pt x="133445" y="1891464"/>
                  </a:lnTo>
                  <a:lnTo>
                    <a:pt x="129136" y="1881664"/>
                  </a:lnTo>
                  <a:lnTo>
                    <a:pt x="124880" y="1871864"/>
                  </a:lnTo>
                  <a:lnTo>
                    <a:pt x="120664" y="1862063"/>
                  </a:lnTo>
                  <a:lnTo>
                    <a:pt x="116493" y="1852263"/>
                  </a:lnTo>
                  <a:lnTo>
                    <a:pt x="112396" y="1842463"/>
                  </a:lnTo>
                  <a:lnTo>
                    <a:pt x="108326" y="1832662"/>
                  </a:lnTo>
                  <a:lnTo>
                    <a:pt x="104371" y="1822862"/>
                  </a:lnTo>
                  <a:lnTo>
                    <a:pt x="100452" y="1813062"/>
                  </a:lnTo>
                  <a:lnTo>
                    <a:pt x="96627" y="1803261"/>
                  </a:lnTo>
                  <a:lnTo>
                    <a:pt x="92883" y="1793461"/>
                  </a:lnTo>
                  <a:lnTo>
                    <a:pt x="89205" y="1783661"/>
                  </a:lnTo>
                  <a:lnTo>
                    <a:pt x="85658" y="1773860"/>
                  </a:lnTo>
                  <a:lnTo>
                    <a:pt x="82155" y="1764060"/>
                  </a:lnTo>
                  <a:lnTo>
                    <a:pt x="78815" y="1754260"/>
                  </a:lnTo>
                  <a:lnTo>
                    <a:pt x="75541" y="1744459"/>
                  </a:lnTo>
                  <a:lnTo>
                    <a:pt x="72391" y="1734659"/>
                  </a:lnTo>
                  <a:lnTo>
                    <a:pt x="69366" y="1724859"/>
                  </a:lnTo>
                  <a:lnTo>
                    <a:pt x="66420" y="1715058"/>
                  </a:lnTo>
                  <a:lnTo>
                    <a:pt x="63665" y="1705258"/>
                  </a:lnTo>
                  <a:lnTo>
                    <a:pt x="60969" y="1695458"/>
                  </a:lnTo>
                  <a:lnTo>
                    <a:pt x="58471" y="1685657"/>
                  </a:lnTo>
                  <a:lnTo>
                    <a:pt x="56072" y="1675857"/>
                  </a:lnTo>
                  <a:lnTo>
                    <a:pt x="53816" y="1666057"/>
                  </a:lnTo>
                  <a:lnTo>
                    <a:pt x="51730" y="1656256"/>
                  </a:lnTo>
                  <a:lnTo>
                    <a:pt x="49727" y="1646456"/>
                  </a:lnTo>
                  <a:lnTo>
                    <a:pt x="47971" y="1636656"/>
                  </a:lnTo>
                  <a:lnTo>
                    <a:pt x="46287" y="1626855"/>
                  </a:lnTo>
                  <a:lnTo>
                    <a:pt x="44820" y="1617055"/>
                  </a:lnTo>
                  <a:lnTo>
                    <a:pt x="43486" y="1607255"/>
                  </a:lnTo>
                  <a:lnTo>
                    <a:pt x="42301" y="1597454"/>
                  </a:lnTo>
                  <a:lnTo>
                    <a:pt x="41329" y="1587654"/>
                  </a:lnTo>
                  <a:lnTo>
                    <a:pt x="40434" y="1577854"/>
                  </a:lnTo>
                  <a:lnTo>
                    <a:pt x="39834" y="1568053"/>
                  </a:lnTo>
                  <a:lnTo>
                    <a:pt x="39316" y="1558253"/>
                  </a:lnTo>
                  <a:lnTo>
                    <a:pt x="39017" y="1548453"/>
                  </a:lnTo>
                  <a:lnTo>
                    <a:pt x="38883" y="1538652"/>
                  </a:lnTo>
                  <a:lnTo>
                    <a:pt x="38891" y="1528852"/>
                  </a:lnTo>
                  <a:lnTo>
                    <a:pt x="39147" y="1519052"/>
                  </a:lnTo>
                  <a:lnTo>
                    <a:pt x="39486" y="1509251"/>
                  </a:lnTo>
                  <a:lnTo>
                    <a:pt x="40116" y="1499451"/>
                  </a:lnTo>
                  <a:lnTo>
                    <a:pt x="40850" y="1489651"/>
                  </a:lnTo>
                  <a:lnTo>
                    <a:pt x="41793" y="1479850"/>
                  </a:lnTo>
                  <a:lnTo>
                    <a:pt x="42925" y="1470050"/>
                  </a:lnTo>
                  <a:lnTo>
                    <a:pt x="44181" y="1460250"/>
                  </a:lnTo>
                  <a:lnTo>
                    <a:pt x="45709" y="1450449"/>
                  </a:lnTo>
                  <a:lnTo>
                    <a:pt x="47319" y="1440649"/>
                  </a:lnTo>
                  <a:lnTo>
                    <a:pt x="49199" y="1430849"/>
                  </a:lnTo>
                  <a:lnTo>
                    <a:pt x="51200" y="1421048"/>
                  </a:lnTo>
                  <a:lnTo>
                    <a:pt x="53387" y="1411248"/>
                  </a:lnTo>
                  <a:lnTo>
                    <a:pt x="55774" y="1401448"/>
                  </a:lnTo>
                  <a:lnTo>
                    <a:pt x="58263" y="1391647"/>
                  </a:lnTo>
                  <a:lnTo>
                    <a:pt x="61029" y="1381847"/>
                  </a:lnTo>
                  <a:lnTo>
                    <a:pt x="63872" y="1372047"/>
                  </a:lnTo>
                  <a:lnTo>
                    <a:pt x="66948" y="1362246"/>
                  </a:lnTo>
                  <a:lnTo>
                    <a:pt x="70155" y="1352446"/>
                  </a:lnTo>
                  <a:lnTo>
                    <a:pt x="73514" y="1342646"/>
                  </a:lnTo>
                  <a:lnTo>
                    <a:pt x="77073" y="1332845"/>
                  </a:lnTo>
                  <a:lnTo>
                    <a:pt x="80705" y="1323045"/>
                  </a:lnTo>
                  <a:lnTo>
                    <a:pt x="84601" y="1313245"/>
                  </a:lnTo>
                  <a:lnTo>
                    <a:pt x="88565" y="1303444"/>
                  </a:lnTo>
                  <a:lnTo>
                    <a:pt x="92716" y="1293644"/>
                  </a:lnTo>
                  <a:lnTo>
                    <a:pt x="96994" y="1283844"/>
                  </a:lnTo>
                  <a:lnTo>
                    <a:pt x="101388" y="1274043"/>
                  </a:lnTo>
                  <a:lnTo>
                    <a:pt x="105964" y="1264243"/>
                  </a:lnTo>
                  <a:lnTo>
                    <a:pt x="110600" y="1254442"/>
                  </a:lnTo>
                  <a:lnTo>
                    <a:pt x="115441" y="1244642"/>
                  </a:lnTo>
                  <a:lnTo>
                    <a:pt x="120347" y="1234842"/>
                  </a:lnTo>
                  <a:lnTo>
                    <a:pt x="125392" y="1225041"/>
                  </a:lnTo>
                  <a:lnTo>
                    <a:pt x="130548" y="1215241"/>
                  </a:lnTo>
                  <a:lnTo>
                    <a:pt x="135782" y="1205441"/>
                  </a:lnTo>
                  <a:lnTo>
                    <a:pt x="141165" y="1195640"/>
                  </a:lnTo>
                  <a:lnTo>
                    <a:pt x="146594" y="1185840"/>
                  </a:lnTo>
                  <a:lnTo>
                    <a:pt x="152162" y="1176040"/>
                  </a:lnTo>
                  <a:lnTo>
                    <a:pt x="157786" y="1166239"/>
                  </a:lnTo>
                  <a:lnTo>
                    <a:pt x="163499" y="1156439"/>
                  </a:lnTo>
                  <a:lnTo>
                    <a:pt x="169295" y="1146639"/>
                  </a:lnTo>
                  <a:lnTo>
                    <a:pt x="175136" y="1136838"/>
                  </a:lnTo>
                  <a:lnTo>
                    <a:pt x="181081" y="1127038"/>
                  </a:lnTo>
                  <a:lnTo>
                    <a:pt x="187053" y="1117238"/>
                  </a:lnTo>
                  <a:lnTo>
                    <a:pt x="193103" y="1107437"/>
                  </a:lnTo>
                  <a:lnTo>
                    <a:pt x="199189" y="1097637"/>
                  </a:lnTo>
                  <a:lnTo>
                    <a:pt x="205320" y="1087837"/>
                  </a:lnTo>
                  <a:lnTo>
                    <a:pt x="211497" y="1078036"/>
                  </a:lnTo>
                  <a:lnTo>
                    <a:pt x="217691" y="1068236"/>
                  </a:lnTo>
                  <a:lnTo>
                    <a:pt x="223934" y="1058436"/>
                  </a:lnTo>
                  <a:lnTo>
                    <a:pt x="230186" y="1048635"/>
                  </a:lnTo>
                  <a:lnTo>
                    <a:pt x="236463" y="1038835"/>
                  </a:lnTo>
                  <a:lnTo>
                    <a:pt x="242748" y="1029035"/>
                  </a:lnTo>
                  <a:lnTo>
                    <a:pt x="249042" y="1019234"/>
                  </a:lnTo>
                  <a:lnTo>
                    <a:pt x="255338" y="1009434"/>
                  </a:lnTo>
                  <a:lnTo>
                    <a:pt x="261634" y="999634"/>
                  </a:lnTo>
                  <a:lnTo>
                    <a:pt x="267919" y="989833"/>
                  </a:lnTo>
                  <a:lnTo>
                    <a:pt x="274195" y="980033"/>
                  </a:lnTo>
                  <a:lnTo>
                    <a:pt x="280453" y="970233"/>
                  </a:lnTo>
                  <a:lnTo>
                    <a:pt x="286687" y="960432"/>
                  </a:lnTo>
                  <a:lnTo>
                    <a:pt x="292905" y="950632"/>
                  </a:lnTo>
                  <a:lnTo>
                    <a:pt x="299078" y="940832"/>
                  </a:lnTo>
                  <a:lnTo>
                    <a:pt x="305236" y="931031"/>
                  </a:lnTo>
                  <a:lnTo>
                    <a:pt x="311335" y="921231"/>
                  </a:lnTo>
                  <a:lnTo>
                    <a:pt x="317405" y="911431"/>
                  </a:lnTo>
                  <a:lnTo>
                    <a:pt x="323427" y="901630"/>
                  </a:lnTo>
                  <a:lnTo>
                    <a:pt x="329392" y="891830"/>
                  </a:lnTo>
                  <a:lnTo>
                    <a:pt x="335326" y="882030"/>
                  </a:lnTo>
                  <a:lnTo>
                    <a:pt x="341169" y="872229"/>
                  </a:lnTo>
                  <a:lnTo>
                    <a:pt x="346985" y="862429"/>
                  </a:lnTo>
                  <a:lnTo>
                    <a:pt x="352712" y="852629"/>
                  </a:lnTo>
                  <a:lnTo>
                    <a:pt x="358386" y="842828"/>
                  </a:lnTo>
                  <a:lnTo>
                    <a:pt x="363995" y="833028"/>
                  </a:lnTo>
                  <a:lnTo>
                    <a:pt x="369516" y="823228"/>
                  </a:lnTo>
                  <a:lnTo>
                    <a:pt x="375000" y="813427"/>
                  </a:lnTo>
                  <a:lnTo>
                    <a:pt x="380354" y="803627"/>
                  </a:lnTo>
                  <a:lnTo>
                    <a:pt x="385672" y="793827"/>
                  </a:lnTo>
                  <a:lnTo>
                    <a:pt x="390885" y="784026"/>
                  </a:lnTo>
                  <a:lnTo>
                    <a:pt x="396023" y="774226"/>
                  </a:lnTo>
                  <a:lnTo>
                    <a:pt x="401091" y="764426"/>
                  </a:lnTo>
                  <a:lnTo>
                    <a:pt x="406043" y="754625"/>
                  </a:lnTo>
                  <a:lnTo>
                    <a:pt x="410955" y="744825"/>
                  </a:lnTo>
                  <a:lnTo>
                    <a:pt x="415719" y="735025"/>
                  </a:lnTo>
                  <a:lnTo>
                    <a:pt x="420435" y="725224"/>
                  </a:lnTo>
                  <a:lnTo>
                    <a:pt x="425043" y="715424"/>
                  </a:lnTo>
                  <a:lnTo>
                    <a:pt x="429558" y="705624"/>
                  </a:lnTo>
                  <a:lnTo>
                    <a:pt x="434006" y="695823"/>
                  </a:lnTo>
                  <a:lnTo>
                    <a:pt x="438318" y="686023"/>
                  </a:lnTo>
                  <a:lnTo>
                    <a:pt x="442586" y="676223"/>
                  </a:lnTo>
                  <a:lnTo>
                    <a:pt x="446709" y="666422"/>
                  </a:lnTo>
                  <a:lnTo>
                    <a:pt x="450771" y="656622"/>
                  </a:lnTo>
                  <a:lnTo>
                    <a:pt x="454731" y="646822"/>
                  </a:lnTo>
                  <a:lnTo>
                    <a:pt x="458586" y="637021"/>
                  </a:lnTo>
                  <a:lnTo>
                    <a:pt x="462382" y="627221"/>
                  </a:lnTo>
                  <a:lnTo>
                    <a:pt x="466031" y="617421"/>
                  </a:lnTo>
                  <a:lnTo>
                    <a:pt x="469636" y="607620"/>
                  </a:lnTo>
                  <a:lnTo>
                    <a:pt x="473108" y="597820"/>
                  </a:lnTo>
                  <a:lnTo>
                    <a:pt x="476509" y="588020"/>
                  </a:lnTo>
                  <a:lnTo>
                    <a:pt x="479820" y="578219"/>
                  </a:lnTo>
                  <a:lnTo>
                    <a:pt x="483021" y="568419"/>
                  </a:lnTo>
                  <a:lnTo>
                    <a:pt x="486174" y="558619"/>
                  </a:lnTo>
                  <a:lnTo>
                    <a:pt x="489177" y="548818"/>
                  </a:lnTo>
                  <a:lnTo>
                    <a:pt x="492140" y="539018"/>
                  </a:lnTo>
                  <a:lnTo>
                    <a:pt x="494986" y="529218"/>
                  </a:lnTo>
                  <a:lnTo>
                    <a:pt x="497757" y="519417"/>
                  </a:lnTo>
                  <a:lnTo>
                    <a:pt x="500454" y="509617"/>
                  </a:lnTo>
                  <a:lnTo>
                    <a:pt x="503040" y="499817"/>
                  </a:lnTo>
                  <a:lnTo>
                    <a:pt x="505587" y="490016"/>
                  </a:lnTo>
                  <a:lnTo>
                    <a:pt x="507997" y="480216"/>
                  </a:lnTo>
                  <a:lnTo>
                    <a:pt x="510367" y="470416"/>
                  </a:lnTo>
                  <a:lnTo>
                    <a:pt x="512640" y="460615"/>
                  </a:lnTo>
                  <a:lnTo>
                    <a:pt x="514838" y="450815"/>
                  </a:lnTo>
                  <a:lnTo>
                    <a:pt x="516979" y="441015"/>
                  </a:lnTo>
                  <a:lnTo>
                    <a:pt x="519013" y="431214"/>
                  </a:lnTo>
                  <a:lnTo>
                    <a:pt x="521013" y="421414"/>
                  </a:lnTo>
                  <a:lnTo>
                    <a:pt x="522902" y="411614"/>
                  </a:lnTo>
                  <a:lnTo>
                    <a:pt x="524748" y="401813"/>
                  </a:lnTo>
                  <a:lnTo>
                    <a:pt x="526518" y="392013"/>
                  </a:lnTo>
                  <a:lnTo>
                    <a:pt x="528216" y="382213"/>
                  </a:lnTo>
                  <a:lnTo>
                    <a:pt x="529873" y="372412"/>
                  </a:lnTo>
                  <a:lnTo>
                    <a:pt x="531431" y="362612"/>
                  </a:lnTo>
                  <a:lnTo>
                    <a:pt x="532962" y="352812"/>
                  </a:lnTo>
                  <a:lnTo>
                    <a:pt x="534405" y="343011"/>
                  </a:lnTo>
                  <a:lnTo>
                    <a:pt x="535806" y="333211"/>
                  </a:lnTo>
                  <a:lnTo>
                    <a:pt x="537150" y="323411"/>
                  </a:lnTo>
                  <a:lnTo>
                    <a:pt x="538429" y="313610"/>
                  </a:lnTo>
                  <a:lnTo>
                    <a:pt x="539679" y="303810"/>
                  </a:lnTo>
                  <a:lnTo>
                    <a:pt x="540843" y="294010"/>
                  </a:lnTo>
                  <a:lnTo>
                    <a:pt x="541984" y="284209"/>
                  </a:lnTo>
                  <a:lnTo>
                    <a:pt x="543060" y="274409"/>
                  </a:lnTo>
                  <a:lnTo>
                    <a:pt x="544097" y="264609"/>
                  </a:lnTo>
                  <a:lnTo>
                    <a:pt x="545093" y="254808"/>
                  </a:lnTo>
                  <a:lnTo>
                    <a:pt x="546031" y="245008"/>
                  </a:lnTo>
                  <a:lnTo>
                    <a:pt x="546950" y="235208"/>
                  </a:lnTo>
                  <a:lnTo>
                    <a:pt x="547799" y="225407"/>
                  </a:lnTo>
                  <a:lnTo>
                    <a:pt x="548629" y="215607"/>
                  </a:lnTo>
                  <a:lnTo>
                    <a:pt x="549411" y="205807"/>
                  </a:lnTo>
                  <a:lnTo>
                    <a:pt x="550159" y="196006"/>
                  </a:lnTo>
                  <a:lnTo>
                    <a:pt x="550879" y="186206"/>
                  </a:lnTo>
                  <a:lnTo>
                    <a:pt x="551551" y="176406"/>
                  </a:lnTo>
                  <a:lnTo>
                    <a:pt x="552207" y="166605"/>
                  </a:lnTo>
                  <a:lnTo>
                    <a:pt x="552814" y="156805"/>
                  </a:lnTo>
                  <a:lnTo>
                    <a:pt x="553402" y="147005"/>
                  </a:lnTo>
                  <a:lnTo>
                    <a:pt x="553958" y="137204"/>
                  </a:lnTo>
                  <a:lnTo>
                    <a:pt x="554484" y="127404"/>
                  </a:lnTo>
                  <a:lnTo>
                    <a:pt x="554992" y="117604"/>
                  </a:lnTo>
                  <a:lnTo>
                    <a:pt x="555460" y="107803"/>
                  </a:lnTo>
                  <a:lnTo>
                    <a:pt x="555918" y="98003"/>
                  </a:lnTo>
                  <a:lnTo>
                    <a:pt x="556341" y="88203"/>
                  </a:lnTo>
                  <a:lnTo>
                    <a:pt x="556748" y="78402"/>
                  </a:lnTo>
                  <a:lnTo>
                    <a:pt x="557133" y="68602"/>
                  </a:lnTo>
                  <a:lnTo>
                    <a:pt x="557494" y="58802"/>
                  </a:lnTo>
                  <a:lnTo>
                    <a:pt x="557844" y="49001"/>
                  </a:lnTo>
                  <a:lnTo>
                    <a:pt x="558163" y="39201"/>
                  </a:lnTo>
                  <a:lnTo>
                    <a:pt x="558474" y="29401"/>
                  </a:lnTo>
                  <a:lnTo>
                    <a:pt x="558762" y="19600"/>
                  </a:lnTo>
                  <a:lnTo>
                    <a:pt x="559037" y="9800"/>
                  </a:lnTo>
                  <a:lnTo>
                    <a:pt x="559297" y="0"/>
                  </a:lnTo>
                  <a:lnTo>
                    <a:pt x="567012" y="0"/>
                  </a:lnTo>
                  <a:lnTo>
                    <a:pt x="567273" y="9800"/>
                  </a:lnTo>
                  <a:lnTo>
                    <a:pt x="567547" y="19600"/>
                  </a:lnTo>
                  <a:lnTo>
                    <a:pt x="567835" y="29401"/>
                  </a:lnTo>
                  <a:lnTo>
                    <a:pt x="568146" y="39201"/>
                  </a:lnTo>
                  <a:lnTo>
                    <a:pt x="568466" y="49001"/>
                  </a:lnTo>
                  <a:lnTo>
                    <a:pt x="568816" y="58802"/>
                  </a:lnTo>
                  <a:lnTo>
                    <a:pt x="569177" y="68602"/>
                  </a:lnTo>
                  <a:lnTo>
                    <a:pt x="569562" y="78402"/>
                  </a:lnTo>
                  <a:lnTo>
                    <a:pt x="569969" y="88203"/>
                  </a:lnTo>
                  <a:lnTo>
                    <a:pt x="570392" y="98003"/>
                  </a:lnTo>
                  <a:lnTo>
                    <a:pt x="570849" y="107803"/>
                  </a:lnTo>
                  <a:lnTo>
                    <a:pt x="571318" y="117604"/>
                  </a:lnTo>
                  <a:lnTo>
                    <a:pt x="571826" y="127404"/>
                  </a:lnTo>
                  <a:lnTo>
                    <a:pt x="572352" y="137204"/>
                  </a:lnTo>
                  <a:lnTo>
                    <a:pt x="572907" y="147005"/>
                  </a:lnTo>
                  <a:lnTo>
                    <a:pt x="573496" y="156805"/>
                  </a:lnTo>
                  <a:lnTo>
                    <a:pt x="574102" y="166605"/>
                  </a:lnTo>
                  <a:lnTo>
                    <a:pt x="574759" y="176406"/>
                  </a:lnTo>
                  <a:lnTo>
                    <a:pt x="575430" y="186206"/>
                  </a:lnTo>
                  <a:lnTo>
                    <a:pt x="576150" y="196006"/>
                  </a:lnTo>
                  <a:lnTo>
                    <a:pt x="576898" y="205807"/>
                  </a:lnTo>
                  <a:lnTo>
                    <a:pt x="577681" y="215607"/>
                  </a:lnTo>
                  <a:lnTo>
                    <a:pt x="578510" y="225407"/>
                  </a:lnTo>
                  <a:lnTo>
                    <a:pt x="579360" y="235208"/>
                  </a:lnTo>
                  <a:lnTo>
                    <a:pt x="580278" y="245008"/>
                  </a:lnTo>
                  <a:lnTo>
                    <a:pt x="581217" y="254808"/>
                  </a:lnTo>
                  <a:lnTo>
                    <a:pt x="582213" y="264609"/>
                  </a:lnTo>
                  <a:lnTo>
                    <a:pt x="583249" y="274409"/>
                  </a:lnTo>
                  <a:lnTo>
                    <a:pt x="584325" y="284209"/>
                  </a:lnTo>
                  <a:lnTo>
                    <a:pt x="585466" y="294010"/>
                  </a:lnTo>
                  <a:lnTo>
                    <a:pt x="586630" y="303810"/>
                  </a:lnTo>
                  <a:lnTo>
                    <a:pt x="587880" y="313610"/>
                  </a:lnTo>
                  <a:lnTo>
                    <a:pt x="589159" y="323411"/>
                  </a:lnTo>
                  <a:lnTo>
                    <a:pt x="590503" y="333211"/>
                  </a:lnTo>
                  <a:lnTo>
                    <a:pt x="591904" y="343011"/>
                  </a:lnTo>
                  <a:lnTo>
                    <a:pt x="593348" y="352812"/>
                  </a:lnTo>
                  <a:lnTo>
                    <a:pt x="594878" y="362612"/>
                  </a:lnTo>
                  <a:lnTo>
                    <a:pt x="596437" y="372412"/>
                  </a:lnTo>
                  <a:lnTo>
                    <a:pt x="598093" y="382213"/>
                  </a:lnTo>
                  <a:lnTo>
                    <a:pt x="599792" y="392013"/>
                  </a:lnTo>
                  <a:lnTo>
                    <a:pt x="601562" y="401813"/>
                  </a:lnTo>
                  <a:lnTo>
                    <a:pt x="603407" y="411614"/>
                  </a:lnTo>
                  <a:lnTo>
                    <a:pt x="605296" y="421414"/>
                  </a:lnTo>
                  <a:lnTo>
                    <a:pt x="607297" y="431214"/>
                  </a:lnTo>
                  <a:lnTo>
                    <a:pt x="609331" y="441015"/>
                  </a:lnTo>
                  <a:lnTo>
                    <a:pt x="611471" y="450815"/>
                  </a:lnTo>
                  <a:lnTo>
                    <a:pt x="613669" y="460615"/>
                  </a:lnTo>
                  <a:lnTo>
                    <a:pt x="615943" y="470416"/>
                  </a:lnTo>
                  <a:lnTo>
                    <a:pt x="618312" y="480216"/>
                  </a:lnTo>
                  <a:lnTo>
                    <a:pt x="620723" y="490016"/>
                  </a:lnTo>
                  <a:lnTo>
                    <a:pt x="623270" y="499817"/>
                  </a:lnTo>
                  <a:lnTo>
                    <a:pt x="625855" y="509617"/>
                  </a:lnTo>
                  <a:lnTo>
                    <a:pt x="628552" y="519417"/>
                  </a:lnTo>
                  <a:lnTo>
                    <a:pt x="631324" y="529218"/>
                  </a:lnTo>
                  <a:lnTo>
                    <a:pt x="634170" y="539018"/>
                  </a:lnTo>
                  <a:lnTo>
                    <a:pt x="637132" y="548818"/>
                  </a:lnTo>
                  <a:lnTo>
                    <a:pt x="640135" y="558619"/>
                  </a:lnTo>
                  <a:lnTo>
                    <a:pt x="643289" y="568419"/>
                  </a:lnTo>
                  <a:lnTo>
                    <a:pt x="646489" y="578219"/>
                  </a:lnTo>
                  <a:lnTo>
                    <a:pt x="649800" y="588020"/>
                  </a:lnTo>
                  <a:lnTo>
                    <a:pt x="653202" y="597820"/>
                  </a:lnTo>
                  <a:lnTo>
                    <a:pt x="656673" y="607620"/>
                  </a:lnTo>
                  <a:lnTo>
                    <a:pt x="660279" y="617421"/>
                  </a:lnTo>
                  <a:lnTo>
                    <a:pt x="663927" y="627221"/>
                  </a:lnTo>
                  <a:lnTo>
                    <a:pt x="667723" y="637021"/>
                  </a:lnTo>
                  <a:lnTo>
                    <a:pt x="671578" y="646822"/>
                  </a:lnTo>
                  <a:lnTo>
                    <a:pt x="675538" y="656622"/>
                  </a:lnTo>
                  <a:lnTo>
                    <a:pt x="679600" y="666422"/>
                  </a:lnTo>
                  <a:lnTo>
                    <a:pt x="683723" y="676223"/>
                  </a:lnTo>
                  <a:lnTo>
                    <a:pt x="687992" y="686023"/>
                  </a:lnTo>
                  <a:lnTo>
                    <a:pt x="692303" y="695823"/>
                  </a:lnTo>
                  <a:lnTo>
                    <a:pt x="696751" y="705624"/>
                  </a:lnTo>
                  <a:lnTo>
                    <a:pt x="701267" y="715424"/>
                  </a:lnTo>
                  <a:lnTo>
                    <a:pt x="705874" y="725224"/>
                  </a:lnTo>
                  <a:lnTo>
                    <a:pt x="710590" y="735025"/>
                  </a:lnTo>
                  <a:lnTo>
                    <a:pt x="715355" y="744825"/>
                  </a:lnTo>
                  <a:lnTo>
                    <a:pt x="720266" y="754625"/>
                  </a:lnTo>
                  <a:lnTo>
                    <a:pt x="725218" y="764426"/>
                  </a:lnTo>
                  <a:lnTo>
                    <a:pt x="730286" y="774226"/>
                  </a:lnTo>
                  <a:lnTo>
                    <a:pt x="735425" y="784026"/>
                  </a:lnTo>
                  <a:lnTo>
                    <a:pt x="740637" y="793827"/>
                  </a:lnTo>
                  <a:lnTo>
                    <a:pt x="745955" y="803627"/>
                  </a:lnTo>
                  <a:lnTo>
                    <a:pt x="751310" y="813427"/>
                  </a:lnTo>
                  <a:lnTo>
                    <a:pt x="756794" y="823228"/>
                  </a:lnTo>
                  <a:lnTo>
                    <a:pt x="762314" y="833028"/>
                  </a:lnTo>
                  <a:lnTo>
                    <a:pt x="767923" y="842828"/>
                  </a:lnTo>
                  <a:lnTo>
                    <a:pt x="773598" y="852629"/>
                  </a:lnTo>
                  <a:lnTo>
                    <a:pt x="779324" y="862429"/>
                  </a:lnTo>
                  <a:lnTo>
                    <a:pt x="785140" y="872229"/>
                  </a:lnTo>
                  <a:lnTo>
                    <a:pt x="790984" y="882030"/>
                  </a:lnTo>
                  <a:lnTo>
                    <a:pt x="796917" y="891830"/>
                  </a:lnTo>
                  <a:lnTo>
                    <a:pt x="802882" y="901630"/>
                  </a:lnTo>
                  <a:lnTo>
                    <a:pt x="808904" y="911431"/>
                  </a:lnTo>
                  <a:lnTo>
                    <a:pt x="814974" y="921231"/>
                  </a:lnTo>
                  <a:lnTo>
                    <a:pt x="821074" y="931031"/>
                  </a:lnTo>
                  <a:lnTo>
                    <a:pt x="827231" y="940832"/>
                  </a:lnTo>
                  <a:lnTo>
                    <a:pt x="833404" y="950632"/>
                  </a:lnTo>
                  <a:lnTo>
                    <a:pt x="839622" y="960432"/>
                  </a:lnTo>
                  <a:lnTo>
                    <a:pt x="845857" y="970233"/>
                  </a:lnTo>
                  <a:lnTo>
                    <a:pt x="852115" y="980033"/>
                  </a:lnTo>
                  <a:lnTo>
                    <a:pt x="858391" y="989833"/>
                  </a:lnTo>
                  <a:lnTo>
                    <a:pt x="864675" y="999634"/>
                  </a:lnTo>
                  <a:lnTo>
                    <a:pt x="870971" y="1009434"/>
                  </a:lnTo>
                  <a:lnTo>
                    <a:pt x="877267" y="1019234"/>
                  </a:lnTo>
                  <a:lnTo>
                    <a:pt x="883561" y="1029035"/>
                  </a:lnTo>
                  <a:lnTo>
                    <a:pt x="889847" y="1038835"/>
                  </a:lnTo>
                  <a:lnTo>
                    <a:pt x="896123" y="1048635"/>
                  </a:lnTo>
                  <a:lnTo>
                    <a:pt x="902375" y="1058436"/>
                  </a:lnTo>
                  <a:lnTo>
                    <a:pt x="908618" y="1068236"/>
                  </a:lnTo>
                  <a:lnTo>
                    <a:pt x="914813" y="1078036"/>
                  </a:lnTo>
                  <a:lnTo>
                    <a:pt x="920990" y="1087837"/>
                  </a:lnTo>
                  <a:lnTo>
                    <a:pt x="927120" y="1097637"/>
                  </a:lnTo>
                  <a:lnTo>
                    <a:pt x="933207" y="1107437"/>
                  </a:lnTo>
                  <a:lnTo>
                    <a:pt x="939257" y="1117238"/>
                  </a:lnTo>
                  <a:lnTo>
                    <a:pt x="945228" y="1127038"/>
                  </a:lnTo>
                  <a:lnTo>
                    <a:pt x="951173" y="1136838"/>
                  </a:lnTo>
                  <a:lnTo>
                    <a:pt x="957014" y="1146639"/>
                  </a:lnTo>
                  <a:lnTo>
                    <a:pt x="962811" y="1156439"/>
                  </a:lnTo>
                  <a:lnTo>
                    <a:pt x="968523" y="1166239"/>
                  </a:lnTo>
                  <a:lnTo>
                    <a:pt x="974148" y="1176040"/>
                  </a:lnTo>
                  <a:lnTo>
                    <a:pt x="979716" y="1185840"/>
                  </a:lnTo>
                  <a:lnTo>
                    <a:pt x="985144" y="1195640"/>
                  </a:lnTo>
                  <a:lnTo>
                    <a:pt x="990528" y="1205441"/>
                  </a:lnTo>
                  <a:lnTo>
                    <a:pt x="995761" y="1215241"/>
                  </a:lnTo>
                  <a:lnTo>
                    <a:pt x="1000918" y="1225041"/>
                  </a:lnTo>
                  <a:lnTo>
                    <a:pt x="1005962" y="1234842"/>
                  </a:lnTo>
                  <a:lnTo>
                    <a:pt x="1010869" y="1244642"/>
                  </a:lnTo>
                  <a:lnTo>
                    <a:pt x="1015710" y="1254442"/>
                  </a:lnTo>
                  <a:lnTo>
                    <a:pt x="1020346" y="1264243"/>
                  </a:lnTo>
                  <a:lnTo>
                    <a:pt x="1024922" y="1274043"/>
                  </a:lnTo>
                  <a:lnTo>
                    <a:pt x="1029315" y="1283844"/>
                  </a:lnTo>
                  <a:lnTo>
                    <a:pt x="1033594" y="1293644"/>
                  </a:lnTo>
                  <a:lnTo>
                    <a:pt x="1037745" y="1303444"/>
                  </a:lnTo>
                  <a:lnTo>
                    <a:pt x="1041708" y="1313245"/>
                  </a:lnTo>
                  <a:lnTo>
                    <a:pt x="1045604" y="1323045"/>
                  </a:lnTo>
                  <a:lnTo>
                    <a:pt x="1049237" y="1332845"/>
                  </a:lnTo>
                  <a:lnTo>
                    <a:pt x="1052795" y="1342646"/>
                  </a:lnTo>
                  <a:lnTo>
                    <a:pt x="1056154" y="1352446"/>
                  </a:lnTo>
                  <a:lnTo>
                    <a:pt x="1059361" y="1362246"/>
                  </a:lnTo>
                  <a:lnTo>
                    <a:pt x="1062438" y="1372047"/>
                  </a:lnTo>
                  <a:lnTo>
                    <a:pt x="1065281" y="1381847"/>
                  </a:lnTo>
                  <a:lnTo>
                    <a:pt x="1068046" y="1391647"/>
                  </a:lnTo>
                  <a:lnTo>
                    <a:pt x="1070535" y="1401448"/>
                  </a:lnTo>
                  <a:lnTo>
                    <a:pt x="1072923" y="1411248"/>
                  </a:lnTo>
                  <a:lnTo>
                    <a:pt x="1075109" y="1421048"/>
                  </a:lnTo>
                  <a:lnTo>
                    <a:pt x="1077111" y="1430849"/>
                  </a:lnTo>
                  <a:lnTo>
                    <a:pt x="1078990" y="1440649"/>
                  </a:lnTo>
                  <a:lnTo>
                    <a:pt x="1080601" y="1450449"/>
                  </a:lnTo>
                  <a:lnTo>
                    <a:pt x="1082128" y="1460250"/>
                  </a:lnTo>
                  <a:lnTo>
                    <a:pt x="1083385" y="1470050"/>
                  </a:lnTo>
                  <a:lnTo>
                    <a:pt x="1084516" y="1479850"/>
                  </a:lnTo>
                  <a:lnTo>
                    <a:pt x="1085459" y="1489651"/>
                  </a:lnTo>
                  <a:lnTo>
                    <a:pt x="1086194" y="1499451"/>
                  </a:lnTo>
                  <a:lnTo>
                    <a:pt x="1086824" y="1509251"/>
                  </a:lnTo>
                  <a:lnTo>
                    <a:pt x="1087162" y="1519052"/>
                  </a:lnTo>
                  <a:lnTo>
                    <a:pt x="1087419" y="1528852"/>
                  </a:lnTo>
                  <a:lnTo>
                    <a:pt x="1087427" y="1538652"/>
                  </a:lnTo>
                  <a:lnTo>
                    <a:pt x="1087292" y="1548453"/>
                  </a:lnTo>
                  <a:lnTo>
                    <a:pt x="1086994" y="1558253"/>
                  </a:lnTo>
                  <a:lnTo>
                    <a:pt x="1086475" y="1568053"/>
                  </a:lnTo>
                  <a:lnTo>
                    <a:pt x="1085875" y="1577854"/>
                  </a:lnTo>
                  <a:lnTo>
                    <a:pt x="1084980" y="1587654"/>
                  </a:lnTo>
                  <a:lnTo>
                    <a:pt x="1084008" y="1597454"/>
                  </a:lnTo>
                  <a:lnTo>
                    <a:pt x="1082823" y="1607255"/>
                  </a:lnTo>
                  <a:lnTo>
                    <a:pt x="1081489" y="1617055"/>
                  </a:lnTo>
                  <a:lnTo>
                    <a:pt x="1080023" y="1626855"/>
                  </a:lnTo>
                  <a:lnTo>
                    <a:pt x="1078339" y="1636656"/>
                  </a:lnTo>
                  <a:lnTo>
                    <a:pt x="1076583" y="1646456"/>
                  </a:lnTo>
                  <a:lnTo>
                    <a:pt x="1074580" y="1656256"/>
                  </a:lnTo>
                  <a:lnTo>
                    <a:pt x="1072494" y="1666057"/>
                  </a:lnTo>
                  <a:lnTo>
                    <a:pt x="1070238" y="1675857"/>
                  </a:lnTo>
                  <a:lnTo>
                    <a:pt x="1067838" y="1685657"/>
                  </a:lnTo>
                  <a:lnTo>
                    <a:pt x="1065340" y="1695458"/>
                  </a:lnTo>
                  <a:lnTo>
                    <a:pt x="1062644" y="1705258"/>
                  </a:lnTo>
                  <a:lnTo>
                    <a:pt x="1059889" y="1715058"/>
                  </a:lnTo>
                  <a:lnTo>
                    <a:pt x="1056944" y="1724859"/>
                  </a:lnTo>
                  <a:lnTo>
                    <a:pt x="1053918" y="1734659"/>
                  </a:lnTo>
                  <a:lnTo>
                    <a:pt x="1050769" y="1744459"/>
                  </a:lnTo>
                  <a:lnTo>
                    <a:pt x="1047494" y="1754260"/>
                  </a:lnTo>
                  <a:lnTo>
                    <a:pt x="1044154" y="1764060"/>
                  </a:lnTo>
                  <a:lnTo>
                    <a:pt x="1040651" y="1773860"/>
                  </a:lnTo>
                  <a:lnTo>
                    <a:pt x="1037105" y="1783661"/>
                  </a:lnTo>
                  <a:lnTo>
                    <a:pt x="1033427" y="1793461"/>
                  </a:lnTo>
                  <a:lnTo>
                    <a:pt x="1029682" y="1803261"/>
                  </a:lnTo>
                  <a:lnTo>
                    <a:pt x="1025858" y="1813062"/>
                  </a:lnTo>
                  <a:lnTo>
                    <a:pt x="1021939" y="1822862"/>
                  </a:lnTo>
                  <a:lnTo>
                    <a:pt x="1017983" y="1832662"/>
                  </a:lnTo>
                  <a:lnTo>
                    <a:pt x="1013913" y="1842463"/>
                  </a:lnTo>
                  <a:lnTo>
                    <a:pt x="1009816" y="1852263"/>
                  </a:lnTo>
                  <a:lnTo>
                    <a:pt x="1005645" y="1862063"/>
                  </a:lnTo>
                  <a:lnTo>
                    <a:pt x="1001430" y="1871864"/>
                  </a:lnTo>
                  <a:lnTo>
                    <a:pt x="997174" y="1881664"/>
                  </a:lnTo>
                  <a:lnTo>
                    <a:pt x="992864" y="1891464"/>
                  </a:lnTo>
                  <a:lnTo>
                    <a:pt x="988537" y="1901265"/>
                  </a:lnTo>
                  <a:lnTo>
                    <a:pt x="984160" y="1911065"/>
                  </a:lnTo>
                  <a:lnTo>
                    <a:pt x="979771" y="1920865"/>
                  </a:lnTo>
                  <a:lnTo>
                    <a:pt x="975357" y="1930666"/>
                  </a:lnTo>
                  <a:lnTo>
                    <a:pt x="970930" y="1940466"/>
                  </a:lnTo>
                  <a:lnTo>
                    <a:pt x="966494" y="1950266"/>
                  </a:lnTo>
                  <a:lnTo>
                    <a:pt x="962053" y="1960067"/>
                  </a:lnTo>
                  <a:lnTo>
                    <a:pt x="957612" y="1969867"/>
                  </a:lnTo>
                  <a:lnTo>
                    <a:pt x="953178" y="1979667"/>
                  </a:lnTo>
                  <a:lnTo>
                    <a:pt x="948754" y="1989468"/>
                  </a:lnTo>
                  <a:lnTo>
                    <a:pt x="944344" y="1999268"/>
                  </a:lnTo>
                  <a:lnTo>
                    <a:pt x="939959" y="2009068"/>
                  </a:lnTo>
                  <a:lnTo>
                    <a:pt x="935587" y="2018869"/>
                  </a:lnTo>
                  <a:lnTo>
                    <a:pt x="931263" y="2028669"/>
                  </a:lnTo>
                  <a:lnTo>
                    <a:pt x="926955" y="2038469"/>
                  </a:lnTo>
                  <a:lnTo>
                    <a:pt x="922701" y="2048270"/>
                  </a:lnTo>
                  <a:lnTo>
                    <a:pt x="918483" y="2058070"/>
                  </a:lnTo>
                  <a:lnTo>
                    <a:pt x="914307" y="2067870"/>
                  </a:lnTo>
                  <a:lnTo>
                    <a:pt x="910197" y="2077671"/>
                  </a:lnTo>
                  <a:lnTo>
                    <a:pt x="906113" y="2087471"/>
                  </a:lnTo>
                  <a:lnTo>
                    <a:pt x="902131" y="2097271"/>
                  </a:lnTo>
                  <a:lnTo>
                    <a:pt x="898179" y="2107072"/>
                  </a:lnTo>
                  <a:lnTo>
                    <a:pt x="894314" y="2116872"/>
                  </a:lnTo>
                  <a:lnTo>
                    <a:pt x="890514" y="2126672"/>
                  </a:lnTo>
                  <a:lnTo>
                    <a:pt x="886774" y="2136473"/>
                  </a:lnTo>
                  <a:lnTo>
                    <a:pt x="883142" y="2146273"/>
                  </a:lnTo>
                  <a:lnTo>
                    <a:pt x="879546" y="2156073"/>
                  </a:lnTo>
                  <a:lnTo>
                    <a:pt x="876089" y="2165874"/>
                  </a:lnTo>
                  <a:lnTo>
                    <a:pt x="872681" y="2175674"/>
                  </a:lnTo>
                  <a:lnTo>
                    <a:pt x="869380" y="2185474"/>
                  </a:lnTo>
                  <a:lnTo>
                    <a:pt x="866173" y="2195275"/>
                  </a:lnTo>
                  <a:lnTo>
                    <a:pt x="863036" y="2205075"/>
                  </a:lnTo>
                  <a:lnTo>
                    <a:pt x="860044" y="2214875"/>
                  </a:lnTo>
                  <a:lnTo>
                    <a:pt x="857097" y="2224676"/>
                  </a:lnTo>
                  <a:lnTo>
                    <a:pt x="854310" y="2234476"/>
                  </a:lnTo>
                  <a:lnTo>
                    <a:pt x="851593" y="2244276"/>
                  </a:lnTo>
                  <a:lnTo>
                    <a:pt x="848991" y="2254077"/>
                  </a:lnTo>
                  <a:lnTo>
                    <a:pt x="846512" y="2263877"/>
                  </a:lnTo>
                  <a:lnTo>
                    <a:pt x="844102" y="2273677"/>
                  </a:lnTo>
                  <a:lnTo>
                    <a:pt x="841869" y="2283478"/>
                  </a:lnTo>
                  <a:lnTo>
                    <a:pt x="839690" y="2293278"/>
                  </a:lnTo>
                  <a:lnTo>
                    <a:pt x="837676" y="2303078"/>
                  </a:lnTo>
                  <a:lnTo>
                    <a:pt x="835753" y="2312879"/>
                  </a:lnTo>
                  <a:lnTo>
                    <a:pt x="833944" y="2322679"/>
                  </a:lnTo>
                  <a:lnTo>
                    <a:pt x="832282" y="2332479"/>
                  </a:lnTo>
                  <a:lnTo>
                    <a:pt x="830681" y="2342280"/>
                  </a:lnTo>
                  <a:lnTo>
                    <a:pt x="829284" y="2352080"/>
                  </a:lnTo>
                  <a:lnTo>
                    <a:pt x="827944" y="2361880"/>
                  </a:lnTo>
                  <a:lnTo>
                    <a:pt x="826767" y="2371681"/>
                  </a:lnTo>
                  <a:lnTo>
                    <a:pt x="825697" y="2381481"/>
                  </a:lnTo>
                  <a:lnTo>
                    <a:pt x="824733" y="2391281"/>
                  </a:lnTo>
                  <a:lnTo>
                    <a:pt x="823935" y="2401082"/>
                  </a:lnTo>
                  <a:lnTo>
                    <a:pt x="823194" y="2410882"/>
                  </a:lnTo>
                  <a:lnTo>
                    <a:pt x="822660" y="2420682"/>
                  </a:lnTo>
                  <a:lnTo>
                    <a:pt x="822192" y="2430483"/>
                  </a:lnTo>
                  <a:lnTo>
                    <a:pt x="821874" y="2440283"/>
                  </a:lnTo>
                  <a:lnTo>
                    <a:pt x="821677" y="2450083"/>
                  </a:lnTo>
                  <a:lnTo>
                    <a:pt x="821573" y="2459884"/>
                  </a:lnTo>
                  <a:lnTo>
                    <a:pt x="821648" y="2469684"/>
                  </a:lnTo>
                  <a:lnTo>
                    <a:pt x="821778" y="2479484"/>
                  </a:lnTo>
                  <a:lnTo>
                    <a:pt x="822100" y="2489285"/>
                  </a:lnTo>
                  <a:lnTo>
                    <a:pt x="822498" y="2499085"/>
                  </a:lnTo>
                  <a:lnTo>
                    <a:pt x="823029" y="2508885"/>
                  </a:lnTo>
                  <a:lnTo>
                    <a:pt x="823691" y="2518686"/>
                  </a:lnTo>
                  <a:lnTo>
                    <a:pt x="824430" y="2528486"/>
                  </a:lnTo>
                  <a:lnTo>
                    <a:pt x="825352" y="2538286"/>
                  </a:lnTo>
                  <a:lnTo>
                    <a:pt x="826328" y="2548087"/>
                  </a:lnTo>
                  <a:lnTo>
                    <a:pt x="827473" y="2557887"/>
                  </a:lnTo>
                  <a:lnTo>
                    <a:pt x="828703" y="2567688"/>
                  </a:lnTo>
                  <a:lnTo>
                    <a:pt x="830045" y="2577488"/>
                  </a:lnTo>
                  <a:lnTo>
                    <a:pt x="831523" y="2587288"/>
                  </a:lnTo>
                  <a:lnTo>
                    <a:pt x="833060" y="2597089"/>
                  </a:lnTo>
                  <a:lnTo>
                    <a:pt x="834780" y="2606889"/>
                  </a:lnTo>
                  <a:lnTo>
                    <a:pt x="836550" y="2616689"/>
                  </a:lnTo>
                  <a:lnTo>
                    <a:pt x="838463" y="2626490"/>
                  </a:lnTo>
                  <a:lnTo>
                    <a:pt x="840466" y="2636290"/>
                  </a:lnTo>
                  <a:lnTo>
                    <a:pt x="842560" y="2646090"/>
                  </a:lnTo>
                  <a:lnTo>
                    <a:pt x="844789" y="2655891"/>
                  </a:lnTo>
                  <a:lnTo>
                    <a:pt x="847064" y="2665691"/>
                  </a:lnTo>
                  <a:lnTo>
                    <a:pt x="849506" y="2675491"/>
                  </a:lnTo>
                  <a:lnTo>
                    <a:pt x="851997" y="2685292"/>
                  </a:lnTo>
                  <a:lnTo>
                    <a:pt x="854606" y="2695092"/>
                  </a:lnTo>
                  <a:lnTo>
                    <a:pt x="857304" y="2704892"/>
                  </a:lnTo>
                  <a:lnTo>
                    <a:pt x="860073" y="2714693"/>
                  </a:lnTo>
                  <a:lnTo>
                    <a:pt x="862970" y="2724493"/>
                  </a:lnTo>
                  <a:lnTo>
                    <a:pt x="865908" y="2734293"/>
                  </a:lnTo>
                  <a:lnTo>
                    <a:pt x="868981" y="2744094"/>
                  </a:lnTo>
                  <a:lnTo>
                    <a:pt x="872106" y="2753894"/>
                  </a:lnTo>
                  <a:lnTo>
                    <a:pt x="875322" y="2763694"/>
                  </a:lnTo>
                  <a:lnTo>
                    <a:pt x="878624" y="2773495"/>
                  </a:lnTo>
                  <a:lnTo>
                    <a:pt x="881977" y="2783295"/>
                  </a:lnTo>
                  <a:lnTo>
                    <a:pt x="885446" y="2793095"/>
                  </a:lnTo>
                  <a:lnTo>
                    <a:pt x="888949" y="2802896"/>
                  </a:lnTo>
                  <a:lnTo>
                    <a:pt x="892556" y="2812696"/>
                  </a:lnTo>
                  <a:lnTo>
                    <a:pt x="896212" y="2822496"/>
                  </a:lnTo>
                  <a:lnTo>
                    <a:pt x="899935" y="2832297"/>
                  </a:lnTo>
                  <a:lnTo>
                    <a:pt x="903734" y="2842097"/>
                  </a:lnTo>
                  <a:lnTo>
                    <a:pt x="907567" y="2851897"/>
                  </a:lnTo>
                  <a:lnTo>
                    <a:pt x="911497" y="2861698"/>
                  </a:lnTo>
                  <a:lnTo>
                    <a:pt x="915453" y="2871498"/>
                  </a:lnTo>
                  <a:lnTo>
                    <a:pt x="919481" y="2881298"/>
                  </a:lnTo>
                  <a:lnTo>
                    <a:pt x="923552" y="2891099"/>
                  </a:lnTo>
                  <a:lnTo>
                    <a:pt x="927667" y="2900899"/>
                  </a:lnTo>
                  <a:lnTo>
                    <a:pt x="931841" y="2910699"/>
                  </a:lnTo>
                  <a:lnTo>
                    <a:pt x="936035" y="2920500"/>
                  </a:lnTo>
                  <a:lnTo>
                    <a:pt x="940297" y="2930300"/>
                  </a:lnTo>
                  <a:lnTo>
                    <a:pt x="944576" y="2940100"/>
                  </a:lnTo>
                  <a:lnTo>
                    <a:pt x="948899" y="2949901"/>
                  </a:lnTo>
                  <a:lnTo>
                    <a:pt x="953249" y="2959701"/>
                  </a:lnTo>
                  <a:lnTo>
                    <a:pt x="957623" y="2969501"/>
                  </a:lnTo>
                  <a:lnTo>
                    <a:pt x="962030" y="2979302"/>
                  </a:lnTo>
                  <a:lnTo>
                    <a:pt x="966447" y="2989102"/>
                  </a:lnTo>
                  <a:lnTo>
                    <a:pt x="970894" y="2998902"/>
                  </a:lnTo>
                  <a:lnTo>
                    <a:pt x="975347" y="3008703"/>
                  </a:lnTo>
                  <a:lnTo>
                    <a:pt x="979815" y="3018503"/>
                  </a:lnTo>
                  <a:lnTo>
                    <a:pt x="984288" y="3028303"/>
                  </a:lnTo>
                  <a:lnTo>
                    <a:pt x="988766" y="3038104"/>
                  </a:lnTo>
                  <a:lnTo>
                    <a:pt x="993243" y="3047904"/>
                  </a:lnTo>
                  <a:lnTo>
                    <a:pt x="997719" y="3057704"/>
                  </a:lnTo>
                  <a:lnTo>
                    <a:pt x="1002184" y="3067505"/>
                  </a:lnTo>
                  <a:lnTo>
                    <a:pt x="1006639" y="3077305"/>
                  </a:lnTo>
                  <a:lnTo>
                    <a:pt x="1011080" y="3087105"/>
                  </a:lnTo>
                  <a:lnTo>
                    <a:pt x="1015497" y="3096906"/>
                  </a:lnTo>
                  <a:lnTo>
                    <a:pt x="1019902" y="3106706"/>
                  </a:lnTo>
                  <a:lnTo>
                    <a:pt x="1024261" y="3116506"/>
                  </a:lnTo>
                  <a:lnTo>
                    <a:pt x="1028605" y="3126307"/>
                  </a:lnTo>
                  <a:lnTo>
                    <a:pt x="1032900" y="3136107"/>
                  </a:lnTo>
                  <a:lnTo>
                    <a:pt x="1037161" y="3145907"/>
                  </a:lnTo>
                  <a:lnTo>
                    <a:pt x="1041382" y="3155708"/>
                  </a:lnTo>
                  <a:lnTo>
                    <a:pt x="1045538" y="3165508"/>
                  </a:lnTo>
                  <a:lnTo>
                    <a:pt x="1049671" y="3175308"/>
                  </a:lnTo>
                  <a:lnTo>
                    <a:pt x="1053704" y="3185109"/>
                  </a:lnTo>
                  <a:lnTo>
                    <a:pt x="1057705" y="3194909"/>
                  </a:lnTo>
                  <a:lnTo>
                    <a:pt x="1061624" y="3204709"/>
                  </a:lnTo>
                  <a:lnTo>
                    <a:pt x="1065473" y="3214510"/>
                  </a:lnTo>
                  <a:lnTo>
                    <a:pt x="1069263" y="3224310"/>
                  </a:lnTo>
                  <a:lnTo>
                    <a:pt x="1072938" y="3234110"/>
                  </a:lnTo>
                  <a:lnTo>
                    <a:pt x="1076574" y="3243911"/>
                  </a:lnTo>
                  <a:lnTo>
                    <a:pt x="1080067" y="3253711"/>
                  </a:lnTo>
                  <a:lnTo>
                    <a:pt x="1083501" y="3263511"/>
                  </a:lnTo>
                  <a:lnTo>
                    <a:pt x="1086823" y="3273312"/>
                  </a:lnTo>
                  <a:lnTo>
                    <a:pt x="1090034" y="3283112"/>
                  </a:lnTo>
                  <a:lnTo>
                    <a:pt x="1093174" y="3292912"/>
                  </a:lnTo>
                  <a:lnTo>
                    <a:pt x="1096141" y="3302713"/>
                  </a:lnTo>
                  <a:lnTo>
                    <a:pt x="1099054" y="3312513"/>
                  </a:lnTo>
                  <a:lnTo>
                    <a:pt x="1101786" y="3322313"/>
                  </a:lnTo>
                  <a:lnTo>
                    <a:pt x="1104428" y="3332114"/>
                  </a:lnTo>
                  <a:lnTo>
                    <a:pt x="1106938" y="3341914"/>
                  </a:lnTo>
                  <a:lnTo>
                    <a:pt x="1109290" y="3351714"/>
                  </a:lnTo>
                  <a:lnTo>
                    <a:pt x="1111564" y="3361515"/>
                  </a:lnTo>
                  <a:lnTo>
                    <a:pt x="1113607" y="3371315"/>
                  </a:lnTo>
                  <a:lnTo>
                    <a:pt x="1115581" y="3381115"/>
                  </a:lnTo>
                  <a:lnTo>
                    <a:pt x="1117350" y="3390916"/>
                  </a:lnTo>
                  <a:lnTo>
                    <a:pt x="1118992" y="3400716"/>
                  </a:lnTo>
                  <a:lnTo>
                    <a:pt x="1120492" y="3410516"/>
                  </a:lnTo>
                  <a:lnTo>
                    <a:pt x="1121786" y="3420317"/>
                  </a:lnTo>
                  <a:lnTo>
                    <a:pt x="1123006" y="3430117"/>
                  </a:lnTo>
                  <a:lnTo>
                    <a:pt x="1123938" y="3439917"/>
                  </a:lnTo>
                  <a:lnTo>
                    <a:pt x="1124790" y="3449718"/>
                  </a:lnTo>
                  <a:lnTo>
                    <a:pt x="1125425" y="3459518"/>
                  </a:lnTo>
                  <a:lnTo>
                    <a:pt x="1125897" y="3469318"/>
                  </a:lnTo>
                  <a:lnTo>
                    <a:pt x="1126228" y="3479119"/>
                  </a:lnTo>
                  <a:lnTo>
                    <a:pt x="1126310" y="3488919"/>
                  </a:lnTo>
                  <a:lnTo>
                    <a:pt x="1126309" y="3498719"/>
                  </a:lnTo>
                  <a:lnTo>
                    <a:pt x="1126013" y="3508520"/>
                  </a:lnTo>
                  <a:lnTo>
                    <a:pt x="1125610" y="3518320"/>
                  </a:lnTo>
                  <a:lnTo>
                    <a:pt x="1124994" y="3528120"/>
                  </a:lnTo>
                  <a:lnTo>
                    <a:pt x="1124184" y="3537921"/>
                  </a:lnTo>
                  <a:lnTo>
                    <a:pt x="1123244" y="3547721"/>
                  </a:lnTo>
                  <a:lnTo>
                    <a:pt x="1122022" y="3557521"/>
                  </a:lnTo>
                  <a:lnTo>
                    <a:pt x="1120714" y="3567322"/>
                  </a:lnTo>
                  <a:lnTo>
                    <a:pt x="1119122" y="3577122"/>
                  </a:lnTo>
                  <a:lnTo>
                    <a:pt x="1117401" y="3586922"/>
                  </a:lnTo>
                  <a:lnTo>
                    <a:pt x="1115483" y="3596723"/>
                  </a:lnTo>
                  <a:lnTo>
                    <a:pt x="1113351" y="3606523"/>
                  </a:lnTo>
                  <a:lnTo>
                    <a:pt x="1111109" y="3616323"/>
                  </a:lnTo>
                  <a:lnTo>
                    <a:pt x="1108568" y="3626124"/>
                  </a:lnTo>
                  <a:lnTo>
                    <a:pt x="1105943" y="3635924"/>
                  </a:lnTo>
                  <a:lnTo>
                    <a:pt x="1103064" y="3645724"/>
                  </a:lnTo>
                  <a:lnTo>
                    <a:pt x="1100040" y="3655525"/>
                  </a:lnTo>
                  <a:lnTo>
                    <a:pt x="1096848" y="3665325"/>
                  </a:lnTo>
                  <a:lnTo>
                    <a:pt x="1093435" y="3675125"/>
                  </a:lnTo>
                  <a:lnTo>
                    <a:pt x="1089938" y="3684926"/>
                  </a:lnTo>
                  <a:lnTo>
                    <a:pt x="1086147" y="3694726"/>
                  </a:lnTo>
                  <a:lnTo>
                    <a:pt x="1082278" y="3704526"/>
                  </a:lnTo>
                  <a:lnTo>
                    <a:pt x="1078197" y="3714327"/>
                  </a:lnTo>
                  <a:lnTo>
                    <a:pt x="1073969" y="3724127"/>
                  </a:lnTo>
                  <a:lnTo>
                    <a:pt x="1069609" y="3733927"/>
                  </a:lnTo>
                  <a:lnTo>
                    <a:pt x="1065038" y="3743728"/>
                  </a:lnTo>
                  <a:lnTo>
                    <a:pt x="1060397" y="3753528"/>
                  </a:lnTo>
                  <a:lnTo>
                    <a:pt x="1055516" y="3763328"/>
                  </a:lnTo>
                  <a:lnTo>
                    <a:pt x="1050556" y="3773129"/>
                  </a:lnTo>
                  <a:lnTo>
                    <a:pt x="1045433" y="3782929"/>
                  </a:lnTo>
                  <a:lnTo>
                    <a:pt x="1040176" y="3792729"/>
                  </a:lnTo>
                  <a:lnTo>
                    <a:pt x="1034825" y="3802530"/>
                  </a:lnTo>
                  <a:lnTo>
                    <a:pt x="1029292" y="3812330"/>
                  </a:lnTo>
                  <a:lnTo>
                    <a:pt x="1023704" y="3822131"/>
                  </a:lnTo>
                  <a:lnTo>
                    <a:pt x="1017943" y="3831931"/>
                  </a:lnTo>
                  <a:lnTo>
                    <a:pt x="1012111" y="3841731"/>
                  </a:lnTo>
                  <a:lnTo>
                    <a:pt x="1006168" y="3851532"/>
                  </a:lnTo>
                  <a:lnTo>
                    <a:pt x="1000116" y="3861332"/>
                  </a:lnTo>
                  <a:lnTo>
                    <a:pt x="994008" y="3871132"/>
                  </a:lnTo>
                  <a:lnTo>
                    <a:pt x="987762" y="3880933"/>
                  </a:lnTo>
                  <a:lnTo>
                    <a:pt x="981481" y="3890733"/>
                  </a:lnTo>
                  <a:lnTo>
                    <a:pt x="975093" y="3900533"/>
                  </a:lnTo>
                  <a:lnTo>
                    <a:pt x="968653" y="3910334"/>
                  </a:lnTo>
                  <a:lnTo>
                    <a:pt x="962151" y="3920134"/>
                  </a:lnTo>
                  <a:lnTo>
                    <a:pt x="955580" y="3929934"/>
                  </a:lnTo>
                  <a:lnTo>
                    <a:pt x="948982" y="3939735"/>
                  </a:lnTo>
                  <a:lnTo>
                    <a:pt x="942307" y="3949535"/>
                  </a:lnTo>
                  <a:lnTo>
                    <a:pt x="935615" y="3959335"/>
                  </a:lnTo>
                  <a:lnTo>
                    <a:pt x="928877" y="3969136"/>
                  </a:lnTo>
                  <a:lnTo>
                    <a:pt x="922117" y="3978936"/>
                  </a:lnTo>
                  <a:lnTo>
                    <a:pt x="915335" y="3988736"/>
                  </a:lnTo>
                  <a:lnTo>
                    <a:pt x="908533" y="3998537"/>
                  </a:lnTo>
                  <a:lnTo>
                    <a:pt x="901725" y="4008337"/>
                  </a:lnTo>
                  <a:lnTo>
                    <a:pt x="894907" y="4018137"/>
                  </a:lnTo>
                  <a:lnTo>
                    <a:pt x="888092" y="4027938"/>
                  </a:lnTo>
                  <a:lnTo>
                    <a:pt x="881281" y="4037738"/>
                  </a:lnTo>
                  <a:lnTo>
                    <a:pt x="874483" y="4047538"/>
                  </a:lnTo>
                  <a:lnTo>
                    <a:pt x="867695" y="4057339"/>
                  </a:lnTo>
                  <a:lnTo>
                    <a:pt x="860939" y="4067139"/>
                  </a:lnTo>
                  <a:lnTo>
                    <a:pt x="854196" y="4076939"/>
                  </a:lnTo>
                  <a:lnTo>
                    <a:pt x="847499" y="4086740"/>
                  </a:lnTo>
                  <a:lnTo>
                    <a:pt x="840827" y="4096540"/>
                  </a:lnTo>
                  <a:lnTo>
                    <a:pt x="834197" y="4106340"/>
                  </a:lnTo>
                  <a:lnTo>
                    <a:pt x="827619" y="4116141"/>
                  </a:lnTo>
                  <a:lnTo>
                    <a:pt x="821069" y="4125941"/>
                  </a:lnTo>
                  <a:lnTo>
                    <a:pt x="814605" y="4135741"/>
                  </a:lnTo>
                  <a:lnTo>
                    <a:pt x="808167" y="4145542"/>
                  </a:lnTo>
                  <a:lnTo>
                    <a:pt x="801816" y="4155342"/>
                  </a:lnTo>
                  <a:lnTo>
                    <a:pt x="795516" y="4165142"/>
                  </a:lnTo>
                  <a:lnTo>
                    <a:pt x="789280" y="4174943"/>
                  </a:lnTo>
                  <a:lnTo>
                    <a:pt x="783134" y="4184743"/>
                  </a:lnTo>
                  <a:lnTo>
                    <a:pt x="777024" y="4194543"/>
                  </a:lnTo>
                  <a:lnTo>
                    <a:pt x="771047" y="4204344"/>
                  </a:lnTo>
                  <a:lnTo>
                    <a:pt x="765107" y="4214144"/>
                  </a:lnTo>
                  <a:lnTo>
                    <a:pt x="759277" y="4223944"/>
                  </a:lnTo>
                  <a:lnTo>
                    <a:pt x="753523" y="4233745"/>
                  </a:lnTo>
                  <a:lnTo>
                    <a:pt x="747843" y="4243545"/>
                  </a:lnTo>
                  <a:lnTo>
                    <a:pt x="742286" y="4253345"/>
                  </a:lnTo>
                  <a:lnTo>
                    <a:pt x="736771" y="4263146"/>
                  </a:lnTo>
                  <a:lnTo>
                    <a:pt x="731412" y="4272946"/>
                  </a:lnTo>
                  <a:lnTo>
                    <a:pt x="726105" y="4282746"/>
                  </a:lnTo>
                  <a:lnTo>
                    <a:pt x="720914" y="4292547"/>
                  </a:lnTo>
                  <a:lnTo>
                    <a:pt x="715822" y="4302347"/>
                  </a:lnTo>
                  <a:lnTo>
                    <a:pt x="710804" y="4312147"/>
                  </a:lnTo>
                  <a:lnTo>
                    <a:pt x="705932" y="4321948"/>
                  </a:lnTo>
                  <a:lnTo>
                    <a:pt x="701108" y="4331748"/>
                  </a:lnTo>
                  <a:lnTo>
                    <a:pt x="696442" y="4341548"/>
                  </a:lnTo>
                  <a:lnTo>
                    <a:pt x="691842" y="4351349"/>
                  </a:lnTo>
                  <a:lnTo>
                    <a:pt x="687355" y="4361149"/>
                  </a:lnTo>
                  <a:lnTo>
                    <a:pt x="682982" y="4370949"/>
                  </a:lnTo>
                  <a:lnTo>
                    <a:pt x="678675" y="4380750"/>
                  </a:lnTo>
                  <a:lnTo>
                    <a:pt x="674529" y="4390550"/>
                  </a:lnTo>
                  <a:lnTo>
                    <a:pt x="670432" y="4400350"/>
                  </a:lnTo>
                  <a:lnTo>
                    <a:pt x="666483" y="4410151"/>
                  </a:lnTo>
                  <a:lnTo>
                    <a:pt x="662612" y="4419951"/>
                  </a:lnTo>
                  <a:lnTo>
                    <a:pt x="658841" y="4429751"/>
                  </a:lnTo>
                  <a:lnTo>
                    <a:pt x="655193" y="4439552"/>
                  </a:lnTo>
                  <a:lnTo>
                    <a:pt x="651598" y="4449352"/>
                  </a:lnTo>
                  <a:lnTo>
                    <a:pt x="648171" y="4459152"/>
                  </a:lnTo>
                  <a:lnTo>
                    <a:pt x="644789" y="4468953"/>
                  </a:lnTo>
                  <a:lnTo>
                    <a:pt x="641538" y="4478753"/>
                  </a:lnTo>
                  <a:lnTo>
                    <a:pt x="638371" y="4488553"/>
                  </a:lnTo>
                  <a:lnTo>
                    <a:pt x="635287" y="4498354"/>
                  </a:lnTo>
                  <a:lnTo>
                    <a:pt x="632328" y="4508154"/>
                  </a:lnTo>
                  <a:lnTo>
                    <a:pt x="629413" y="4517954"/>
                  </a:lnTo>
                  <a:lnTo>
                    <a:pt x="626653" y="4527755"/>
                  </a:lnTo>
                  <a:lnTo>
                    <a:pt x="623938" y="4537555"/>
                  </a:lnTo>
                  <a:lnTo>
                    <a:pt x="621332" y="4547355"/>
                  </a:lnTo>
                  <a:lnTo>
                    <a:pt x="618812" y="4557156"/>
                  </a:lnTo>
                  <a:lnTo>
                    <a:pt x="616356" y="4566956"/>
                  </a:lnTo>
                  <a:lnTo>
                    <a:pt x="614022" y="4576756"/>
                  </a:lnTo>
                  <a:lnTo>
                    <a:pt x="611725" y="4586557"/>
                  </a:lnTo>
                  <a:lnTo>
                    <a:pt x="609556" y="4596357"/>
                  </a:lnTo>
                  <a:lnTo>
                    <a:pt x="607435" y="4606157"/>
                  </a:lnTo>
                  <a:lnTo>
                    <a:pt x="605401" y="4615958"/>
                  </a:lnTo>
                  <a:lnTo>
                    <a:pt x="603448" y="4625758"/>
                  </a:lnTo>
                  <a:lnTo>
                    <a:pt x="601543" y="4635558"/>
                  </a:lnTo>
                  <a:lnTo>
                    <a:pt x="599750" y="4645359"/>
                  </a:lnTo>
                  <a:lnTo>
                    <a:pt x="597989" y="4655159"/>
                  </a:lnTo>
                  <a:lnTo>
                    <a:pt x="596327" y="4664959"/>
                  </a:lnTo>
                  <a:lnTo>
                    <a:pt x="594714" y="4674760"/>
                  </a:lnTo>
                  <a:lnTo>
                    <a:pt x="593166" y="4684560"/>
                  </a:lnTo>
                  <a:lnTo>
                    <a:pt x="591693" y="4694360"/>
                  </a:lnTo>
                  <a:lnTo>
                    <a:pt x="590252" y="4704161"/>
                  </a:lnTo>
                  <a:lnTo>
                    <a:pt x="588911" y="4713961"/>
                  </a:lnTo>
                  <a:lnTo>
                    <a:pt x="587595" y="4723761"/>
                  </a:lnTo>
                  <a:lnTo>
                    <a:pt x="586354" y="4733562"/>
                  </a:lnTo>
                  <a:lnTo>
                    <a:pt x="585159" y="4743362"/>
                  </a:lnTo>
                  <a:lnTo>
                    <a:pt x="584010" y="4753162"/>
                  </a:lnTo>
                  <a:lnTo>
                    <a:pt x="582928" y="4762963"/>
                  </a:lnTo>
                  <a:lnTo>
                    <a:pt x="581868" y="4772763"/>
                  </a:lnTo>
                  <a:lnTo>
                    <a:pt x="580888" y="4782563"/>
                  </a:lnTo>
                  <a:lnTo>
                    <a:pt x="579930" y="4792364"/>
                  </a:lnTo>
                  <a:lnTo>
                    <a:pt x="579026" y="4802164"/>
                  </a:lnTo>
                  <a:lnTo>
                    <a:pt x="578163" y="4811964"/>
                  </a:lnTo>
                  <a:lnTo>
                    <a:pt x="577332" y="4821765"/>
                  </a:lnTo>
                  <a:lnTo>
                    <a:pt x="576556" y="4831565"/>
                  </a:lnTo>
                  <a:lnTo>
                    <a:pt x="575798" y="4841365"/>
                  </a:lnTo>
                  <a:lnTo>
                    <a:pt x="575098" y="4851166"/>
                  </a:lnTo>
                  <a:lnTo>
                    <a:pt x="574418" y="4860966"/>
                  </a:lnTo>
                  <a:lnTo>
                    <a:pt x="573776" y="4870766"/>
                  </a:lnTo>
                  <a:lnTo>
                    <a:pt x="573169" y="4880567"/>
                  </a:lnTo>
                  <a:lnTo>
                    <a:pt x="572582" y="4890367"/>
                  </a:lnTo>
                  <a:lnTo>
                    <a:pt x="572040" y="4900167"/>
                  </a:lnTo>
                  <a:lnTo>
                    <a:pt x="571511" y="4909968"/>
                  </a:lnTo>
                  <a:lnTo>
                    <a:pt x="571023" y="4919768"/>
                  </a:lnTo>
                  <a:lnTo>
                    <a:pt x="570552" y="4929568"/>
                  </a:lnTo>
                  <a:lnTo>
                    <a:pt x="570107" y="4939369"/>
                  </a:lnTo>
                  <a:lnTo>
                    <a:pt x="569690" y="4949169"/>
                  </a:lnTo>
                  <a:lnTo>
                    <a:pt x="569286" y="4958969"/>
                  </a:lnTo>
                  <a:lnTo>
                    <a:pt x="568917" y="4968770"/>
                  </a:lnTo>
                  <a:lnTo>
                    <a:pt x="568557" y="4978570"/>
                  </a:lnTo>
                  <a:lnTo>
                    <a:pt x="568225" y="4988370"/>
                  </a:lnTo>
                  <a:lnTo>
                    <a:pt x="567907" y="4998171"/>
                  </a:lnTo>
                  <a:lnTo>
                    <a:pt x="56760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75569" y="4175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4175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12996" y="417539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96" y="417539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27025" y="47947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47947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864452" y="479478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64452" y="479478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78481" y="2577195"/>
              <a:ext cx="0" cy="61599"/>
            </a:xfrm>
            <a:custGeom>
              <a:avLst/>
              <a:pathLst>
                <a:path w="0" h="61599">
                  <a:moveTo>
                    <a:pt x="0" y="61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4791397"/>
              <a:ext cx="0" cy="37298"/>
            </a:xfrm>
            <a:custGeom>
              <a:avLst/>
              <a:pathLst>
                <a:path w="0" h="37298">
                  <a:moveTo>
                    <a:pt x="0" y="0"/>
                  </a:moveTo>
                  <a:lnTo>
                    <a:pt x="0" y="372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15908" y="2638795"/>
              <a:ext cx="125145" cy="2152602"/>
            </a:xfrm>
            <a:custGeom>
              <a:avLst/>
              <a:pathLst>
                <a:path w="125145" h="2152602">
                  <a:moveTo>
                    <a:pt x="0" y="0"/>
                  </a:moveTo>
                  <a:lnTo>
                    <a:pt x="0" y="2152602"/>
                  </a:lnTo>
                  <a:lnTo>
                    <a:pt x="125145" y="215260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15908" y="400472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93198" y="3073520"/>
              <a:ext cx="128579" cy="12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60598" y="2571967"/>
              <a:ext cx="128004" cy="1280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6164" y="3100278"/>
              <a:ext cx="47936" cy="47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76182" y="4169957"/>
              <a:ext cx="128432" cy="12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29988" y="2515674"/>
              <a:ext cx="127563" cy="127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44525" y="3064237"/>
              <a:ext cx="129060" cy="129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82867" y="2497560"/>
              <a:ext cx="163791" cy="1637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49549" y="2535055"/>
              <a:ext cx="129490" cy="129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07806" y="4743897"/>
              <a:ext cx="128907" cy="128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00998" y="2554301"/>
              <a:ext cx="50308" cy="503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30570" y="2513372"/>
              <a:ext cx="127646" cy="1276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4121" y="3904118"/>
              <a:ext cx="113058" cy="113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7422" y="2583791"/>
              <a:ext cx="126960" cy="1269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19862" y="2791023"/>
              <a:ext cx="128437" cy="1284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98690" y="4723605"/>
              <a:ext cx="142364" cy="142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791558" y="408959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21356" y="4727924"/>
              <a:ext cx="129207" cy="129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52364" y="4664912"/>
              <a:ext cx="128640" cy="12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01223" y="4730132"/>
              <a:ext cx="129310" cy="129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28430" y="2555541"/>
              <a:ext cx="129207" cy="1292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17234" y="4722961"/>
              <a:ext cx="130091" cy="130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44996" y="4770789"/>
              <a:ext cx="115812" cy="115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27640" y="4739674"/>
              <a:ext cx="128311" cy="128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96244" y="4747033"/>
              <a:ext cx="149762" cy="14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02480" y="3984289"/>
              <a:ext cx="129038" cy="129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75108" y="4113026"/>
              <a:ext cx="142830" cy="142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36651" y="4707780"/>
              <a:ext cx="128804" cy="128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07275" y="4746437"/>
              <a:ext cx="128349" cy="12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448133" y="590603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8133" y="534089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47757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03125" y="42106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503125" y="364548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308035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251521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880411" y="5965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54006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48354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42703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37052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31400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25749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106490" y="232968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0" name="pt70"/>
            <p:cNvSpPr/>
            <p:nvPr/>
          </p:nvSpPr>
          <p:spPr>
            <a:xfrm>
              <a:off x="7179089" y="26814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79089" y="287626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79089" y="307111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389908" y="261429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89908" y="280914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89908" y="300399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06490" y="338898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7" name="pt77"/>
            <p:cNvSpPr/>
            <p:nvPr/>
          </p:nvSpPr>
          <p:spPr>
            <a:xfrm>
              <a:off x="7152238" y="3661397"/>
              <a:ext cx="123384" cy="1233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209430" y="391343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52238" y="4051096"/>
              <a:ext cx="123384" cy="1233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28548" y="4232271"/>
              <a:ext cx="170764" cy="1707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409938" y="366754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409938" y="385822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409938" y="405723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409938" y="426009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106490" y="459875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7179089" y="4929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7389908" y="489242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924695" y="619487"/>
              <a:ext cx="758884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SDHB,Breast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1614890"/>
              <a:ext cx="1638269" cy="4165260"/>
            </a:xfrm>
            <a:custGeom>
              <a:avLst/>
              <a:pathLst>
                <a:path w="1638269" h="4165260">
                  <a:moveTo>
                    <a:pt x="812867" y="4165260"/>
                  </a:moveTo>
                  <a:lnTo>
                    <a:pt x="812397" y="4157109"/>
                  </a:lnTo>
                  <a:lnTo>
                    <a:pt x="811875" y="4148958"/>
                  </a:lnTo>
                  <a:lnTo>
                    <a:pt x="811332" y="4140807"/>
                  </a:lnTo>
                  <a:lnTo>
                    <a:pt x="810750" y="4132655"/>
                  </a:lnTo>
                  <a:lnTo>
                    <a:pt x="810124" y="4124504"/>
                  </a:lnTo>
                  <a:lnTo>
                    <a:pt x="809475" y="4116353"/>
                  </a:lnTo>
                  <a:lnTo>
                    <a:pt x="808758" y="4108202"/>
                  </a:lnTo>
                  <a:lnTo>
                    <a:pt x="808013" y="4100051"/>
                  </a:lnTo>
                  <a:lnTo>
                    <a:pt x="807219" y="4091899"/>
                  </a:lnTo>
                  <a:lnTo>
                    <a:pt x="806366" y="4083748"/>
                  </a:lnTo>
                  <a:lnTo>
                    <a:pt x="805482" y="4075597"/>
                  </a:lnTo>
                  <a:lnTo>
                    <a:pt x="804517" y="4067446"/>
                  </a:lnTo>
                  <a:lnTo>
                    <a:pt x="803508" y="4059295"/>
                  </a:lnTo>
                  <a:lnTo>
                    <a:pt x="802446" y="4051144"/>
                  </a:lnTo>
                  <a:lnTo>
                    <a:pt x="801300" y="4042992"/>
                  </a:lnTo>
                  <a:lnTo>
                    <a:pt x="800116" y="4034841"/>
                  </a:lnTo>
                  <a:lnTo>
                    <a:pt x="798836" y="4026690"/>
                  </a:lnTo>
                  <a:lnTo>
                    <a:pt x="797495" y="4018539"/>
                  </a:lnTo>
                  <a:lnTo>
                    <a:pt x="796094" y="4010388"/>
                  </a:lnTo>
                  <a:lnTo>
                    <a:pt x="794582" y="4002236"/>
                  </a:lnTo>
                  <a:lnTo>
                    <a:pt x="793022" y="3994085"/>
                  </a:lnTo>
                  <a:lnTo>
                    <a:pt x="791351" y="3985934"/>
                  </a:lnTo>
                  <a:lnTo>
                    <a:pt x="789598" y="3977783"/>
                  </a:lnTo>
                  <a:lnTo>
                    <a:pt x="787779" y="3969632"/>
                  </a:lnTo>
                  <a:lnTo>
                    <a:pt x="785817" y="3961480"/>
                  </a:lnTo>
                  <a:lnTo>
                    <a:pt x="783796" y="3953329"/>
                  </a:lnTo>
                  <a:lnTo>
                    <a:pt x="781651" y="3945178"/>
                  </a:lnTo>
                  <a:lnTo>
                    <a:pt x="779397" y="3937027"/>
                  </a:lnTo>
                  <a:lnTo>
                    <a:pt x="777074" y="3928876"/>
                  </a:lnTo>
                  <a:lnTo>
                    <a:pt x="774569" y="3920724"/>
                  </a:lnTo>
                  <a:lnTo>
                    <a:pt x="771995" y="3912573"/>
                  </a:lnTo>
                  <a:lnTo>
                    <a:pt x="769286" y="3904422"/>
                  </a:lnTo>
                  <a:lnTo>
                    <a:pt x="766436" y="3896271"/>
                  </a:lnTo>
                  <a:lnTo>
                    <a:pt x="763513" y="3888120"/>
                  </a:lnTo>
                  <a:lnTo>
                    <a:pt x="760376" y="3879968"/>
                  </a:lnTo>
                  <a:lnTo>
                    <a:pt x="757153" y="3871817"/>
                  </a:lnTo>
                  <a:lnTo>
                    <a:pt x="753787" y="3863666"/>
                  </a:lnTo>
                  <a:lnTo>
                    <a:pt x="750246" y="3855515"/>
                  </a:lnTo>
                  <a:lnTo>
                    <a:pt x="746621" y="3847364"/>
                  </a:lnTo>
                  <a:lnTo>
                    <a:pt x="742767" y="3839212"/>
                  </a:lnTo>
                  <a:lnTo>
                    <a:pt x="738801" y="3831061"/>
                  </a:lnTo>
                  <a:lnTo>
                    <a:pt x="734689" y="3822910"/>
                  </a:lnTo>
                  <a:lnTo>
                    <a:pt x="730366" y="3814759"/>
                  </a:lnTo>
                  <a:lnTo>
                    <a:pt x="725948" y="3806608"/>
                  </a:lnTo>
                  <a:lnTo>
                    <a:pt x="721293" y="3798456"/>
                  </a:lnTo>
                  <a:lnTo>
                    <a:pt x="716498" y="3790305"/>
                  </a:lnTo>
                  <a:lnTo>
                    <a:pt x="711559" y="3782154"/>
                  </a:lnTo>
                  <a:lnTo>
                    <a:pt x="706375" y="3774003"/>
                  </a:lnTo>
                  <a:lnTo>
                    <a:pt x="701086" y="3765852"/>
                  </a:lnTo>
                  <a:lnTo>
                    <a:pt x="695560" y="3757700"/>
                  </a:lnTo>
                  <a:lnTo>
                    <a:pt x="689866" y="3749549"/>
                  </a:lnTo>
                  <a:lnTo>
                    <a:pt x="684037" y="3741398"/>
                  </a:lnTo>
                  <a:lnTo>
                    <a:pt x="677930" y="3733247"/>
                  </a:lnTo>
                  <a:lnTo>
                    <a:pt x="671714" y="3725096"/>
                  </a:lnTo>
                  <a:lnTo>
                    <a:pt x="665268" y="3716945"/>
                  </a:lnTo>
                  <a:lnTo>
                    <a:pt x="658630" y="3708793"/>
                  </a:lnTo>
                  <a:lnTo>
                    <a:pt x="651871" y="3700642"/>
                  </a:lnTo>
                  <a:lnTo>
                    <a:pt x="644809" y="3692491"/>
                  </a:lnTo>
                  <a:lnTo>
                    <a:pt x="637637" y="3684340"/>
                  </a:lnTo>
                  <a:lnTo>
                    <a:pt x="630252" y="3676189"/>
                  </a:lnTo>
                  <a:lnTo>
                    <a:pt x="622658" y="3668037"/>
                  </a:lnTo>
                  <a:lnTo>
                    <a:pt x="614954" y="3659886"/>
                  </a:lnTo>
                  <a:lnTo>
                    <a:pt x="606950" y="3651735"/>
                  </a:lnTo>
                  <a:lnTo>
                    <a:pt x="598832" y="3643584"/>
                  </a:lnTo>
                  <a:lnTo>
                    <a:pt x="590526" y="3635433"/>
                  </a:lnTo>
                  <a:lnTo>
                    <a:pt x="582003" y="3627281"/>
                  </a:lnTo>
                  <a:lnTo>
                    <a:pt x="573377" y="3619130"/>
                  </a:lnTo>
                  <a:lnTo>
                    <a:pt x="564488" y="3610979"/>
                  </a:lnTo>
                  <a:lnTo>
                    <a:pt x="555477" y="3602828"/>
                  </a:lnTo>
                  <a:lnTo>
                    <a:pt x="546311" y="3594677"/>
                  </a:lnTo>
                  <a:lnTo>
                    <a:pt x="536936" y="3586525"/>
                  </a:lnTo>
                  <a:lnTo>
                    <a:pt x="527469" y="3578374"/>
                  </a:lnTo>
                  <a:lnTo>
                    <a:pt x="517787" y="3570223"/>
                  </a:lnTo>
                  <a:lnTo>
                    <a:pt x="507988" y="3562072"/>
                  </a:lnTo>
                  <a:lnTo>
                    <a:pt x="498070" y="3553921"/>
                  </a:lnTo>
                  <a:lnTo>
                    <a:pt x="487967" y="3545769"/>
                  </a:lnTo>
                  <a:lnTo>
                    <a:pt x="477791" y="3537618"/>
                  </a:lnTo>
                  <a:lnTo>
                    <a:pt x="467457" y="3529467"/>
                  </a:lnTo>
                  <a:lnTo>
                    <a:pt x="457024" y="3521316"/>
                  </a:lnTo>
                  <a:lnTo>
                    <a:pt x="446511" y="3513165"/>
                  </a:lnTo>
                  <a:lnTo>
                    <a:pt x="435857" y="3505013"/>
                  </a:lnTo>
                  <a:lnTo>
                    <a:pt x="425155" y="3496862"/>
                  </a:lnTo>
                  <a:lnTo>
                    <a:pt x="414355" y="3488711"/>
                  </a:lnTo>
                  <a:lnTo>
                    <a:pt x="403491" y="3480560"/>
                  </a:lnTo>
                  <a:lnTo>
                    <a:pt x="392585" y="3472409"/>
                  </a:lnTo>
                  <a:lnTo>
                    <a:pt x="381603" y="3464257"/>
                  </a:lnTo>
                  <a:lnTo>
                    <a:pt x="370602" y="3456106"/>
                  </a:lnTo>
                  <a:lnTo>
                    <a:pt x="359567" y="3447955"/>
                  </a:lnTo>
                  <a:lnTo>
                    <a:pt x="348517" y="3439804"/>
                  </a:lnTo>
                  <a:lnTo>
                    <a:pt x="337460" y="3431653"/>
                  </a:lnTo>
                  <a:lnTo>
                    <a:pt x="326411" y="3423501"/>
                  </a:lnTo>
                  <a:lnTo>
                    <a:pt x="315376" y="3415350"/>
                  </a:lnTo>
                  <a:lnTo>
                    <a:pt x="304367" y="3407199"/>
                  </a:lnTo>
                  <a:lnTo>
                    <a:pt x="293408" y="3399048"/>
                  </a:lnTo>
                  <a:lnTo>
                    <a:pt x="282478" y="3390897"/>
                  </a:lnTo>
                  <a:lnTo>
                    <a:pt x="271641" y="3382745"/>
                  </a:lnTo>
                  <a:lnTo>
                    <a:pt x="260863" y="3374594"/>
                  </a:lnTo>
                  <a:lnTo>
                    <a:pt x="250160" y="3366443"/>
                  </a:lnTo>
                  <a:lnTo>
                    <a:pt x="239589" y="3358292"/>
                  </a:lnTo>
                  <a:lnTo>
                    <a:pt x="229081" y="3350141"/>
                  </a:lnTo>
                  <a:lnTo>
                    <a:pt x="218743" y="3341990"/>
                  </a:lnTo>
                  <a:lnTo>
                    <a:pt x="208518" y="3333838"/>
                  </a:lnTo>
                  <a:lnTo>
                    <a:pt x="198409" y="3325687"/>
                  </a:lnTo>
                  <a:lnTo>
                    <a:pt x="188520" y="3317536"/>
                  </a:lnTo>
                  <a:lnTo>
                    <a:pt x="178729" y="3309385"/>
                  </a:lnTo>
                  <a:lnTo>
                    <a:pt x="169169" y="3301234"/>
                  </a:lnTo>
                  <a:lnTo>
                    <a:pt x="159785" y="3293082"/>
                  </a:lnTo>
                  <a:lnTo>
                    <a:pt x="150543" y="3284931"/>
                  </a:lnTo>
                  <a:lnTo>
                    <a:pt x="141614" y="3276780"/>
                  </a:lnTo>
                  <a:lnTo>
                    <a:pt x="132814" y="3268629"/>
                  </a:lnTo>
                  <a:lnTo>
                    <a:pt x="124287" y="3260478"/>
                  </a:lnTo>
                  <a:lnTo>
                    <a:pt x="116004" y="3252326"/>
                  </a:lnTo>
                  <a:lnTo>
                    <a:pt x="107872" y="3244175"/>
                  </a:lnTo>
                  <a:lnTo>
                    <a:pt x="100144" y="3236024"/>
                  </a:lnTo>
                  <a:lnTo>
                    <a:pt x="92570" y="3227873"/>
                  </a:lnTo>
                  <a:lnTo>
                    <a:pt x="85292" y="3219722"/>
                  </a:lnTo>
                  <a:lnTo>
                    <a:pt x="78322" y="3211570"/>
                  </a:lnTo>
                  <a:lnTo>
                    <a:pt x="71512" y="3203419"/>
                  </a:lnTo>
                  <a:lnTo>
                    <a:pt x="65161" y="3195268"/>
                  </a:lnTo>
                  <a:lnTo>
                    <a:pt x="58993" y="3187117"/>
                  </a:lnTo>
                  <a:lnTo>
                    <a:pt x="53126" y="3178966"/>
                  </a:lnTo>
                  <a:lnTo>
                    <a:pt x="47622" y="3170814"/>
                  </a:lnTo>
                  <a:lnTo>
                    <a:pt x="42292" y="3162663"/>
                  </a:lnTo>
                  <a:lnTo>
                    <a:pt x="37423" y="3154512"/>
                  </a:lnTo>
                  <a:lnTo>
                    <a:pt x="32777" y="3146361"/>
                  </a:lnTo>
                  <a:lnTo>
                    <a:pt x="28417" y="3138210"/>
                  </a:lnTo>
                  <a:lnTo>
                    <a:pt x="24462" y="3130058"/>
                  </a:lnTo>
                  <a:lnTo>
                    <a:pt x="20688" y="3121907"/>
                  </a:lnTo>
                  <a:lnTo>
                    <a:pt x="17352" y="3113756"/>
                  </a:lnTo>
                  <a:lnTo>
                    <a:pt x="14270" y="3105605"/>
                  </a:lnTo>
                  <a:lnTo>
                    <a:pt x="11445" y="3097454"/>
                  </a:lnTo>
                  <a:lnTo>
                    <a:pt x="9050" y="3089302"/>
                  </a:lnTo>
                  <a:lnTo>
                    <a:pt x="6831" y="3081151"/>
                  </a:lnTo>
                  <a:lnTo>
                    <a:pt x="5010" y="3073000"/>
                  </a:lnTo>
                  <a:lnTo>
                    <a:pt x="3462" y="3064849"/>
                  </a:lnTo>
                  <a:lnTo>
                    <a:pt x="2130" y="3056698"/>
                  </a:lnTo>
                  <a:lnTo>
                    <a:pt x="1234" y="3048546"/>
                  </a:lnTo>
                  <a:lnTo>
                    <a:pt x="502" y="3040395"/>
                  </a:lnTo>
                  <a:lnTo>
                    <a:pt x="113" y="3032244"/>
                  </a:lnTo>
                  <a:lnTo>
                    <a:pt x="0" y="3024093"/>
                  </a:lnTo>
                  <a:lnTo>
                    <a:pt x="59" y="3015942"/>
                  </a:lnTo>
                  <a:lnTo>
                    <a:pt x="537" y="3007791"/>
                  </a:lnTo>
                  <a:lnTo>
                    <a:pt x="1160" y="2999639"/>
                  </a:lnTo>
                  <a:lnTo>
                    <a:pt x="2064" y="2991488"/>
                  </a:lnTo>
                  <a:lnTo>
                    <a:pt x="3233" y="2983337"/>
                  </a:lnTo>
                  <a:lnTo>
                    <a:pt x="4540" y="2975186"/>
                  </a:lnTo>
                  <a:lnTo>
                    <a:pt x="6208" y="2967035"/>
                  </a:lnTo>
                  <a:lnTo>
                    <a:pt x="8009" y="2958883"/>
                  </a:lnTo>
                  <a:lnTo>
                    <a:pt x="10026" y="2950732"/>
                  </a:lnTo>
                  <a:lnTo>
                    <a:pt x="12282" y="2942581"/>
                  </a:lnTo>
                  <a:lnTo>
                    <a:pt x="14652" y="2934430"/>
                  </a:lnTo>
                  <a:lnTo>
                    <a:pt x="17298" y="2926279"/>
                  </a:lnTo>
                  <a:lnTo>
                    <a:pt x="20067" y="2918127"/>
                  </a:lnTo>
                  <a:lnTo>
                    <a:pt x="22993" y="2909976"/>
                  </a:lnTo>
                  <a:lnTo>
                    <a:pt x="26121" y="2901825"/>
                  </a:lnTo>
                  <a:lnTo>
                    <a:pt x="29336" y="2893674"/>
                  </a:lnTo>
                  <a:lnTo>
                    <a:pt x="32750" y="2885523"/>
                  </a:lnTo>
                  <a:lnTo>
                    <a:pt x="36268" y="2877371"/>
                  </a:lnTo>
                  <a:lnTo>
                    <a:pt x="39890" y="2869220"/>
                  </a:lnTo>
                  <a:lnTo>
                    <a:pt x="43671" y="2861069"/>
                  </a:lnTo>
                  <a:lnTo>
                    <a:pt x="47514" y="2852918"/>
                  </a:lnTo>
                  <a:lnTo>
                    <a:pt x="51488" y="2844767"/>
                  </a:lnTo>
                  <a:lnTo>
                    <a:pt x="55541" y="2836615"/>
                  </a:lnTo>
                  <a:lnTo>
                    <a:pt x="59659" y="2828464"/>
                  </a:lnTo>
                  <a:lnTo>
                    <a:pt x="63889" y="2820313"/>
                  </a:lnTo>
                  <a:lnTo>
                    <a:pt x="68159" y="2812162"/>
                  </a:lnTo>
                  <a:lnTo>
                    <a:pt x="72506" y="2804011"/>
                  </a:lnTo>
                  <a:lnTo>
                    <a:pt x="76907" y="2795859"/>
                  </a:lnTo>
                  <a:lnTo>
                    <a:pt x="81343" y="2787708"/>
                  </a:lnTo>
                  <a:lnTo>
                    <a:pt x="85848" y="2779557"/>
                  </a:lnTo>
                  <a:lnTo>
                    <a:pt x="90375" y="2771406"/>
                  </a:lnTo>
                  <a:lnTo>
                    <a:pt x="94941" y="2763255"/>
                  </a:lnTo>
                  <a:lnTo>
                    <a:pt x="99538" y="2755103"/>
                  </a:lnTo>
                  <a:lnTo>
                    <a:pt x="104151" y="2746952"/>
                  </a:lnTo>
                  <a:lnTo>
                    <a:pt x="108797" y="2738801"/>
                  </a:lnTo>
                  <a:lnTo>
                    <a:pt x="113453" y="2730650"/>
                  </a:lnTo>
                  <a:lnTo>
                    <a:pt x="118124" y="2722499"/>
                  </a:lnTo>
                  <a:lnTo>
                    <a:pt x="122808" y="2714347"/>
                  </a:lnTo>
                  <a:lnTo>
                    <a:pt x="127498" y="2706196"/>
                  </a:lnTo>
                  <a:lnTo>
                    <a:pt x="132198" y="2698045"/>
                  </a:lnTo>
                  <a:lnTo>
                    <a:pt x="136901" y="2689894"/>
                  </a:lnTo>
                  <a:lnTo>
                    <a:pt x="141608" y="2681743"/>
                  </a:lnTo>
                  <a:lnTo>
                    <a:pt x="146317" y="2673592"/>
                  </a:lnTo>
                  <a:lnTo>
                    <a:pt x="151028" y="2665440"/>
                  </a:lnTo>
                  <a:lnTo>
                    <a:pt x="155741" y="2657289"/>
                  </a:lnTo>
                  <a:lnTo>
                    <a:pt x="160454" y="2649138"/>
                  </a:lnTo>
                  <a:lnTo>
                    <a:pt x="165169" y="2640987"/>
                  </a:lnTo>
                  <a:lnTo>
                    <a:pt x="169886" y="2632836"/>
                  </a:lnTo>
                  <a:lnTo>
                    <a:pt x="174605" y="2624684"/>
                  </a:lnTo>
                  <a:lnTo>
                    <a:pt x="179328" y="2616533"/>
                  </a:lnTo>
                  <a:lnTo>
                    <a:pt x="184055" y="2608382"/>
                  </a:lnTo>
                  <a:lnTo>
                    <a:pt x="188787" y="2600231"/>
                  </a:lnTo>
                  <a:lnTo>
                    <a:pt x="193531" y="2592080"/>
                  </a:lnTo>
                  <a:lnTo>
                    <a:pt x="198280" y="2583928"/>
                  </a:lnTo>
                  <a:lnTo>
                    <a:pt x="203043" y="2575777"/>
                  </a:lnTo>
                  <a:lnTo>
                    <a:pt x="207820" y="2567626"/>
                  </a:lnTo>
                  <a:lnTo>
                    <a:pt x="212606" y="2559475"/>
                  </a:lnTo>
                  <a:lnTo>
                    <a:pt x="217421" y="2551324"/>
                  </a:lnTo>
                  <a:lnTo>
                    <a:pt x="222249" y="2543172"/>
                  </a:lnTo>
                  <a:lnTo>
                    <a:pt x="227101" y="2535021"/>
                  </a:lnTo>
                  <a:lnTo>
                    <a:pt x="231982" y="2526870"/>
                  </a:lnTo>
                  <a:lnTo>
                    <a:pt x="236879" y="2518719"/>
                  </a:lnTo>
                  <a:lnTo>
                    <a:pt x="241824" y="2510568"/>
                  </a:lnTo>
                  <a:lnTo>
                    <a:pt x="246790" y="2502416"/>
                  </a:lnTo>
                  <a:lnTo>
                    <a:pt x="251792" y="2494265"/>
                  </a:lnTo>
                  <a:lnTo>
                    <a:pt x="256840" y="2486114"/>
                  </a:lnTo>
                  <a:lnTo>
                    <a:pt x="261910" y="2477963"/>
                  </a:lnTo>
                  <a:lnTo>
                    <a:pt x="267044" y="2469812"/>
                  </a:lnTo>
                  <a:lnTo>
                    <a:pt x="272211" y="2461660"/>
                  </a:lnTo>
                  <a:lnTo>
                    <a:pt x="277419" y="2453509"/>
                  </a:lnTo>
                  <a:lnTo>
                    <a:pt x="282691" y="2445358"/>
                  </a:lnTo>
                  <a:lnTo>
                    <a:pt x="287992" y="2437207"/>
                  </a:lnTo>
                  <a:lnTo>
                    <a:pt x="293366" y="2429056"/>
                  </a:lnTo>
                  <a:lnTo>
                    <a:pt x="298783" y="2420904"/>
                  </a:lnTo>
                  <a:lnTo>
                    <a:pt x="304245" y="2412753"/>
                  </a:lnTo>
                  <a:lnTo>
                    <a:pt x="309785" y="2404602"/>
                  </a:lnTo>
                  <a:lnTo>
                    <a:pt x="315357" y="2396451"/>
                  </a:lnTo>
                  <a:lnTo>
                    <a:pt x="321004" y="2388300"/>
                  </a:lnTo>
                  <a:lnTo>
                    <a:pt x="326703" y="2380148"/>
                  </a:lnTo>
                  <a:lnTo>
                    <a:pt x="332445" y="2371997"/>
                  </a:lnTo>
                  <a:lnTo>
                    <a:pt x="338273" y="2363846"/>
                  </a:lnTo>
                  <a:lnTo>
                    <a:pt x="344134" y="2355695"/>
                  </a:lnTo>
                  <a:lnTo>
                    <a:pt x="350065" y="2347544"/>
                  </a:lnTo>
                  <a:lnTo>
                    <a:pt x="356052" y="2339393"/>
                  </a:lnTo>
                  <a:lnTo>
                    <a:pt x="362075" y="2331241"/>
                  </a:lnTo>
                  <a:lnTo>
                    <a:pt x="368185" y="2323090"/>
                  </a:lnTo>
                  <a:lnTo>
                    <a:pt x="374325" y="2314939"/>
                  </a:lnTo>
                  <a:lnTo>
                    <a:pt x="380524" y="2306788"/>
                  </a:lnTo>
                  <a:lnTo>
                    <a:pt x="386777" y="2298637"/>
                  </a:lnTo>
                  <a:lnTo>
                    <a:pt x="393059" y="2290485"/>
                  </a:lnTo>
                  <a:lnTo>
                    <a:pt x="399413" y="2282334"/>
                  </a:lnTo>
                  <a:lnTo>
                    <a:pt x="405795" y="2274183"/>
                  </a:lnTo>
                  <a:lnTo>
                    <a:pt x="412218" y="2266032"/>
                  </a:lnTo>
                  <a:lnTo>
                    <a:pt x="418687" y="2257881"/>
                  </a:lnTo>
                  <a:lnTo>
                    <a:pt x="425177" y="2249729"/>
                  </a:lnTo>
                  <a:lnTo>
                    <a:pt x="431715" y="2241578"/>
                  </a:lnTo>
                  <a:lnTo>
                    <a:pt x="438272" y="2233427"/>
                  </a:lnTo>
                  <a:lnTo>
                    <a:pt x="444854" y="2225276"/>
                  </a:lnTo>
                  <a:lnTo>
                    <a:pt x="451464" y="2217125"/>
                  </a:lnTo>
                  <a:lnTo>
                    <a:pt x="458084" y="2208973"/>
                  </a:lnTo>
                  <a:lnTo>
                    <a:pt x="464725" y="2200822"/>
                  </a:lnTo>
                  <a:lnTo>
                    <a:pt x="471372" y="2192671"/>
                  </a:lnTo>
                  <a:lnTo>
                    <a:pt x="478026" y="2184520"/>
                  </a:lnTo>
                  <a:lnTo>
                    <a:pt x="484682" y="2176369"/>
                  </a:lnTo>
                  <a:lnTo>
                    <a:pt x="491336" y="2168217"/>
                  </a:lnTo>
                  <a:lnTo>
                    <a:pt x="497983" y="2160066"/>
                  </a:lnTo>
                  <a:lnTo>
                    <a:pt x="504618" y="2151915"/>
                  </a:lnTo>
                  <a:lnTo>
                    <a:pt x="511244" y="2143764"/>
                  </a:lnTo>
                  <a:lnTo>
                    <a:pt x="517839" y="2135613"/>
                  </a:lnTo>
                  <a:lnTo>
                    <a:pt x="524419" y="2127461"/>
                  </a:lnTo>
                  <a:lnTo>
                    <a:pt x="530966" y="2119310"/>
                  </a:lnTo>
                  <a:lnTo>
                    <a:pt x="537477" y="2111159"/>
                  </a:lnTo>
                  <a:lnTo>
                    <a:pt x="543967" y="2103008"/>
                  </a:lnTo>
                  <a:lnTo>
                    <a:pt x="550388" y="2094857"/>
                  </a:lnTo>
                  <a:lnTo>
                    <a:pt x="556781" y="2086705"/>
                  </a:lnTo>
                  <a:lnTo>
                    <a:pt x="563119" y="2078554"/>
                  </a:lnTo>
                  <a:lnTo>
                    <a:pt x="569393" y="2070403"/>
                  </a:lnTo>
                  <a:lnTo>
                    <a:pt x="575634" y="2062252"/>
                  </a:lnTo>
                  <a:lnTo>
                    <a:pt x="581772" y="2054101"/>
                  </a:lnTo>
                  <a:lnTo>
                    <a:pt x="587866" y="2045949"/>
                  </a:lnTo>
                  <a:lnTo>
                    <a:pt x="593888" y="2037798"/>
                  </a:lnTo>
                  <a:lnTo>
                    <a:pt x="599817" y="2029647"/>
                  </a:lnTo>
                  <a:lnTo>
                    <a:pt x="605699" y="2021496"/>
                  </a:lnTo>
                  <a:lnTo>
                    <a:pt x="611456" y="2013345"/>
                  </a:lnTo>
                  <a:lnTo>
                    <a:pt x="617147" y="2005194"/>
                  </a:lnTo>
                  <a:lnTo>
                    <a:pt x="622756" y="1997042"/>
                  </a:lnTo>
                  <a:lnTo>
                    <a:pt x="628239" y="1988891"/>
                  </a:lnTo>
                  <a:lnTo>
                    <a:pt x="633666" y="1980740"/>
                  </a:lnTo>
                  <a:lnTo>
                    <a:pt x="638950" y="1972589"/>
                  </a:lnTo>
                  <a:lnTo>
                    <a:pt x="644146" y="1964438"/>
                  </a:lnTo>
                  <a:lnTo>
                    <a:pt x="649255" y="1956286"/>
                  </a:lnTo>
                  <a:lnTo>
                    <a:pt x="654208" y="1948135"/>
                  </a:lnTo>
                  <a:lnTo>
                    <a:pt x="659095" y="1939984"/>
                  </a:lnTo>
                  <a:lnTo>
                    <a:pt x="663830" y="1931833"/>
                  </a:lnTo>
                  <a:lnTo>
                    <a:pt x="668455" y="1923682"/>
                  </a:lnTo>
                  <a:lnTo>
                    <a:pt x="672993" y="1915530"/>
                  </a:lnTo>
                  <a:lnTo>
                    <a:pt x="677345" y="1907379"/>
                  </a:lnTo>
                  <a:lnTo>
                    <a:pt x="681624" y="1899228"/>
                  </a:lnTo>
                  <a:lnTo>
                    <a:pt x="685749" y="1891077"/>
                  </a:lnTo>
                  <a:lnTo>
                    <a:pt x="689741" y="1882926"/>
                  </a:lnTo>
                  <a:lnTo>
                    <a:pt x="693652" y="1874774"/>
                  </a:lnTo>
                  <a:lnTo>
                    <a:pt x="697351" y="1866623"/>
                  </a:lnTo>
                  <a:lnTo>
                    <a:pt x="700971" y="1858472"/>
                  </a:lnTo>
                  <a:lnTo>
                    <a:pt x="704441" y="1850321"/>
                  </a:lnTo>
                  <a:lnTo>
                    <a:pt x="707758" y="1842170"/>
                  </a:lnTo>
                  <a:lnTo>
                    <a:pt x="710995" y="1834018"/>
                  </a:lnTo>
                  <a:lnTo>
                    <a:pt x="714010" y="1825867"/>
                  </a:lnTo>
                  <a:lnTo>
                    <a:pt x="716937" y="1817716"/>
                  </a:lnTo>
                  <a:lnTo>
                    <a:pt x="719722" y="1809565"/>
                  </a:lnTo>
                  <a:lnTo>
                    <a:pt x="722335" y="1801414"/>
                  </a:lnTo>
                  <a:lnTo>
                    <a:pt x="724866" y="1793262"/>
                  </a:lnTo>
                  <a:lnTo>
                    <a:pt x="727185" y="1785111"/>
                  </a:lnTo>
                  <a:lnTo>
                    <a:pt x="729399" y="1776960"/>
                  </a:lnTo>
                  <a:lnTo>
                    <a:pt x="731483" y="1768809"/>
                  </a:lnTo>
                  <a:lnTo>
                    <a:pt x="733380" y="1760658"/>
                  </a:lnTo>
                  <a:lnTo>
                    <a:pt x="735194" y="1752506"/>
                  </a:lnTo>
                  <a:lnTo>
                    <a:pt x="736808" y="1744355"/>
                  </a:lnTo>
                  <a:lnTo>
                    <a:pt x="738305" y="1736204"/>
                  </a:lnTo>
                  <a:lnTo>
                    <a:pt x="739685" y="1728053"/>
                  </a:lnTo>
                  <a:lnTo>
                    <a:pt x="740866" y="1719902"/>
                  </a:lnTo>
                  <a:lnTo>
                    <a:pt x="741965" y="1711750"/>
                  </a:lnTo>
                  <a:lnTo>
                    <a:pt x="742881" y="1703599"/>
                  </a:lnTo>
                  <a:lnTo>
                    <a:pt x="743667" y="1695448"/>
                  </a:lnTo>
                  <a:lnTo>
                    <a:pt x="744353" y="1687297"/>
                  </a:lnTo>
                  <a:lnTo>
                    <a:pt x="744831" y="1679146"/>
                  </a:lnTo>
                  <a:lnTo>
                    <a:pt x="745229" y="1670995"/>
                  </a:lnTo>
                  <a:lnTo>
                    <a:pt x="745463" y="1662843"/>
                  </a:lnTo>
                  <a:lnTo>
                    <a:pt x="745559" y="1654692"/>
                  </a:lnTo>
                  <a:lnTo>
                    <a:pt x="745570" y="1646541"/>
                  </a:lnTo>
                  <a:lnTo>
                    <a:pt x="745370" y="1638390"/>
                  </a:lnTo>
                  <a:lnTo>
                    <a:pt x="745093" y="1630239"/>
                  </a:lnTo>
                  <a:lnTo>
                    <a:pt x="744672" y="1622087"/>
                  </a:lnTo>
                  <a:lnTo>
                    <a:pt x="744108" y="1613936"/>
                  </a:lnTo>
                  <a:lnTo>
                    <a:pt x="743470" y="1605785"/>
                  </a:lnTo>
                  <a:lnTo>
                    <a:pt x="742633" y="1597634"/>
                  </a:lnTo>
                  <a:lnTo>
                    <a:pt x="741719" y="1589483"/>
                  </a:lnTo>
                  <a:lnTo>
                    <a:pt x="740681" y="1581331"/>
                  </a:lnTo>
                  <a:lnTo>
                    <a:pt x="739500" y="1573180"/>
                  </a:lnTo>
                  <a:lnTo>
                    <a:pt x="738250" y="1565029"/>
                  </a:lnTo>
                  <a:lnTo>
                    <a:pt x="736829" y="1556878"/>
                  </a:lnTo>
                  <a:lnTo>
                    <a:pt x="735326" y="1548727"/>
                  </a:lnTo>
                  <a:lnTo>
                    <a:pt x="733722" y="1540575"/>
                  </a:lnTo>
                  <a:lnTo>
                    <a:pt x="731978" y="1532424"/>
                  </a:lnTo>
                  <a:lnTo>
                    <a:pt x="730173" y="1524273"/>
                  </a:lnTo>
                  <a:lnTo>
                    <a:pt x="728225" y="1516122"/>
                  </a:lnTo>
                  <a:lnTo>
                    <a:pt x="726197" y="1507971"/>
                  </a:lnTo>
                  <a:lnTo>
                    <a:pt x="724088" y="1499819"/>
                  </a:lnTo>
                  <a:lnTo>
                    <a:pt x="721850" y="1491668"/>
                  </a:lnTo>
                  <a:lnTo>
                    <a:pt x="719559" y="1483517"/>
                  </a:lnTo>
                  <a:lnTo>
                    <a:pt x="717155" y="1475366"/>
                  </a:lnTo>
                  <a:lnTo>
                    <a:pt x="714676" y="1467215"/>
                  </a:lnTo>
                  <a:lnTo>
                    <a:pt x="712139" y="1459063"/>
                  </a:lnTo>
                  <a:lnTo>
                    <a:pt x="709487" y="1450912"/>
                  </a:lnTo>
                  <a:lnTo>
                    <a:pt x="706795" y="1442761"/>
                  </a:lnTo>
                  <a:lnTo>
                    <a:pt x="704019" y="1434610"/>
                  </a:lnTo>
                  <a:lnTo>
                    <a:pt x="701180" y="1426459"/>
                  </a:lnTo>
                  <a:lnTo>
                    <a:pt x="698301" y="1418307"/>
                  </a:lnTo>
                  <a:lnTo>
                    <a:pt x="695333" y="1410156"/>
                  </a:lnTo>
                  <a:lnTo>
                    <a:pt x="692336" y="1402005"/>
                  </a:lnTo>
                  <a:lnTo>
                    <a:pt x="689285" y="1393854"/>
                  </a:lnTo>
                  <a:lnTo>
                    <a:pt x="686188" y="1385703"/>
                  </a:lnTo>
                  <a:lnTo>
                    <a:pt x="683068" y="1377551"/>
                  </a:lnTo>
                  <a:lnTo>
                    <a:pt x="679894" y="1369400"/>
                  </a:lnTo>
                  <a:lnTo>
                    <a:pt x="676703" y="1361249"/>
                  </a:lnTo>
                  <a:lnTo>
                    <a:pt x="673487" y="1353098"/>
                  </a:lnTo>
                  <a:lnTo>
                    <a:pt x="670248" y="1344947"/>
                  </a:lnTo>
                  <a:lnTo>
                    <a:pt x="667001" y="1336796"/>
                  </a:lnTo>
                  <a:lnTo>
                    <a:pt x="663739" y="1328644"/>
                  </a:lnTo>
                  <a:lnTo>
                    <a:pt x="660477" y="1320493"/>
                  </a:lnTo>
                  <a:lnTo>
                    <a:pt x="657213" y="1312342"/>
                  </a:lnTo>
                  <a:lnTo>
                    <a:pt x="653958" y="1304191"/>
                  </a:lnTo>
                  <a:lnTo>
                    <a:pt x="650710" y="1296040"/>
                  </a:lnTo>
                  <a:lnTo>
                    <a:pt x="647484" y="1287888"/>
                  </a:lnTo>
                  <a:lnTo>
                    <a:pt x="644278" y="1279737"/>
                  </a:lnTo>
                  <a:lnTo>
                    <a:pt x="641092" y="1271586"/>
                  </a:lnTo>
                  <a:lnTo>
                    <a:pt x="637952" y="1263435"/>
                  </a:lnTo>
                  <a:lnTo>
                    <a:pt x="634834" y="1255284"/>
                  </a:lnTo>
                  <a:lnTo>
                    <a:pt x="631770" y="1247132"/>
                  </a:lnTo>
                  <a:lnTo>
                    <a:pt x="628752" y="1238981"/>
                  </a:lnTo>
                  <a:lnTo>
                    <a:pt x="625770" y="1230830"/>
                  </a:lnTo>
                  <a:lnTo>
                    <a:pt x="622876" y="1222679"/>
                  </a:lnTo>
                  <a:lnTo>
                    <a:pt x="620019" y="1214528"/>
                  </a:lnTo>
                  <a:lnTo>
                    <a:pt x="617242" y="1206376"/>
                  </a:lnTo>
                  <a:lnTo>
                    <a:pt x="614540" y="1198225"/>
                  </a:lnTo>
                  <a:lnTo>
                    <a:pt x="611885" y="1190074"/>
                  </a:lnTo>
                  <a:lnTo>
                    <a:pt x="609361" y="1181923"/>
                  </a:lnTo>
                  <a:lnTo>
                    <a:pt x="606888" y="1173772"/>
                  </a:lnTo>
                  <a:lnTo>
                    <a:pt x="604514" y="1165620"/>
                  </a:lnTo>
                  <a:lnTo>
                    <a:pt x="602248" y="1157469"/>
                  </a:lnTo>
                  <a:lnTo>
                    <a:pt x="600038" y="1149318"/>
                  </a:lnTo>
                  <a:lnTo>
                    <a:pt x="597991" y="1141167"/>
                  </a:lnTo>
                  <a:lnTo>
                    <a:pt x="596013" y="1133016"/>
                  </a:lnTo>
                  <a:lnTo>
                    <a:pt x="594145" y="1124864"/>
                  </a:lnTo>
                  <a:lnTo>
                    <a:pt x="592416" y="1116713"/>
                  </a:lnTo>
                  <a:lnTo>
                    <a:pt x="590754" y="1108562"/>
                  </a:lnTo>
                  <a:lnTo>
                    <a:pt x="589271" y="1100411"/>
                  </a:lnTo>
                  <a:lnTo>
                    <a:pt x="587879" y="1092260"/>
                  </a:lnTo>
                  <a:lnTo>
                    <a:pt x="586599" y="1084108"/>
                  </a:lnTo>
                  <a:lnTo>
                    <a:pt x="585488" y="1075957"/>
                  </a:lnTo>
                  <a:lnTo>
                    <a:pt x="584451" y="1067806"/>
                  </a:lnTo>
                  <a:lnTo>
                    <a:pt x="583599" y="1059655"/>
                  </a:lnTo>
                  <a:lnTo>
                    <a:pt x="582857" y="1051504"/>
                  </a:lnTo>
                  <a:lnTo>
                    <a:pt x="582224" y="1043352"/>
                  </a:lnTo>
                  <a:lnTo>
                    <a:pt x="581783" y="1035201"/>
                  </a:lnTo>
                  <a:lnTo>
                    <a:pt x="581422" y="1027050"/>
                  </a:lnTo>
                  <a:lnTo>
                    <a:pt x="581239" y="1018899"/>
                  </a:lnTo>
                  <a:lnTo>
                    <a:pt x="581184" y="1010748"/>
                  </a:lnTo>
                  <a:lnTo>
                    <a:pt x="581228" y="1002597"/>
                  </a:lnTo>
                  <a:lnTo>
                    <a:pt x="581480" y="994445"/>
                  </a:lnTo>
                  <a:lnTo>
                    <a:pt x="581812" y="986294"/>
                  </a:lnTo>
                  <a:lnTo>
                    <a:pt x="582310" y="978143"/>
                  </a:lnTo>
                  <a:lnTo>
                    <a:pt x="582946" y="969992"/>
                  </a:lnTo>
                  <a:lnTo>
                    <a:pt x="583668" y="961841"/>
                  </a:lnTo>
                  <a:lnTo>
                    <a:pt x="584604" y="953689"/>
                  </a:lnTo>
                  <a:lnTo>
                    <a:pt x="585617" y="945538"/>
                  </a:lnTo>
                  <a:lnTo>
                    <a:pt x="586776" y="937387"/>
                  </a:lnTo>
                  <a:lnTo>
                    <a:pt x="588078" y="929236"/>
                  </a:lnTo>
                  <a:lnTo>
                    <a:pt x="589454" y="921085"/>
                  </a:lnTo>
                  <a:lnTo>
                    <a:pt x="591029" y="912933"/>
                  </a:lnTo>
                  <a:lnTo>
                    <a:pt x="592680" y="904782"/>
                  </a:lnTo>
                  <a:lnTo>
                    <a:pt x="594452" y="896631"/>
                  </a:lnTo>
                  <a:lnTo>
                    <a:pt x="596364" y="888480"/>
                  </a:lnTo>
                  <a:lnTo>
                    <a:pt x="598343" y="880329"/>
                  </a:lnTo>
                  <a:lnTo>
                    <a:pt x="600485" y="872177"/>
                  </a:lnTo>
                  <a:lnTo>
                    <a:pt x="602704" y="864026"/>
                  </a:lnTo>
                  <a:lnTo>
                    <a:pt x="605018" y="855875"/>
                  </a:lnTo>
                  <a:lnTo>
                    <a:pt x="607460" y="847724"/>
                  </a:lnTo>
                  <a:lnTo>
                    <a:pt x="609957" y="839573"/>
                  </a:lnTo>
                  <a:lnTo>
                    <a:pt x="612582" y="831421"/>
                  </a:lnTo>
                  <a:lnTo>
                    <a:pt x="615277" y="823270"/>
                  </a:lnTo>
                  <a:lnTo>
                    <a:pt x="618041" y="815119"/>
                  </a:lnTo>
                  <a:lnTo>
                    <a:pt x="620914" y="806968"/>
                  </a:lnTo>
                  <a:lnTo>
                    <a:pt x="623829" y="798817"/>
                  </a:lnTo>
                  <a:lnTo>
                    <a:pt x="626836" y="790665"/>
                  </a:lnTo>
                  <a:lnTo>
                    <a:pt x="629900" y="782514"/>
                  </a:lnTo>
                  <a:lnTo>
                    <a:pt x="633009" y="774363"/>
                  </a:lnTo>
                  <a:lnTo>
                    <a:pt x="636201" y="766212"/>
                  </a:lnTo>
                  <a:lnTo>
                    <a:pt x="639422" y="758061"/>
                  </a:lnTo>
                  <a:lnTo>
                    <a:pt x="642699" y="749909"/>
                  </a:lnTo>
                  <a:lnTo>
                    <a:pt x="646017" y="741758"/>
                  </a:lnTo>
                  <a:lnTo>
                    <a:pt x="649360" y="733607"/>
                  </a:lnTo>
                  <a:lnTo>
                    <a:pt x="652754" y="725456"/>
                  </a:lnTo>
                  <a:lnTo>
                    <a:pt x="656164" y="717305"/>
                  </a:lnTo>
                  <a:lnTo>
                    <a:pt x="659600" y="709153"/>
                  </a:lnTo>
                  <a:lnTo>
                    <a:pt x="663056" y="701002"/>
                  </a:lnTo>
                  <a:lnTo>
                    <a:pt x="666521" y="692851"/>
                  </a:lnTo>
                  <a:lnTo>
                    <a:pt x="670003" y="684700"/>
                  </a:lnTo>
                  <a:lnTo>
                    <a:pt x="673486" y="676549"/>
                  </a:lnTo>
                  <a:lnTo>
                    <a:pt x="676973" y="668398"/>
                  </a:lnTo>
                  <a:lnTo>
                    <a:pt x="680455" y="660246"/>
                  </a:lnTo>
                  <a:lnTo>
                    <a:pt x="683935" y="652095"/>
                  </a:lnTo>
                  <a:lnTo>
                    <a:pt x="687400" y="643944"/>
                  </a:lnTo>
                  <a:lnTo>
                    <a:pt x="690853" y="635793"/>
                  </a:lnTo>
                  <a:lnTo>
                    <a:pt x="694291" y="627642"/>
                  </a:lnTo>
                  <a:lnTo>
                    <a:pt x="697701" y="619490"/>
                  </a:lnTo>
                  <a:lnTo>
                    <a:pt x="701097" y="611339"/>
                  </a:lnTo>
                  <a:lnTo>
                    <a:pt x="704454" y="603188"/>
                  </a:lnTo>
                  <a:lnTo>
                    <a:pt x="707785" y="595037"/>
                  </a:lnTo>
                  <a:lnTo>
                    <a:pt x="711090" y="586886"/>
                  </a:lnTo>
                  <a:lnTo>
                    <a:pt x="714342" y="578734"/>
                  </a:lnTo>
                  <a:lnTo>
                    <a:pt x="717572" y="570583"/>
                  </a:lnTo>
                  <a:lnTo>
                    <a:pt x="720748" y="562432"/>
                  </a:lnTo>
                  <a:lnTo>
                    <a:pt x="723883" y="554281"/>
                  </a:lnTo>
                  <a:lnTo>
                    <a:pt x="726985" y="546130"/>
                  </a:lnTo>
                  <a:lnTo>
                    <a:pt x="730014" y="537978"/>
                  </a:lnTo>
                  <a:lnTo>
                    <a:pt x="733013" y="529827"/>
                  </a:lnTo>
                  <a:lnTo>
                    <a:pt x="735951" y="521676"/>
                  </a:lnTo>
                  <a:lnTo>
                    <a:pt x="738833" y="513525"/>
                  </a:lnTo>
                  <a:lnTo>
                    <a:pt x="741682" y="505374"/>
                  </a:lnTo>
                  <a:lnTo>
                    <a:pt x="744440" y="497222"/>
                  </a:lnTo>
                  <a:lnTo>
                    <a:pt x="747165" y="489071"/>
                  </a:lnTo>
                  <a:lnTo>
                    <a:pt x="749825" y="480920"/>
                  </a:lnTo>
                  <a:lnTo>
                    <a:pt x="752418" y="472769"/>
                  </a:lnTo>
                  <a:lnTo>
                    <a:pt x="754977" y="464618"/>
                  </a:lnTo>
                  <a:lnTo>
                    <a:pt x="757439" y="456466"/>
                  </a:lnTo>
                  <a:lnTo>
                    <a:pt x="759862" y="448315"/>
                  </a:lnTo>
                  <a:lnTo>
                    <a:pt x="762223" y="440164"/>
                  </a:lnTo>
                  <a:lnTo>
                    <a:pt x="764508" y="432013"/>
                  </a:lnTo>
                  <a:lnTo>
                    <a:pt x="766757" y="423862"/>
                  </a:lnTo>
                  <a:lnTo>
                    <a:pt x="768914" y="415710"/>
                  </a:lnTo>
                  <a:lnTo>
                    <a:pt x="771026" y="407559"/>
                  </a:lnTo>
                  <a:lnTo>
                    <a:pt x="773081" y="399408"/>
                  </a:lnTo>
                  <a:lnTo>
                    <a:pt x="775055" y="391257"/>
                  </a:lnTo>
                  <a:lnTo>
                    <a:pt x="776994" y="383106"/>
                  </a:lnTo>
                  <a:lnTo>
                    <a:pt x="778848" y="374954"/>
                  </a:lnTo>
                  <a:lnTo>
                    <a:pt x="780653" y="366803"/>
                  </a:lnTo>
                  <a:lnTo>
                    <a:pt x="782408" y="358652"/>
                  </a:lnTo>
                  <a:lnTo>
                    <a:pt x="784081" y="350501"/>
                  </a:lnTo>
                  <a:lnTo>
                    <a:pt x="785721" y="342350"/>
                  </a:lnTo>
                  <a:lnTo>
                    <a:pt x="787286" y="334199"/>
                  </a:lnTo>
                  <a:lnTo>
                    <a:pt x="788799" y="326047"/>
                  </a:lnTo>
                  <a:lnTo>
                    <a:pt x="790272" y="317896"/>
                  </a:lnTo>
                  <a:lnTo>
                    <a:pt x="791664" y="309745"/>
                  </a:lnTo>
                  <a:lnTo>
                    <a:pt x="793024" y="301594"/>
                  </a:lnTo>
                  <a:lnTo>
                    <a:pt x="794322" y="293443"/>
                  </a:lnTo>
                  <a:lnTo>
                    <a:pt x="795567" y="285291"/>
                  </a:lnTo>
                  <a:lnTo>
                    <a:pt x="796782" y="277140"/>
                  </a:lnTo>
                  <a:lnTo>
                    <a:pt x="797918" y="268989"/>
                  </a:lnTo>
                  <a:lnTo>
                    <a:pt x="799027" y="260838"/>
                  </a:lnTo>
                  <a:lnTo>
                    <a:pt x="800084" y="252687"/>
                  </a:lnTo>
                  <a:lnTo>
                    <a:pt x="801091" y="244535"/>
                  </a:lnTo>
                  <a:lnTo>
                    <a:pt x="802072" y="236384"/>
                  </a:lnTo>
                  <a:lnTo>
                    <a:pt x="802986" y="228233"/>
                  </a:lnTo>
                  <a:lnTo>
                    <a:pt x="803873" y="220082"/>
                  </a:lnTo>
                  <a:lnTo>
                    <a:pt x="804720" y="211931"/>
                  </a:lnTo>
                  <a:lnTo>
                    <a:pt x="805520" y="203779"/>
                  </a:lnTo>
                  <a:lnTo>
                    <a:pt x="806298" y="195628"/>
                  </a:lnTo>
                  <a:lnTo>
                    <a:pt x="807021" y="187477"/>
                  </a:lnTo>
                  <a:lnTo>
                    <a:pt x="807720" y="179326"/>
                  </a:lnTo>
                  <a:lnTo>
                    <a:pt x="808387" y="171175"/>
                  </a:lnTo>
                  <a:lnTo>
                    <a:pt x="809011" y="163023"/>
                  </a:lnTo>
                  <a:lnTo>
                    <a:pt x="809617" y="154872"/>
                  </a:lnTo>
                  <a:lnTo>
                    <a:pt x="810180" y="146721"/>
                  </a:lnTo>
                  <a:lnTo>
                    <a:pt x="810720" y="138570"/>
                  </a:lnTo>
                  <a:lnTo>
                    <a:pt x="811237" y="130419"/>
                  </a:lnTo>
                  <a:lnTo>
                    <a:pt x="811716" y="122267"/>
                  </a:lnTo>
                  <a:lnTo>
                    <a:pt x="812180" y="114116"/>
                  </a:lnTo>
                  <a:lnTo>
                    <a:pt x="812612" y="105965"/>
                  </a:lnTo>
                  <a:lnTo>
                    <a:pt x="813022" y="97814"/>
                  </a:lnTo>
                  <a:lnTo>
                    <a:pt x="813416" y="89663"/>
                  </a:lnTo>
                  <a:lnTo>
                    <a:pt x="813777" y="81511"/>
                  </a:lnTo>
                  <a:lnTo>
                    <a:pt x="814126" y="73360"/>
                  </a:lnTo>
                  <a:lnTo>
                    <a:pt x="814452" y="65209"/>
                  </a:lnTo>
                  <a:lnTo>
                    <a:pt x="814758" y="57058"/>
                  </a:lnTo>
                  <a:lnTo>
                    <a:pt x="815054" y="48907"/>
                  </a:lnTo>
                  <a:lnTo>
                    <a:pt x="815321" y="40755"/>
                  </a:lnTo>
                  <a:lnTo>
                    <a:pt x="815580" y="32604"/>
                  </a:lnTo>
                  <a:lnTo>
                    <a:pt x="815822" y="24453"/>
                  </a:lnTo>
                  <a:lnTo>
                    <a:pt x="816047" y="16302"/>
                  </a:lnTo>
                  <a:lnTo>
                    <a:pt x="816264" y="8151"/>
                  </a:lnTo>
                  <a:lnTo>
                    <a:pt x="816460" y="0"/>
                  </a:lnTo>
                  <a:lnTo>
                    <a:pt x="821809" y="0"/>
                  </a:lnTo>
                  <a:lnTo>
                    <a:pt x="822005" y="8151"/>
                  </a:lnTo>
                  <a:lnTo>
                    <a:pt x="822222" y="16302"/>
                  </a:lnTo>
                  <a:lnTo>
                    <a:pt x="822447" y="24453"/>
                  </a:lnTo>
                  <a:lnTo>
                    <a:pt x="822689" y="32604"/>
                  </a:lnTo>
                  <a:lnTo>
                    <a:pt x="822947" y="40755"/>
                  </a:lnTo>
                  <a:lnTo>
                    <a:pt x="823215" y="48907"/>
                  </a:lnTo>
                  <a:lnTo>
                    <a:pt x="823510" y="57058"/>
                  </a:lnTo>
                  <a:lnTo>
                    <a:pt x="823817" y="65209"/>
                  </a:lnTo>
                  <a:lnTo>
                    <a:pt x="824143" y="73360"/>
                  </a:lnTo>
                  <a:lnTo>
                    <a:pt x="824492" y="81511"/>
                  </a:lnTo>
                  <a:lnTo>
                    <a:pt x="824853" y="89663"/>
                  </a:lnTo>
                  <a:lnTo>
                    <a:pt x="825247" y="97814"/>
                  </a:lnTo>
                  <a:lnTo>
                    <a:pt x="825657" y="105965"/>
                  </a:lnTo>
                  <a:lnTo>
                    <a:pt x="826089" y="114116"/>
                  </a:lnTo>
                  <a:lnTo>
                    <a:pt x="826553" y="122267"/>
                  </a:lnTo>
                  <a:lnTo>
                    <a:pt x="827032" y="130419"/>
                  </a:lnTo>
                  <a:lnTo>
                    <a:pt x="827549" y="138570"/>
                  </a:lnTo>
                  <a:lnTo>
                    <a:pt x="828088" y="146721"/>
                  </a:lnTo>
                  <a:lnTo>
                    <a:pt x="828652" y="154872"/>
                  </a:lnTo>
                  <a:lnTo>
                    <a:pt x="829258" y="163023"/>
                  </a:lnTo>
                  <a:lnTo>
                    <a:pt x="829882" y="171175"/>
                  </a:lnTo>
                  <a:lnTo>
                    <a:pt x="830549" y="179326"/>
                  </a:lnTo>
                  <a:lnTo>
                    <a:pt x="831247" y="187477"/>
                  </a:lnTo>
                  <a:lnTo>
                    <a:pt x="831971" y="195628"/>
                  </a:lnTo>
                  <a:lnTo>
                    <a:pt x="832749" y="203779"/>
                  </a:lnTo>
                  <a:lnTo>
                    <a:pt x="833549" y="211931"/>
                  </a:lnTo>
                  <a:lnTo>
                    <a:pt x="834395" y="220082"/>
                  </a:lnTo>
                  <a:lnTo>
                    <a:pt x="835283" y="228233"/>
                  </a:lnTo>
                  <a:lnTo>
                    <a:pt x="836197" y="236384"/>
                  </a:lnTo>
                  <a:lnTo>
                    <a:pt x="837178" y="244535"/>
                  </a:lnTo>
                  <a:lnTo>
                    <a:pt x="838185" y="252687"/>
                  </a:lnTo>
                  <a:lnTo>
                    <a:pt x="839242" y="260838"/>
                  </a:lnTo>
                  <a:lnTo>
                    <a:pt x="840351" y="268989"/>
                  </a:lnTo>
                  <a:lnTo>
                    <a:pt x="841487" y="277140"/>
                  </a:lnTo>
                  <a:lnTo>
                    <a:pt x="842701" y="285291"/>
                  </a:lnTo>
                  <a:lnTo>
                    <a:pt x="843947" y="293443"/>
                  </a:lnTo>
                  <a:lnTo>
                    <a:pt x="845245" y="301594"/>
                  </a:lnTo>
                  <a:lnTo>
                    <a:pt x="846605" y="309745"/>
                  </a:lnTo>
                  <a:lnTo>
                    <a:pt x="847997" y="317896"/>
                  </a:lnTo>
                  <a:lnTo>
                    <a:pt x="849470" y="326047"/>
                  </a:lnTo>
                  <a:lnTo>
                    <a:pt x="850983" y="334199"/>
                  </a:lnTo>
                  <a:lnTo>
                    <a:pt x="852548" y="342350"/>
                  </a:lnTo>
                  <a:lnTo>
                    <a:pt x="854187" y="350501"/>
                  </a:lnTo>
                  <a:lnTo>
                    <a:pt x="855860" y="358652"/>
                  </a:lnTo>
                  <a:lnTo>
                    <a:pt x="857616" y="366803"/>
                  </a:lnTo>
                  <a:lnTo>
                    <a:pt x="859421" y="374954"/>
                  </a:lnTo>
                  <a:lnTo>
                    <a:pt x="861275" y="383106"/>
                  </a:lnTo>
                  <a:lnTo>
                    <a:pt x="863214" y="391257"/>
                  </a:lnTo>
                  <a:lnTo>
                    <a:pt x="865188" y="399408"/>
                  </a:lnTo>
                  <a:lnTo>
                    <a:pt x="867243" y="407559"/>
                  </a:lnTo>
                  <a:lnTo>
                    <a:pt x="869354" y="415710"/>
                  </a:lnTo>
                  <a:lnTo>
                    <a:pt x="871511" y="423862"/>
                  </a:lnTo>
                  <a:lnTo>
                    <a:pt x="873761" y="432013"/>
                  </a:lnTo>
                  <a:lnTo>
                    <a:pt x="876046" y="440164"/>
                  </a:lnTo>
                  <a:lnTo>
                    <a:pt x="878407" y="448315"/>
                  </a:lnTo>
                  <a:lnTo>
                    <a:pt x="880830" y="456466"/>
                  </a:lnTo>
                  <a:lnTo>
                    <a:pt x="883292" y="464618"/>
                  </a:lnTo>
                  <a:lnTo>
                    <a:pt x="885851" y="472769"/>
                  </a:lnTo>
                  <a:lnTo>
                    <a:pt x="888444" y="480920"/>
                  </a:lnTo>
                  <a:lnTo>
                    <a:pt x="891104" y="489071"/>
                  </a:lnTo>
                  <a:lnTo>
                    <a:pt x="893829" y="497222"/>
                  </a:lnTo>
                  <a:lnTo>
                    <a:pt x="896587" y="505374"/>
                  </a:lnTo>
                  <a:lnTo>
                    <a:pt x="899435" y="513525"/>
                  </a:lnTo>
                  <a:lnTo>
                    <a:pt x="902318" y="521676"/>
                  </a:lnTo>
                  <a:lnTo>
                    <a:pt x="905255" y="529827"/>
                  </a:lnTo>
                  <a:lnTo>
                    <a:pt x="908255" y="537978"/>
                  </a:lnTo>
                  <a:lnTo>
                    <a:pt x="911284" y="546130"/>
                  </a:lnTo>
                  <a:lnTo>
                    <a:pt x="914386" y="554281"/>
                  </a:lnTo>
                  <a:lnTo>
                    <a:pt x="917521" y="562432"/>
                  </a:lnTo>
                  <a:lnTo>
                    <a:pt x="920697" y="570583"/>
                  </a:lnTo>
                  <a:lnTo>
                    <a:pt x="923926" y="578734"/>
                  </a:lnTo>
                  <a:lnTo>
                    <a:pt x="927179" y="586886"/>
                  </a:lnTo>
                  <a:lnTo>
                    <a:pt x="930484" y="595037"/>
                  </a:lnTo>
                  <a:lnTo>
                    <a:pt x="933815" y="603188"/>
                  </a:lnTo>
                  <a:lnTo>
                    <a:pt x="937172" y="611339"/>
                  </a:lnTo>
                  <a:lnTo>
                    <a:pt x="940568" y="619490"/>
                  </a:lnTo>
                  <a:lnTo>
                    <a:pt x="943978" y="627642"/>
                  </a:lnTo>
                  <a:lnTo>
                    <a:pt x="947416" y="635793"/>
                  </a:lnTo>
                  <a:lnTo>
                    <a:pt x="950869" y="643944"/>
                  </a:lnTo>
                  <a:lnTo>
                    <a:pt x="954334" y="652095"/>
                  </a:lnTo>
                  <a:lnTo>
                    <a:pt x="957813" y="660246"/>
                  </a:lnTo>
                  <a:lnTo>
                    <a:pt x="961296" y="668398"/>
                  </a:lnTo>
                  <a:lnTo>
                    <a:pt x="964783" y="676549"/>
                  </a:lnTo>
                  <a:lnTo>
                    <a:pt x="968266" y="684700"/>
                  </a:lnTo>
                  <a:lnTo>
                    <a:pt x="971748" y="692851"/>
                  </a:lnTo>
                  <a:lnTo>
                    <a:pt x="975213" y="701002"/>
                  </a:lnTo>
                  <a:lnTo>
                    <a:pt x="978669" y="709153"/>
                  </a:lnTo>
                  <a:lnTo>
                    <a:pt x="982105" y="717305"/>
                  </a:lnTo>
                  <a:lnTo>
                    <a:pt x="985514" y="725456"/>
                  </a:lnTo>
                  <a:lnTo>
                    <a:pt x="988909" y="733607"/>
                  </a:lnTo>
                  <a:lnTo>
                    <a:pt x="992252" y="741758"/>
                  </a:lnTo>
                  <a:lnTo>
                    <a:pt x="995570" y="749909"/>
                  </a:lnTo>
                  <a:lnTo>
                    <a:pt x="998847" y="758061"/>
                  </a:lnTo>
                  <a:lnTo>
                    <a:pt x="1002068" y="766212"/>
                  </a:lnTo>
                  <a:lnTo>
                    <a:pt x="1005260" y="774363"/>
                  </a:lnTo>
                  <a:lnTo>
                    <a:pt x="1008369" y="782514"/>
                  </a:lnTo>
                  <a:lnTo>
                    <a:pt x="1011433" y="790665"/>
                  </a:lnTo>
                  <a:lnTo>
                    <a:pt x="1014439" y="798817"/>
                  </a:lnTo>
                  <a:lnTo>
                    <a:pt x="1017355" y="806968"/>
                  </a:lnTo>
                  <a:lnTo>
                    <a:pt x="1020228" y="815119"/>
                  </a:lnTo>
                  <a:lnTo>
                    <a:pt x="1022992" y="823270"/>
                  </a:lnTo>
                  <a:lnTo>
                    <a:pt x="1025686" y="831421"/>
                  </a:lnTo>
                  <a:lnTo>
                    <a:pt x="1028312" y="839573"/>
                  </a:lnTo>
                  <a:lnTo>
                    <a:pt x="1030809" y="847724"/>
                  </a:lnTo>
                  <a:lnTo>
                    <a:pt x="1033251" y="855875"/>
                  </a:lnTo>
                  <a:lnTo>
                    <a:pt x="1035565" y="864026"/>
                  </a:lnTo>
                  <a:lnTo>
                    <a:pt x="1037784" y="872177"/>
                  </a:lnTo>
                  <a:lnTo>
                    <a:pt x="1039926" y="880329"/>
                  </a:lnTo>
                  <a:lnTo>
                    <a:pt x="1041905" y="888480"/>
                  </a:lnTo>
                  <a:lnTo>
                    <a:pt x="1043817" y="896631"/>
                  </a:lnTo>
                  <a:lnTo>
                    <a:pt x="1045589" y="904782"/>
                  </a:lnTo>
                  <a:lnTo>
                    <a:pt x="1047240" y="912933"/>
                  </a:lnTo>
                  <a:lnTo>
                    <a:pt x="1048814" y="921085"/>
                  </a:lnTo>
                  <a:lnTo>
                    <a:pt x="1050191" y="929236"/>
                  </a:lnTo>
                  <a:lnTo>
                    <a:pt x="1051493" y="937387"/>
                  </a:lnTo>
                  <a:lnTo>
                    <a:pt x="1052651" y="945538"/>
                  </a:lnTo>
                  <a:lnTo>
                    <a:pt x="1053664" y="953689"/>
                  </a:lnTo>
                  <a:lnTo>
                    <a:pt x="1054601" y="961841"/>
                  </a:lnTo>
                  <a:lnTo>
                    <a:pt x="1055322" y="969992"/>
                  </a:lnTo>
                  <a:lnTo>
                    <a:pt x="1055959" y="978143"/>
                  </a:lnTo>
                  <a:lnTo>
                    <a:pt x="1056457" y="986294"/>
                  </a:lnTo>
                  <a:lnTo>
                    <a:pt x="1056789" y="994445"/>
                  </a:lnTo>
                  <a:lnTo>
                    <a:pt x="1057041" y="1002597"/>
                  </a:lnTo>
                  <a:lnTo>
                    <a:pt x="1057085" y="1010748"/>
                  </a:lnTo>
                  <a:lnTo>
                    <a:pt x="1057030" y="1018899"/>
                  </a:lnTo>
                  <a:lnTo>
                    <a:pt x="1056847" y="1027050"/>
                  </a:lnTo>
                  <a:lnTo>
                    <a:pt x="1056486" y="1035201"/>
                  </a:lnTo>
                  <a:lnTo>
                    <a:pt x="1056045" y="1043352"/>
                  </a:lnTo>
                  <a:lnTo>
                    <a:pt x="1055412" y="1051504"/>
                  </a:lnTo>
                  <a:lnTo>
                    <a:pt x="1054670" y="1059655"/>
                  </a:lnTo>
                  <a:lnTo>
                    <a:pt x="1053817" y="1067806"/>
                  </a:lnTo>
                  <a:lnTo>
                    <a:pt x="1052781" y="1075957"/>
                  </a:lnTo>
                  <a:lnTo>
                    <a:pt x="1051669" y="1084108"/>
                  </a:lnTo>
                  <a:lnTo>
                    <a:pt x="1050390" y="1092260"/>
                  </a:lnTo>
                  <a:lnTo>
                    <a:pt x="1048998" y="1100411"/>
                  </a:lnTo>
                  <a:lnTo>
                    <a:pt x="1047514" y="1108562"/>
                  </a:lnTo>
                  <a:lnTo>
                    <a:pt x="1045853" y="1116713"/>
                  </a:lnTo>
                  <a:lnTo>
                    <a:pt x="1044124" y="1124864"/>
                  </a:lnTo>
                  <a:lnTo>
                    <a:pt x="1042256" y="1133016"/>
                  </a:lnTo>
                  <a:lnTo>
                    <a:pt x="1040278" y="1141167"/>
                  </a:lnTo>
                  <a:lnTo>
                    <a:pt x="1038231" y="1149318"/>
                  </a:lnTo>
                  <a:lnTo>
                    <a:pt x="1036021" y="1157469"/>
                  </a:lnTo>
                  <a:lnTo>
                    <a:pt x="1033754" y="1165620"/>
                  </a:lnTo>
                  <a:lnTo>
                    <a:pt x="1031381" y="1173772"/>
                  </a:lnTo>
                  <a:lnTo>
                    <a:pt x="1028908" y="1181923"/>
                  </a:lnTo>
                  <a:lnTo>
                    <a:pt x="1026384" y="1190074"/>
                  </a:lnTo>
                  <a:lnTo>
                    <a:pt x="1023729" y="1198225"/>
                  </a:lnTo>
                  <a:lnTo>
                    <a:pt x="1021027" y="1206376"/>
                  </a:lnTo>
                  <a:lnTo>
                    <a:pt x="1018250" y="1214528"/>
                  </a:lnTo>
                  <a:lnTo>
                    <a:pt x="1015393" y="1222679"/>
                  </a:lnTo>
                  <a:lnTo>
                    <a:pt x="1012499" y="1230830"/>
                  </a:lnTo>
                  <a:lnTo>
                    <a:pt x="1009517" y="1238981"/>
                  </a:lnTo>
                  <a:lnTo>
                    <a:pt x="1006499" y="1247132"/>
                  </a:lnTo>
                  <a:lnTo>
                    <a:pt x="1003435" y="1255284"/>
                  </a:lnTo>
                  <a:lnTo>
                    <a:pt x="1000317" y="1263435"/>
                  </a:lnTo>
                  <a:lnTo>
                    <a:pt x="997177" y="1271586"/>
                  </a:lnTo>
                  <a:lnTo>
                    <a:pt x="993991" y="1279737"/>
                  </a:lnTo>
                  <a:lnTo>
                    <a:pt x="990785" y="1287888"/>
                  </a:lnTo>
                  <a:lnTo>
                    <a:pt x="987559" y="1296040"/>
                  </a:lnTo>
                  <a:lnTo>
                    <a:pt x="984311" y="1304191"/>
                  </a:lnTo>
                  <a:lnTo>
                    <a:pt x="981056" y="1312342"/>
                  </a:lnTo>
                  <a:lnTo>
                    <a:pt x="977792" y="1320493"/>
                  </a:lnTo>
                  <a:lnTo>
                    <a:pt x="974529" y="1328644"/>
                  </a:lnTo>
                  <a:lnTo>
                    <a:pt x="971268" y="1336796"/>
                  </a:lnTo>
                  <a:lnTo>
                    <a:pt x="968020" y="1344947"/>
                  </a:lnTo>
                  <a:lnTo>
                    <a:pt x="964782" y="1353098"/>
                  </a:lnTo>
                  <a:lnTo>
                    <a:pt x="961565" y="1361249"/>
                  </a:lnTo>
                  <a:lnTo>
                    <a:pt x="958375" y="1369400"/>
                  </a:lnTo>
                  <a:lnTo>
                    <a:pt x="955201" y="1377551"/>
                  </a:lnTo>
                  <a:lnTo>
                    <a:pt x="952080" y="1385703"/>
                  </a:lnTo>
                  <a:lnTo>
                    <a:pt x="948984" y="1393854"/>
                  </a:lnTo>
                  <a:lnTo>
                    <a:pt x="945933" y="1402005"/>
                  </a:lnTo>
                  <a:lnTo>
                    <a:pt x="942936" y="1410156"/>
                  </a:lnTo>
                  <a:lnTo>
                    <a:pt x="939968" y="1418307"/>
                  </a:lnTo>
                  <a:lnTo>
                    <a:pt x="937089" y="1426459"/>
                  </a:lnTo>
                  <a:lnTo>
                    <a:pt x="934250" y="1434610"/>
                  </a:lnTo>
                  <a:lnTo>
                    <a:pt x="931474" y="1442761"/>
                  </a:lnTo>
                  <a:lnTo>
                    <a:pt x="928781" y="1450912"/>
                  </a:lnTo>
                  <a:lnTo>
                    <a:pt x="926130" y="1459063"/>
                  </a:lnTo>
                  <a:lnTo>
                    <a:pt x="923592" y="1467215"/>
                  </a:lnTo>
                  <a:lnTo>
                    <a:pt x="921113" y="1475366"/>
                  </a:lnTo>
                  <a:lnTo>
                    <a:pt x="918709" y="1483517"/>
                  </a:lnTo>
                  <a:lnTo>
                    <a:pt x="916419" y="1491668"/>
                  </a:lnTo>
                  <a:lnTo>
                    <a:pt x="914181" y="1499819"/>
                  </a:lnTo>
                  <a:lnTo>
                    <a:pt x="912072" y="1507971"/>
                  </a:lnTo>
                  <a:lnTo>
                    <a:pt x="910043" y="1516122"/>
                  </a:lnTo>
                  <a:lnTo>
                    <a:pt x="908095" y="1524273"/>
                  </a:lnTo>
                  <a:lnTo>
                    <a:pt x="906291" y="1532424"/>
                  </a:lnTo>
                  <a:lnTo>
                    <a:pt x="904547" y="1540575"/>
                  </a:lnTo>
                  <a:lnTo>
                    <a:pt x="902943" y="1548727"/>
                  </a:lnTo>
                  <a:lnTo>
                    <a:pt x="901440" y="1556878"/>
                  </a:lnTo>
                  <a:lnTo>
                    <a:pt x="900019" y="1565029"/>
                  </a:lnTo>
                  <a:lnTo>
                    <a:pt x="898769" y="1573180"/>
                  </a:lnTo>
                  <a:lnTo>
                    <a:pt x="897588" y="1581331"/>
                  </a:lnTo>
                  <a:lnTo>
                    <a:pt x="896550" y="1589483"/>
                  </a:lnTo>
                  <a:lnTo>
                    <a:pt x="895636" y="1597634"/>
                  </a:lnTo>
                  <a:lnTo>
                    <a:pt x="894799" y="1605785"/>
                  </a:lnTo>
                  <a:lnTo>
                    <a:pt x="894161" y="1613936"/>
                  </a:lnTo>
                  <a:lnTo>
                    <a:pt x="893597" y="1622087"/>
                  </a:lnTo>
                  <a:lnTo>
                    <a:pt x="893176" y="1630239"/>
                  </a:lnTo>
                  <a:lnTo>
                    <a:pt x="892899" y="1638390"/>
                  </a:lnTo>
                  <a:lnTo>
                    <a:pt x="892698" y="1646541"/>
                  </a:lnTo>
                  <a:lnTo>
                    <a:pt x="892710" y="1654692"/>
                  </a:lnTo>
                  <a:lnTo>
                    <a:pt x="892806" y="1662843"/>
                  </a:lnTo>
                  <a:lnTo>
                    <a:pt x="893039" y="1670995"/>
                  </a:lnTo>
                  <a:lnTo>
                    <a:pt x="893438" y="1679146"/>
                  </a:lnTo>
                  <a:lnTo>
                    <a:pt x="893916" y="1687297"/>
                  </a:lnTo>
                  <a:lnTo>
                    <a:pt x="894601" y="1695448"/>
                  </a:lnTo>
                  <a:lnTo>
                    <a:pt x="895388" y="1703599"/>
                  </a:lnTo>
                  <a:lnTo>
                    <a:pt x="896304" y="1711750"/>
                  </a:lnTo>
                  <a:lnTo>
                    <a:pt x="897403" y="1719902"/>
                  </a:lnTo>
                  <a:lnTo>
                    <a:pt x="898584" y="1728053"/>
                  </a:lnTo>
                  <a:lnTo>
                    <a:pt x="899964" y="1736204"/>
                  </a:lnTo>
                  <a:lnTo>
                    <a:pt x="901461" y="1744355"/>
                  </a:lnTo>
                  <a:lnTo>
                    <a:pt x="903075" y="1752506"/>
                  </a:lnTo>
                  <a:lnTo>
                    <a:pt x="904889" y="1760658"/>
                  </a:lnTo>
                  <a:lnTo>
                    <a:pt x="906786" y="1768809"/>
                  </a:lnTo>
                  <a:lnTo>
                    <a:pt x="908870" y="1776960"/>
                  </a:lnTo>
                  <a:lnTo>
                    <a:pt x="911084" y="1785111"/>
                  </a:lnTo>
                  <a:lnTo>
                    <a:pt x="913402" y="1793262"/>
                  </a:lnTo>
                  <a:lnTo>
                    <a:pt x="915934" y="1801414"/>
                  </a:lnTo>
                  <a:lnTo>
                    <a:pt x="918547" y="1809565"/>
                  </a:lnTo>
                  <a:lnTo>
                    <a:pt x="921331" y="1817716"/>
                  </a:lnTo>
                  <a:lnTo>
                    <a:pt x="924258" y="1825867"/>
                  </a:lnTo>
                  <a:lnTo>
                    <a:pt x="927274" y="1834018"/>
                  </a:lnTo>
                  <a:lnTo>
                    <a:pt x="930511" y="1842170"/>
                  </a:lnTo>
                  <a:lnTo>
                    <a:pt x="933828" y="1850321"/>
                  </a:lnTo>
                  <a:lnTo>
                    <a:pt x="937298" y="1858472"/>
                  </a:lnTo>
                  <a:lnTo>
                    <a:pt x="940918" y="1866623"/>
                  </a:lnTo>
                  <a:lnTo>
                    <a:pt x="944616" y="1874774"/>
                  </a:lnTo>
                  <a:lnTo>
                    <a:pt x="948527" y="1882926"/>
                  </a:lnTo>
                  <a:lnTo>
                    <a:pt x="952520" y="1891077"/>
                  </a:lnTo>
                  <a:lnTo>
                    <a:pt x="956645" y="1899228"/>
                  </a:lnTo>
                  <a:lnTo>
                    <a:pt x="960924" y="1907379"/>
                  </a:lnTo>
                  <a:lnTo>
                    <a:pt x="965276" y="1915530"/>
                  </a:lnTo>
                  <a:lnTo>
                    <a:pt x="969814" y="1923682"/>
                  </a:lnTo>
                  <a:lnTo>
                    <a:pt x="974439" y="1931833"/>
                  </a:lnTo>
                  <a:lnTo>
                    <a:pt x="979174" y="1939984"/>
                  </a:lnTo>
                  <a:lnTo>
                    <a:pt x="984061" y="1948135"/>
                  </a:lnTo>
                  <a:lnTo>
                    <a:pt x="989013" y="1956286"/>
                  </a:lnTo>
                  <a:lnTo>
                    <a:pt x="994122" y="1964438"/>
                  </a:lnTo>
                  <a:lnTo>
                    <a:pt x="999319" y="1972589"/>
                  </a:lnTo>
                  <a:lnTo>
                    <a:pt x="1004603" y="1980740"/>
                  </a:lnTo>
                  <a:lnTo>
                    <a:pt x="1010030" y="1988891"/>
                  </a:lnTo>
                  <a:lnTo>
                    <a:pt x="1015513" y="1997042"/>
                  </a:lnTo>
                  <a:lnTo>
                    <a:pt x="1021122" y="2005194"/>
                  </a:lnTo>
                  <a:lnTo>
                    <a:pt x="1026813" y="2013345"/>
                  </a:lnTo>
                  <a:lnTo>
                    <a:pt x="1032569" y="2021496"/>
                  </a:lnTo>
                  <a:lnTo>
                    <a:pt x="1038452" y="2029647"/>
                  </a:lnTo>
                  <a:lnTo>
                    <a:pt x="1044380" y="2037798"/>
                  </a:lnTo>
                  <a:lnTo>
                    <a:pt x="1050402" y="2045949"/>
                  </a:lnTo>
                  <a:lnTo>
                    <a:pt x="1056497" y="2054101"/>
                  </a:lnTo>
                  <a:lnTo>
                    <a:pt x="1062635" y="2062252"/>
                  </a:lnTo>
                  <a:lnTo>
                    <a:pt x="1068876" y="2070403"/>
                  </a:lnTo>
                  <a:lnTo>
                    <a:pt x="1075150" y="2078554"/>
                  </a:lnTo>
                  <a:lnTo>
                    <a:pt x="1081488" y="2086705"/>
                  </a:lnTo>
                  <a:lnTo>
                    <a:pt x="1087881" y="2094857"/>
                  </a:lnTo>
                  <a:lnTo>
                    <a:pt x="1094302" y="2103008"/>
                  </a:lnTo>
                  <a:lnTo>
                    <a:pt x="1100791" y="2111159"/>
                  </a:lnTo>
                  <a:lnTo>
                    <a:pt x="1107303" y="2119310"/>
                  </a:lnTo>
                  <a:lnTo>
                    <a:pt x="1113849" y="2127461"/>
                  </a:lnTo>
                  <a:lnTo>
                    <a:pt x="1120430" y="2135613"/>
                  </a:lnTo>
                  <a:lnTo>
                    <a:pt x="1127025" y="2143764"/>
                  </a:lnTo>
                  <a:lnTo>
                    <a:pt x="1133650" y="2151915"/>
                  </a:lnTo>
                  <a:lnTo>
                    <a:pt x="1140285" y="2160066"/>
                  </a:lnTo>
                  <a:lnTo>
                    <a:pt x="1146932" y="2168217"/>
                  </a:lnTo>
                  <a:lnTo>
                    <a:pt x="1153587" y="2176369"/>
                  </a:lnTo>
                  <a:lnTo>
                    <a:pt x="1160243" y="2184520"/>
                  </a:lnTo>
                  <a:lnTo>
                    <a:pt x="1166897" y="2192671"/>
                  </a:lnTo>
                  <a:lnTo>
                    <a:pt x="1173544" y="2200822"/>
                  </a:lnTo>
                  <a:lnTo>
                    <a:pt x="1180185" y="2208973"/>
                  </a:lnTo>
                  <a:lnTo>
                    <a:pt x="1186805" y="2217125"/>
                  </a:lnTo>
                  <a:lnTo>
                    <a:pt x="1193414" y="2225276"/>
                  </a:lnTo>
                  <a:lnTo>
                    <a:pt x="1199996" y="2233427"/>
                  </a:lnTo>
                  <a:lnTo>
                    <a:pt x="1206554" y="2241578"/>
                  </a:lnTo>
                  <a:lnTo>
                    <a:pt x="1213092" y="2249729"/>
                  </a:lnTo>
                  <a:lnTo>
                    <a:pt x="1219582" y="2257881"/>
                  </a:lnTo>
                  <a:lnTo>
                    <a:pt x="1226050" y="2266032"/>
                  </a:lnTo>
                  <a:lnTo>
                    <a:pt x="1232474" y="2274183"/>
                  </a:lnTo>
                  <a:lnTo>
                    <a:pt x="1238855" y="2282334"/>
                  </a:lnTo>
                  <a:lnTo>
                    <a:pt x="1245210" y="2290485"/>
                  </a:lnTo>
                  <a:lnTo>
                    <a:pt x="1251492" y="2298637"/>
                  </a:lnTo>
                  <a:lnTo>
                    <a:pt x="1257745" y="2306788"/>
                  </a:lnTo>
                  <a:lnTo>
                    <a:pt x="1263943" y="2314939"/>
                  </a:lnTo>
                  <a:lnTo>
                    <a:pt x="1270084" y="2323090"/>
                  </a:lnTo>
                  <a:lnTo>
                    <a:pt x="1276194" y="2331241"/>
                  </a:lnTo>
                  <a:lnTo>
                    <a:pt x="1282217" y="2339393"/>
                  </a:lnTo>
                  <a:lnTo>
                    <a:pt x="1288204" y="2347544"/>
                  </a:lnTo>
                  <a:lnTo>
                    <a:pt x="1294135" y="2355695"/>
                  </a:lnTo>
                  <a:lnTo>
                    <a:pt x="1299996" y="2363846"/>
                  </a:lnTo>
                  <a:lnTo>
                    <a:pt x="1305824" y="2371997"/>
                  </a:lnTo>
                  <a:lnTo>
                    <a:pt x="1311565" y="2380148"/>
                  </a:lnTo>
                  <a:lnTo>
                    <a:pt x="1317265" y="2388300"/>
                  </a:lnTo>
                  <a:lnTo>
                    <a:pt x="1322912" y="2396451"/>
                  </a:lnTo>
                  <a:lnTo>
                    <a:pt x="1328484" y="2404602"/>
                  </a:lnTo>
                  <a:lnTo>
                    <a:pt x="1334024" y="2412753"/>
                  </a:lnTo>
                  <a:lnTo>
                    <a:pt x="1339486" y="2420904"/>
                  </a:lnTo>
                  <a:lnTo>
                    <a:pt x="1344903" y="2429056"/>
                  </a:lnTo>
                  <a:lnTo>
                    <a:pt x="1350276" y="2437207"/>
                  </a:lnTo>
                  <a:lnTo>
                    <a:pt x="1355577" y="2445358"/>
                  </a:lnTo>
                  <a:lnTo>
                    <a:pt x="1360850" y="2453509"/>
                  </a:lnTo>
                  <a:lnTo>
                    <a:pt x="1366058" y="2461660"/>
                  </a:lnTo>
                  <a:lnTo>
                    <a:pt x="1371225" y="2469812"/>
                  </a:lnTo>
                  <a:lnTo>
                    <a:pt x="1376359" y="2477963"/>
                  </a:lnTo>
                  <a:lnTo>
                    <a:pt x="1381429" y="2486114"/>
                  </a:lnTo>
                  <a:lnTo>
                    <a:pt x="1386477" y="2494265"/>
                  </a:lnTo>
                  <a:lnTo>
                    <a:pt x="1391478" y="2502416"/>
                  </a:lnTo>
                  <a:lnTo>
                    <a:pt x="1396445" y="2510568"/>
                  </a:lnTo>
                  <a:lnTo>
                    <a:pt x="1401390" y="2518719"/>
                  </a:lnTo>
                  <a:lnTo>
                    <a:pt x="1406287" y="2526870"/>
                  </a:lnTo>
                  <a:lnTo>
                    <a:pt x="1411168" y="2535021"/>
                  </a:lnTo>
                  <a:lnTo>
                    <a:pt x="1416020" y="2543172"/>
                  </a:lnTo>
                  <a:lnTo>
                    <a:pt x="1420848" y="2551324"/>
                  </a:lnTo>
                  <a:lnTo>
                    <a:pt x="1425663" y="2559475"/>
                  </a:lnTo>
                  <a:lnTo>
                    <a:pt x="1430449" y="2567626"/>
                  </a:lnTo>
                  <a:lnTo>
                    <a:pt x="1435226" y="2575777"/>
                  </a:lnTo>
                  <a:lnTo>
                    <a:pt x="1439989" y="2583928"/>
                  </a:lnTo>
                  <a:lnTo>
                    <a:pt x="1444738" y="2592080"/>
                  </a:lnTo>
                  <a:lnTo>
                    <a:pt x="1449482" y="2600231"/>
                  </a:lnTo>
                  <a:lnTo>
                    <a:pt x="1454213" y="2608382"/>
                  </a:lnTo>
                  <a:lnTo>
                    <a:pt x="1458941" y="2616533"/>
                  </a:lnTo>
                  <a:lnTo>
                    <a:pt x="1463664" y="2624684"/>
                  </a:lnTo>
                  <a:lnTo>
                    <a:pt x="1468383" y="2632836"/>
                  </a:lnTo>
                  <a:lnTo>
                    <a:pt x="1473100" y="2640987"/>
                  </a:lnTo>
                  <a:lnTo>
                    <a:pt x="1477815" y="2649138"/>
                  </a:lnTo>
                  <a:lnTo>
                    <a:pt x="1482528" y="2657289"/>
                  </a:lnTo>
                  <a:lnTo>
                    <a:pt x="1487241" y="2665440"/>
                  </a:lnTo>
                  <a:lnTo>
                    <a:pt x="1491951" y="2673592"/>
                  </a:lnTo>
                  <a:lnTo>
                    <a:pt x="1496661" y="2681743"/>
                  </a:lnTo>
                  <a:lnTo>
                    <a:pt x="1501368" y="2689894"/>
                  </a:lnTo>
                  <a:lnTo>
                    <a:pt x="1506071" y="2698045"/>
                  </a:lnTo>
                  <a:lnTo>
                    <a:pt x="1510771" y="2706196"/>
                  </a:lnTo>
                  <a:lnTo>
                    <a:pt x="1515461" y="2714347"/>
                  </a:lnTo>
                  <a:lnTo>
                    <a:pt x="1520145" y="2722499"/>
                  </a:lnTo>
                  <a:lnTo>
                    <a:pt x="1524816" y="2730650"/>
                  </a:lnTo>
                  <a:lnTo>
                    <a:pt x="1529472" y="2738801"/>
                  </a:lnTo>
                  <a:lnTo>
                    <a:pt x="1534118" y="2746952"/>
                  </a:lnTo>
                  <a:lnTo>
                    <a:pt x="1538731" y="2755103"/>
                  </a:lnTo>
                  <a:lnTo>
                    <a:pt x="1543328" y="2763255"/>
                  </a:lnTo>
                  <a:lnTo>
                    <a:pt x="1547894" y="2771406"/>
                  </a:lnTo>
                  <a:lnTo>
                    <a:pt x="1552420" y="2779557"/>
                  </a:lnTo>
                  <a:lnTo>
                    <a:pt x="1556926" y="2787708"/>
                  </a:lnTo>
                  <a:lnTo>
                    <a:pt x="1561361" y="2795859"/>
                  </a:lnTo>
                  <a:lnTo>
                    <a:pt x="1565763" y="2804011"/>
                  </a:lnTo>
                  <a:lnTo>
                    <a:pt x="1570110" y="2812162"/>
                  </a:lnTo>
                  <a:lnTo>
                    <a:pt x="1574379" y="2820313"/>
                  </a:lnTo>
                  <a:lnTo>
                    <a:pt x="1578610" y="2828464"/>
                  </a:lnTo>
                  <a:lnTo>
                    <a:pt x="1582727" y="2836615"/>
                  </a:lnTo>
                  <a:lnTo>
                    <a:pt x="1586781" y="2844767"/>
                  </a:lnTo>
                  <a:lnTo>
                    <a:pt x="1590755" y="2852918"/>
                  </a:lnTo>
                  <a:lnTo>
                    <a:pt x="1594597" y="2861069"/>
                  </a:lnTo>
                  <a:lnTo>
                    <a:pt x="1598379" y="2869220"/>
                  </a:lnTo>
                  <a:lnTo>
                    <a:pt x="1602001" y="2877371"/>
                  </a:lnTo>
                  <a:lnTo>
                    <a:pt x="1605519" y="2885523"/>
                  </a:lnTo>
                  <a:lnTo>
                    <a:pt x="1608932" y="2893674"/>
                  </a:lnTo>
                  <a:lnTo>
                    <a:pt x="1612147" y="2901825"/>
                  </a:lnTo>
                  <a:lnTo>
                    <a:pt x="1615276" y="2909976"/>
                  </a:lnTo>
                  <a:lnTo>
                    <a:pt x="1618201" y="2918127"/>
                  </a:lnTo>
                  <a:lnTo>
                    <a:pt x="1620971" y="2926279"/>
                  </a:lnTo>
                  <a:lnTo>
                    <a:pt x="1623617" y="2934430"/>
                  </a:lnTo>
                  <a:lnTo>
                    <a:pt x="1625987" y="2942581"/>
                  </a:lnTo>
                  <a:lnTo>
                    <a:pt x="1628243" y="2950732"/>
                  </a:lnTo>
                  <a:lnTo>
                    <a:pt x="1630260" y="2958883"/>
                  </a:lnTo>
                  <a:lnTo>
                    <a:pt x="1632061" y="2967035"/>
                  </a:lnTo>
                  <a:lnTo>
                    <a:pt x="1633729" y="2975186"/>
                  </a:lnTo>
                  <a:lnTo>
                    <a:pt x="1635036" y="2983337"/>
                  </a:lnTo>
                  <a:lnTo>
                    <a:pt x="1636204" y="2991488"/>
                  </a:lnTo>
                  <a:lnTo>
                    <a:pt x="1637108" y="2999639"/>
                  </a:lnTo>
                  <a:lnTo>
                    <a:pt x="1637732" y="3007791"/>
                  </a:lnTo>
                  <a:lnTo>
                    <a:pt x="1638210" y="3015942"/>
                  </a:lnTo>
                  <a:lnTo>
                    <a:pt x="1638269" y="3024093"/>
                  </a:lnTo>
                  <a:lnTo>
                    <a:pt x="1638156" y="3032244"/>
                  </a:lnTo>
                  <a:lnTo>
                    <a:pt x="1637767" y="3040395"/>
                  </a:lnTo>
                  <a:lnTo>
                    <a:pt x="1637035" y="3048546"/>
                  </a:lnTo>
                  <a:lnTo>
                    <a:pt x="1636138" y="3056698"/>
                  </a:lnTo>
                  <a:lnTo>
                    <a:pt x="1634807" y="3064849"/>
                  </a:lnTo>
                  <a:lnTo>
                    <a:pt x="1633258" y="3073000"/>
                  </a:lnTo>
                  <a:lnTo>
                    <a:pt x="1631437" y="3081151"/>
                  </a:lnTo>
                  <a:lnTo>
                    <a:pt x="1629219" y="3089302"/>
                  </a:lnTo>
                  <a:lnTo>
                    <a:pt x="1626824" y="3097454"/>
                  </a:lnTo>
                  <a:lnTo>
                    <a:pt x="1623998" y="3105605"/>
                  </a:lnTo>
                  <a:lnTo>
                    <a:pt x="1620916" y="3113756"/>
                  </a:lnTo>
                  <a:lnTo>
                    <a:pt x="1617581" y="3121907"/>
                  </a:lnTo>
                  <a:lnTo>
                    <a:pt x="1613806" y="3130058"/>
                  </a:lnTo>
                  <a:lnTo>
                    <a:pt x="1609851" y="3138210"/>
                  </a:lnTo>
                  <a:lnTo>
                    <a:pt x="1605491" y="3146361"/>
                  </a:lnTo>
                  <a:lnTo>
                    <a:pt x="1600845" y="3154512"/>
                  </a:lnTo>
                  <a:lnTo>
                    <a:pt x="1595976" y="3162663"/>
                  </a:lnTo>
                  <a:lnTo>
                    <a:pt x="1590647" y="3170814"/>
                  </a:lnTo>
                  <a:lnTo>
                    <a:pt x="1585143" y="3178966"/>
                  </a:lnTo>
                  <a:lnTo>
                    <a:pt x="1579275" y="3187117"/>
                  </a:lnTo>
                  <a:lnTo>
                    <a:pt x="1573108" y="3195268"/>
                  </a:lnTo>
                  <a:lnTo>
                    <a:pt x="1566757" y="3203419"/>
                  </a:lnTo>
                  <a:lnTo>
                    <a:pt x="1559947" y="3211570"/>
                  </a:lnTo>
                  <a:lnTo>
                    <a:pt x="1552976" y="3219722"/>
                  </a:lnTo>
                  <a:lnTo>
                    <a:pt x="1545699" y="3227873"/>
                  </a:lnTo>
                  <a:lnTo>
                    <a:pt x="1538125" y="3236024"/>
                  </a:lnTo>
                  <a:lnTo>
                    <a:pt x="1530397" y="3244175"/>
                  </a:lnTo>
                  <a:lnTo>
                    <a:pt x="1522265" y="3252326"/>
                  </a:lnTo>
                  <a:lnTo>
                    <a:pt x="1513981" y="3260478"/>
                  </a:lnTo>
                  <a:lnTo>
                    <a:pt x="1505455" y="3268629"/>
                  </a:lnTo>
                  <a:lnTo>
                    <a:pt x="1496655" y="3276780"/>
                  </a:lnTo>
                  <a:lnTo>
                    <a:pt x="1487726" y="3284931"/>
                  </a:lnTo>
                  <a:lnTo>
                    <a:pt x="1478484" y="3293082"/>
                  </a:lnTo>
                  <a:lnTo>
                    <a:pt x="1469100" y="3301234"/>
                  </a:lnTo>
                  <a:lnTo>
                    <a:pt x="1459540" y="3309385"/>
                  </a:lnTo>
                  <a:lnTo>
                    <a:pt x="1449749" y="3317536"/>
                  </a:lnTo>
                  <a:lnTo>
                    <a:pt x="1439860" y="3325687"/>
                  </a:lnTo>
                  <a:lnTo>
                    <a:pt x="1429751" y="3333838"/>
                  </a:lnTo>
                  <a:lnTo>
                    <a:pt x="1419526" y="3341990"/>
                  </a:lnTo>
                  <a:lnTo>
                    <a:pt x="1409188" y="3350141"/>
                  </a:lnTo>
                  <a:lnTo>
                    <a:pt x="1398680" y="3358292"/>
                  </a:lnTo>
                  <a:lnTo>
                    <a:pt x="1388109" y="3366443"/>
                  </a:lnTo>
                  <a:lnTo>
                    <a:pt x="1377406" y="3374594"/>
                  </a:lnTo>
                  <a:lnTo>
                    <a:pt x="1366628" y="3382745"/>
                  </a:lnTo>
                  <a:lnTo>
                    <a:pt x="1355791" y="3390897"/>
                  </a:lnTo>
                  <a:lnTo>
                    <a:pt x="1344860" y="3399048"/>
                  </a:lnTo>
                  <a:lnTo>
                    <a:pt x="1333902" y="3407199"/>
                  </a:lnTo>
                  <a:lnTo>
                    <a:pt x="1322892" y="3415350"/>
                  </a:lnTo>
                  <a:lnTo>
                    <a:pt x="1311858" y="3423501"/>
                  </a:lnTo>
                  <a:lnTo>
                    <a:pt x="1300809" y="3431653"/>
                  </a:lnTo>
                  <a:lnTo>
                    <a:pt x="1289752" y="3439804"/>
                  </a:lnTo>
                  <a:lnTo>
                    <a:pt x="1278702" y="3447955"/>
                  </a:lnTo>
                  <a:lnTo>
                    <a:pt x="1267666" y="3456106"/>
                  </a:lnTo>
                  <a:lnTo>
                    <a:pt x="1256666" y="3464257"/>
                  </a:lnTo>
                  <a:lnTo>
                    <a:pt x="1245684" y="3472409"/>
                  </a:lnTo>
                  <a:lnTo>
                    <a:pt x="1234778" y="3480560"/>
                  </a:lnTo>
                  <a:lnTo>
                    <a:pt x="1223914" y="3488711"/>
                  </a:lnTo>
                  <a:lnTo>
                    <a:pt x="1213114" y="3496862"/>
                  </a:lnTo>
                  <a:lnTo>
                    <a:pt x="1202412" y="3505013"/>
                  </a:lnTo>
                  <a:lnTo>
                    <a:pt x="1191758" y="3513165"/>
                  </a:lnTo>
                  <a:lnTo>
                    <a:pt x="1181245" y="3521316"/>
                  </a:lnTo>
                  <a:lnTo>
                    <a:pt x="1170812" y="3529467"/>
                  </a:lnTo>
                  <a:lnTo>
                    <a:pt x="1160477" y="3537618"/>
                  </a:lnTo>
                  <a:lnTo>
                    <a:pt x="1150301" y="3545769"/>
                  </a:lnTo>
                  <a:lnTo>
                    <a:pt x="1140199" y="3553921"/>
                  </a:lnTo>
                  <a:lnTo>
                    <a:pt x="1130281" y="3562072"/>
                  </a:lnTo>
                  <a:lnTo>
                    <a:pt x="1120482" y="3570223"/>
                  </a:lnTo>
                  <a:lnTo>
                    <a:pt x="1110800" y="3578374"/>
                  </a:lnTo>
                  <a:lnTo>
                    <a:pt x="1101333" y="3586525"/>
                  </a:lnTo>
                  <a:lnTo>
                    <a:pt x="1091957" y="3594677"/>
                  </a:lnTo>
                  <a:lnTo>
                    <a:pt x="1082791" y="3602828"/>
                  </a:lnTo>
                  <a:lnTo>
                    <a:pt x="1073781" y="3610979"/>
                  </a:lnTo>
                  <a:lnTo>
                    <a:pt x="1064892" y="3619130"/>
                  </a:lnTo>
                  <a:lnTo>
                    <a:pt x="1056266" y="3627281"/>
                  </a:lnTo>
                  <a:lnTo>
                    <a:pt x="1047743" y="3635433"/>
                  </a:lnTo>
                  <a:lnTo>
                    <a:pt x="1039437" y="3643584"/>
                  </a:lnTo>
                  <a:lnTo>
                    <a:pt x="1031319" y="3651735"/>
                  </a:lnTo>
                  <a:lnTo>
                    <a:pt x="1023315" y="3659886"/>
                  </a:lnTo>
                  <a:lnTo>
                    <a:pt x="1015611" y="3668037"/>
                  </a:lnTo>
                  <a:lnTo>
                    <a:pt x="1008017" y="3676189"/>
                  </a:lnTo>
                  <a:lnTo>
                    <a:pt x="1000631" y="3684340"/>
                  </a:lnTo>
                  <a:lnTo>
                    <a:pt x="993459" y="3692491"/>
                  </a:lnTo>
                  <a:lnTo>
                    <a:pt x="986398" y="3700642"/>
                  </a:lnTo>
                  <a:lnTo>
                    <a:pt x="979639" y="3708793"/>
                  </a:lnTo>
                  <a:lnTo>
                    <a:pt x="973001" y="3716945"/>
                  </a:lnTo>
                  <a:lnTo>
                    <a:pt x="966555" y="3725096"/>
                  </a:lnTo>
                  <a:lnTo>
                    <a:pt x="960339" y="3733247"/>
                  </a:lnTo>
                  <a:lnTo>
                    <a:pt x="954231" y="3741398"/>
                  </a:lnTo>
                  <a:lnTo>
                    <a:pt x="948403" y="3749549"/>
                  </a:lnTo>
                  <a:lnTo>
                    <a:pt x="942709" y="3757700"/>
                  </a:lnTo>
                  <a:lnTo>
                    <a:pt x="937183" y="3765852"/>
                  </a:lnTo>
                  <a:lnTo>
                    <a:pt x="931894" y="3774003"/>
                  </a:lnTo>
                  <a:lnTo>
                    <a:pt x="926709" y="3782154"/>
                  </a:lnTo>
                  <a:lnTo>
                    <a:pt x="921771" y="3790305"/>
                  </a:lnTo>
                  <a:lnTo>
                    <a:pt x="916976" y="3798456"/>
                  </a:lnTo>
                  <a:lnTo>
                    <a:pt x="912321" y="3806608"/>
                  </a:lnTo>
                  <a:lnTo>
                    <a:pt x="907903" y="3814759"/>
                  </a:lnTo>
                  <a:lnTo>
                    <a:pt x="903580" y="3822910"/>
                  </a:lnTo>
                  <a:lnTo>
                    <a:pt x="899468" y="3831061"/>
                  </a:lnTo>
                  <a:lnTo>
                    <a:pt x="895502" y="3839212"/>
                  </a:lnTo>
                  <a:lnTo>
                    <a:pt x="891648" y="3847364"/>
                  </a:lnTo>
                  <a:lnTo>
                    <a:pt x="888023" y="3855515"/>
                  </a:lnTo>
                  <a:lnTo>
                    <a:pt x="884482" y="3863666"/>
                  </a:lnTo>
                  <a:lnTo>
                    <a:pt x="881116" y="3871817"/>
                  </a:lnTo>
                  <a:lnTo>
                    <a:pt x="877893" y="3879968"/>
                  </a:lnTo>
                  <a:lnTo>
                    <a:pt x="874756" y="3888120"/>
                  </a:lnTo>
                  <a:lnTo>
                    <a:pt x="871833" y="3896271"/>
                  </a:lnTo>
                  <a:lnTo>
                    <a:pt x="868983" y="3904422"/>
                  </a:lnTo>
                  <a:lnTo>
                    <a:pt x="866274" y="3912573"/>
                  </a:lnTo>
                  <a:lnTo>
                    <a:pt x="863700" y="3920724"/>
                  </a:lnTo>
                  <a:lnTo>
                    <a:pt x="861195" y="3928876"/>
                  </a:lnTo>
                  <a:lnTo>
                    <a:pt x="858872" y="3937027"/>
                  </a:lnTo>
                  <a:lnTo>
                    <a:pt x="856618" y="3945178"/>
                  </a:lnTo>
                  <a:lnTo>
                    <a:pt x="854473" y="3953329"/>
                  </a:lnTo>
                  <a:lnTo>
                    <a:pt x="852452" y="3961480"/>
                  </a:lnTo>
                  <a:lnTo>
                    <a:pt x="850490" y="3969632"/>
                  </a:lnTo>
                  <a:lnTo>
                    <a:pt x="848670" y="3977783"/>
                  </a:lnTo>
                  <a:lnTo>
                    <a:pt x="846917" y="3985934"/>
                  </a:lnTo>
                  <a:lnTo>
                    <a:pt x="845247" y="3994085"/>
                  </a:lnTo>
                  <a:lnTo>
                    <a:pt x="843687" y="4002236"/>
                  </a:lnTo>
                  <a:lnTo>
                    <a:pt x="842175" y="4010388"/>
                  </a:lnTo>
                  <a:lnTo>
                    <a:pt x="840773" y="4018539"/>
                  </a:lnTo>
                  <a:lnTo>
                    <a:pt x="839433" y="4026690"/>
                  </a:lnTo>
                  <a:lnTo>
                    <a:pt x="838152" y="4034841"/>
                  </a:lnTo>
                  <a:lnTo>
                    <a:pt x="836969" y="4042992"/>
                  </a:lnTo>
                  <a:lnTo>
                    <a:pt x="835823" y="4051144"/>
                  </a:lnTo>
                  <a:lnTo>
                    <a:pt x="834760" y="4059295"/>
                  </a:lnTo>
                  <a:lnTo>
                    <a:pt x="833752" y="4067446"/>
                  </a:lnTo>
                  <a:lnTo>
                    <a:pt x="832786" y="4075597"/>
                  </a:lnTo>
                  <a:lnTo>
                    <a:pt x="831903" y="4083748"/>
                  </a:lnTo>
                  <a:lnTo>
                    <a:pt x="831049" y="4091899"/>
                  </a:lnTo>
                  <a:lnTo>
                    <a:pt x="830256" y="4100051"/>
                  </a:lnTo>
                  <a:lnTo>
                    <a:pt x="829510" y="4108202"/>
                  </a:lnTo>
                  <a:lnTo>
                    <a:pt x="828794" y="4116353"/>
                  </a:lnTo>
                  <a:lnTo>
                    <a:pt x="828145" y="4124504"/>
                  </a:lnTo>
                  <a:lnTo>
                    <a:pt x="827519" y="4132655"/>
                  </a:lnTo>
                  <a:lnTo>
                    <a:pt x="826937" y="4140807"/>
                  </a:lnTo>
                  <a:lnTo>
                    <a:pt x="826394" y="4148958"/>
                  </a:lnTo>
                  <a:lnTo>
                    <a:pt x="825872" y="4157109"/>
                  </a:lnTo>
                  <a:lnTo>
                    <a:pt x="825402" y="41652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58273" y="1198960"/>
              <a:ext cx="957802" cy="5007971"/>
            </a:xfrm>
            <a:custGeom>
              <a:avLst/>
              <a:pathLst>
                <a:path w="957802" h="5007971">
                  <a:moveTo>
                    <a:pt x="475271" y="5007971"/>
                  </a:moveTo>
                  <a:lnTo>
                    <a:pt x="475040" y="4998171"/>
                  </a:lnTo>
                  <a:lnTo>
                    <a:pt x="474789" y="4988370"/>
                  </a:lnTo>
                  <a:lnTo>
                    <a:pt x="474534" y="4978570"/>
                  </a:lnTo>
                  <a:lnTo>
                    <a:pt x="474252" y="4968770"/>
                  </a:lnTo>
                  <a:lnTo>
                    <a:pt x="473964" y="4958969"/>
                  </a:lnTo>
                  <a:lnTo>
                    <a:pt x="473655" y="4949169"/>
                  </a:lnTo>
                  <a:lnTo>
                    <a:pt x="473331" y="4939369"/>
                  </a:lnTo>
                  <a:lnTo>
                    <a:pt x="472991" y="4929568"/>
                  </a:lnTo>
                  <a:lnTo>
                    <a:pt x="472628" y="4919768"/>
                  </a:lnTo>
                  <a:lnTo>
                    <a:pt x="472256" y="4909968"/>
                  </a:lnTo>
                  <a:lnTo>
                    <a:pt x="471850" y="4900167"/>
                  </a:lnTo>
                  <a:lnTo>
                    <a:pt x="471435" y="4890367"/>
                  </a:lnTo>
                  <a:lnTo>
                    <a:pt x="470990" y="4880567"/>
                  </a:lnTo>
                  <a:lnTo>
                    <a:pt x="470526" y="4870766"/>
                  </a:lnTo>
                  <a:lnTo>
                    <a:pt x="470041" y="4860966"/>
                  </a:lnTo>
                  <a:lnTo>
                    <a:pt x="469525" y="4851166"/>
                  </a:lnTo>
                  <a:lnTo>
                    <a:pt x="468996" y="4841365"/>
                  </a:lnTo>
                  <a:lnTo>
                    <a:pt x="468424" y="4831565"/>
                  </a:lnTo>
                  <a:lnTo>
                    <a:pt x="467840" y="4821765"/>
                  </a:lnTo>
                  <a:lnTo>
                    <a:pt x="467215" y="4811964"/>
                  </a:lnTo>
                  <a:lnTo>
                    <a:pt x="466568" y="4802164"/>
                  </a:lnTo>
                  <a:lnTo>
                    <a:pt x="465889" y="4792364"/>
                  </a:lnTo>
                  <a:lnTo>
                    <a:pt x="465175" y="4782563"/>
                  </a:lnTo>
                  <a:lnTo>
                    <a:pt x="464440" y="4772763"/>
                  </a:lnTo>
                  <a:lnTo>
                    <a:pt x="463652" y="4762963"/>
                  </a:lnTo>
                  <a:lnTo>
                    <a:pt x="462849" y="4753162"/>
                  </a:lnTo>
                  <a:lnTo>
                    <a:pt x="461991" y="4743362"/>
                  </a:lnTo>
                  <a:lnTo>
                    <a:pt x="461108" y="4733562"/>
                  </a:lnTo>
                  <a:lnTo>
                    <a:pt x="460183" y="4723761"/>
                  </a:lnTo>
                  <a:lnTo>
                    <a:pt x="459215" y="4713961"/>
                  </a:lnTo>
                  <a:lnTo>
                    <a:pt x="458219" y="4704161"/>
                  </a:lnTo>
                  <a:lnTo>
                    <a:pt x="457159" y="4694360"/>
                  </a:lnTo>
                  <a:lnTo>
                    <a:pt x="456082" y="4684560"/>
                  </a:lnTo>
                  <a:lnTo>
                    <a:pt x="454932" y="4674760"/>
                  </a:lnTo>
                  <a:lnTo>
                    <a:pt x="453756" y="4664959"/>
                  </a:lnTo>
                  <a:lnTo>
                    <a:pt x="452524" y="4655159"/>
                  </a:lnTo>
                  <a:lnTo>
                    <a:pt x="451243" y="4645359"/>
                  </a:lnTo>
                  <a:lnTo>
                    <a:pt x="449925" y="4635558"/>
                  </a:lnTo>
                  <a:lnTo>
                    <a:pt x="448534" y="4625758"/>
                  </a:lnTo>
                  <a:lnTo>
                    <a:pt x="447121" y="4615958"/>
                  </a:lnTo>
                  <a:lnTo>
                    <a:pt x="445619" y="4606157"/>
                  </a:lnTo>
                  <a:lnTo>
                    <a:pt x="444088" y="4596357"/>
                  </a:lnTo>
                  <a:lnTo>
                    <a:pt x="442488" y="4586557"/>
                  </a:lnTo>
                  <a:lnTo>
                    <a:pt x="440834" y="4576756"/>
                  </a:lnTo>
                  <a:lnTo>
                    <a:pt x="439132" y="4566956"/>
                  </a:lnTo>
                  <a:lnTo>
                    <a:pt x="437349" y="4557156"/>
                  </a:lnTo>
                  <a:lnTo>
                    <a:pt x="435541" y="4547355"/>
                  </a:lnTo>
                  <a:lnTo>
                    <a:pt x="433626" y="4537555"/>
                  </a:lnTo>
                  <a:lnTo>
                    <a:pt x="431682" y="4527755"/>
                  </a:lnTo>
                  <a:lnTo>
                    <a:pt x="429654" y="4517954"/>
                  </a:lnTo>
                  <a:lnTo>
                    <a:pt x="427570" y="4508154"/>
                  </a:lnTo>
                  <a:lnTo>
                    <a:pt x="425428" y="4498354"/>
                  </a:lnTo>
                  <a:lnTo>
                    <a:pt x="423199" y="4488553"/>
                  </a:lnTo>
                  <a:lnTo>
                    <a:pt x="420938" y="4478753"/>
                  </a:lnTo>
                  <a:lnTo>
                    <a:pt x="418560" y="4468953"/>
                  </a:lnTo>
                  <a:lnTo>
                    <a:pt x="416152" y="4459152"/>
                  </a:lnTo>
                  <a:lnTo>
                    <a:pt x="413648" y="4449352"/>
                  </a:lnTo>
                  <a:lnTo>
                    <a:pt x="411087" y="4439552"/>
                  </a:lnTo>
                  <a:lnTo>
                    <a:pt x="408458" y="4429751"/>
                  </a:lnTo>
                  <a:lnTo>
                    <a:pt x="405740" y="4419951"/>
                  </a:lnTo>
                  <a:lnTo>
                    <a:pt x="402985" y="4410151"/>
                  </a:lnTo>
                  <a:lnTo>
                    <a:pt x="400108" y="4400350"/>
                  </a:lnTo>
                  <a:lnTo>
                    <a:pt x="397201" y="4390550"/>
                  </a:lnTo>
                  <a:lnTo>
                    <a:pt x="394188" y="4380750"/>
                  </a:lnTo>
                  <a:lnTo>
                    <a:pt x="391121" y="4370949"/>
                  </a:lnTo>
                  <a:lnTo>
                    <a:pt x="387978" y="4361149"/>
                  </a:lnTo>
                  <a:lnTo>
                    <a:pt x="384750" y="4351349"/>
                  </a:lnTo>
                  <a:lnTo>
                    <a:pt x="381478" y="4341548"/>
                  </a:lnTo>
                  <a:lnTo>
                    <a:pt x="378089" y="4331748"/>
                  </a:lnTo>
                  <a:lnTo>
                    <a:pt x="374670" y="4321948"/>
                  </a:lnTo>
                  <a:lnTo>
                    <a:pt x="371140" y="4312147"/>
                  </a:lnTo>
                  <a:lnTo>
                    <a:pt x="367562" y="4302347"/>
                  </a:lnTo>
                  <a:lnTo>
                    <a:pt x="363906" y="4292547"/>
                  </a:lnTo>
                  <a:lnTo>
                    <a:pt x="360173" y="4282746"/>
                  </a:lnTo>
                  <a:lnTo>
                    <a:pt x="356392" y="4272946"/>
                  </a:lnTo>
                  <a:lnTo>
                    <a:pt x="352507" y="4263146"/>
                  </a:lnTo>
                  <a:lnTo>
                    <a:pt x="348593" y="4253345"/>
                  </a:lnTo>
                  <a:lnTo>
                    <a:pt x="344572" y="4243545"/>
                  </a:lnTo>
                  <a:lnTo>
                    <a:pt x="340512" y="4233745"/>
                  </a:lnTo>
                  <a:lnTo>
                    <a:pt x="336377" y="4223944"/>
                  </a:lnTo>
                  <a:lnTo>
                    <a:pt x="332178" y="4214144"/>
                  </a:lnTo>
                  <a:lnTo>
                    <a:pt x="327933" y="4204344"/>
                  </a:lnTo>
                  <a:lnTo>
                    <a:pt x="323601" y="4194543"/>
                  </a:lnTo>
                  <a:lnTo>
                    <a:pt x="319245" y="4184743"/>
                  </a:lnTo>
                  <a:lnTo>
                    <a:pt x="314796" y="4174943"/>
                  </a:lnTo>
                  <a:lnTo>
                    <a:pt x="310320" y="4165142"/>
                  </a:lnTo>
                  <a:lnTo>
                    <a:pt x="305779" y="4155342"/>
                  </a:lnTo>
                  <a:lnTo>
                    <a:pt x="301191" y="4145542"/>
                  </a:lnTo>
                  <a:lnTo>
                    <a:pt x="296565" y="4135741"/>
                  </a:lnTo>
                  <a:lnTo>
                    <a:pt x="291878" y="4125941"/>
                  </a:lnTo>
                  <a:lnTo>
                    <a:pt x="287172" y="4116141"/>
                  </a:lnTo>
                  <a:lnTo>
                    <a:pt x="282399" y="4106340"/>
                  </a:lnTo>
                  <a:lnTo>
                    <a:pt x="277610" y="4096540"/>
                  </a:lnTo>
                  <a:lnTo>
                    <a:pt x="272777" y="4086740"/>
                  </a:lnTo>
                  <a:lnTo>
                    <a:pt x="267918" y="4076939"/>
                  </a:lnTo>
                  <a:lnTo>
                    <a:pt x="263034" y="4067139"/>
                  </a:lnTo>
                  <a:lnTo>
                    <a:pt x="258119" y="4057339"/>
                  </a:lnTo>
                  <a:lnTo>
                    <a:pt x="253195" y="4047538"/>
                  </a:lnTo>
                  <a:lnTo>
                    <a:pt x="248240" y="4037738"/>
                  </a:lnTo>
                  <a:lnTo>
                    <a:pt x="243281" y="4027938"/>
                  </a:lnTo>
                  <a:lnTo>
                    <a:pt x="238307" y="4018137"/>
                  </a:lnTo>
                  <a:lnTo>
                    <a:pt x="233329" y="4008337"/>
                  </a:lnTo>
                  <a:lnTo>
                    <a:pt x="228348" y="3998537"/>
                  </a:lnTo>
                  <a:lnTo>
                    <a:pt x="223369" y="3988736"/>
                  </a:lnTo>
                  <a:lnTo>
                    <a:pt x="218391" y="3978936"/>
                  </a:lnTo>
                  <a:lnTo>
                    <a:pt x="213429" y="3969136"/>
                  </a:lnTo>
                  <a:lnTo>
                    <a:pt x="208473" y="3959335"/>
                  </a:lnTo>
                  <a:lnTo>
                    <a:pt x="203540" y="3949535"/>
                  </a:lnTo>
                  <a:lnTo>
                    <a:pt x="198625" y="3939735"/>
                  </a:lnTo>
                  <a:lnTo>
                    <a:pt x="193734" y="3929934"/>
                  </a:lnTo>
                  <a:lnTo>
                    <a:pt x="188878" y="3920134"/>
                  </a:lnTo>
                  <a:lnTo>
                    <a:pt x="184041" y="3910334"/>
                  </a:lnTo>
                  <a:lnTo>
                    <a:pt x="179264" y="3900533"/>
                  </a:lnTo>
                  <a:lnTo>
                    <a:pt x="174505" y="3890733"/>
                  </a:lnTo>
                  <a:lnTo>
                    <a:pt x="169815" y="3880933"/>
                  </a:lnTo>
                  <a:lnTo>
                    <a:pt x="165160" y="3871132"/>
                  </a:lnTo>
                  <a:lnTo>
                    <a:pt x="160562" y="3861332"/>
                  </a:lnTo>
                  <a:lnTo>
                    <a:pt x="156030" y="3851532"/>
                  </a:lnTo>
                  <a:lnTo>
                    <a:pt x="151537" y="3841731"/>
                  </a:lnTo>
                  <a:lnTo>
                    <a:pt x="147147" y="3831931"/>
                  </a:lnTo>
                  <a:lnTo>
                    <a:pt x="142786" y="3822131"/>
                  </a:lnTo>
                  <a:lnTo>
                    <a:pt x="138542" y="3812330"/>
                  </a:lnTo>
                  <a:lnTo>
                    <a:pt x="134347" y="3802530"/>
                  </a:lnTo>
                  <a:lnTo>
                    <a:pt x="130245" y="3792729"/>
                  </a:lnTo>
                  <a:lnTo>
                    <a:pt x="126234" y="3782929"/>
                  </a:lnTo>
                  <a:lnTo>
                    <a:pt x="122285" y="3773129"/>
                  </a:lnTo>
                  <a:lnTo>
                    <a:pt x="118475" y="3763328"/>
                  </a:lnTo>
                  <a:lnTo>
                    <a:pt x="114704" y="3753528"/>
                  </a:lnTo>
                  <a:lnTo>
                    <a:pt x="111097" y="3743728"/>
                  </a:lnTo>
                  <a:lnTo>
                    <a:pt x="107548" y="3733927"/>
                  </a:lnTo>
                  <a:lnTo>
                    <a:pt x="104126" y="3724127"/>
                  </a:lnTo>
                  <a:lnTo>
                    <a:pt x="100813" y="3714327"/>
                  </a:lnTo>
                  <a:lnTo>
                    <a:pt x="97587" y="3704526"/>
                  </a:lnTo>
                  <a:lnTo>
                    <a:pt x="94523" y="3694726"/>
                  </a:lnTo>
                  <a:lnTo>
                    <a:pt x="91509" y="3684926"/>
                  </a:lnTo>
                  <a:lnTo>
                    <a:pt x="88700" y="3675125"/>
                  </a:lnTo>
                  <a:lnTo>
                    <a:pt x="85951" y="3665325"/>
                  </a:lnTo>
                  <a:lnTo>
                    <a:pt x="83361" y="3655525"/>
                  </a:lnTo>
                  <a:lnTo>
                    <a:pt x="80888" y="3645724"/>
                  </a:lnTo>
                  <a:lnTo>
                    <a:pt x="78525" y="3635924"/>
                  </a:lnTo>
                  <a:lnTo>
                    <a:pt x="76337" y="3626124"/>
                  </a:lnTo>
                  <a:lnTo>
                    <a:pt x="74205" y="3616323"/>
                  </a:lnTo>
                  <a:lnTo>
                    <a:pt x="72309" y="3606523"/>
                  </a:lnTo>
                  <a:lnTo>
                    <a:pt x="70471" y="3596723"/>
                  </a:lnTo>
                  <a:lnTo>
                    <a:pt x="68817" y="3586922"/>
                  </a:lnTo>
                  <a:lnTo>
                    <a:pt x="67279" y="3577122"/>
                  </a:lnTo>
                  <a:lnTo>
                    <a:pt x="65868" y="3567322"/>
                  </a:lnTo>
                  <a:lnTo>
                    <a:pt x="64633" y="3557521"/>
                  </a:lnTo>
                  <a:lnTo>
                    <a:pt x="63468" y="3547721"/>
                  </a:lnTo>
                  <a:lnTo>
                    <a:pt x="62538" y="3537921"/>
                  </a:lnTo>
                  <a:lnTo>
                    <a:pt x="61668" y="3528120"/>
                  </a:lnTo>
                  <a:lnTo>
                    <a:pt x="60996" y="3518320"/>
                  </a:lnTo>
                  <a:lnTo>
                    <a:pt x="60431" y="3508520"/>
                  </a:lnTo>
                  <a:lnTo>
                    <a:pt x="60005" y="3498719"/>
                  </a:lnTo>
                  <a:lnTo>
                    <a:pt x="59744" y="3488919"/>
                  </a:lnTo>
                  <a:lnTo>
                    <a:pt x="59562" y="3479119"/>
                  </a:lnTo>
                  <a:lnTo>
                    <a:pt x="59601" y="3469318"/>
                  </a:lnTo>
                  <a:lnTo>
                    <a:pt x="59698" y="3459518"/>
                  </a:lnTo>
                  <a:lnTo>
                    <a:pt x="59994" y="3449718"/>
                  </a:lnTo>
                  <a:lnTo>
                    <a:pt x="60384" y="3439917"/>
                  </a:lnTo>
                  <a:lnTo>
                    <a:pt x="60914" y="3430117"/>
                  </a:lnTo>
                  <a:lnTo>
                    <a:pt x="61590" y="3420317"/>
                  </a:lnTo>
                  <a:lnTo>
                    <a:pt x="62348" y="3410516"/>
                  </a:lnTo>
                  <a:lnTo>
                    <a:pt x="63301" y="3400716"/>
                  </a:lnTo>
                  <a:lnTo>
                    <a:pt x="64307" y="3390916"/>
                  </a:lnTo>
                  <a:lnTo>
                    <a:pt x="65502" y="3381115"/>
                  </a:lnTo>
                  <a:lnTo>
                    <a:pt x="66771" y="3371315"/>
                  </a:lnTo>
                  <a:lnTo>
                    <a:pt x="68173" y="3361515"/>
                  </a:lnTo>
                  <a:lnTo>
                    <a:pt x="69695" y="3351714"/>
                  </a:lnTo>
                  <a:lnTo>
                    <a:pt x="71297" y="3341914"/>
                  </a:lnTo>
                  <a:lnTo>
                    <a:pt x="73058" y="3332114"/>
                  </a:lnTo>
                  <a:lnTo>
                    <a:pt x="74865" y="3322313"/>
                  </a:lnTo>
                  <a:lnTo>
                    <a:pt x="76837" y="3312513"/>
                  </a:lnTo>
                  <a:lnTo>
                    <a:pt x="78864" y="3302713"/>
                  </a:lnTo>
                  <a:lnTo>
                    <a:pt x="81007" y="3292912"/>
                  </a:lnTo>
                  <a:lnTo>
                    <a:pt x="83240" y="3283112"/>
                  </a:lnTo>
                  <a:lnTo>
                    <a:pt x="85543" y="3273312"/>
                  </a:lnTo>
                  <a:lnTo>
                    <a:pt x="87967" y="3263511"/>
                  </a:lnTo>
                  <a:lnTo>
                    <a:pt x="90425" y="3253711"/>
                  </a:lnTo>
                  <a:lnTo>
                    <a:pt x="93016" y="3243911"/>
                  </a:lnTo>
                  <a:lnTo>
                    <a:pt x="95642" y="3234110"/>
                  </a:lnTo>
                  <a:lnTo>
                    <a:pt x="98359" y="3224310"/>
                  </a:lnTo>
                  <a:lnTo>
                    <a:pt x="101136" y="3214510"/>
                  </a:lnTo>
                  <a:lnTo>
                    <a:pt x="103967" y="3204709"/>
                  </a:lnTo>
                  <a:lnTo>
                    <a:pt x="106877" y="3194909"/>
                  </a:lnTo>
                  <a:lnTo>
                    <a:pt x="109812" y="3185109"/>
                  </a:lnTo>
                  <a:lnTo>
                    <a:pt x="112836" y="3175308"/>
                  </a:lnTo>
                  <a:lnTo>
                    <a:pt x="115880" y="3165508"/>
                  </a:lnTo>
                  <a:lnTo>
                    <a:pt x="118982" y="3155708"/>
                  </a:lnTo>
                  <a:lnTo>
                    <a:pt x="122117" y="3145907"/>
                  </a:lnTo>
                  <a:lnTo>
                    <a:pt x="125285" y="3136107"/>
                  </a:lnTo>
                  <a:lnTo>
                    <a:pt x="128492" y="3126307"/>
                  </a:lnTo>
                  <a:lnTo>
                    <a:pt x="131713" y="3116506"/>
                  </a:lnTo>
                  <a:lnTo>
                    <a:pt x="134974" y="3106706"/>
                  </a:lnTo>
                  <a:lnTo>
                    <a:pt x="138243" y="3096906"/>
                  </a:lnTo>
                  <a:lnTo>
                    <a:pt x="141534" y="3087105"/>
                  </a:lnTo>
                  <a:lnTo>
                    <a:pt x="144833" y="3077305"/>
                  </a:lnTo>
                  <a:lnTo>
                    <a:pt x="148141" y="3067505"/>
                  </a:lnTo>
                  <a:lnTo>
                    <a:pt x="151452" y="3057704"/>
                  </a:lnTo>
                  <a:lnTo>
                    <a:pt x="154764" y="3047904"/>
                  </a:lnTo>
                  <a:lnTo>
                    <a:pt x="158070" y="3038104"/>
                  </a:lnTo>
                  <a:lnTo>
                    <a:pt x="161373" y="3028303"/>
                  </a:lnTo>
                  <a:lnTo>
                    <a:pt x="164660" y="3018503"/>
                  </a:lnTo>
                  <a:lnTo>
                    <a:pt x="167934" y="3008703"/>
                  </a:lnTo>
                  <a:lnTo>
                    <a:pt x="171191" y="2998902"/>
                  </a:lnTo>
                  <a:lnTo>
                    <a:pt x="174421" y="2989102"/>
                  </a:lnTo>
                  <a:lnTo>
                    <a:pt x="177637" y="2979302"/>
                  </a:lnTo>
                  <a:lnTo>
                    <a:pt x="180807" y="2969501"/>
                  </a:lnTo>
                  <a:lnTo>
                    <a:pt x="183963" y="2959701"/>
                  </a:lnTo>
                  <a:lnTo>
                    <a:pt x="187065" y="2949901"/>
                  </a:lnTo>
                  <a:lnTo>
                    <a:pt x="190140" y="2940100"/>
                  </a:lnTo>
                  <a:lnTo>
                    <a:pt x="193170" y="2930300"/>
                  </a:lnTo>
                  <a:lnTo>
                    <a:pt x="196149" y="2920500"/>
                  </a:lnTo>
                  <a:lnTo>
                    <a:pt x="199097" y="2910699"/>
                  </a:lnTo>
                  <a:lnTo>
                    <a:pt x="201967" y="2900899"/>
                  </a:lnTo>
                  <a:lnTo>
                    <a:pt x="204813" y="2891099"/>
                  </a:lnTo>
                  <a:lnTo>
                    <a:pt x="207569" y="2881298"/>
                  </a:lnTo>
                  <a:lnTo>
                    <a:pt x="210288" y="2871498"/>
                  </a:lnTo>
                  <a:lnTo>
                    <a:pt x="212935" y="2861698"/>
                  </a:lnTo>
                  <a:lnTo>
                    <a:pt x="215514" y="2851897"/>
                  </a:lnTo>
                  <a:lnTo>
                    <a:pt x="218043" y="2842097"/>
                  </a:lnTo>
                  <a:lnTo>
                    <a:pt x="220470" y="2832297"/>
                  </a:lnTo>
                  <a:lnTo>
                    <a:pt x="222866" y="2822496"/>
                  </a:lnTo>
                  <a:lnTo>
                    <a:pt x="225137" y="2812696"/>
                  </a:lnTo>
                  <a:lnTo>
                    <a:pt x="227367" y="2802896"/>
                  </a:lnTo>
                  <a:lnTo>
                    <a:pt x="229498" y="2793095"/>
                  </a:lnTo>
                  <a:lnTo>
                    <a:pt x="231550" y="2783295"/>
                  </a:lnTo>
                  <a:lnTo>
                    <a:pt x="233535" y="2773495"/>
                  </a:lnTo>
                  <a:lnTo>
                    <a:pt x="235401" y="2763694"/>
                  </a:lnTo>
                  <a:lnTo>
                    <a:pt x="237230" y="2753894"/>
                  </a:lnTo>
                  <a:lnTo>
                    <a:pt x="238903" y="2744094"/>
                  </a:lnTo>
                  <a:lnTo>
                    <a:pt x="240534" y="2734293"/>
                  </a:lnTo>
                  <a:lnTo>
                    <a:pt x="242043" y="2724493"/>
                  </a:lnTo>
                  <a:lnTo>
                    <a:pt x="243468" y="2714693"/>
                  </a:lnTo>
                  <a:lnTo>
                    <a:pt x="244808" y="2704892"/>
                  </a:lnTo>
                  <a:lnTo>
                    <a:pt x="246020" y="2695092"/>
                  </a:lnTo>
                  <a:lnTo>
                    <a:pt x="247187" y="2685292"/>
                  </a:lnTo>
                  <a:lnTo>
                    <a:pt x="248180" y="2675491"/>
                  </a:lnTo>
                  <a:lnTo>
                    <a:pt x="249129" y="2665691"/>
                  </a:lnTo>
                  <a:lnTo>
                    <a:pt x="249937" y="2655891"/>
                  </a:lnTo>
                  <a:lnTo>
                    <a:pt x="250660" y="2646090"/>
                  </a:lnTo>
                  <a:lnTo>
                    <a:pt x="251283" y="2636290"/>
                  </a:lnTo>
                  <a:lnTo>
                    <a:pt x="251775" y="2626490"/>
                  </a:lnTo>
                  <a:lnTo>
                    <a:pt x="252211" y="2616689"/>
                  </a:lnTo>
                  <a:lnTo>
                    <a:pt x="252469" y="2606889"/>
                  </a:lnTo>
                  <a:lnTo>
                    <a:pt x="252681" y="2597089"/>
                  </a:lnTo>
                  <a:lnTo>
                    <a:pt x="252735" y="2587288"/>
                  </a:lnTo>
                  <a:lnTo>
                    <a:pt x="252709" y="2577488"/>
                  </a:lnTo>
                  <a:lnTo>
                    <a:pt x="252571" y="2567688"/>
                  </a:lnTo>
                  <a:lnTo>
                    <a:pt x="252306" y="2557887"/>
                  </a:lnTo>
                  <a:lnTo>
                    <a:pt x="251974" y="2548087"/>
                  </a:lnTo>
                  <a:lnTo>
                    <a:pt x="251467" y="2538286"/>
                  </a:lnTo>
                  <a:lnTo>
                    <a:pt x="250915" y="2528486"/>
                  </a:lnTo>
                  <a:lnTo>
                    <a:pt x="250195" y="2518686"/>
                  </a:lnTo>
                  <a:lnTo>
                    <a:pt x="249401" y="2508885"/>
                  </a:lnTo>
                  <a:lnTo>
                    <a:pt x="248488" y="2499085"/>
                  </a:lnTo>
                  <a:lnTo>
                    <a:pt x="247456" y="2489285"/>
                  </a:lnTo>
                  <a:lnTo>
                    <a:pt x="246350" y="2479484"/>
                  </a:lnTo>
                  <a:lnTo>
                    <a:pt x="245081" y="2469684"/>
                  </a:lnTo>
                  <a:lnTo>
                    <a:pt x="243766" y="2459884"/>
                  </a:lnTo>
                  <a:lnTo>
                    <a:pt x="242281" y="2450083"/>
                  </a:lnTo>
                  <a:lnTo>
                    <a:pt x="240733" y="2440283"/>
                  </a:lnTo>
                  <a:lnTo>
                    <a:pt x="239063" y="2430483"/>
                  </a:lnTo>
                  <a:lnTo>
                    <a:pt x="237286" y="2420682"/>
                  </a:lnTo>
                  <a:lnTo>
                    <a:pt x="235433" y="2410882"/>
                  </a:lnTo>
                  <a:lnTo>
                    <a:pt x="233433" y="2401082"/>
                  </a:lnTo>
                  <a:lnTo>
                    <a:pt x="231390" y="2391281"/>
                  </a:lnTo>
                  <a:lnTo>
                    <a:pt x="229184" y="2381481"/>
                  </a:lnTo>
                  <a:lnTo>
                    <a:pt x="226926" y="2371681"/>
                  </a:lnTo>
                  <a:lnTo>
                    <a:pt x="224550" y="2361880"/>
                  </a:lnTo>
                  <a:lnTo>
                    <a:pt x="222085" y="2352080"/>
                  </a:lnTo>
                  <a:lnTo>
                    <a:pt x="219545" y="2342280"/>
                  </a:lnTo>
                  <a:lnTo>
                    <a:pt x="216880" y="2332479"/>
                  </a:lnTo>
                  <a:lnTo>
                    <a:pt x="214177" y="2322679"/>
                  </a:lnTo>
                  <a:lnTo>
                    <a:pt x="211327" y="2312879"/>
                  </a:lnTo>
                  <a:lnTo>
                    <a:pt x="208437" y="2303078"/>
                  </a:lnTo>
                  <a:lnTo>
                    <a:pt x="205442" y="2293278"/>
                  </a:lnTo>
                  <a:lnTo>
                    <a:pt x="202376" y="2283478"/>
                  </a:lnTo>
                  <a:lnTo>
                    <a:pt x="199243" y="2273677"/>
                  </a:lnTo>
                  <a:lnTo>
                    <a:pt x="196013" y="2263877"/>
                  </a:lnTo>
                  <a:lnTo>
                    <a:pt x="192750" y="2254077"/>
                  </a:lnTo>
                  <a:lnTo>
                    <a:pt x="189368" y="2244276"/>
                  </a:lnTo>
                  <a:lnTo>
                    <a:pt x="185959" y="2234476"/>
                  </a:lnTo>
                  <a:lnTo>
                    <a:pt x="182463" y="2224676"/>
                  </a:lnTo>
                  <a:lnTo>
                    <a:pt x="178920" y="2214875"/>
                  </a:lnTo>
                  <a:lnTo>
                    <a:pt x="175321" y="2205075"/>
                  </a:lnTo>
                  <a:lnTo>
                    <a:pt x="171658" y="2195275"/>
                  </a:lnTo>
                  <a:lnTo>
                    <a:pt x="167967" y="2185474"/>
                  </a:lnTo>
                  <a:lnTo>
                    <a:pt x="164199" y="2175674"/>
                  </a:lnTo>
                  <a:lnTo>
                    <a:pt x="160412" y="2165874"/>
                  </a:lnTo>
                  <a:lnTo>
                    <a:pt x="156568" y="2156073"/>
                  </a:lnTo>
                  <a:lnTo>
                    <a:pt x="152698" y="2146273"/>
                  </a:lnTo>
                  <a:lnTo>
                    <a:pt x="148794" y="2136473"/>
                  </a:lnTo>
                  <a:lnTo>
                    <a:pt x="144857" y="2126672"/>
                  </a:lnTo>
                  <a:lnTo>
                    <a:pt x="140904" y="2116872"/>
                  </a:lnTo>
                  <a:lnTo>
                    <a:pt x="136918" y="2107072"/>
                  </a:lnTo>
                  <a:lnTo>
                    <a:pt x="132925" y="2097271"/>
                  </a:lnTo>
                  <a:lnTo>
                    <a:pt x="128911" y="2087471"/>
                  </a:lnTo>
                  <a:lnTo>
                    <a:pt x="124892" y="2077671"/>
                  </a:lnTo>
                  <a:lnTo>
                    <a:pt x="120866" y="2067870"/>
                  </a:lnTo>
                  <a:lnTo>
                    <a:pt x="116840" y="2058070"/>
                  </a:lnTo>
                  <a:lnTo>
                    <a:pt x="112814" y="2048270"/>
                  </a:lnTo>
                  <a:lnTo>
                    <a:pt x="108801" y="2038469"/>
                  </a:lnTo>
                  <a:lnTo>
                    <a:pt x="104792" y="2028669"/>
                  </a:lnTo>
                  <a:lnTo>
                    <a:pt x="100806" y="2018869"/>
                  </a:lnTo>
                  <a:lnTo>
                    <a:pt x="96835" y="2009068"/>
                  </a:lnTo>
                  <a:lnTo>
                    <a:pt x="92889" y="1999268"/>
                  </a:lnTo>
                  <a:lnTo>
                    <a:pt x="88974" y="1989468"/>
                  </a:lnTo>
                  <a:lnTo>
                    <a:pt x="85081" y="1979667"/>
                  </a:lnTo>
                  <a:lnTo>
                    <a:pt x="81243" y="1969867"/>
                  </a:lnTo>
                  <a:lnTo>
                    <a:pt x="77422" y="1960067"/>
                  </a:lnTo>
                  <a:lnTo>
                    <a:pt x="73675" y="1950266"/>
                  </a:lnTo>
                  <a:lnTo>
                    <a:pt x="69956" y="1940466"/>
                  </a:lnTo>
                  <a:lnTo>
                    <a:pt x="66301" y="1930666"/>
                  </a:lnTo>
                  <a:lnTo>
                    <a:pt x="62704" y="1920865"/>
                  </a:lnTo>
                  <a:lnTo>
                    <a:pt x="59155" y="1911065"/>
                  </a:lnTo>
                  <a:lnTo>
                    <a:pt x="55699" y="1901265"/>
                  </a:lnTo>
                  <a:lnTo>
                    <a:pt x="52272" y="1891464"/>
                  </a:lnTo>
                  <a:lnTo>
                    <a:pt x="48972" y="1881664"/>
                  </a:lnTo>
                  <a:lnTo>
                    <a:pt x="45710" y="1871864"/>
                  </a:lnTo>
                  <a:lnTo>
                    <a:pt x="42553" y="1862063"/>
                  </a:lnTo>
                  <a:lnTo>
                    <a:pt x="39475" y="1852263"/>
                  </a:lnTo>
                  <a:lnTo>
                    <a:pt x="36473" y="1842463"/>
                  </a:lnTo>
                  <a:lnTo>
                    <a:pt x="33597" y="1832662"/>
                  </a:lnTo>
                  <a:lnTo>
                    <a:pt x="30762" y="1822862"/>
                  </a:lnTo>
                  <a:lnTo>
                    <a:pt x="28104" y="1813062"/>
                  </a:lnTo>
                  <a:lnTo>
                    <a:pt x="25491" y="1803261"/>
                  </a:lnTo>
                  <a:lnTo>
                    <a:pt x="23023" y="1793461"/>
                  </a:lnTo>
                  <a:lnTo>
                    <a:pt x="20649" y="1783661"/>
                  </a:lnTo>
                  <a:lnTo>
                    <a:pt x="18380" y="1773860"/>
                  </a:lnTo>
                  <a:lnTo>
                    <a:pt x="16260" y="1764060"/>
                  </a:lnTo>
                  <a:lnTo>
                    <a:pt x="14199" y="1754260"/>
                  </a:lnTo>
                  <a:lnTo>
                    <a:pt x="12347" y="1744459"/>
                  </a:lnTo>
                  <a:lnTo>
                    <a:pt x="10549" y="1734659"/>
                  </a:lnTo>
                  <a:lnTo>
                    <a:pt x="8932" y="1724859"/>
                  </a:lnTo>
                  <a:lnTo>
                    <a:pt x="7418" y="1715058"/>
                  </a:lnTo>
                  <a:lnTo>
                    <a:pt x="6035" y="1705258"/>
                  </a:lnTo>
                  <a:lnTo>
                    <a:pt x="4816" y="1695458"/>
                  </a:lnTo>
                  <a:lnTo>
                    <a:pt x="3675" y="1685657"/>
                  </a:lnTo>
                  <a:lnTo>
                    <a:pt x="2760" y="1675857"/>
                  </a:lnTo>
                  <a:lnTo>
                    <a:pt x="1905" y="1666057"/>
                  </a:lnTo>
                  <a:lnTo>
                    <a:pt x="1264" y="1656256"/>
                  </a:lnTo>
                  <a:lnTo>
                    <a:pt x="725" y="1646456"/>
                  </a:lnTo>
                  <a:lnTo>
                    <a:pt x="340" y="1636656"/>
                  </a:lnTo>
                  <a:lnTo>
                    <a:pt x="123" y="1626855"/>
                  </a:lnTo>
                  <a:lnTo>
                    <a:pt x="0" y="1617055"/>
                  </a:lnTo>
                  <a:lnTo>
                    <a:pt x="108" y="1607255"/>
                  </a:lnTo>
                  <a:lnTo>
                    <a:pt x="281" y="1597454"/>
                  </a:lnTo>
                  <a:lnTo>
                    <a:pt x="688" y="1587654"/>
                  </a:lnTo>
                  <a:lnTo>
                    <a:pt x="1191" y="1577854"/>
                  </a:lnTo>
                  <a:lnTo>
                    <a:pt x="1866" y="1568053"/>
                  </a:lnTo>
                  <a:lnTo>
                    <a:pt x="2700" y="1558253"/>
                  </a:lnTo>
                  <a:lnTo>
                    <a:pt x="3642" y="1548453"/>
                  </a:lnTo>
                  <a:lnTo>
                    <a:pt x="4808" y="1538652"/>
                  </a:lnTo>
                  <a:lnTo>
                    <a:pt x="6039" y="1528852"/>
                  </a:lnTo>
                  <a:lnTo>
                    <a:pt x="7513" y="1519052"/>
                  </a:lnTo>
                  <a:lnTo>
                    <a:pt x="9071" y="1509251"/>
                  </a:lnTo>
                  <a:lnTo>
                    <a:pt x="10808" y="1499451"/>
                  </a:lnTo>
                  <a:lnTo>
                    <a:pt x="12691" y="1489651"/>
                  </a:lnTo>
                  <a:lnTo>
                    <a:pt x="14688" y="1479850"/>
                  </a:lnTo>
                  <a:lnTo>
                    <a:pt x="16889" y="1470050"/>
                  </a:lnTo>
                  <a:lnTo>
                    <a:pt x="19152" y="1460250"/>
                  </a:lnTo>
                  <a:lnTo>
                    <a:pt x="21655" y="1450449"/>
                  </a:lnTo>
                  <a:lnTo>
                    <a:pt x="24226" y="1440649"/>
                  </a:lnTo>
                  <a:lnTo>
                    <a:pt x="26973" y="1430849"/>
                  </a:lnTo>
                  <a:lnTo>
                    <a:pt x="29844" y="1421048"/>
                  </a:lnTo>
                  <a:lnTo>
                    <a:pt x="32829" y="1411248"/>
                  </a:lnTo>
                  <a:lnTo>
                    <a:pt x="35990" y="1401448"/>
                  </a:lnTo>
                  <a:lnTo>
                    <a:pt x="39206" y="1391647"/>
                  </a:lnTo>
                  <a:lnTo>
                    <a:pt x="42643" y="1381847"/>
                  </a:lnTo>
                  <a:lnTo>
                    <a:pt x="46132" y="1372047"/>
                  </a:lnTo>
                  <a:lnTo>
                    <a:pt x="49782" y="1362246"/>
                  </a:lnTo>
                  <a:lnTo>
                    <a:pt x="53531" y="1352446"/>
                  </a:lnTo>
                  <a:lnTo>
                    <a:pt x="57385" y="1342646"/>
                  </a:lnTo>
                  <a:lnTo>
                    <a:pt x="61380" y="1332845"/>
                  </a:lnTo>
                  <a:lnTo>
                    <a:pt x="65428" y="1323045"/>
                  </a:lnTo>
                  <a:lnTo>
                    <a:pt x="69652" y="1313245"/>
                  </a:lnTo>
                  <a:lnTo>
                    <a:pt x="73918" y="1303444"/>
                  </a:lnTo>
                  <a:lnTo>
                    <a:pt x="78320" y="1293644"/>
                  </a:lnTo>
                  <a:lnTo>
                    <a:pt x="82793" y="1283844"/>
                  </a:lnTo>
                  <a:lnTo>
                    <a:pt x="87356" y="1274043"/>
                  </a:lnTo>
                  <a:lnTo>
                    <a:pt x="92020" y="1264243"/>
                  </a:lnTo>
                  <a:lnTo>
                    <a:pt x="96730" y="1254442"/>
                  </a:lnTo>
                  <a:lnTo>
                    <a:pt x="101566" y="1244642"/>
                  </a:lnTo>
                  <a:lnTo>
                    <a:pt x="106432" y="1234842"/>
                  </a:lnTo>
                  <a:lnTo>
                    <a:pt x="111401" y="1225041"/>
                  </a:lnTo>
                  <a:lnTo>
                    <a:pt x="116415" y="1215241"/>
                  </a:lnTo>
                  <a:lnTo>
                    <a:pt x="121494" y="1205441"/>
                  </a:lnTo>
                  <a:lnTo>
                    <a:pt x="126636" y="1195640"/>
                  </a:lnTo>
                  <a:lnTo>
                    <a:pt x="131812" y="1185840"/>
                  </a:lnTo>
                  <a:lnTo>
                    <a:pt x="137063" y="1176040"/>
                  </a:lnTo>
                  <a:lnTo>
                    <a:pt x="142332" y="1166239"/>
                  </a:lnTo>
                  <a:lnTo>
                    <a:pt x="147663" y="1156439"/>
                  </a:lnTo>
                  <a:lnTo>
                    <a:pt x="153016" y="1146639"/>
                  </a:lnTo>
                  <a:lnTo>
                    <a:pt x="158405" y="1136838"/>
                  </a:lnTo>
                  <a:lnTo>
                    <a:pt x="163821" y="1127038"/>
                  </a:lnTo>
                  <a:lnTo>
                    <a:pt x="169255" y="1117238"/>
                  </a:lnTo>
                  <a:lnTo>
                    <a:pt x="174716" y="1107437"/>
                  </a:lnTo>
                  <a:lnTo>
                    <a:pt x="180184" y="1097637"/>
                  </a:lnTo>
                  <a:lnTo>
                    <a:pt x="185670" y="1087837"/>
                  </a:lnTo>
                  <a:lnTo>
                    <a:pt x="191157" y="1078036"/>
                  </a:lnTo>
                  <a:lnTo>
                    <a:pt x="196650" y="1068236"/>
                  </a:lnTo>
                  <a:lnTo>
                    <a:pt x="202139" y="1058436"/>
                  </a:lnTo>
                  <a:lnTo>
                    <a:pt x="207626" y="1048635"/>
                  </a:lnTo>
                  <a:lnTo>
                    <a:pt x="213100" y="1038835"/>
                  </a:lnTo>
                  <a:lnTo>
                    <a:pt x="218569" y="1029035"/>
                  </a:lnTo>
                  <a:lnTo>
                    <a:pt x="224011" y="1019234"/>
                  </a:lnTo>
                  <a:lnTo>
                    <a:pt x="229442" y="1009434"/>
                  </a:lnTo>
                  <a:lnTo>
                    <a:pt x="234845" y="999634"/>
                  </a:lnTo>
                  <a:lnTo>
                    <a:pt x="240221" y="989833"/>
                  </a:lnTo>
                  <a:lnTo>
                    <a:pt x="245575" y="980033"/>
                  </a:lnTo>
                  <a:lnTo>
                    <a:pt x="250883" y="970233"/>
                  </a:lnTo>
                  <a:lnTo>
                    <a:pt x="256176" y="960432"/>
                  </a:lnTo>
                  <a:lnTo>
                    <a:pt x="261401" y="950632"/>
                  </a:lnTo>
                  <a:lnTo>
                    <a:pt x="266606" y="940832"/>
                  </a:lnTo>
                  <a:lnTo>
                    <a:pt x="271754" y="931031"/>
                  </a:lnTo>
                  <a:lnTo>
                    <a:pt x="276859" y="921231"/>
                  </a:lnTo>
                  <a:lnTo>
                    <a:pt x="281920" y="911431"/>
                  </a:lnTo>
                  <a:lnTo>
                    <a:pt x="286913" y="901630"/>
                  </a:lnTo>
                  <a:lnTo>
                    <a:pt x="291880" y="891830"/>
                  </a:lnTo>
                  <a:lnTo>
                    <a:pt x="296750" y="882030"/>
                  </a:lnTo>
                  <a:lnTo>
                    <a:pt x="301594" y="872229"/>
                  </a:lnTo>
                  <a:lnTo>
                    <a:pt x="306354" y="862429"/>
                  </a:lnTo>
                  <a:lnTo>
                    <a:pt x="311062" y="852629"/>
                  </a:lnTo>
                  <a:lnTo>
                    <a:pt x="315709" y="842828"/>
                  </a:lnTo>
                  <a:lnTo>
                    <a:pt x="320273" y="833028"/>
                  </a:lnTo>
                  <a:lnTo>
                    <a:pt x="324802" y="823228"/>
                  </a:lnTo>
                  <a:lnTo>
                    <a:pt x="329216" y="813427"/>
                  </a:lnTo>
                  <a:lnTo>
                    <a:pt x="333599" y="803627"/>
                  </a:lnTo>
                  <a:lnTo>
                    <a:pt x="337878" y="793827"/>
                  </a:lnTo>
                  <a:lnTo>
                    <a:pt x="342103" y="784026"/>
                  </a:lnTo>
                  <a:lnTo>
                    <a:pt x="346252" y="774226"/>
                  </a:lnTo>
                  <a:lnTo>
                    <a:pt x="350314" y="764426"/>
                  </a:lnTo>
                  <a:lnTo>
                    <a:pt x="354330" y="754625"/>
                  </a:lnTo>
                  <a:lnTo>
                    <a:pt x="358225" y="744825"/>
                  </a:lnTo>
                  <a:lnTo>
                    <a:pt x="362087" y="735025"/>
                  </a:lnTo>
                  <a:lnTo>
                    <a:pt x="365832" y="725224"/>
                  </a:lnTo>
                  <a:lnTo>
                    <a:pt x="369524" y="715424"/>
                  </a:lnTo>
                  <a:lnTo>
                    <a:pt x="373131" y="705624"/>
                  </a:lnTo>
                  <a:lnTo>
                    <a:pt x="376653" y="695823"/>
                  </a:lnTo>
                  <a:lnTo>
                    <a:pt x="380122" y="686023"/>
                  </a:lnTo>
                  <a:lnTo>
                    <a:pt x="383471" y="676223"/>
                  </a:lnTo>
                  <a:lnTo>
                    <a:pt x="386788" y="666422"/>
                  </a:lnTo>
                  <a:lnTo>
                    <a:pt x="389981" y="656622"/>
                  </a:lnTo>
                  <a:lnTo>
                    <a:pt x="393127" y="646822"/>
                  </a:lnTo>
                  <a:lnTo>
                    <a:pt x="396183" y="637021"/>
                  </a:lnTo>
                  <a:lnTo>
                    <a:pt x="399160" y="627221"/>
                  </a:lnTo>
                  <a:lnTo>
                    <a:pt x="402080" y="617421"/>
                  </a:lnTo>
                  <a:lnTo>
                    <a:pt x="404890" y="607620"/>
                  </a:lnTo>
                  <a:lnTo>
                    <a:pt x="407668" y="597820"/>
                  </a:lnTo>
                  <a:lnTo>
                    <a:pt x="410322" y="588020"/>
                  </a:lnTo>
                  <a:lnTo>
                    <a:pt x="412937" y="578219"/>
                  </a:lnTo>
                  <a:lnTo>
                    <a:pt x="415461" y="568419"/>
                  </a:lnTo>
                  <a:lnTo>
                    <a:pt x="417917" y="558619"/>
                  </a:lnTo>
                  <a:lnTo>
                    <a:pt x="420314" y="548818"/>
                  </a:lnTo>
                  <a:lnTo>
                    <a:pt x="422615" y="539018"/>
                  </a:lnTo>
                  <a:lnTo>
                    <a:pt x="424885" y="529218"/>
                  </a:lnTo>
                  <a:lnTo>
                    <a:pt x="427038" y="519417"/>
                  </a:lnTo>
                  <a:lnTo>
                    <a:pt x="429159" y="509617"/>
                  </a:lnTo>
                  <a:lnTo>
                    <a:pt x="431194" y="499817"/>
                  </a:lnTo>
                  <a:lnTo>
                    <a:pt x="433171" y="490016"/>
                  </a:lnTo>
                  <a:lnTo>
                    <a:pt x="435092" y="480216"/>
                  </a:lnTo>
                  <a:lnTo>
                    <a:pt x="436930" y="470416"/>
                  </a:lnTo>
                  <a:lnTo>
                    <a:pt x="438740" y="460615"/>
                  </a:lnTo>
                  <a:lnTo>
                    <a:pt x="440446" y="450815"/>
                  </a:lnTo>
                  <a:lnTo>
                    <a:pt x="442126" y="441015"/>
                  </a:lnTo>
                  <a:lnTo>
                    <a:pt x="443727" y="431214"/>
                  </a:lnTo>
                  <a:lnTo>
                    <a:pt x="445282" y="421414"/>
                  </a:lnTo>
                  <a:lnTo>
                    <a:pt x="446784" y="411614"/>
                  </a:lnTo>
                  <a:lnTo>
                    <a:pt x="448219" y="401813"/>
                  </a:lnTo>
                  <a:lnTo>
                    <a:pt x="449627" y="392013"/>
                  </a:lnTo>
                  <a:lnTo>
                    <a:pt x="450948" y="382213"/>
                  </a:lnTo>
                  <a:lnTo>
                    <a:pt x="452248" y="372412"/>
                  </a:lnTo>
                  <a:lnTo>
                    <a:pt x="453478" y="362612"/>
                  </a:lnTo>
                  <a:lnTo>
                    <a:pt x="454673" y="352812"/>
                  </a:lnTo>
                  <a:lnTo>
                    <a:pt x="455820" y="343011"/>
                  </a:lnTo>
                  <a:lnTo>
                    <a:pt x="456914" y="333211"/>
                  </a:lnTo>
                  <a:lnTo>
                    <a:pt x="457983" y="323411"/>
                  </a:lnTo>
                  <a:lnTo>
                    <a:pt x="458983" y="313610"/>
                  </a:lnTo>
                  <a:lnTo>
                    <a:pt x="459966" y="303810"/>
                  </a:lnTo>
                  <a:lnTo>
                    <a:pt x="460889" y="294010"/>
                  </a:lnTo>
                  <a:lnTo>
                    <a:pt x="461786" y="284209"/>
                  </a:lnTo>
                  <a:lnTo>
                    <a:pt x="462642" y="274409"/>
                  </a:lnTo>
                  <a:lnTo>
                    <a:pt x="463458" y="264609"/>
                  </a:lnTo>
                  <a:lnTo>
                    <a:pt x="464250" y="254808"/>
                  </a:lnTo>
                  <a:lnTo>
                    <a:pt x="464990" y="245008"/>
                  </a:lnTo>
                  <a:lnTo>
                    <a:pt x="465717" y="235208"/>
                  </a:lnTo>
                  <a:lnTo>
                    <a:pt x="466393" y="225407"/>
                  </a:lnTo>
                  <a:lnTo>
                    <a:pt x="467051" y="215607"/>
                  </a:lnTo>
                  <a:lnTo>
                    <a:pt x="467675" y="205807"/>
                  </a:lnTo>
                  <a:lnTo>
                    <a:pt x="468269" y="196006"/>
                  </a:lnTo>
                  <a:lnTo>
                    <a:pt x="468843" y="186206"/>
                  </a:lnTo>
                  <a:lnTo>
                    <a:pt x="469379" y="176406"/>
                  </a:lnTo>
                  <a:lnTo>
                    <a:pt x="469904" y="166605"/>
                  </a:lnTo>
                  <a:lnTo>
                    <a:pt x="470388" y="156805"/>
                  </a:lnTo>
                  <a:lnTo>
                    <a:pt x="470860" y="147005"/>
                  </a:lnTo>
                  <a:lnTo>
                    <a:pt x="471305" y="137204"/>
                  </a:lnTo>
                  <a:lnTo>
                    <a:pt x="471728" y="127404"/>
                  </a:lnTo>
                  <a:lnTo>
                    <a:pt x="472135" y="117604"/>
                  </a:lnTo>
                  <a:lnTo>
                    <a:pt x="472513" y="107803"/>
                  </a:lnTo>
                  <a:lnTo>
                    <a:pt x="472884" y="98003"/>
                  </a:lnTo>
                  <a:lnTo>
                    <a:pt x="473223" y="88203"/>
                  </a:lnTo>
                  <a:lnTo>
                    <a:pt x="473554" y="78402"/>
                  </a:lnTo>
                  <a:lnTo>
                    <a:pt x="473863" y="68602"/>
                  </a:lnTo>
                  <a:lnTo>
                    <a:pt x="474158" y="58802"/>
                  </a:lnTo>
                  <a:lnTo>
                    <a:pt x="474440" y="49001"/>
                  </a:lnTo>
                  <a:lnTo>
                    <a:pt x="474702" y="39201"/>
                  </a:lnTo>
                  <a:lnTo>
                    <a:pt x="474958" y="29401"/>
                  </a:lnTo>
                  <a:lnTo>
                    <a:pt x="475190" y="19600"/>
                  </a:lnTo>
                  <a:lnTo>
                    <a:pt x="475417" y="9800"/>
                  </a:lnTo>
                  <a:lnTo>
                    <a:pt x="475627" y="0"/>
                  </a:lnTo>
                  <a:lnTo>
                    <a:pt x="482174" y="0"/>
                  </a:lnTo>
                  <a:lnTo>
                    <a:pt x="482385" y="9800"/>
                  </a:lnTo>
                  <a:lnTo>
                    <a:pt x="482612" y="19600"/>
                  </a:lnTo>
                  <a:lnTo>
                    <a:pt x="482844" y="29401"/>
                  </a:lnTo>
                  <a:lnTo>
                    <a:pt x="483100" y="39201"/>
                  </a:lnTo>
                  <a:lnTo>
                    <a:pt x="483362" y="49001"/>
                  </a:lnTo>
                  <a:lnTo>
                    <a:pt x="483643" y="58802"/>
                  </a:lnTo>
                  <a:lnTo>
                    <a:pt x="483938" y="68602"/>
                  </a:lnTo>
                  <a:lnTo>
                    <a:pt x="484248" y="78402"/>
                  </a:lnTo>
                  <a:lnTo>
                    <a:pt x="484579" y="88203"/>
                  </a:lnTo>
                  <a:lnTo>
                    <a:pt x="484918" y="98003"/>
                  </a:lnTo>
                  <a:lnTo>
                    <a:pt x="485288" y="107803"/>
                  </a:lnTo>
                  <a:lnTo>
                    <a:pt x="485667" y="117604"/>
                  </a:lnTo>
                  <a:lnTo>
                    <a:pt x="486074" y="127404"/>
                  </a:lnTo>
                  <a:lnTo>
                    <a:pt x="486497" y="137204"/>
                  </a:lnTo>
                  <a:lnTo>
                    <a:pt x="486941" y="147005"/>
                  </a:lnTo>
                  <a:lnTo>
                    <a:pt x="487413" y="156805"/>
                  </a:lnTo>
                  <a:lnTo>
                    <a:pt x="487898" y="166605"/>
                  </a:lnTo>
                  <a:lnTo>
                    <a:pt x="488423" y="176406"/>
                  </a:lnTo>
                  <a:lnTo>
                    <a:pt x="488958" y="186206"/>
                  </a:lnTo>
                  <a:lnTo>
                    <a:pt x="489533" y="196006"/>
                  </a:lnTo>
                  <a:lnTo>
                    <a:pt x="490127" y="205807"/>
                  </a:lnTo>
                  <a:lnTo>
                    <a:pt x="490751" y="215607"/>
                  </a:lnTo>
                  <a:lnTo>
                    <a:pt x="491409" y="225407"/>
                  </a:lnTo>
                  <a:lnTo>
                    <a:pt x="492085" y="235208"/>
                  </a:lnTo>
                  <a:lnTo>
                    <a:pt x="492812" y="245008"/>
                  </a:lnTo>
                  <a:lnTo>
                    <a:pt x="493552" y="254808"/>
                  </a:lnTo>
                  <a:lnTo>
                    <a:pt x="494344" y="264609"/>
                  </a:lnTo>
                  <a:lnTo>
                    <a:pt x="495160" y="274409"/>
                  </a:lnTo>
                  <a:lnTo>
                    <a:pt x="496016" y="284209"/>
                  </a:lnTo>
                  <a:lnTo>
                    <a:pt x="496913" y="294010"/>
                  </a:lnTo>
                  <a:lnTo>
                    <a:pt x="497835" y="303810"/>
                  </a:lnTo>
                  <a:lnTo>
                    <a:pt x="498819" y="313610"/>
                  </a:lnTo>
                  <a:lnTo>
                    <a:pt x="499819" y="323411"/>
                  </a:lnTo>
                  <a:lnTo>
                    <a:pt x="500888" y="333211"/>
                  </a:lnTo>
                  <a:lnTo>
                    <a:pt x="501982" y="343011"/>
                  </a:lnTo>
                  <a:lnTo>
                    <a:pt x="503129" y="352812"/>
                  </a:lnTo>
                  <a:lnTo>
                    <a:pt x="504324" y="362612"/>
                  </a:lnTo>
                  <a:lnTo>
                    <a:pt x="505554" y="372412"/>
                  </a:lnTo>
                  <a:lnTo>
                    <a:pt x="506854" y="382213"/>
                  </a:lnTo>
                  <a:lnTo>
                    <a:pt x="508175" y="392013"/>
                  </a:lnTo>
                  <a:lnTo>
                    <a:pt x="509583" y="401813"/>
                  </a:lnTo>
                  <a:lnTo>
                    <a:pt x="511018" y="411614"/>
                  </a:lnTo>
                  <a:lnTo>
                    <a:pt x="512520" y="421414"/>
                  </a:lnTo>
                  <a:lnTo>
                    <a:pt x="514075" y="431214"/>
                  </a:lnTo>
                  <a:lnTo>
                    <a:pt x="515676" y="441015"/>
                  </a:lnTo>
                  <a:lnTo>
                    <a:pt x="517356" y="450815"/>
                  </a:lnTo>
                  <a:lnTo>
                    <a:pt x="519061" y="460615"/>
                  </a:lnTo>
                  <a:lnTo>
                    <a:pt x="520872" y="470416"/>
                  </a:lnTo>
                  <a:lnTo>
                    <a:pt x="522710" y="480216"/>
                  </a:lnTo>
                  <a:lnTo>
                    <a:pt x="524631" y="490016"/>
                  </a:lnTo>
                  <a:lnTo>
                    <a:pt x="526608" y="499817"/>
                  </a:lnTo>
                  <a:lnTo>
                    <a:pt x="528643" y="509617"/>
                  </a:lnTo>
                  <a:lnTo>
                    <a:pt x="530764" y="519417"/>
                  </a:lnTo>
                  <a:lnTo>
                    <a:pt x="532917" y="529218"/>
                  </a:lnTo>
                  <a:lnTo>
                    <a:pt x="535187" y="539018"/>
                  </a:lnTo>
                  <a:lnTo>
                    <a:pt x="537488" y="548818"/>
                  </a:lnTo>
                  <a:lnTo>
                    <a:pt x="539885" y="558619"/>
                  </a:lnTo>
                  <a:lnTo>
                    <a:pt x="542341" y="568419"/>
                  </a:lnTo>
                  <a:lnTo>
                    <a:pt x="544865" y="578219"/>
                  </a:lnTo>
                  <a:lnTo>
                    <a:pt x="547480" y="588020"/>
                  </a:lnTo>
                  <a:lnTo>
                    <a:pt x="550134" y="597820"/>
                  </a:lnTo>
                  <a:lnTo>
                    <a:pt x="552912" y="607620"/>
                  </a:lnTo>
                  <a:lnTo>
                    <a:pt x="555722" y="617421"/>
                  </a:lnTo>
                  <a:lnTo>
                    <a:pt x="558642" y="627221"/>
                  </a:lnTo>
                  <a:lnTo>
                    <a:pt x="561619" y="637021"/>
                  </a:lnTo>
                  <a:lnTo>
                    <a:pt x="564675" y="646822"/>
                  </a:lnTo>
                  <a:lnTo>
                    <a:pt x="567821" y="656622"/>
                  </a:lnTo>
                  <a:lnTo>
                    <a:pt x="571014" y="666422"/>
                  </a:lnTo>
                  <a:lnTo>
                    <a:pt x="574330" y="676223"/>
                  </a:lnTo>
                  <a:lnTo>
                    <a:pt x="577680" y="686023"/>
                  </a:lnTo>
                  <a:lnTo>
                    <a:pt x="581149" y="695823"/>
                  </a:lnTo>
                  <a:lnTo>
                    <a:pt x="584671" y="705624"/>
                  </a:lnTo>
                  <a:lnTo>
                    <a:pt x="588278" y="715424"/>
                  </a:lnTo>
                  <a:lnTo>
                    <a:pt x="591970" y="725224"/>
                  </a:lnTo>
                  <a:lnTo>
                    <a:pt x="595715" y="735025"/>
                  </a:lnTo>
                  <a:lnTo>
                    <a:pt x="599577" y="744825"/>
                  </a:lnTo>
                  <a:lnTo>
                    <a:pt x="603472" y="754625"/>
                  </a:lnTo>
                  <a:lnTo>
                    <a:pt x="607488" y="764426"/>
                  </a:lnTo>
                  <a:lnTo>
                    <a:pt x="611550" y="774226"/>
                  </a:lnTo>
                  <a:lnTo>
                    <a:pt x="615699" y="784026"/>
                  </a:lnTo>
                  <a:lnTo>
                    <a:pt x="619924" y="793827"/>
                  </a:lnTo>
                  <a:lnTo>
                    <a:pt x="624203" y="803627"/>
                  </a:lnTo>
                  <a:lnTo>
                    <a:pt x="628586" y="813427"/>
                  </a:lnTo>
                  <a:lnTo>
                    <a:pt x="633000" y="823228"/>
                  </a:lnTo>
                  <a:lnTo>
                    <a:pt x="637529" y="833028"/>
                  </a:lnTo>
                  <a:lnTo>
                    <a:pt x="642093" y="842828"/>
                  </a:lnTo>
                  <a:lnTo>
                    <a:pt x="646740" y="852629"/>
                  </a:lnTo>
                  <a:lnTo>
                    <a:pt x="651448" y="862429"/>
                  </a:lnTo>
                  <a:lnTo>
                    <a:pt x="656208" y="872229"/>
                  </a:lnTo>
                  <a:lnTo>
                    <a:pt x="661052" y="882030"/>
                  </a:lnTo>
                  <a:lnTo>
                    <a:pt x="665921" y="891830"/>
                  </a:lnTo>
                  <a:lnTo>
                    <a:pt x="670889" y="901630"/>
                  </a:lnTo>
                  <a:lnTo>
                    <a:pt x="675882" y="911431"/>
                  </a:lnTo>
                  <a:lnTo>
                    <a:pt x="680943" y="921231"/>
                  </a:lnTo>
                  <a:lnTo>
                    <a:pt x="686048" y="931031"/>
                  </a:lnTo>
                  <a:lnTo>
                    <a:pt x="691196" y="940832"/>
                  </a:lnTo>
                  <a:lnTo>
                    <a:pt x="696401" y="950632"/>
                  </a:lnTo>
                  <a:lnTo>
                    <a:pt x="701626" y="960432"/>
                  </a:lnTo>
                  <a:lnTo>
                    <a:pt x="706919" y="970233"/>
                  </a:lnTo>
                  <a:lnTo>
                    <a:pt x="712227" y="980033"/>
                  </a:lnTo>
                  <a:lnTo>
                    <a:pt x="717580" y="989833"/>
                  </a:lnTo>
                  <a:lnTo>
                    <a:pt x="722957" y="999634"/>
                  </a:lnTo>
                  <a:lnTo>
                    <a:pt x="728360" y="1009434"/>
                  </a:lnTo>
                  <a:lnTo>
                    <a:pt x="733791" y="1019234"/>
                  </a:lnTo>
                  <a:lnTo>
                    <a:pt x="739233" y="1029035"/>
                  </a:lnTo>
                  <a:lnTo>
                    <a:pt x="744702" y="1038835"/>
                  </a:lnTo>
                  <a:lnTo>
                    <a:pt x="750176" y="1048635"/>
                  </a:lnTo>
                  <a:lnTo>
                    <a:pt x="755663" y="1058436"/>
                  </a:lnTo>
                  <a:lnTo>
                    <a:pt x="761152" y="1068236"/>
                  </a:lnTo>
                  <a:lnTo>
                    <a:pt x="766645" y="1078036"/>
                  </a:lnTo>
                  <a:lnTo>
                    <a:pt x="772132" y="1087837"/>
                  </a:lnTo>
                  <a:lnTo>
                    <a:pt x="777618" y="1097637"/>
                  </a:lnTo>
                  <a:lnTo>
                    <a:pt x="783085" y="1107437"/>
                  </a:lnTo>
                  <a:lnTo>
                    <a:pt x="788547" y="1117238"/>
                  </a:lnTo>
                  <a:lnTo>
                    <a:pt x="793980" y="1127038"/>
                  </a:lnTo>
                  <a:lnTo>
                    <a:pt x="799397" y="1136838"/>
                  </a:lnTo>
                  <a:lnTo>
                    <a:pt x="804786" y="1146639"/>
                  </a:lnTo>
                  <a:lnTo>
                    <a:pt x="810138" y="1156439"/>
                  </a:lnTo>
                  <a:lnTo>
                    <a:pt x="815470" y="1166239"/>
                  </a:lnTo>
                  <a:lnTo>
                    <a:pt x="820739" y="1176040"/>
                  </a:lnTo>
                  <a:lnTo>
                    <a:pt x="825990" y="1185840"/>
                  </a:lnTo>
                  <a:lnTo>
                    <a:pt x="831166" y="1195640"/>
                  </a:lnTo>
                  <a:lnTo>
                    <a:pt x="836308" y="1205441"/>
                  </a:lnTo>
                  <a:lnTo>
                    <a:pt x="841387" y="1215241"/>
                  </a:lnTo>
                  <a:lnTo>
                    <a:pt x="846401" y="1225041"/>
                  </a:lnTo>
                  <a:lnTo>
                    <a:pt x="851370" y="1234842"/>
                  </a:lnTo>
                  <a:lnTo>
                    <a:pt x="856236" y="1244642"/>
                  </a:lnTo>
                  <a:lnTo>
                    <a:pt x="861072" y="1254442"/>
                  </a:lnTo>
                  <a:lnTo>
                    <a:pt x="865782" y="1264243"/>
                  </a:lnTo>
                  <a:lnTo>
                    <a:pt x="870446" y="1274043"/>
                  </a:lnTo>
                  <a:lnTo>
                    <a:pt x="875008" y="1283844"/>
                  </a:lnTo>
                  <a:lnTo>
                    <a:pt x="879482" y="1293644"/>
                  </a:lnTo>
                  <a:lnTo>
                    <a:pt x="883884" y="1303444"/>
                  </a:lnTo>
                  <a:lnTo>
                    <a:pt x="888150" y="1313245"/>
                  </a:lnTo>
                  <a:lnTo>
                    <a:pt x="892374" y="1323045"/>
                  </a:lnTo>
                  <a:lnTo>
                    <a:pt x="896422" y="1332845"/>
                  </a:lnTo>
                  <a:lnTo>
                    <a:pt x="900416" y="1342646"/>
                  </a:lnTo>
                  <a:lnTo>
                    <a:pt x="904270" y="1352446"/>
                  </a:lnTo>
                  <a:lnTo>
                    <a:pt x="908020" y="1362246"/>
                  </a:lnTo>
                  <a:lnTo>
                    <a:pt x="911670" y="1372047"/>
                  </a:lnTo>
                  <a:lnTo>
                    <a:pt x="915159" y="1381847"/>
                  </a:lnTo>
                  <a:lnTo>
                    <a:pt x="918596" y="1391647"/>
                  </a:lnTo>
                  <a:lnTo>
                    <a:pt x="921812" y="1401448"/>
                  </a:lnTo>
                  <a:lnTo>
                    <a:pt x="924973" y="1411248"/>
                  </a:lnTo>
                  <a:lnTo>
                    <a:pt x="927957" y="1421048"/>
                  </a:lnTo>
                  <a:lnTo>
                    <a:pt x="930829" y="1430849"/>
                  </a:lnTo>
                  <a:lnTo>
                    <a:pt x="933576" y="1440649"/>
                  </a:lnTo>
                  <a:lnTo>
                    <a:pt x="936147" y="1450449"/>
                  </a:lnTo>
                  <a:lnTo>
                    <a:pt x="938650" y="1460250"/>
                  </a:lnTo>
                  <a:lnTo>
                    <a:pt x="940912" y="1470050"/>
                  </a:lnTo>
                  <a:lnTo>
                    <a:pt x="943114" y="1479850"/>
                  </a:lnTo>
                  <a:lnTo>
                    <a:pt x="945111" y="1489651"/>
                  </a:lnTo>
                  <a:lnTo>
                    <a:pt x="946993" y="1499451"/>
                  </a:lnTo>
                  <a:lnTo>
                    <a:pt x="948730" y="1509251"/>
                  </a:lnTo>
                  <a:lnTo>
                    <a:pt x="950289" y="1519052"/>
                  </a:lnTo>
                  <a:lnTo>
                    <a:pt x="951763" y="1528852"/>
                  </a:lnTo>
                  <a:lnTo>
                    <a:pt x="952993" y="1538652"/>
                  </a:lnTo>
                  <a:lnTo>
                    <a:pt x="954160" y="1548453"/>
                  </a:lnTo>
                  <a:lnTo>
                    <a:pt x="955101" y="1558253"/>
                  </a:lnTo>
                  <a:lnTo>
                    <a:pt x="955936" y="1568053"/>
                  </a:lnTo>
                  <a:lnTo>
                    <a:pt x="956611" y="1577854"/>
                  </a:lnTo>
                  <a:lnTo>
                    <a:pt x="957114" y="1587654"/>
                  </a:lnTo>
                  <a:lnTo>
                    <a:pt x="957521" y="1597454"/>
                  </a:lnTo>
                  <a:lnTo>
                    <a:pt x="957693" y="1607255"/>
                  </a:lnTo>
                  <a:lnTo>
                    <a:pt x="957802" y="1617055"/>
                  </a:lnTo>
                  <a:lnTo>
                    <a:pt x="957679" y="1626855"/>
                  </a:lnTo>
                  <a:lnTo>
                    <a:pt x="957462" y="1636656"/>
                  </a:lnTo>
                  <a:lnTo>
                    <a:pt x="957077" y="1646456"/>
                  </a:lnTo>
                  <a:lnTo>
                    <a:pt x="956538" y="1656256"/>
                  </a:lnTo>
                  <a:lnTo>
                    <a:pt x="955896" y="1666057"/>
                  </a:lnTo>
                  <a:lnTo>
                    <a:pt x="955042" y="1675857"/>
                  </a:lnTo>
                  <a:lnTo>
                    <a:pt x="954127" y="1685657"/>
                  </a:lnTo>
                  <a:lnTo>
                    <a:pt x="952986" y="1695458"/>
                  </a:lnTo>
                  <a:lnTo>
                    <a:pt x="951766" y="1705258"/>
                  </a:lnTo>
                  <a:lnTo>
                    <a:pt x="950384" y="1715058"/>
                  </a:lnTo>
                  <a:lnTo>
                    <a:pt x="948870" y="1724859"/>
                  </a:lnTo>
                  <a:lnTo>
                    <a:pt x="947253" y="1734659"/>
                  </a:lnTo>
                  <a:lnTo>
                    <a:pt x="945455" y="1744459"/>
                  </a:lnTo>
                  <a:lnTo>
                    <a:pt x="943603" y="1754260"/>
                  </a:lnTo>
                  <a:lnTo>
                    <a:pt x="941542" y="1764060"/>
                  </a:lnTo>
                  <a:lnTo>
                    <a:pt x="939422" y="1773860"/>
                  </a:lnTo>
                  <a:lnTo>
                    <a:pt x="937153" y="1783661"/>
                  </a:lnTo>
                  <a:lnTo>
                    <a:pt x="934779" y="1793461"/>
                  </a:lnTo>
                  <a:lnTo>
                    <a:pt x="932311" y="1803261"/>
                  </a:lnTo>
                  <a:lnTo>
                    <a:pt x="929698" y="1813062"/>
                  </a:lnTo>
                  <a:lnTo>
                    <a:pt x="927040" y="1822862"/>
                  </a:lnTo>
                  <a:lnTo>
                    <a:pt x="924205" y="1832662"/>
                  </a:lnTo>
                  <a:lnTo>
                    <a:pt x="921329" y="1842463"/>
                  </a:lnTo>
                  <a:lnTo>
                    <a:pt x="918326" y="1852263"/>
                  </a:lnTo>
                  <a:lnTo>
                    <a:pt x="915249" y="1862063"/>
                  </a:lnTo>
                  <a:lnTo>
                    <a:pt x="912092" y="1871864"/>
                  </a:lnTo>
                  <a:lnTo>
                    <a:pt x="908830" y="1881664"/>
                  </a:lnTo>
                  <a:lnTo>
                    <a:pt x="905530" y="1891464"/>
                  </a:lnTo>
                  <a:lnTo>
                    <a:pt x="902103" y="1901265"/>
                  </a:lnTo>
                  <a:lnTo>
                    <a:pt x="898647" y="1911065"/>
                  </a:lnTo>
                  <a:lnTo>
                    <a:pt x="895097" y="1920865"/>
                  </a:lnTo>
                  <a:lnTo>
                    <a:pt x="891501" y="1930666"/>
                  </a:lnTo>
                  <a:lnTo>
                    <a:pt x="887846" y="1940466"/>
                  </a:lnTo>
                  <a:lnTo>
                    <a:pt x="884127" y="1950266"/>
                  </a:lnTo>
                  <a:lnTo>
                    <a:pt x="880379" y="1960067"/>
                  </a:lnTo>
                  <a:lnTo>
                    <a:pt x="876558" y="1969867"/>
                  </a:lnTo>
                  <a:lnTo>
                    <a:pt x="872720" y="1979667"/>
                  </a:lnTo>
                  <a:lnTo>
                    <a:pt x="868828" y="1989468"/>
                  </a:lnTo>
                  <a:lnTo>
                    <a:pt x="864913" y="1999268"/>
                  </a:lnTo>
                  <a:lnTo>
                    <a:pt x="860967" y="2009068"/>
                  </a:lnTo>
                  <a:lnTo>
                    <a:pt x="856996" y="2018869"/>
                  </a:lnTo>
                  <a:lnTo>
                    <a:pt x="853010" y="2028669"/>
                  </a:lnTo>
                  <a:lnTo>
                    <a:pt x="849001" y="2038469"/>
                  </a:lnTo>
                  <a:lnTo>
                    <a:pt x="844987" y="2048270"/>
                  </a:lnTo>
                  <a:lnTo>
                    <a:pt x="840962" y="2058070"/>
                  </a:lnTo>
                  <a:lnTo>
                    <a:pt x="836936" y="2067870"/>
                  </a:lnTo>
                  <a:lnTo>
                    <a:pt x="832910" y="2077671"/>
                  </a:lnTo>
                  <a:lnTo>
                    <a:pt x="828891" y="2087471"/>
                  </a:lnTo>
                  <a:lnTo>
                    <a:pt x="824877" y="2097271"/>
                  </a:lnTo>
                  <a:lnTo>
                    <a:pt x="820884" y="2107072"/>
                  </a:lnTo>
                  <a:lnTo>
                    <a:pt x="816898" y="2116872"/>
                  </a:lnTo>
                  <a:lnTo>
                    <a:pt x="812945" y="2126672"/>
                  </a:lnTo>
                  <a:lnTo>
                    <a:pt x="809008" y="2136473"/>
                  </a:lnTo>
                  <a:lnTo>
                    <a:pt x="805104" y="2146273"/>
                  </a:lnTo>
                  <a:lnTo>
                    <a:pt x="801234" y="2156073"/>
                  </a:lnTo>
                  <a:lnTo>
                    <a:pt x="797390" y="2165874"/>
                  </a:lnTo>
                  <a:lnTo>
                    <a:pt x="793603" y="2175674"/>
                  </a:lnTo>
                  <a:lnTo>
                    <a:pt x="789835" y="2185474"/>
                  </a:lnTo>
                  <a:lnTo>
                    <a:pt x="786144" y="2195275"/>
                  </a:lnTo>
                  <a:lnTo>
                    <a:pt x="782480" y="2205075"/>
                  </a:lnTo>
                  <a:lnTo>
                    <a:pt x="778882" y="2214875"/>
                  </a:lnTo>
                  <a:lnTo>
                    <a:pt x="775339" y="2224676"/>
                  </a:lnTo>
                  <a:lnTo>
                    <a:pt x="771843" y="2234476"/>
                  </a:lnTo>
                  <a:lnTo>
                    <a:pt x="768434" y="2244276"/>
                  </a:lnTo>
                  <a:lnTo>
                    <a:pt x="765052" y="2254077"/>
                  </a:lnTo>
                  <a:lnTo>
                    <a:pt x="761789" y="2263877"/>
                  </a:lnTo>
                  <a:lnTo>
                    <a:pt x="758559" y="2273677"/>
                  </a:lnTo>
                  <a:lnTo>
                    <a:pt x="755425" y="2283478"/>
                  </a:lnTo>
                  <a:lnTo>
                    <a:pt x="752360" y="2293278"/>
                  </a:lnTo>
                  <a:lnTo>
                    <a:pt x="749364" y="2303078"/>
                  </a:lnTo>
                  <a:lnTo>
                    <a:pt x="746475" y="2312879"/>
                  </a:lnTo>
                  <a:lnTo>
                    <a:pt x="743624" y="2322679"/>
                  </a:lnTo>
                  <a:lnTo>
                    <a:pt x="740922" y="2332479"/>
                  </a:lnTo>
                  <a:lnTo>
                    <a:pt x="738257" y="2342280"/>
                  </a:lnTo>
                  <a:lnTo>
                    <a:pt x="735717" y="2352080"/>
                  </a:lnTo>
                  <a:lnTo>
                    <a:pt x="733252" y="2361880"/>
                  </a:lnTo>
                  <a:lnTo>
                    <a:pt x="730875" y="2371681"/>
                  </a:lnTo>
                  <a:lnTo>
                    <a:pt x="728618" y="2381481"/>
                  </a:lnTo>
                  <a:lnTo>
                    <a:pt x="726411" y="2391281"/>
                  </a:lnTo>
                  <a:lnTo>
                    <a:pt x="724369" y="2401082"/>
                  </a:lnTo>
                  <a:lnTo>
                    <a:pt x="722369" y="2410882"/>
                  </a:lnTo>
                  <a:lnTo>
                    <a:pt x="720516" y="2420682"/>
                  </a:lnTo>
                  <a:lnTo>
                    <a:pt x="718739" y="2430483"/>
                  </a:lnTo>
                  <a:lnTo>
                    <a:pt x="717069" y="2440283"/>
                  </a:lnTo>
                  <a:lnTo>
                    <a:pt x="715521" y="2450083"/>
                  </a:lnTo>
                  <a:lnTo>
                    <a:pt x="714036" y="2459884"/>
                  </a:lnTo>
                  <a:lnTo>
                    <a:pt x="712721" y="2469684"/>
                  </a:lnTo>
                  <a:lnTo>
                    <a:pt x="711452" y="2479484"/>
                  </a:lnTo>
                  <a:lnTo>
                    <a:pt x="710346" y="2489285"/>
                  </a:lnTo>
                  <a:lnTo>
                    <a:pt x="709314" y="2499085"/>
                  </a:lnTo>
                  <a:lnTo>
                    <a:pt x="708400" y="2508885"/>
                  </a:lnTo>
                  <a:lnTo>
                    <a:pt x="707607" y="2518686"/>
                  </a:lnTo>
                  <a:lnTo>
                    <a:pt x="706887" y="2528486"/>
                  </a:lnTo>
                  <a:lnTo>
                    <a:pt x="706334" y="2538286"/>
                  </a:lnTo>
                  <a:lnTo>
                    <a:pt x="705828" y="2548087"/>
                  </a:lnTo>
                  <a:lnTo>
                    <a:pt x="705496" y="2557887"/>
                  </a:lnTo>
                  <a:lnTo>
                    <a:pt x="705231" y="2567688"/>
                  </a:lnTo>
                  <a:lnTo>
                    <a:pt x="705092" y="2577488"/>
                  </a:lnTo>
                  <a:lnTo>
                    <a:pt x="705066" y="2587288"/>
                  </a:lnTo>
                  <a:lnTo>
                    <a:pt x="705121" y="2597089"/>
                  </a:lnTo>
                  <a:lnTo>
                    <a:pt x="705333" y="2606889"/>
                  </a:lnTo>
                  <a:lnTo>
                    <a:pt x="705591" y="2616689"/>
                  </a:lnTo>
                  <a:lnTo>
                    <a:pt x="706027" y="2626490"/>
                  </a:lnTo>
                  <a:lnTo>
                    <a:pt x="706519" y="2636290"/>
                  </a:lnTo>
                  <a:lnTo>
                    <a:pt x="707142" y="2646090"/>
                  </a:lnTo>
                  <a:lnTo>
                    <a:pt x="707865" y="2655891"/>
                  </a:lnTo>
                  <a:lnTo>
                    <a:pt x="708672" y="2665691"/>
                  </a:lnTo>
                  <a:lnTo>
                    <a:pt x="709622" y="2675491"/>
                  </a:lnTo>
                  <a:lnTo>
                    <a:pt x="710615" y="2685292"/>
                  </a:lnTo>
                  <a:lnTo>
                    <a:pt x="711781" y="2695092"/>
                  </a:lnTo>
                  <a:lnTo>
                    <a:pt x="712994" y="2704892"/>
                  </a:lnTo>
                  <a:lnTo>
                    <a:pt x="714334" y="2714693"/>
                  </a:lnTo>
                  <a:lnTo>
                    <a:pt x="715759" y="2724493"/>
                  </a:lnTo>
                  <a:lnTo>
                    <a:pt x="717268" y="2734293"/>
                  </a:lnTo>
                  <a:lnTo>
                    <a:pt x="718899" y="2744094"/>
                  </a:lnTo>
                  <a:lnTo>
                    <a:pt x="720572" y="2753894"/>
                  </a:lnTo>
                  <a:lnTo>
                    <a:pt x="722401" y="2763694"/>
                  </a:lnTo>
                  <a:lnTo>
                    <a:pt x="724267" y="2773495"/>
                  </a:lnTo>
                  <a:lnTo>
                    <a:pt x="726251" y="2783295"/>
                  </a:lnTo>
                  <a:lnTo>
                    <a:pt x="728304" y="2793095"/>
                  </a:lnTo>
                  <a:lnTo>
                    <a:pt x="730435" y="2802896"/>
                  </a:lnTo>
                  <a:lnTo>
                    <a:pt x="732665" y="2812696"/>
                  </a:lnTo>
                  <a:lnTo>
                    <a:pt x="734935" y="2822496"/>
                  </a:lnTo>
                  <a:lnTo>
                    <a:pt x="737332" y="2832297"/>
                  </a:lnTo>
                  <a:lnTo>
                    <a:pt x="739759" y="2842097"/>
                  </a:lnTo>
                  <a:lnTo>
                    <a:pt x="742288" y="2851897"/>
                  </a:lnTo>
                  <a:lnTo>
                    <a:pt x="744867" y="2861698"/>
                  </a:lnTo>
                  <a:lnTo>
                    <a:pt x="747514" y="2871498"/>
                  </a:lnTo>
                  <a:lnTo>
                    <a:pt x="750233" y="2881298"/>
                  </a:lnTo>
                  <a:lnTo>
                    <a:pt x="752988" y="2891099"/>
                  </a:lnTo>
                  <a:lnTo>
                    <a:pt x="755835" y="2900899"/>
                  </a:lnTo>
                  <a:lnTo>
                    <a:pt x="758705" y="2910699"/>
                  </a:lnTo>
                  <a:lnTo>
                    <a:pt x="761652" y="2920500"/>
                  </a:lnTo>
                  <a:lnTo>
                    <a:pt x="764632" y="2930300"/>
                  </a:lnTo>
                  <a:lnTo>
                    <a:pt x="767662" y="2940100"/>
                  </a:lnTo>
                  <a:lnTo>
                    <a:pt x="770737" y="2949901"/>
                  </a:lnTo>
                  <a:lnTo>
                    <a:pt x="773839" y="2959701"/>
                  </a:lnTo>
                  <a:lnTo>
                    <a:pt x="776995" y="2969501"/>
                  </a:lnTo>
                  <a:lnTo>
                    <a:pt x="780165" y="2979302"/>
                  </a:lnTo>
                  <a:lnTo>
                    <a:pt x="783380" y="2989102"/>
                  </a:lnTo>
                  <a:lnTo>
                    <a:pt x="786611" y="2998902"/>
                  </a:lnTo>
                  <a:lnTo>
                    <a:pt x="789868" y="3008703"/>
                  </a:lnTo>
                  <a:lnTo>
                    <a:pt x="793142" y="3018503"/>
                  </a:lnTo>
                  <a:lnTo>
                    <a:pt x="796429" y="3028303"/>
                  </a:lnTo>
                  <a:lnTo>
                    <a:pt x="799732" y="3038104"/>
                  </a:lnTo>
                  <a:lnTo>
                    <a:pt x="803038" y="3047904"/>
                  </a:lnTo>
                  <a:lnTo>
                    <a:pt x="806350" y="3057704"/>
                  </a:lnTo>
                  <a:lnTo>
                    <a:pt x="809661" y="3067505"/>
                  </a:lnTo>
                  <a:lnTo>
                    <a:pt x="812969" y="3077305"/>
                  </a:lnTo>
                  <a:lnTo>
                    <a:pt x="816268" y="3087105"/>
                  </a:lnTo>
                  <a:lnTo>
                    <a:pt x="819559" y="3096906"/>
                  </a:lnTo>
                  <a:lnTo>
                    <a:pt x="822828" y="3106706"/>
                  </a:lnTo>
                  <a:lnTo>
                    <a:pt x="826089" y="3116506"/>
                  </a:lnTo>
                  <a:lnTo>
                    <a:pt x="829310" y="3126307"/>
                  </a:lnTo>
                  <a:lnTo>
                    <a:pt x="832517" y="3136107"/>
                  </a:lnTo>
                  <a:lnTo>
                    <a:pt x="835685" y="3145907"/>
                  </a:lnTo>
                  <a:lnTo>
                    <a:pt x="838820" y="3155708"/>
                  </a:lnTo>
                  <a:lnTo>
                    <a:pt x="841922" y="3165508"/>
                  </a:lnTo>
                  <a:lnTo>
                    <a:pt x="844966" y="3175308"/>
                  </a:lnTo>
                  <a:lnTo>
                    <a:pt x="847990" y="3185109"/>
                  </a:lnTo>
                  <a:lnTo>
                    <a:pt x="850925" y="3194909"/>
                  </a:lnTo>
                  <a:lnTo>
                    <a:pt x="853834" y="3204709"/>
                  </a:lnTo>
                  <a:lnTo>
                    <a:pt x="856666" y="3214510"/>
                  </a:lnTo>
                  <a:lnTo>
                    <a:pt x="859443" y="3224310"/>
                  </a:lnTo>
                  <a:lnTo>
                    <a:pt x="862160" y="3234110"/>
                  </a:lnTo>
                  <a:lnTo>
                    <a:pt x="864786" y="3243911"/>
                  </a:lnTo>
                  <a:lnTo>
                    <a:pt x="867377" y="3253711"/>
                  </a:lnTo>
                  <a:lnTo>
                    <a:pt x="869835" y="3263511"/>
                  </a:lnTo>
                  <a:lnTo>
                    <a:pt x="872258" y="3273312"/>
                  </a:lnTo>
                  <a:lnTo>
                    <a:pt x="874562" y="3283112"/>
                  </a:lnTo>
                  <a:lnTo>
                    <a:pt x="876795" y="3292912"/>
                  </a:lnTo>
                  <a:lnTo>
                    <a:pt x="878938" y="3302713"/>
                  </a:lnTo>
                  <a:lnTo>
                    <a:pt x="880965" y="3312513"/>
                  </a:lnTo>
                  <a:lnTo>
                    <a:pt x="882937" y="3322313"/>
                  </a:lnTo>
                  <a:lnTo>
                    <a:pt x="884744" y="3332114"/>
                  </a:lnTo>
                  <a:lnTo>
                    <a:pt x="886505" y="3341914"/>
                  </a:lnTo>
                  <a:lnTo>
                    <a:pt x="888106" y="3351714"/>
                  </a:lnTo>
                  <a:lnTo>
                    <a:pt x="889628" y="3361515"/>
                  </a:lnTo>
                  <a:lnTo>
                    <a:pt x="891031" y="3371315"/>
                  </a:lnTo>
                  <a:lnTo>
                    <a:pt x="892300" y="3381115"/>
                  </a:lnTo>
                  <a:lnTo>
                    <a:pt x="893495" y="3390916"/>
                  </a:lnTo>
                  <a:lnTo>
                    <a:pt x="894501" y="3400716"/>
                  </a:lnTo>
                  <a:lnTo>
                    <a:pt x="895454" y="3410516"/>
                  </a:lnTo>
                  <a:lnTo>
                    <a:pt x="896212" y="3420317"/>
                  </a:lnTo>
                  <a:lnTo>
                    <a:pt x="896888" y="3430117"/>
                  </a:lnTo>
                  <a:lnTo>
                    <a:pt x="897418" y="3439917"/>
                  </a:lnTo>
                  <a:lnTo>
                    <a:pt x="897807" y="3449718"/>
                  </a:lnTo>
                  <a:lnTo>
                    <a:pt x="898104" y="3459518"/>
                  </a:lnTo>
                  <a:lnTo>
                    <a:pt x="898201" y="3469318"/>
                  </a:lnTo>
                  <a:lnTo>
                    <a:pt x="898240" y="3479119"/>
                  </a:lnTo>
                  <a:lnTo>
                    <a:pt x="898058" y="3488919"/>
                  </a:lnTo>
                  <a:lnTo>
                    <a:pt x="897797" y="3498719"/>
                  </a:lnTo>
                  <a:lnTo>
                    <a:pt x="897370" y="3508520"/>
                  </a:lnTo>
                  <a:lnTo>
                    <a:pt x="896806" y="3518320"/>
                  </a:lnTo>
                  <a:lnTo>
                    <a:pt x="896134" y="3528120"/>
                  </a:lnTo>
                  <a:lnTo>
                    <a:pt x="895263" y="3537921"/>
                  </a:lnTo>
                  <a:lnTo>
                    <a:pt x="894334" y="3547721"/>
                  </a:lnTo>
                  <a:lnTo>
                    <a:pt x="893169" y="3557521"/>
                  </a:lnTo>
                  <a:lnTo>
                    <a:pt x="891934" y="3567322"/>
                  </a:lnTo>
                  <a:lnTo>
                    <a:pt x="890523" y="3577122"/>
                  </a:lnTo>
                  <a:lnTo>
                    <a:pt x="888985" y="3586922"/>
                  </a:lnTo>
                  <a:lnTo>
                    <a:pt x="887330" y="3596723"/>
                  </a:lnTo>
                  <a:lnTo>
                    <a:pt x="885492" y="3606523"/>
                  </a:lnTo>
                  <a:lnTo>
                    <a:pt x="883597" y="3616323"/>
                  </a:lnTo>
                  <a:lnTo>
                    <a:pt x="881465" y="3626124"/>
                  </a:lnTo>
                  <a:lnTo>
                    <a:pt x="879277" y="3635924"/>
                  </a:lnTo>
                  <a:lnTo>
                    <a:pt x="876914" y="3645724"/>
                  </a:lnTo>
                  <a:lnTo>
                    <a:pt x="874441" y="3655525"/>
                  </a:lnTo>
                  <a:lnTo>
                    <a:pt x="871851" y="3665325"/>
                  </a:lnTo>
                  <a:lnTo>
                    <a:pt x="869102" y="3675125"/>
                  </a:lnTo>
                  <a:lnTo>
                    <a:pt x="866293" y="3684926"/>
                  </a:lnTo>
                  <a:lnTo>
                    <a:pt x="863279" y="3694726"/>
                  </a:lnTo>
                  <a:lnTo>
                    <a:pt x="860215" y="3704526"/>
                  </a:lnTo>
                  <a:lnTo>
                    <a:pt x="856989" y="3714327"/>
                  </a:lnTo>
                  <a:lnTo>
                    <a:pt x="853676" y="3724127"/>
                  </a:lnTo>
                  <a:lnTo>
                    <a:pt x="850254" y="3733927"/>
                  </a:lnTo>
                  <a:lnTo>
                    <a:pt x="846705" y="3743728"/>
                  </a:lnTo>
                  <a:lnTo>
                    <a:pt x="843098" y="3753528"/>
                  </a:lnTo>
                  <a:lnTo>
                    <a:pt x="839327" y="3763328"/>
                  </a:lnTo>
                  <a:lnTo>
                    <a:pt x="835516" y="3773129"/>
                  </a:lnTo>
                  <a:lnTo>
                    <a:pt x="831568" y="3782929"/>
                  </a:lnTo>
                  <a:lnTo>
                    <a:pt x="827557" y="3792729"/>
                  </a:lnTo>
                  <a:lnTo>
                    <a:pt x="823455" y="3802530"/>
                  </a:lnTo>
                  <a:lnTo>
                    <a:pt x="819260" y="3812330"/>
                  </a:lnTo>
                  <a:lnTo>
                    <a:pt x="815015" y="3822131"/>
                  </a:lnTo>
                  <a:lnTo>
                    <a:pt x="810655" y="3831931"/>
                  </a:lnTo>
                  <a:lnTo>
                    <a:pt x="806265" y="3841731"/>
                  </a:lnTo>
                  <a:lnTo>
                    <a:pt x="801772" y="3851532"/>
                  </a:lnTo>
                  <a:lnTo>
                    <a:pt x="797240" y="3861332"/>
                  </a:lnTo>
                  <a:lnTo>
                    <a:pt x="792642" y="3871132"/>
                  </a:lnTo>
                  <a:lnTo>
                    <a:pt x="787987" y="3880933"/>
                  </a:lnTo>
                  <a:lnTo>
                    <a:pt x="783296" y="3890733"/>
                  </a:lnTo>
                  <a:lnTo>
                    <a:pt x="778538" y="3900533"/>
                  </a:lnTo>
                  <a:lnTo>
                    <a:pt x="773761" y="3910334"/>
                  </a:lnTo>
                  <a:lnTo>
                    <a:pt x="768924" y="3920134"/>
                  </a:lnTo>
                  <a:lnTo>
                    <a:pt x="764068" y="3929934"/>
                  </a:lnTo>
                  <a:lnTo>
                    <a:pt x="759177" y="3939735"/>
                  </a:lnTo>
                  <a:lnTo>
                    <a:pt x="754262" y="3949535"/>
                  </a:lnTo>
                  <a:lnTo>
                    <a:pt x="749329" y="3959335"/>
                  </a:lnTo>
                  <a:lnTo>
                    <a:pt x="744373" y="3969136"/>
                  </a:lnTo>
                  <a:lnTo>
                    <a:pt x="739411" y="3978936"/>
                  </a:lnTo>
                  <a:lnTo>
                    <a:pt x="734433" y="3988736"/>
                  </a:lnTo>
                  <a:lnTo>
                    <a:pt x="729454" y="3998537"/>
                  </a:lnTo>
                  <a:lnTo>
                    <a:pt x="724472" y="4008337"/>
                  </a:lnTo>
                  <a:lnTo>
                    <a:pt x="719495" y="4018137"/>
                  </a:lnTo>
                  <a:lnTo>
                    <a:pt x="714521" y="4027938"/>
                  </a:lnTo>
                  <a:lnTo>
                    <a:pt x="709562" y="4037738"/>
                  </a:lnTo>
                  <a:lnTo>
                    <a:pt x="704607" y="4047538"/>
                  </a:lnTo>
                  <a:lnTo>
                    <a:pt x="699682" y="4057339"/>
                  </a:lnTo>
                  <a:lnTo>
                    <a:pt x="694768" y="4067139"/>
                  </a:lnTo>
                  <a:lnTo>
                    <a:pt x="689884" y="4076939"/>
                  </a:lnTo>
                  <a:lnTo>
                    <a:pt x="685025" y="4086740"/>
                  </a:lnTo>
                  <a:lnTo>
                    <a:pt x="680192" y="4096540"/>
                  </a:lnTo>
                  <a:lnTo>
                    <a:pt x="675403" y="4106340"/>
                  </a:lnTo>
                  <a:lnTo>
                    <a:pt x="670630" y="4116141"/>
                  </a:lnTo>
                  <a:lnTo>
                    <a:pt x="665924" y="4125941"/>
                  </a:lnTo>
                  <a:lnTo>
                    <a:pt x="661237" y="4135741"/>
                  </a:lnTo>
                  <a:lnTo>
                    <a:pt x="656611" y="4145542"/>
                  </a:lnTo>
                  <a:lnTo>
                    <a:pt x="652023" y="4155342"/>
                  </a:lnTo>
                  <a:lnTo>
                    <a:pt x="647482" y="4165142"/>
                  </a:lnTo>
                  <a:lnTo>
                    <a:pt x="643005" y="4174943"/>
                  </a:lnTo>
                  <a:lnTo>
                    <a:pt x="638557" y="4184743"/>
                  </a:lnTo>
                  <a:lnTo>
                    <a:pt x="634201" y="4194543"/>
                  </a:lnTo>
                  <a:lnTo>
                    <a:pt x="629869" y="4204344"/>
                  </a:lnTo>
                  <a:lnTo>
                    <a:pt x="625624" y="4214144"/>
                  </a:lnTo>
                  <a:lnTo>
                    <a:pt x="621425" y="4223944"/>
                  </a:lnTo>
                  <a:lnTo>
                    <a:pt x="617290" y="4233745"/>
                  </a:lnTo>
                  <a:lnTo>
                    <a:pt x="613230" y="4243545"/>
                  </a:lnTo>
                  <a:lnTo>
                    <a:pt x="609209" y="4253345"/>
                  </a:lnTo>
                  <a:lnTo>
                    <a:pt x="605295" y="4263146"/>
                  </a:lnTo>
                  <a:lnTo>
                    <a:pt x="601409" y="4272946"/>
                  </a:lnTo>
                  <a:lnTo>
                    <a:pt x="597629" y="4282746"/>
                  </a:lnTo>
                  <a:lnTo>
                    <a:pt x="593896" y="4292547"/>
                  </a:lnTo>
                  <a:lnTo>
                    <a:pt x="590239" y="4302347"/>
                  </a:lnTo>
                  <a:lnTo>
                    <a:pt x="586662" y="4312147"/>
                  </a:lnTo>
                  <a:lnTo>
                    <a:pt x="583132" y="4321948"/>
                  </a:lnTo>
                  <a:lnTo>
                    <a:pt x="579713" y="4331748"/>
                  </a:lnTo>
                  <a:lnTo>
                    <a:pt x="576324" y="4341548"/>
                  </a:lnTo>
                  <a:lnTo>
                    <a:pt x="573052" y="4351349"/>
                  </a:lnTo>
                  <a:lnTo>
                    <a:pt x="569824" y="4361149"/>
                  </a:lnTo>
                  <a:lnTo>
                    <a:pt x="566681" y="4370949"/>
                  </a:lnTo>
                  <a:lnTo>
                    <a:pt x="563614" y="4380750"/>
                  </a:lnTo>
                  <a:lnTo>
                    <a:pt x="560601" y="4390550"/>
                  </a:lnTo>
                  <a:lnTo>
                    <a:pt x="557693" y="4400350"/>
                  </a:lnTo>
                  <a:lnTo>
                    <a:pt x="554817" y="4410151"/>
                  </a:lnTo>
                  <a:lnTo>
                    <a:pt x="552061" y="4419951"/>
                  </a:lnTo>
                  <a:lnTo>
                    <a:pt x="549344" y="4429751"/>
                  </a:lnTo>
                  <a:lnTo>
                    <a:pt x="546715" y="4439552"/>
                  </a:lnTo>
                  <a:lnTo>
                    <a:pt x="544153" y="4449352"/>
                  </a:lnTo>
                  <a:lnTo>
                    <a:pt x="541649" y="4459152"/>
                  </a:lnTo>
                  <a:lnTo>
                    <a:pt x="539242" y="4468953"/>
                  </a:lnTo>
                  <a:lnTo>
                    <a:pt x="536864" y="4478753"/>
                  </a:lnTo>
                  <a:lnTo>
                    <a:pt x="534603" y="4488553"/>
                  </a:lnTo>
                  <a:lnTo>
                    <a:pt x="532374" y="4498354"/>
                  </a:lnTo>
                  <a:lnTo>
                    <a:pt x="530232" y="4508154"/>
                  </a:lnTo>
                  <a:lnTo>
                    <a:pt x="528147" y="4517954"/>
                  </a:lnTo>
                  <a:lnTo>
                    <a:pt x="526120" y="4527755"/>
                  </a:lnTo>
                  <a:lnTo>
                    <a:pt x="524176" y="4537555"/>
                  </a:lnTo>
                  <a:lnTo>
                    <a:pt x="522261" y="4547355"/>
                  </a:lnTo>
                  <a:lnTo>
                    <a:pt x="520453" y="4557156"/>
                  </a:lnTo>
                  <a:lnTo>
                    <a:pt x="518670" y="4566956"/>
                  </a:lnTo>
                  <a:lnTo>
                    <a:pt x="516968" y="4576756"/>
                  </a:lnTo>
                  <a:lnTo>
                    <a:pt x="515314" y="4586557"/>
                  </a:lnTo>
                  <a:lnTo>
                    <a:pt x="513714" y="4596357"/>
                  </a:lnTo>
                  <a:lnTo>
                    <a:pt x="512183" y="4606157"/>
                  </a:lnTo>
                  <a:lnTo>
                    <a:pt x="510681" y="4615958"/>
                  </a:lnTo>
                  <a:lnTo>
                    <a:pt x="509268" y="4625758"/>
                  </a:lnTo>
                  <a:lnTo>
                    <a:pt x="507877" y="4635558"/>
                  </a:lnTo>
                  <a:lnTo>
                    <a:pt x="506559" y="4645359"/>
                  </a:lnTo>
                  <a:lnTo>
                    <a:pt x="505278" y="4655159"/>
                  </a:lnTo>
                  <a:lnTo>
                    <a:pt x="504046" y="4664959"/>
                  </a:lnTo>
                  <a:lnTo>
                    <a:pt x="502869" y="4674760"/>
                  </a:lnTo>
                  <a:lnTo>
                    <a:pt x="501720" y="4684560"/>
                  </a:lnTo>
                  <a:lnTo>
                    <a:pt x="500642" y="4694360"/>
                  </a:lnTo>
                  <a:lnTo>
                    <a:pt x="499583" y="4704161"/>
                  </a:lnTo>
                  <a:lnTo>
                    <a:pt x="498587" y="4713961"/>
                  </a:lnTo>
                  <a:lnTo>
                    <a:pt x="497618" y="4723761"/>
                  </a:lnTo>
                  <a:lnTo>
                    <a:pt x="496693" y="4733562"/>
                  </a:lnTo>
                  <a:lnTo>
                    <a:pt x="495811" y="4743362"/>
                  </a:lnTo>
                  <a:lnTo>
                    <a:pt x="494953" y="4753162"/>
                  </a:lnTo>
                  <a:lnTo>
                    <a:pt x="494150" y="4762963"/>
                  </a:lnTo>
                  <a:lnTo>
                    <a:pt x="493362" y="4772763"/>
                  </a:lnTo>
                  <a:lnTo>
                    <a:pt x="492627" y="4782563"/>
                  </a:lnTo>
                  <a:lnTo>
                    <a:pt x="491912" y="4792364"/>
                  </a:lnTo>
                  <a:lnTo>
                    <a:pt x="491234" y="4802164"/>
                  </a:lnTo>
                  <a:lnTo>
                    <a:pt x="490587" y="4811964"/>
                  </a:lnTo>
                  <a:lnTo>
                    <a:pt x="489962" y="4821765"/>
                  </a:lnTo>
                  <a:lnTo>
                    <a:pt x="489378" y="4831565"/>
                  </a:lnTo>
                  <a:lnTo>
                    <a:pt x="488806" y="4841365"/>
                  </a:lnTo>
                  <a:lnTo>
                    <a:pt x="488277" y="4851166"/>
                  </a:lnTo>
                  <a:lnTo>
                    <a:pt x="487761" y="4860966"/>
                  </a:lnTo>
                  <a:lnTo>
                    <a:pt x="487275" y="4870766"/>
                  </a:lnTo>
                  <a:lnTo>
                    <a:pt x="486812" y="4880567"/>
                  </a:lnTo>
                  <a:lnTo>
                    <a:pt x="486367" y="4890367"/>
                  </a:lnTo>
                  <a:lnTo>
                    <a:pt x="485952" y="4900167"/>
                  </a:lnTo>
                  <a:lnTo>
                    <a:pt x="485546" y="4909968"/>
                  </a:lnTo>
                  <a:lnTo>
                    <a:pt x="485174" y="4919768"/>
                  </a:lnTo>
                  <a:lnTo>
                    <a:pt x="484811" y="4929568"/>
                  </a:lnTo>
                  <a:lnTo>
                    <a:pt x="484471" y="4939369"/>
                  </a:lnTo>
                  <a:lnTo>
                    <a:pt x="484147" y="4949169"/>
                  </a:lnTo>
                  <a:lnTo>
                    <a:pt x="483838" y="4958969"/>
                  </a:lnTo>
                  <a:lnTo>
                    <a:pt x="483550" y="4968770"/>
                  </a:lnTo>
                  <a:lnTo>
                    <a:pt x="483268" y="4978570"/>
                  </a:lnTo>
                  <a:lnTo>
                    <a:pt x="483012" y="4988370"/>
                  </a:lnTo>
                  <a:lnTo>
                    <a:pt x="482762" y="4998171"/>
                  </a:lnTo>
                  <a:lnTo>
                    <a:pt x="48253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953584"/>
              <a:ext cx="0" cy="65643"/>
            </a:xfrm>
            <a:custGeom>
              <a:avLst/>
              <a:pathLst>
                <a:path w="0" h="65643">
                  <a:moveTo>
                    <a:pt x="0" y="65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736965"/>
              <a:ext cx="0" cy="32550"/>
            </a:xfrm>
            <a:custGeom>
              <a:avLst/>
              <a:pathLst>
                <a:path w="0" h="32550">
                  <a:moveTo>
                    <a:pt x="0" y="0"/>
                  </a:moveTo>
                  <a:lnTo>
                    <a:pt x="0" y="325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4019227"/>
              <a:ext cx="182029" cy="717737"/>
            </a:xfrm>
            <a:custGeom>
              <a:avLst/>
              <a:pathLst>
                <a:path w="182029" h="717737">
                  <a:moveTo>
                    <a:pt x="0" y="0"/>
                  </a:moveTo>
                  <a:lnTo>
                    <a:pt x="0" y="717737"/>
                  </a:lnTo>
                  <a:lnTo>
                    <a:pt x="182029" y="717737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45377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25525"/>
              <a:ext cx="0" cy="54250"/>
            </a:xfrm>
            <a:custGeom>
              <a:avLst/>
              <a:pathLst>
                <a:path w="0" h="54250">
                  <a:moveTo>
                    <a:pt x="0" y="542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51070"/>
              <a:ext cx="0" cy="29295"/>
            </a:xfrm>
            <a:custGeom>
              <a:avLst/>
              <a:pathLst>
                <a:path w="0" h="29295">
                  <a:moveTo>
                    <a:pt x="0" y="0"/>
                  </a:moveTo>
                  <a:lnTo>
                    <a:pt x="0" y="292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79776"/>
              <a:ext cx="182029" cy="2071294"/>
            </a:xfrm>
            <a:custGeom>
              <a:avLst/>
              <a:pathLst>
                <a:path w="182029" h="2071294">
                  <a:moveTo>
                    <a:pt x="0" y="0"/>
                  </a:moveTo>
                  <a:lnTo>
                    <a:pt x="0" y="2071294"/>
                  </a:lnTo>
                  <a:lnTo>
                    <a:pt x="182029" y="207129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16369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983742" y="3118035"/>
              <a:ext cx="91315" cy="91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12817" y="3104400"/>
              <a:ext cx="92544" cy="92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848554" y="4134650"/>
              <a:ext cx="163015" cy="163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54580" y="3109325"/>
              <a:ext cx="91375" cy="91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75761" y="2582282"/>
              <a:ext cx="90826" cy="908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22175" y="2601514"/>
              <a:ext cx="91422" cy="914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35347" y="2579602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78117" y="4721869"/>
              <a:ext cx="90953" cy="90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04595" y="2595686"/>
              <a:ext cx="64017" cy="64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88079" y="2540438"/>
              <a:ext cx="170175" cy="170175"/>
            </a:xfrm>
            <a:custGeom>
              <a:avLst/>
              <a:pathLst>
                <a:path w="170175" h="170175">
                  <a:moveTo>
                    <a:pt x="0" y="85087"/>
                  </a:moveTo>
                  <a:lnTo>
                    <a:pt x="85087" y="0"/>
                  </a:lnTo>
                  <a:lnTo>
                    <a:pt x="170175" y="85087"/>
                  </a:lnTo>
                  <a:lnTo>
                    <a:pt x="85087" y="1701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839399" y="3867780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08303" y="2647000"/>
              <a:ext cx="91592" cy="915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85962" y="2846970"/>
              <a:ext cx="90937" cy="909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07841" y="4734484"/>
              <a:ext cx="39682" cy="39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27608" y="4113739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46463" y="4671567"/>
              <a:ext cx="161176" cy="16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47985" y="4615542"/>
              <a:ext cx="151705" cy="151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11380" y="4708626"/>
              <a:ext cx="91398" cy="91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83699" y="2653070"/>
              <a:ext cx="27371" cy="273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508660" y="4702122"/>
              <a:ext cx="91387" cy="91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43766" y="4717292"/>
              <a:ext cx="91426" cy="91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48601" y="4734698"/>
              <a:ext cx="91335" cy="91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448400" y="3992159"/>
              <a:ext cx="92113" cy="92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14123" y="4680241"/>
              <a:ext cx="104768" cy="104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77431" y="4685610"/>
              <a:ext cx="167811" cy="167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234154" y="267664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chr1:17028643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448133" y="636119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48133" y="581868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48133" y="527617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47336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03125" y="41911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03125" y="364865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03125" y="310614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256363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880411" y="64209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58784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53358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0411" y="47933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0411" y="42508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37083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31658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26233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06490" y="203749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5" name="pt65"/>
            <p:cNvSpPr/>
            <p:nvPr/>
          </p:nvSpPr>
          <p:spPr>
            <a:xfrm>
              <a:off x="7179089" y="23892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79089" y="258407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179089" y="277892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389908" y="232211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389908" y="251695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389908" y="271180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106490" y="309679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2" name="pt72"/>
            <p:cNvSpPr/>
            <p:nvPr/>
          </p:nvSpPr>
          <p:spPr>
            <a:xfrm>
              <a:off x="7168936" y="3385991"/>
              <a:ext cx="89818" cy="898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209345" y="362125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168936" y="3775690"/>
              <a:ext cx="89818" cy="898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152198" y="3953801"/>
              <a:ext cx="123294" cy="1232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39355" y="4135807"/>
              <a:ext cx="148981" cy="1489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28527" y="4329759"/>
              <a:ext cx="170636" cy="17063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7409768" y="337535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409768" y="356603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409768" y="376504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09768" y="395788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409768" y="415058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40976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06490" y="469609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7179089" y="50273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179089" y="522218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7389908" y="498976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89908" y="518461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924695" y="619487"/>
              <a:ext cx="1014382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SDHB,Bowel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1198960"/>
              <a:ext cx="1638269" cy="5007971"/>
            </a:xfrm>
            <a:custGeom>
              <a:avLst/>
              <a:pathLst>
                <a:path w="1638269" h="5007971">
                  <a:moveTo>
                    <a:pt x="812276" y="5007971"/>
                  </a:moveTo>
                  <a:lnTo>
                    <a:pt x="811845" y="4998171"/>
                  </a:lnTo>
                  <a:lnTo>
                    <a:pt x="811382" y="4988370"/>
                  </a:lnTo>
                  <a:lnTo>
                    <a:pt x="810896" y="4978570"/>
                  </a:lnTo>
                  <a:lnTo>
                    <a:pt x="810387" y="4968770"/>
                  </a:lnTo>
                  <a:lnTo>
                    <a:pt x="809841" y="4958969"/>
                  </a:lnTo>
                  <a:lnTo>
                    <a:pt x="809282" y="4949169"/>
                  </a:lnTo>
                  <a:lnTo>
                    <a:pt x="808670" y="4939369"/>
                  </a:lnTo>
                  <a:lnTo>
                    <a:pt x="808044" y="4929568"/>
                  </a:lnTo>
                  <a:lnTo>
                    <a:pt x="807373" y="4919768"/>
                  </a:lnTo>
                  <a:lnTo>
                    <a:pt x="806674" y="4909968"/>
                  </a:lnTo>
                  <a:lnTo>
                    <a:pt x="805940" y="4900167"/>
                  </a:lnTo>
                  <a:lnTo>
                    <a:pt x="805159" y="4890367"/>
                  </a:lnTo>
                  <a:lnTo>
                    <a:pt x="804358" y="4880567"/>
                  </a:lnTo>
                  <a:lnTo>
                    <a:pt x="803489" y="4870766"/>
                  </a:lnTo>
                  <a:lnTo>
                    <a:pt x="802602" y="4860966"/>
                  </a:lnTo>
                  <a:lnTo>
                    <a:pt x="801651" y="4851166"/>
                  </a:lnTo>
                  <a:lnTo>
                    <a:pt x="800666" y="4841365"/>
                  </a:lnTo>
                  <a:lnTo>
                    <a:pt x="799631" y="4831565"/>
                  </a:lnTo>
                  <a:lnTo>
                    <a:pt x="798540" y="4821765"/>
                  </a:lnTo>
                  <a:lnTo>
                    <a:pt x="797417" y="4811964"/>
                  </a:lnTo>
                  <a:lnTo>
                    <a:pt x="796211" y="4802164"/>
                  </a:lnTo>
                  <a:lnTo>
                    <a:pt x="794982" y="4792364"/>
                  </a:lnTo>
                  <a:lnTo>
                    <a:pt x="793665" y="4782563"/>
                  </a:lnTo>
                  <a:lnTo>
                    <a:pt x="792309" y="4772763"/>
                  </a:lnTo>
                  <a:lnTo>
                    <a:pt x="790885" y="4762963"/>
                  </a:lnTo>
                  <a:lnTo>
                    <a:pt x="789394" y="4753162"/>
                  </a:lnTo>
                  <a:lnTo>
                    <a:pt x="787857" y="4743362"/>
                  </a:lnTo>
                  <a:lnTo>
                    <a:pt x="786220" y="4733562"/>
                  </a:lnTo>
                  <a:lnTo>
                    <a:pt x="784555" y="4723761"/>
                  </a:lnTo>
                  <a:lnTo>
                    <a:pt x="782773" y="4713961"/>
                  </a:lnTo>
                  <a:lnTo>
                    <a:pt x="780950" y="4704161"/>
                  </a:lnTo>
                  <a:lnTo>
                    <a:pt x="779034" y="4694360"/>
                  </a:lnTo>
                  <a:lnTo>
                    <a:pt x="777043" y="4684560"/>
                  </a:lnTo>
                  <a:lnTo>
                    <a:pt x="774987" y="4674760"/>
                  </a:lnTo>
                  <a:lnTo>
                    <a:pt x="772818" y="4664959"/>
                  </a:lnTo>
                  <a:lnTo>
                    <a:pt x="770613" y="4655159"/>
                  </a:lnTo>
                  <a:lnTo>
                    <a:pt x="768258" y="4645359"/>
                  </a:lnTo>
                  <a:lnTo>
                    <a:pt x="765861" y="4635558"/>
                  </a:lnTo>
                  <a:lnTo>
                    <a:pt x="763345" y="4625758"/>
                  </a:lnTo>
                  <a:lnTo>
                    <a:pt x="760747" y="4615958"/>
                  </a:lnTo>
                  <a:lnTo>
                    <a:pt x="758063" y="4606157"/>
                  </a:lnTo>
                  <a:lnTo>
                    <a:pt x="755252" y="4596357"/>
                  </a:lnTo>
                  <a:lnTo>
                    <a:pt x="752394" y="4586557"/>
                  </a:lnTo>
                  <a:lnTo>
                    <a:pt x="749361" y="4576756"/>
                  </a:lnTo>
                  <a:lnTo>
                    <a:pt x="746285" y="4566956"/>
                  </a:lnTo>
                  <a:lnTo>
                    <a:pt x="743058" y="4557156"/>
                  </a:lnTo>
                  <a:lnTo>
                    <a:pt x="739746" y="4547355"/>
                  </a:lnTo>
                  <a:lnTo>
                    <a:pt x="736325" y="4537555"/>
                  </a:lnTo>
                  <a:lnTo>
                    <a:pt x="732769" y="4527755"/>
                  </a:lnTo>
                  <a:lnTo>
                    <a:pt x="729147" y="4517954"/>
                  </a:lnTo>
                  <a:lnTo>
                    <a:pt x="725339" y="4508154"/>
                  </a:lnTo>
                  <a:lnTo>
                    <a:pt x="721480" y="4498354"/>
                  </a:lnTo>
                  <a:lnTo>
                    <a:pt x="717441" y="4488553"/>
                  </a:lnTo>
                  <a:lnTo>
                    <a:pt x="713319" y="4478753"/>
                  </a:lnTo>
                  <a:lnTo>
                    <a:pt x="709064" y="4468953"/>
                  </a:lnTo>
                  <a:lnTo>
                    <a:pt x="704671" y="4459152"/>
                  </a:lnTo>
                  <a:lnTo>
                    <a:pt x="700194" y="4449352"/>
                  </a:lnTo>
                  <a:lnTo>
                    <a:pt x="695524" y="4439552"/>
                  </a:lnTo>
                  <a:lnTo>
                    <a:pt x="690800" y="4429751"/>
                  </a:lnTo>
                  <a:lnTo>
                    <a:pt x="685869" y="4419951"/>
                  </a:lnTo>
                  <a:lnTo>
                    <a:pt x="680861" y="4410151"/>
                  </a:lnTo>
                  <a:lnTo>
                    <a:pt x="675698" y="4400350"/>
                  </a:lnTo>
                  <a:lnTo>
                    <a:pt x="670402" y="4390550"/>
                  </a:lnTo>
                  <a:lnTo>
                    <a:pt x="665004" y="4380750"/>
                  </a:lnTo>
                  <a:lnTo>
                    <a:pt x="659417" y="4370949"/>
                  </a:lnTo>
                  <a:lnTo>
                    <a:pt x="653773" y="4361149"/>
                  </a:lnTo>
                  <a:lnTo>
                    <a:pt x="647903" y="4351349"/>
                  </a:lnTo>
                  <a:lnTo>
                    <a:pt x="641967" y="4341548"/>
                  </a:lnTo>
                  <a:lnTo>
                    <a:pt x="635860" y="4331748"/>
                  </a:lnTo>
                  <a:lnTo>
                    <a:pt x="629631" y="4321948"/>
                  </a:lnTo>
                  <a:lnTo>
                    <a:pt x="623287" y="4312147"/>
                  </a:lnTo>
                  <a:lnTo>
                    <a:pt x="616768" y="4302347"/>
                  </a:lnTo>
                  <a:lnTo>
                    <a:pt x="610190" y="4292547"/>
                  </a:lnTo>
                  <a:lnTo>
                    <a:pt x="603384" y="4282746"/>
                  </a:lnTo>
                  <a:lnTo>
                    <a:pt x="596523" y="4272946"/>
                  </a:lnTo>
                  <a:lnTo>
                    <a:pt x="589485" y="4263146"/>
                  </a:lnTo>
                  <a:lnTo>
                    <a:pt x="582344" y="4253345"/>
                  </a:lnTo>
                  <a:lnTo>
                    <a:pt x="575083" y="4243545"/>
                  </a:lnTo>
                  <a:lnTo>
                    <a:pt x="567670" y="4233745"/>
                  </a:lnTo>
                  <a:lnTo>
                    <a:pt x="560190" y="4223944"/>
                  </a:lnTo>
                  <a:lnTo>
                    <a:pt x="552513" y="4214144"/>
                  </a:lnTo>
                  <a:lnTo>
                    <a:pt x="544788" y="4204344"/>
                  </a:lnTo>
                  <a:lnTo>
                    <a:pt x="536894" y="4194543"/>
                  </a:lnTo>
                  <a:lnTo>
                    <a:pt x="528920" y="4184743"/>
                  </a:lnTo>
                  <a:lnTo>
                    <a:pt x="520831" y="4174943"/>
                  </a:lnTo>
                  <a:lnTo>
                    <a:pt x="512622" y="4165142"/>
                  </a:lnTo>
                  <a:lnTo>
                    <a:pt x="504348" y="4155342"/>
                  </a:lnTo>
                  <a:lnTo>
                    <a:pt x="495920" y="4145542"/>
                  </a:lnTo>
                  <a:lnTo>
                    <a:pt x="487453" y="4135741"/>
                  </a:lnTo>
                  <a:lnTo>
                    <a:pt x="478842" y="4125941"/>
                  </a:lnTo>
                  <a:lnTo>
                    <a:pt x="470179" y="4116141"/>
                  </a:lnTo>
                  <a:lnTo>
                    <a:pt x="461419" y="4106340"/>
                  </a:lnTo>
                  <a:lnTo>
                    <a:pt x="452580" y="4096540"/>
                  </a:lnTo>
                  <a:lnTo>
                    <a:pt x="443685" y="4086740"/>
                  </a:lnTo>
                  <a:lnTo>
                    <a:pt x="434691" y="4076939"/>
                  </a:lnTo>
                  <a:lnTo>
                    <a:pt x="425670" y="4067139"/>
                  </a:lnTo>
                  <a:lnTo>
                    <a:pt x="416551" y="4057339"/>
                  </a:lnTo>
                  <a:lnTo>
                    <a:pt x="407406" y="4047538"/>
                  </a:lnTo>
                  <a:lnTo>
                    <a:pt x="398200" y="4037738"/>
                  </a:lnTo>
                  <a:lnTo>
                    <a:pt x="388957" y="4027938"/>
                  </a:lnTo>
                  <a:lnTo>
                    <a:pt x="379681" y="4018137"/>
                  </a:lnTo>
                  <a:lnTo>
                    <a:pt x="370366" y="4008337"/>
                  </a:lnTo>
                  <a:lnTo>
                    <a:pt x="361040" y="3998537"/>
                  </a:lnTo>
                  <a:lnTo>
                    <a:pt x="351681" y="3988736"/>
                  </a:lnTo>
                  <a:lnTo>
                    <a:pt x="342320" y="3978936"/>
                  </a:lnTo>
                  <a:lnTo>
                    <a:pt x="332950" y="3969136"/>
                  </a:lnTo>
                  <a:lnTo>
                    <a:pt x="323585" y="3959335"/>
                  </a:lnTo>
                  <a:lnTo>
                    <a:pt x="314224" y="3949535"/>
                  </a:lnTo>
                  <a:lnTo>
                    <a:pt x="304884" y="3939735"/>
                  </a:lnTo>
                  <a:lnTo>
                    <a:pt x="295552" y="3929934"/>
                  </a:lnTo>
                  <a:lnTo>
                    <a:pt x="286270" y="3920134"/>
                  </a:lnTo>
                  <a:lnTo>
                    <a:pt x="277003" y="3910334"/>
                  </a:lnTo>
                  <a:lnTo>
                    <a:pt x="267796" y="3900533"/>
                  </a:lnTo>
                  <a:lnTo>
                    <a:pt x="258629" y="3890733"/>
                  </a:lnTo>
                  <a:lnTo>
                    <a:pt x="249516" y="3880933"/>
                  </a:lnTo>
                  <a:lnTo>
                    <a:pt x="240482" y="3871132"/>
                  </a:lnTo>
                  <a:lnTo>
                    <a:pt x="231485" y="3861332"/>
                  </a:lnTo>
                  <a:lnTo>
                    <a:pt x="222615" y="3851532"/>
                  </a:lnTo>
                  <a:lnTo>
                    <a:pt x="213782" y="3841731"/>
                  </a:lnTo>
                  <a:lnTo>
                    <a:pt x="205085" y="3831931"/>
                  </a:lnTo>
                  <a:lnTo>
                    <a:pt x="196459" y="3822131"/>
                  </a:lnTo>
                  <a:lnTo>
                    <a:pt x="187946" y="3812330"/>
                  </a:lnTo>
                  <a:lnTo>
                    <a:pt x="179559" y="3802530"/>
                  </a:lnTo>
                  <a:lnTo>
                    <a:pt x="171251" y="3792729"/>
                  </a:lnTo>
                  <a:lnTo>
                    <a:pt x="163135" y="3782929"/>
                  </a:lnTo>
                  <a:lnTo>
                    <a:pt x="155075" y="3773129"/>
                  </a:lnTo>
                  <a:lnTo>
                    <a:pt x="147239" y="3763328"/>
                  </a:lnTo>
                  <a:lnTo>
                    <a:pt x="139491" y="3753528"/>
                  </a:lnTo>
                  <a:lnTo>
                    <a:pt x="131922" y="3743728"/>
                  </a:lnTo>
                  <a:lnTo>
                    <a:pt x="124515" y="3733927"/>
                  </a:lnTo>
                  <a:lnTo>
                    <a:pt x="117232" y="3724127"/>
                  </a:lnTo>
                  <a:lnTo>
                    <a:pt x="110195" y="3714327"/>
                  </a:lnTo>
                  <a:lnTo>
                    <a:pt x="103230" y="3704526"/>
                  </a:lnTo>
                  <a:lnTo>
                    <a:pt x="96576" y="3694726"/>
                  </a:lnTo>
                  <a:lnTo>
                    <a:pt x="90016" y="3684926"/>
                  </a:lnTo>
                  <a:lnTo>
                    <a:pt x="83703" y="3675125"/>
                  </a:lnTo>
                  <a:lnTo>
                    <a:pt x="77572" y="3665325"/>
                  </a:lnTo>
                  <a:lnTo>
                    <a:pt x="71616" y="3655525"/>
                  </a:lnTo>
                  <a:lnTo>
                    <a:pt x="65938" y="3645724"/>
                  </a:lnTo>
                  <a:lnTo>
                    <a:pt x="60352" y="3635924"/>
                  </a:lnTo>
                  <a:lnTo>
                    <a:pt x="55148" y="3626124"/>
                  </a:lnTo>
                  <a:lnTo>
                    <a:pt x="50037" y="3616323"/>
                  </a:lnTo>
                  <a:lnTo>
                    <a:pt x="45236" y="3606523"/>
                  </a:lnTo>
                  <a:lnTo>
                    <a:pt x="40624" y="3596723"/>
                  </a:lnTo>
                  <a:lnTo>
                    <a:pt x="36233" y="3586922"/>
                  </a:lnTo>
                  <a:lnTo>
                    <a:pt x="32134" y="3577122"/>
                  </a:lnTo>
                  <a:lnTo>
                    <a:pt x="28163" y="3567322"/>
                  </a:lnTo>
                  <a:lnTo>
                    <a:pt x="24593" y="3557521"/>
                  </a:lnTo>
                  <a:lnTo>
                    <a:pt x="21126" y="3547721"/>
                  </a:lnTo>
                  <a:lnTo>
                    <a:pt x="18021" y="3537921"/>
                  </a:lnTo>
                  <a:lnTo>
                    <a:pt x="15096" y="3528120"/>
                  </a:lnTo>
                  <a:lnTo>
                    <a:pt x="12434" y="3518320"/>
                  </a:lnTo>
                  <a:lnTo>
                    <a:pt x="10061" y="3508520"/>
                  </a:lnTo>
                  <a:lnTo>
                    <a:pt x="7847" y="3498719"/>
                  </a:lnTo>
                  <a:lnTo>
                    <a:pt x="6031" y="3488919"/>
                  </a:lnTo>
                  <a:lnTo>
                    <a:pt x="4322" y="3479119"/>
                  </a:lnTo>
                  <a:lnTo>
                    <a:pt x="3013" y="3469318"/>
                  </a:lnTo>
                  <a:lnTo>
                    <a:pt x="1866" y="3459518"/>
                  </a:lnTo>
                  <a:lnTo>
                    <a:pt x="1011" y="3449718"/>
                  </a:lnTo>
                  <a:lnTo>
                    <a:pt x="426" y="3439917"/>
                  </a:lnTo>
                  <a:lnTo>
                    <a:pt x="25" y="3430117"/>
                  </a:lnTo>
                  <a:lnTo>
                    <a:pt x="0" y="3420317"/>
                  </a:lnTo>
                  <a:lnTo>
                    <a:pt x="81" y="3410516"/>
                  </a:lnTo>
                  <a:lnTo>
                    <a:pt x="581" y="3400716"/>
                  </a:lnTo>
                  <a:lnTo>
                    <a:pt x="1217" y="3390916"/>
                  </a:lnTo>
                  <a:lnTo>
                    <a:pt x="2162" y="3381115"/>
                  </a:lnTo>
                  <a:lnTo>
                    <a:pt x="3344" y="3371315"/>
                  </a:lnTo>
                  <a:lnTo>
                    <a:pt x="4728" y="3361515"/>
                  </a:lnTo>
                  <a:lnTo>
                    <a:pt x="6448" y="3351714"/>
                  </a:lnTo>
                  <a:lnTo>
                    <a:pt x="8270" y="3341914"/>
                  </a:lnTo>
                  <a:lnTo>
                    <a:pt x="10510" y="3332114"/>
                  </a:lnTo>
                  <a:lnTo>
                    <a:pt x="12855" y="3322313"/>
                  </a:lnTo>
                  <a:lnTo>
                    <a:pt x="15511" y="3312513"/>
                  </a:lnTo>
                  <a:lnTo>
                    <a:pt x="18364" y="3302713"/>
                  </a:lnTo>
                  <a:lnTo>
                    <a:pt x="21425" y="3292912"/>
                  </a:lnTo>
                  <a:lnTo>
                    <a:pt x="24772" y="3283112"/>
                  </a:lnTo>
                  <a:lnTo>
                    <a:pt x="28227" y="3273312"/>
                  </a:lnTo>
                  <a:lnTo>
                    <a:pt x="32050" y="3263511"/>
                  </a:lnTo>
                  <a:lnTo>
                    <a:pt x="35961" y="3253711"/>
                  </a:lnTo>
                  <a:lnTo>
                    <a:pt x="40168" y="3243911"/>
                  </a:lnTo>
                  <a:lnTo>
                    <a:pt x="44531" y="3234110"/>
                  </a:lnTo>
                  <a:lnTo>
                    <a:pt x="49095" y="3224310"/>
                  </a:lnTo>
                  <a:lnTo>
                    <a:pt x="53888" y="3214510"/>
                  </a:lnTo>
                  <a:lnTo>
                    <a:pt x="58794" y="3204709"/>
                  </a:lnTo>
                  <a:lnTo>
                    <a:pt x="63998" y="3194909"/>
                  </a:lnTo>
                  <a:lnTo>
                    <a:pt x="69276" y="3185109"/>
                  </a:lnTo>
                  <a:lnTo>
                    <a:pt x="74821" y="3175308"/>
                  </a:lnTo>
                  <a:lnTo>
                    <a:pt x="80479" y="3165508"/>
                  </a:lnTo>
                  <a:lnTo>
                    <a:pt x="86321" y="3155708"/>
                  </a:lnTo>
                  <a:lnTo>
                    <a:pt x="92335" y="3145907"/>
                  </a:lnTo>
                  <a:lnTo>
                    <a:pt x="98455" y="3136107"/>
                  </a:lnTo>
                  <a:lnTo>
                    <a:pt x="104801" y="3126307"/>
                  </a:lnTo>
                  <a:lnTo>
                    <a:pt x="111207" y="3116506"/>
                  </a:lnTo>
                  <a:lnTo>
                    <a:pt x="117836" y="3106706"/>
                  </a:lnTo>
                  <a:lnTo>
                    <a:pt x="124541" y="3096906"/>
                  </a:lnTo>
                  <a:lnTo>
                    <a:pt x="131398" y="3087105"/>
                  </a:lnTo>
                  <a:lnTo>
                    <a:pt x="138375" y="3077305"/>
                  </a:lnTo>
                  <a:lnTo>
                    <a:pt x="145444" y="3067505"/>
                  </a:lnTo>
                  <a:lnTo>
                    <a:pt x="152667" y="3057704"/>
                  </a:lnTo>
                  <a:lnTo>
                    <a:pt x="159935" y="3047904"/>
                  </a:lnTo>
                  <a:lnTo>
                    <a:pt x="167372" y="3038104"/>
                  </a:lnTo>
                  <a:lnTo>
                    <a:pt x="174852" y="3028303"/>
                  </a:lnTo>
                  <a:lnTo>
                    <a:pt x="182445" y="3018503"/>
                  </a:lnTo>
                  <a:lnTo>
                    <a:pt x="190111" y="3008703"/>
                  </a:lnTo>
                  <a:lnTo>
                    <a:pt x="197844" y="2998902"/>
                  </a:lnTo>
                  <a:lnTo>
                    <a:pt x="205668" y="2989102"/>
                  </a:lnTo>
                  <a:lnTo>
                    <a:pt x="213522" y="2979302"/>
                  </a:lnTo>
                  <a:lnTo>
                    <a:pt x="221478" y="2969501"/>
                  </a:lnTo>
                  <a:lnTo>
                    <a:pt x="229455" y="2959701"/>
                  </a:lnTo>
                  <a:lnTo>
                    <a:pt x="237499" y="2949901"/>
                  </a:lnTo>
                  <a:lnTo>
                    <a:pt x="245574" y="2940100"/>
                  </a:lnTo>
                  <a:lnTo>
                    <a:pt x="253686" y="2930300"/>
                  </a:lnTo>
                  <a:lnTo>
                    <a:pt x="261833" y="2920500"/>
                  </a:lnTo>
                  <a:lnTo>
                    <a:pt x="269996" y="2910699"/>
                  </a:lnTo>
                  <a:lnTo>
                    <a:pt x="278190" y="2900899"/>
                  </a:lnTo>
                  <a:lnTo>
                    <a:pt x="286389" y="2891099"/>
                  </a:lnTo>
                  <a:lnTo>
                    <a:pt x="294601" y="2881298"/>
                  </a:lnTo>
                  <a:lnTo>
                    <a:pt x="302814" y="2871498"/>
                  </a:lnTo>
                  <a:lnTo>
                    <a:pt x="311027" y="2861698"/>
                  </a:lnTo>
                  <a:lnTo>
                    <a:pt x="319230" y="2851897"/>
                  </a:lnTo>
                  <a:lnTo>
                    <a:pt x="327426" y="2842097"/>
                  </a:lnTo>
                  <a:lnTo>
                    <a:pt x="335594" y="2832297"/>
                  </a:lnTo>
                  <a:lnTo>
                    <a:pt x="343753" y="2822496"/>
                  </a:lnTo>
                  <a:lnTo>
                    <a:pt x="351869" y="2812696"/>
                  </a:lnTo>
                  <a:lnTo>
                    <a:pt x="359963" y="2802896"/>
                  </a:lnTo>
                  <a:lnTo>
                    <a:pt x="368016" y="2793095"/>
                  </a:lnTo>
                  <a:lnTo>
                    <a:pt x="376022" y="2783295"/>
                  </a:lnTo>
                  <a:lnTo>
                    <a:pt x="383997" y="2773495"/>
                  </a:lnTo>
                  <a:lnTo>
                    <a:pt x="391895" y="2763694"/>
                  </a:lnTo>
                  <a:lnTo>
                    <a:pt x="399769" y="2753894"/>
                  </a:lnTo>
                  <a:lnTo>
                    <a:pt x="407545" y="2744094"/>
                  </a:lnTo>
                  <a:lnTo>
                    <a:pt x="415283" y="2734293"/>
                  </a:lnTo>
                  <a:lnTo>
                    <a:pt x="422938" y="2724493"/>
                  </a:lnTo>
                  <a:lnTo>
                    <a:pt x="430521" y="2714693"/>
                  </a:lnTo>
                  <a:lnTo>
                    <a:pt x="438042" y="2704892"/>
                  </a:lnTo>
                  <a:lnTo>
                    <a:pt x="445449" y="2695092"/>
                  </a:lnTo>
                  <a:lnTo>
                    <a:pt x="452822" y="2685292"/>
                  </a:lnTo>
                  <a:lnTo>
                    <a:pt x="460038" y="2675491"/>
                  </a:lnTo>
                  <a:lnTo>
                    <a:pt x="467212" y="2665691"/>
                  </a:lnTo>
                  <a:lnTo>
                    <a:pt x="474258" y="2655891"/>
                  </a:lnTo>
                  <a:lnTo>
                    <a:pt x="481216" y="2646090"/>
                  </a:lnTo>
                  <a:lnTo>
                    <a:pt x="488081" y="2636290"/>
                  </a:lnTo>
                  <a:lnTo>
                    <a:pt x="494807" y="2626490"/>
                  </a:lnTo>
                  <a:lnTo>
                    <a:pt x="501480" y="2616689"/>
                  </a:lnTo>
                  <a:lnTo>
                    <a:pt x="507958" y="2606889"/>
                  </a:lnTo>
                  <a:lnTo>
                    <a:pt x="514387" y="2597089"/>
                  </a:lnTo>
                  <a:lnTo>
                    <a:pt x="520646" y="2587288"/>
                  </a:lnTo>
                  <a:lnTo>
                    <a:pt x="526810" y="2577488"/>
                  </a:lnTo>
                  <a:lnTo>
                    <a:pt x="532848" y="2567688"/>
                  </a:lnTo>
                  <a:lnTo>
                    <a:pt x="538733" y="2557887"/>
                  </a:lnTo>
                  <a:lnTo>
                    <a:pt x="544542" y="2548087"/>
                  </a:lnTo>
                  <a:lnTo>
                    <a:pt x="550136" y="2538286"/>
                  </a:lnTo>
                  <a:lnTo>
                    <a:pt x="555673" y="2528486"/>
                  </a:lnTo>
                  <a:lnTo>
                    <a:pt x="561001" y="2518686"/>
                  </a:lnTo>
                  <a:lnTo>
                    <a:pt x="566233" y="2508885"/>
                  </a:lnTo>
                  <a:lnTo>
                    <a:pt x="571311" y="2499085"/>
                  </a:lnTo>
                  <a:lnTo>
                    <a:pt x="576229" y="2489285"/>
                  </a:lnTo>
                  <a:lnTo>
                    <a:pt x="581049" y="2479484"/>
                  </a:lnTo>
                  <a:lnTo>
                    <a:pt x="585645" y="2469684"/>
                  </a:lnTo>
                  <a:lnTo>
                    <a:pt x="590178" y="2459884"/>
                  </a:lnTo>
                  <a:lnTo>
                    <a:pt x="594469" y="2450083"/>
                  </a:lnTo>
                  <a:lnTo>
                    <a:pt x="598670" y="2440283"/>
                  </a:lnTo>
                  <a:lnTo>
                    <a:pt x="602689" y="2430483"/>
                  </a:lnTo>
                  <a:lnTo>
                    <a:pt x="606553" y="2420682"/>
                  </a:lnTo>
                  <a:lnTo>
                    <a:pt x="610297" y="2410882"/>
                  </a:lnTo>
                  <a:lnTo>
                    <a:pt x="613819" y="2401082"/>
                  </a:lnTo>
                  <a:lnTo>
                    <a:pt x="617274" y="2391281"/>
                  </a:lnTo>
                  <a:lnTo>
                    <a:pt x="620461" y="2381481"/>
                  </a:lnTo>
                  <a:lnTo>
                    <a:pt x="623569" y="2371681"/>
                  </a:lnTo>
                  <a:lnTo>
                    <a:pt x="626474" y="2361880"/>
                  </a:lnTo>
                  <a:lnTo>
                    <a:pt x="629234" y="2352080"/>
                  </a:lnTo>
                  <a:lnTo>
                    <a:pt x="631856" y="2342280"/>
                  </a:lnTo>
                  <a:lnTo>
                    <a:pt x="634267" y="2332479"/>
                  </a:lnTo>
                  <a:lnTo>
                    <a:pt x="636606" y="2322679"/>
                  </a:lnTo>
                  <a:lnTo>
                    <a:pt x="638667" y="2312879"/>
                  </a:lnTo>
                  <a:lnTo>
                    <a:pt x="640661" y="2303078"/>
                  </a:lnTo>
                  <a:lnTo>
                    <a:pt x="642438" y="2293278"/>
                  </a:lnTo>
                  <a:lnTo>
                    <a:pt x="644085" y="2283478"/>
                  </a:lnTo>
                  <a:lnTo>
                    <a:pt x="645582" y="2273677"/>
                  </a:lnTo>
                  <a:lnTo>
                    <a:pt x="646886" y="2263877"/>
                  </a:lnTo>
                  <a:lnTo>
                    <a:pt x="648105" y="2254077"/>
                  </a:lnTo>
                  <a:lnTo>
                    <a:pt x="649070" y="2244276"/>
                  </a:lnTo>
                  <a:lnTo>
                    <a:pt x="649970" y="2234476"/>
                  </a:lnTo>
                  <a:lnTo>
                    <a:pt x="650647" y="2224676"/>
                  </a:lnTo>
                  <a:lnTo>
                    <a:pt x="651215" y="2214875"/>
                  </a:lnTo>
                  <a:lnTo>
                    <a:pt x="651627" y="2205075"/>
                  </a:lnTo>
                  <a:lnTo>
                    <a:pt x="651871" y="2195275"/>
                  </a:lnTo>
                  <a:lnTo>
                    <a:pt x="652022" y="2185474"/>
                  </a:lnTo>
                  <a:lnTo>
                    <a:pt x="651950" y="2175674"/>
                  </a:lnTo>
                  <a:lnTo>
                    <a:pt x="651818" y="2165874"/>
                  </a:lnTo>
                  <a:lnTo>
                    <a:pt x="651469" y="2156073"/>
                  </a:lnTo>
                  <a:lnTo>
                    <a:pt x="651034" y="2146273"/>
                  </a:lnTo>
                  <a:lnTo>
                    <a:pt x="650445" y="2136473"/>
                  </a:lnTo>
                  <a:lnTo>
                    <a:pt x="649718" y="2126672"/>
                  </a:lnTo>
                  <a:lnTo>
                    <a:pt x="648896" y="2116872"/>
                  </a:lnTo>
                  <a:lnTo>
                    <a:pt x="647890" y="2107072"/>
                  </a:lnTo>
                  <a:lnTo>
                    <a:pt x="646831" y="2097271"/>
                  </a:lnTo>
                  <a:lnTo>
                    <a:pt x="645572" y="2087471"/>
                  </a:lnTo>
                  <a:lnTo>
                    <a:pt x="644251" y="2077671"/>
                  </a:lnTo>
                  <a:lnTo>
                    <a:pt x="642788" y="2067870"/>
                  </a:lnTo>
                  <a:lnTo>
                    <a:pt x="641220" y="2058070"/>
                  </a:lnTo>
                  <a:lnTo>
                    <a:pt x="639563" y="2048270"/>
                  </a:lnTo>
                  <a:lnTo>
                    <a:pt x="637764" y="2038469"/>
                  </a:lnTo>
                  <a:lnTo>
                    <a:pt x="635922" y="2028669"/>
                  </a:lnTo>
                  <a:lnTo>
                    <a:pt x="633911" y="2018869"/>
                  </a:lnTo>
                  <a:lnTo>
                    <a:pt x="631860" y="2009068"/>
                  </a:lnTo>
                  <a:lnTo>
                    <a:pt x="629690" y="1999268"/>
                  </a:lnTo>
                  <a:lnTo>
                    <a:pt x="627449" y="1989468"/>
                  </a:lnTo>
                  <a:lnTo>
                    <a:pt x="625132" y="1979667"/>
                  </a:lnTo>
                  <a:lnTo>
                    <a:pt x="622719" y="1969867"/>
                  </a:lnTo>
                  <a:lnTo>
                    <a:pt x="620269" y="1960067"/>
                  </a:lnTo>
                  <a:lnTo>
                    <a:pt x="617704" y="1950266"/>
                  </a:lnTo>
                  <a:lnTo>
                    <a:pt x="615113" y="1940466"/>
                  </a:lnTo>
                  <a:lnTo>
                    <a:pt x="612437" y="1930666"/>
                  </a:lnTo>
                  <a:lnTo>
                    <a:pt x="609722" y="1920865"/>
                  </a:lnTo>
                  <a:lnTo>
                    <a:pt x="606954" y="1911065"/>
                  </a:lnTo>
                  <a:lnTo>
                    <a:pt x="604134" y="1901265"/>
                  </a:lnTo>
                  <a:lnTo>
                    <a:pt x="601289" y="1891464"/>
                  </a:lnTo>
                  <a:lnTo>
                    <a:pt x="598387" y="1881664"/>
                  </a:lnTo>
                  <a:lnTo>
                    <a:pt x="595473" y="1871864"/>
                  </a:lnTo>
                  <a:lnTo>
                    <a:pt x="592517" y="1862063"/>
                  </a:lnTo>
                  <a:lnTo>
                    <a:pt x="589550" y="1852263"/>
                  </a:lnTo>
                  <a:lnTo>
                    <a:pt x="586562" y="1842463"/>
                  </a:lnTo>
                  <a:lnTo>
                    <a:pt x="583563" y="1832662"/>
                  </a:lnTo>
                  <a:lnTo>
                    <a:pt x="580558" y="1822862"/>
                  </a:lnTo>
                  <a:lnTo>
                    <a:pt x="577550" y="1813062"/>
                  </a:lnTo>
                  <a:lnTo>
                    <a:pt x="574544" y="1803261"/>
                  </a:lnTo>
                  <a:lnTo>
                    <a:pt x="571549" y="1793461"/>
                  </a:lnTo>
                  <a:lnTo>
                    <a:pt x="568564" y="1783661"/>
                  </a:lnTo>
                  <a:lnTo>
                    <a:pt x="565597" y="1773860"/>
                  </a:lnTo>
                  <a:lnTo>
                    <a:pt x="562655" y="1764060"/>
                  </a:lnTo>
                  <a:lnTo>
                    <a:pt x="559731" y="1754260"/>
                  </a:lnTo>
                  <a:lnTo>
                    <a:pt x="556854" y="1744459"/>
                  </a:lnTo>
                  <a:lnTo>
                    <a:pt x="553990" y="1734659"/>
                  </a:lnTo>
                  <a:lnTo>
                    <a:pt x="551196" y="1724859"/>
                  </a:lnTo>
                  <a:lnTo>
                    <a:pt x="548426" y="1715058"/>
                  </a:lnTo>
                  <a:lnTo>
                    <a:pt x="545718" y="1705258"/>
                  </a:lnTo>
                  <a:lnTo>
                    <a:pt x="543062" y="1695458"/>
                  </a:lnTo>
                  <a:lnTo>
                    <a:pt x="540454" y="1685657"/>
                  </a:lnTo>
                  <a:lnTo>
                    <a:pt x="537931" y="1675857"/>
                  </a:lnTo>
                  <a:lnTo>
                    <a:pt x="535436" y="1666057"/>
                  </a:lnTo>
                  <a:lnTo>
                    <a:pt x="533065" y="1656256"/>
                  </a:lnTo>
                  <a:lnTo>
                    <a:pt x="530727" y="1646456"/>
                  </a:lnTo>
                  <a:lnTo>
                    <a:pt x="528495" y="1636656"/>
                  </a:lnTo>
                  <a:lnTo>
                    <a:pt x="526333" y="1626855"/>
                  </a:lnTo>
                  <a:lnTo>
                    <a:pt x="524251" y="1617055"/>
                  </a:lnTo>
                  <a:lnTo>
                    <a:pt x="522281" y="1607255"/>
                  </a:lnTo>
                  <a:lnTo>
                    <a:pt x="520360" y="1597454"/>
                  </a:lnTo>
                  <a:lnTo>
                    <a:pt x="518597" y="1587654"/>
                  </a:lnTo>
                  <a:lnTo>
                    <a:pt x="516876" y="1577854"/>
                  </a:lnTo>
                  <a:lnTo>
                    <a:pt x="515305" y="1568053"/>
                  </a:lnTo>
                  <a:lnTo>
                    <a:pt x="513810" y="1558253"/>
                  </a:lnTo>
                  <a:lnTo>
                    <a:pt x="512426" y="1548453"/>
                  </a:lnTo>
                  <a:lnTo>
                    <a:pt x="511168" y="1538652"/>
                  </a:lnTo>
                  <a:lnTo>
                    <a:pt x="509980" y="1528852"/>
                  </a:lnTo>
                  <a:lnTo>
                    <a:pt x="508970" y="1519052"/>
                  </a:lnTo>
                  <a:lnTo>
                    <a:pt x="508009" y="1509251"/>
                  </a:lnTo>
                  <a:lnTo>
                    <a:pt x="507231" y="1499451"/>
                  </a:lnTo>
                  <a:lnTo>
                    <a:pt x="506529" y="1489651"/>
                  </a:lnTo>
                  <a:lnTo>
                    <a:pt x="505964" y="1479850"/>
                  </a:lnTo>
                  <a:lnTo>
                    <a:pt x="505528" y="1470050"/>
                  </a:lnTo>
                  <a:lnTo>
                    <a:pt x="505180" y="1460250"/>
                  </a:lnTo>
                  <a:lnTo>
                    <a:pt x="505014" y="1450449"/>
                  </a:lnTo>
                  <a:lnTo>
                    <a:pt x="504900" y="1440649"/>
                  </a:lnTo>
                  <a:lnTo>
                    <a:pt x="504993" y="1430849"/>
                  </a:lnTo>
                  <a:lnTo>
                    <a:pt x="505153" y="1421048"/>
                  </a:lnTo>
                  <a:lnTo>
                    <a:pt x="505469" y="1411248"/>
                  </a:lnTo>
                  <a:lnTo>
                    <a:pt x="505904" y="1401448"/>
                  </a:lnTo>
                  <a:lnTo>
                    <a:pt x="506442" y="1391647"/>
                  </a:lnTo>
                  <a:lnTo>
                    <a:pt x="507152" y="1381847"/>
                  </a:lnTo>
                  <a:lnTo>
                    <a:pt x="507914" y="1372047"/>
                  </a:lnTo>
                  <a:lnTo>
                    <a:pt x="508892" y="1362246"/>
                  </a:lnTo>
                  <a:lnTo>
                    <a:pt x="509925" y="1352446"/>
                  </a:lnTo>
                  <a:lnTo>
                    <a:pt x="511120" y="1342646"/>
                  </a:lnTo>
                  <a:lnTo>
                    <a:pt x="512418" y="1332845"/>
                  </a:lnTo>
                  <a:lnTo>
                    <a:pt x="513826" y="1323045"/>
                  </a:lnTo>
                  <a:lnTo>
                    <a:pt x="515384" y="1313245"/>
                  </a:lnTo>
                  <a:lnTo>
                    <a:pt x="516999" y="1303444"/>
                  </a:lnTo>
                  <a:lnTo>
                    <a:pt x="518809" y="1293644"/>
                  </a:lnTo>
                  <a:lnTo>
                    <a:pt x="520665" y="1283844"/>
                  </a:lnTo>
                  <a:lnTo>
                    <a:pt x="522679" y="1274043"/>
                  </a:lnTo>
                  <a:lnTo>
                    <a:pt x="524775" y="1264243"/>
                  </a:lnTo>
                  <a:lnTo>
                    <a:pt x="526977" y="1254442"/>
                  </a:lnTo>
                  <a:lnTo>
                    <a:pt x="529302" y="1244642"/>
                  </a:lnTo>
                  <a:lnTo>
                    <a:pt x="531685" y="1234842"/>
                  </a:lnTo>
                  <a:lnTo>
                    <a:pt x="534226" y="1225041"/>
                  </a:lnTo>
                  <a:lnTo>
                    <a:pt x="536806" y="1215241"/>
                  </a:lnTo>
                  <a:lnTo>
                    <a:pt x="539526" y="1205441"/>
                  </a:lnTo>
                  <a:lnTo>
                    <a:pt x="542305" y="1195640"/>
                  </a:lnTo>
                  <a:lnTo>
                    <a:pt x="545180" y="1185840"/>
                  </a:lnTo>
                  <a:lnTo>
                    <a:pt x="548143" y="1176040"/>
                  </a:lnTo>
                  <a:lnTo>
                    <a:pt x="551162" y="1166239"/>
                  </a:lnTo>
                  <a:lnTo>
                    <a:pt x="554295" y="1156439"/>
                  </a:lnTo>
                  <a:lnTo>
                    <a:pt x="557459" y="1146639"/>
                  </a:lnTo>
                  <a:lnTo>
                    <a:pt x="560735" y="1136838"/>
                  </a:lnTo>
                  <a:lnTo>
                    <a:pt x="564047" y="1127038"/>
                  </a:lnTo>
                  <a:lnTo>
                    <a:pt x="567435" y="1117238"/>
                  </a:lnTo>
                  <a:lnTo>
                    <a:pt x="570880" y="1107437"/>
                  </a:lnTo>
                  <a:lnTo>
                    <a:pt x="574369" y="1097637"/>
                  </a:lnTo>
                  <a:lnTo>
                    <a:pt x="577930" y="1087837"/>
                  </a:lnTo>
                  <a:lnTo>
                    <a:pt x="581511" y="1078036"/>
                  </a:lnTo>
                  <a:lnTo>
                    <a:pt x="585168" y="1068236"/>
                  </a:lnTo>
                  <a:lnTo>
                    <a:pt x="588843" y="1058436"/>
                  </a:lnTo>
                  <a:lnTo>
                    <a:pt x="592567" y="1048635"/>
                  </a:lnTo>
                  <a:lnTo>
                    <a:pt x="596318" y="1038835"/>
                  </a:lnTo>
                  <a:lnTo>
                    <a:pt x="600097" y="1029035"/>
                  </a:lnTo>
                  <a:lnTo>
                    <a:pt x="603909" y="1019234"/>
                  </a:lnTo>
                  <a:lnTo>
                    <a:pt x="607732" y="1009434"/>
                  </a:lnTo>
                  <a:lnTo>
                    <a:pt x="611588" y="999634"/>
                  </a:lnTo>
                  <a:lnTo>
                    <a:pt x="615449" y="989833"/>
                  </a:lnTo>
                  <a:lnTo>
                    <a:pt x="619327" y="980033"/>
                  </a:lnTo>
                  <a:lnTo>
                    <a:pt x="623210" y="970233"/>
                  </a:lnTo>
                  <a:lnTo>
                    <a:pt x="627100" y="960432"/>
                  </a:lnTo>
                  <a:lnTo>
                    <a:pt x="630990" y="950632"/>
                  </a:lnTo>
                  <a:lnTo>
                    <a:pt x="634881" y="940832"/>
                  </a:lnTo>
                  <a:lnTo>
                    <a:pt x="638764" y="931031"/>
                  </a:lnTo>
                  <a:lnTo>
                    <a:pt x="642643" y="921231"/>
                  </a:lnTo>
                  <a:lnTo>
                    <a:pt x="646506" y="911431"/>
                  </a:lnTo>
                  <a:lnTo>
                    <a:pt x="650359" y="901630"/>
                  </a:lnTo>
                  <a:lnTo>
                    <a:pt x="654195" y="891830"/>
                  </a:lnTo>
                  <a:lnTo>
                    <a:pt x="658007" y="882030"/>
                  </a:lnTo>
                  <a:lnTo>
                    <a:pt x="661807" y="872229"/>
                  </a:lnTo>
                  <a:lnTo>
                    <a:pt x="665568" y="862429"/>
                  </a:lnTo>
                  <a:lnTo>
                    <a:pt x="669317" y="852629"/>
                  </a:lnTo>
                  <a:lnTo>
                    <a:pt x="673021" y="842828"/>
                  </a:lnTo>
                  <a:lnTo>
                    <a:pt x="676703" y="833028"/>
                  </a:lnTo>
                  <a:lnTo>
                    <a:pt x="680347" y="823228"/>
                  </a:lnTo>
                  <a:lnTo>
                    <a:pt x="683952" y="813427"/>
                  </a:lnTo>
                  <a:lnTo>
                    <a:pt x="687530" y="803627"/>
                  </a:lnTo>
                  <a:lnTo>
                    <a:pt x="691048" y="793827"/>
                  </a:lnTo>
                  <a:lnTo>
                    <a:pt x="694549" y="784026"/>
                  </a:lnTo>
                  <a:lnTo>
                    <a:pt x="697978" y="774226"/>
                  </a:lnTo>
                  <a:lnTo>
                    <a:pt x="701382" y="764426"/>
                  </a:lnTo>
                  <a:lnTo>
                    <a:pt x="704728" y="754625"/>
                  </a:lnTo>
                  <a:lnTo>
                    <a:pt x="708027" y="744825"/>
                  </a:lnTo>
                  <a:lnTo>
                    <a:pt x="711286" y="735025"/>
                  </a:lnTo>
                  <a:lnTo>
                    <a:pt x="714475" y="725224"/>
                  </a:lnTo>
                  <a:lnTo>
                    <a:pt x="717642" y="715424"/>
                  </a:lnTo>
                  <a:lnTo>
                    <a:pt x="720716" y="705624"/>
                  </a:lnTo>
                  <a:lnTo>
                    <a:pt x="723767" y="695823"/>
                  </a:lnTo>
                  <a:lnTo>
                    <a:pt x="726744" y="686023"/>
                  </a:lnTo>
                  <a:lnTo>
                    <a:pt x="729673" y="676223"/>
                  </a:lnTo>
                  <a:lnTo>
                    <a:pt x="732552" y="666422"/>
                  </a:lnTo>
                  <a:lnTo>
                    <a:pt x="735357" y="656622"/>
                  </a:lnTo>
                  <a:lnTo>
                    <a:pt x="738135" y="646822"/>
                  </a:lnTo>
                  <a:lnTo>
                    <a:pt x="740814" y="637021"/>
                  </a:lnTo>
                  <a:lnTo>
                    <a:pt x="743469" y="627221"/>
                  </a:lnTo>
                  <a:lnTo>
                    <a:pt x="746042" y="617421"/>
                  </a:lnTo>
                  <a:lnTo>
                    <a:pt x="748569" y="607620"/>
                  </a:lnTo>
                  <a:lnTo>
                    <a:pt x="751039" y="597820"/>
                  </a:lnTo>
                  <a:lnTo>
                    <a:pt x="753438" y="588020"/>
                  </a:lnTo>
                  <a:lnTo>
                    <a:pt x="755804" y="578219"/>
                  </a:lnTo>
                  <a:lnTo>
                    <a:pt x="758077" y="568419"/>
                  </a:lnTo>
                  <a:lnTo>
                    <a:pt x="760325" y="558619"/>
                  </a:lnTo>
                  <a:lnTo>
                    <a:pt x="762486" y="548818"/>
                  </a:lnTo>
                  <a:lnTo>
                    <a:pt x="764608" y="539018"/>
                  </a:lnTo>
                  <a:lnTo>
                    <a:pt x="766668" y="529218"/>
                  </a:lnTo>
                  <a:lnTo>
                    <a:pt x="768666" y="519417"/>
                  </a:lnTo>
                  <a:lnTo>
                    <a:pt x="770626" y="509617"/>
                  </a:lnTo>
                  <a:lnTo>
                    <a:pt x="772503" y="499817"/>
                  </a:lnTo>
                  <a:lnTo>
                    <a:pt x="774357" y="490016"/>
                  </a:lnTo>
                  <a:lnTo>
                    <a:pt x="776123" y="480216"/>
                  </a:lnTo>
                  <a:lnTo>
                    <a:pt x="777859" y="470416"/>
                  </a:lnTo>
                  <a:lnTo>
                    <a:pt x="779532" y="460615"/>
                  </a:lnTo>
                  <a:lnTo>
                    <a:pt x="781154" y="450815"/>
                  </a:lnTo>
                  <a:lnTo>
                    <a:pt x="782735" y="441015"/>
                  </a:lnTo>
                  <a:lnTo>
                    <a:pt x="784246" y="431214"/>
                  </a:lnTo>
                  <a:lnTo>
                    <a:pt x="785736" y="421414"/>
                  </a:lnTo>
                  <a:lnTo>
                    <a:pt x="787143" y="411614"/>
                  </a:lnTo>
                  <a:lnTo>
                    <a:pt x="788527" y="401813"/>
                  </a:lnTo>
                  <a:lnTo>
                    <a:pt x="789851" y="392013"/>
                  </a:lnTo>
                  <a:lnTo>
                    <a:pt x="791134" y="382213"/>
                  </a:lnTo>
                  <a:lnTo>
                    <a:pt x="792377" y="372412"/>
                  </a:lnTo>
                  <a:lnTo>
                    <a:pt x="793563" y="362612"/>
                  </a:lnTo>
                  <a:lnTo>
                    <a:pt x="794730" y="352812"/>
                  </a:lnTo>
                  <a:lnTo>
                    <a:pt x="795823" y="343011"/>
                  </a:lnTo>
                  <a:lnTo>
                    <a:pt x="796900" y="333211"/>
                  </a:lnTo>
                  <a:lnTo>
                    <a:pt x="797922" y="323411"/>
                  </a:lnTo>
                  <a:lnTo>
                    <a:pt x="798912" y="313610"/>
                  </a:lnTo>
                  <a:lnTo>
                    <a:pt x="799866" y="303810"/>
                  </a:lnTo>
                  <a:lnTo>
                    <a:pt x="800774" y="294010"/>
                  </a:lnTo>
                  <a:lnTo>
                    <a:pt x="801663" y="284209"/>
                  </a:lnTo>
                  <a:lnTo>
                    <a:pt x="802494" y="274409"/>
                  </a:lnTo>
                  <a:lnTo>
                    <a:pt x="803312" y="264609"/>
                  </a:lnTo>
                  <a:lnTo>
                    <a:pt x="804081" y="254808"/>
                  </a:lnTo>
                  <a:lnTo>
                    <a:pt x="804827" y="245008"/>
                  </a:lnTo>
                  <a:lnTo>
                    <a:pt x="805540" y="235208"/>
                  </a:lnTo>
                  <a:lnTo>
                    <a:pt x="806220" y="225407"/>
                  </a:lnTo>
                  <a:lnTo>
                    <a:pt x="806881" y="215607"/>
                  </a:lnTo>
                  <a:lnTo>
                    <a:pt x="807498" y="205807"/>
                  </a:lnTo>
                  <a:lnTo>
                    <a:pt x="808104" y="196006"/>
                  </a:lnTo>
                  <a:lnTo>
                    <a:pt x="808669" y="186206"/>
                  </a:lnTo>
                  <a:lnTo>
                    <a:pt x="809218" y="176406"/>
                  </a:lnTo>
                  <a:lnTo>
                    <a:pt x="809739" y="166605"/>
                  </a:lnTo>
                  <a:lnTo>
                    <a:pt x="810236" y="156805"/>
                  </a:lnTo>
                  <a:lnTo>
                    <a:pt x="810715" y="147005"/>
                  </a:lnTo>
                  <a:lnTo>
                    <a:pt x="811163" y="137204"/>
                  </a:lnTo>
                  <a:lnTo>
                    <a:pt x="811602" y="127404"/>
                  </a:lnTo>
                  <a:lnTo>
                    <a:pt x="812007" y="117604"/>
                  </a:lnTo>
                  <a:lnTo>
                    <a:pt x="812402" y="107803"/>
                  </a:lnTo>
                  <a:lnTo>
                    <a:pt x="812773" y="98003"/>
                  </a:lnTo>
                  <a:lnTo>
                    <a:pt x="813128" y="88203"/>
                  </a:lnTo>
                  <a:lnTo>
                    <a:pt x="813467" y="78402"/>
                  </a:lnTo>
                  <a:lnTo>
                    <a:pt x="813785" y="68602"/>
                  </a:lnTo>
                  <a:lnTo>
                    <a:pt x="814095" y="58802"/>
                  </a:lnTo>
                  <a:lnTo>
                    <a:pt x="814379" y="49001"/>
                  </a:lnTo>
                  <a:lnTo>
                    <a:pt x="814656" y="39201"/>
                  </a:lnTo>
                  <a:lnTo>
                    <a:pt x="814915" y="29401"/>
                  </a:lnTo>
                  <a:lnTo>
                    <a:pt x="815162" y="19600"/>
                  </a:lnTo>
                  <a:lnTo>
                    <a:pt x="815398" y="9800"/>
                  </a:lnTo>
                  <a:lnTo>
                    <a:pt x="815617" y="0"/>
                  </a:lnTo>
                  <a:lnTo>
                    <a:pt x="822651" y="0"/>
                  </a:lnTo>
                  <a:lnTo>
                    <a:pt x="822871" y="9800"/>
                  </a:lnTo>
                  <a:lnTo>
                    <a:pt x="823107" y="19600"/>
                  </a:lnTo>
                  <a:lnTo>
                    <a:pt x="823354" y="29401"/>
                  </a:lnTo>
                  <a:lnTo>
                    <a:pt x="823612" y="39201"/>
                  </a:lnTo>
                  <a:lnTo>
                    <a:pt x="823890" y="49001"/>
                  </a:lnTo>
                  <a:lnTo>
                    <a:pt x="824174" y="58802"/>
                  </a:lnTo>
                  <a:lnTo>
                    <a:pt x="824484" y="68602"/>
                  </a:lnTo>
                  <a:lnTo>
                    <a:pt x="824801" y="78402"/>
                  </a:lnTo>
                  <a:lnTo>
                    <a:pt x="825141" y="88203"/>
                  </a:lnTo>
                  <a:lnTo>
                    <a:pt x="825496" y="98003"/>
                  </a:lnTo>
                  <a:lnTo>
                    <a:pt x="825867" y="107803"/>
                  </a:lnTo>
                  <a:lnTo>
                    <a:pt x="826262" y="117604"/>
                  </a:lnTo>
                  <a:lnTo>
                    <a:pt x="826667" y="127404"/>
                  </a:lnTo>
                  <a:lnTo>
                    <a:pt x="827106" y="137204"/>
                  </a:lnTo>
                  <a:lnTo>
                    <a:pt x="827553" y="147005"/>
                  </a:lnTo>
                  <a:lnTo>
                    <a:pt x="828033" y="156805"/>
                  </a:lnTo>
                  <a:lnTo>
                    <a:pt x="828530" y="166605"/>
                  </a:lnTo>
                  <a:lnTo>
                    <a:pt x="829051" y="176406"/>
                  </a:lnTo>
                  <a:lnTo>
                    <a:pt x="829600" y="186206"/>
                  </a:lnTo>
                  <a:lnTo>
                    <a:pt x="830165" y="196006"/>
                  </a:lnTo>
                  <a:lnTo>
                    <a:pt x="830771" y="205807"/>
                  </a:lnTo>
                  <a:lnTo>
                    <a:pt x="831388" y="215607"/>
                  </a:lnTo>
                  <a:lnTo>
                    <a:pt x="832049" y="225407"/>
                  </a:lnTo>
                  <a:lnTo>
                    <a:pt x="832728" y="235208"/>
                  </a:lnTo>
                  <a:lnTo>
                    <a:pt x="833442" y="245008"/>
                  </a:lnTo>
                  <a:lnTo>
                    <a:pt x="834188" y="254808"/>
                  </a:lnTo>
                  <a:lnTo>
                    <a:pt x="834957" y="264609"/>
                  </a:lnTo>
                  <a:lnTo>
                    <a:pt x="835774" y="274409"/>
                  </a:lnTo>
                  <a:lnTo>
                    <a:pt x="836606" y="284209"/>
                  </a:lnTo>
                  <a:lnTo>
                    <a:pt x="837495" y="294010"/>
                  </a:lnTo>
                  <a:lnTo>
                    <a:pt x="838403" y="303810"/>
                  </a:lnTo>
                  <a:lnTo>
                    <a:pt x="839357" y="313610"/>
                  </a:lnTo>
                  <a:lnTo>
                    <a:pt x="840347" y="323411"/>
                  </a:lnTo>
                  <a:lnTo>
                    <a:pt x="841369" y="333211"/>
                  </a:lnTo>
                  <a:lnTo>
                    <a:pt x="842445" y="343011"/>
                  </a:lnTo>
                  <a:lnTo>
                    <a:pt x="843539" y="352812"/>
                  </a:lnTo>
                  <a:lnTo>
                    <a:pt x="844705" y="362612"/>
                  </a:lnTo>
                  <a:lnTo>
                    <a:pt x="845891" y="372412"/>
                  </a:lnTo>
                  <a:lnTo>
                    <a:pt x="847135" y="382213"/>
                  </a:lnTo>
                  <a:lnTo>
                    <a:pt x="848418" y="392013"/>
                  </a:lnTo>
                  <a:lnTo>
                    <a:pt x="849742" y="401813"/>
                  </a:lnTo>
                  <a:lnTo>
                    <a:pt x="851126" y="411614"/>
                  </a:lnTo>
                  <a:lnTo>
                    <a:pt x="852533" y="421414"/>
                  </a:lnTo>
                  <a:lnTo>
                    <a:pt x="854023" y="431214"/>
                  </a:lnTo>
                  <a:lnTo>
                    <a:pt x="855533" y="441015"/>
                  </a:lnTo>
                  <a:lnTo>
                    <a:pt x="857115" y="450815"/>
                  </a:lnTo>
                  <a:lnTo>
                    <a:pt x="858736" y="460615"/>
                  </a:lnTo>
                  <a:lnTo>
                    <a:pt x="860409" y="470416"/>
                  </a:lnTo>
                  <a:lnTo>
                    <a:pt x="862145" y="480216"/>
                  </a:lnTo>
                  <a:lnTo>
                    <a:pt x="863912" y="490016"/>
                  </a:lnTo>
                  <a:lnTo>
                    <a:pt x="865766" y="499817"/>
                  </a:lnTo>
                  <a:lnTo>
                    <a:pt x="867642" y="509617"/>
                  </a:lnTo>
                  <a:lnTo>
                    <a:pt x="869603" y="519417"/>
                  </a:lnTo>
                  <a:lnTo>
                    <a:pt x="871601" y="529218"/>
                  </a:lnTo>
                  <a:lnTo>
                    <a:pt x="873661" y="539018"/>
                  </a:lnTo>
                  <a:lnTo>
                    <a:pt x="875783" y="548818"/>
                  </a:lnTo>
                  <a:lnTo>
                    <a:pt x="877944" y="558619"/>
                  </a:lnTo>
                  <a:lnTo>
                    <a:pt x="880192" y="568419"/>
                  </a:lnTo>
                  <a:lnTo>
                    <a:pt x="882465" y="578219"/>
                  </a:lnTo>
                  <a:lnTo>
                    <a:pt x="884830" y="588020"/>
                  </a:lnTo>
                  <a:lnTo>
                    <a:pt x="887230" y="597820"/>
                  </a:lnTo>
                  <a:lnTo>
                    <a:pt x="889699" y="607620"/>
                  </a:lnTo>
                  <a:lnTo>
                    <a:pt x="892227" y="617421"/>
                  </a:lnTo>
                  <a:lnTo>
                    <a:pt x="894799" y="627221"/>
                  </a:lnTo>
                  <a:lnTo>
                    <a:pt x="897455" y="637021"/>
                  </a:lnTo>
                  <a:lnTo>
                    <a:pt x="900134" y="646822"/>
                  </a:lnTo>
                  <a:lnTo>
                    <a:pt x="902912" y="656622"/>
                  </a:lnTo>
                  <a:lnTo>
                    <a:pt x="905717" y="666422"/>
                  </a:lnTo>
                  <a:lnTo>
                    <a:pt x="908595" y="676223"/>
                  </a:lnTo>
                  <a:lnTo>
                    <a:pt x="911525" y="686023"/>
                  </a:lnTo>
                  <a:lnTo>
                    <a:pt x="914502" y="695823"/>
                  </a:lnTo>
                  <a:lnTo>
                    <a:pt x="917552" y="705624"/>
                  </a:lnTo>
                  <a:lnTo>
                    <a:pt x="920627" y="715424"/>
                  </a:lnTo>
                  <a:lnTo>
                    <a:pt x="923794" y="725224"/>
                  </a:lnTo>
                  <a:lnTo>
                    <a:pt x="926983" y="735025"/>
                  </a:lnTo>
                  <a:lnTo>
                    <a:pt x="930242" y="744825"/>
                  </a:lnTo>
                  <a:lnTo>
                    <a:pt x="933541" y="754625"/>
                  </a:lnTo>
                  <a:lnTo>
                    <a:pt x="936887" y="764426"/>
                  </a:lnTo>
                  <a:lnTo>
                    <a:pt x="940291" y="774226"/>
                  </a:lnTo>
                  <a:lnTo>
                    <a:pt x="943719" y="784026"/>
                  </a:lnTo>
                  <a:lnTo>
                    <a:pt x="947220" y="793827"/>
                  </a:lnTo>
                  <a:lnTo>
                    <a:pt x="950739" y="803627"/>
                  </a:lnTo>
                  <a:lnTo>
                    <a:pt x="954317" y="813427"/>
                  </a:lnTo>
                  <a:lnTo>
                    <a:pt x="957922" y="823228"/>
                  </a:lnTo>
                  <a:lnTo>
                    <a:pt x="961566" y="833028"/>
                  </a:lnTo>
                  <a:lnTo>
                    <a:pt x="965248" y="842828"/>
                  </a:lnTo>
                  <a:lnTo>
                    <a:pt x="968952" y="852629"/>
                  </a:lnTo>
                  <a:lnTo>
                    <a:pt x="972701" y="862429"/>
                  </a:lnTo>
                  <a:lnTo>
                    <a:pt x="976461" y="872229"/>
                  </a:lnTo>
                  <a:lnTo>
                    <a:pt x="980261" y="882030"/>
                  </a:lnTo>
                  <a:lnTo>
                    <a:pt x="984074" y="891830"/>
                  </a:lnTo>
                  <a:lnTo>
                    <a:pt x="987910" y="901630"/>
                  </a:lnTo>
                  <a:lnTo>
                    <a:pt x="991763" y="911431"/>
                  </a:lnTo>
                  <a:lnTo>
                    <a:pt x="995626" y="921231"/>
                  </a:lnTo>
                  <a:lnTo>
                    <a:pt x="999505" y="931031"/>
                  </a:lnTo>
                  <a:lnTo>
                    <a:pt x="1003388" y="940832"/>
                  </a:lnTo>
                  <a:lnTo>
                    <a:pt x="1007278" y="950632"/>
                  </a:lnTo>
                  <a:lnTo>
                    <a:pt x="1011169" y="960432"/>
                  </a:lnTo>
                  <a:lnTo>
                    <a:pt x="1015058" y="970233"/>
                  </a:lnTo>
                  <a:lnTo>
                    <a:pt x="1018942" y="980033"/>
                  </a:lnTo>
                  <a:lnTo>
                    <a:pt x="1022820" y="989833"/>
                  </a:lnTo>
                  <a:lnTo>
                    <a:pt x="1026681" y="999634"/>
                  </a:lnTo>
                  <a:lnTo>
                    <a:pt x="1030537" y="1009434"/>
                  </a:lnTo>
                  <a:lnTo>
                    <a:pt x="1034360" y="1019234"/>
                  </a:lnTo>
                  <a:lnTo>
                    <a:pt x="1038172" y="1029035"/>
                  </a:lnTo>
                  <a:lnTo>
                    <a:pt x="1041950" y="1038835"/>
                  </a:lnTo>
                  <a:lnTo>
                    <a:pt x="1045702" y="1048635"/>
                  </a:lnTo>
                  <a:lnTo>
                    <a:pt x="1049426" y="1058436"/>
                  </a:lnTo>
                  <a:lnTo>
                    <a:pt x="1053101" y="1068236"/>
                  </a:lnTo>
                  <a:lnTo>
                    <a:pt x="1056757" y="1078036"/>
                  </a:lnTo>
                  <a:lnTo>
                    <a:pt x="1060339" y="1087837"/>
                  </a:lnTo>
                  <a:lnTo>
                    <a:pt x="1063900" y="1097637"/>
                  </a:lnTo>
                  <a:lnTo>
                    <a:pt x="1067389" y="1107437"/>
                  </a:lnTo>
                  <a:lnTo>
                    <a:pt x="1070833" y="1117238"/>
                  </a:lnTo>
                  <a:lnTo>
                    <a:pt x="1074221" y="1127038"/>
                  </a:lnTo>
                  <a:lnTo>
                    <a:pt x="1077534" y="1136838"/>
                  </a:lnTo>
                  <a:lnTo>
                    <a:pt x="1080810" y="1146639"/>
                  </a:lnTo>
                  <a:lnTo>
                    <a:pt x="1083974" y="1156439"/>
                  </a:lnTo>
                  <a:lnTo>
                    <a:pt x="1087107" y="1166239"/>
                  </a:lnTo>
                  <a:lnTo>
                    <a:pt x="1090125" y="1176040"/>
                  </a:lnTo>
                  <a:lnTo>
                    <a:pt x="1093089" y="1185840"/>
                  </a:lnTo>
                  <a:lnTo>
                    <a:pt x="1095963" y="1195640"/>
                  </a:lnTo>
                  <a:lnTo>
                    <a:pt x="1098743" y="1205441"/>
                  </a:lnTo>
                  <a:lnTo>
                    <a:pt x="1101463" y="1215241"/>
                  </a:lnTo>
                  <a:lnTo>
                    <a:pt x="1104043" y="1225041"/>
                  </a:lnTo>
                  <a:lnTo>
                    <a:pt x="1106583" y="1234842"/>
                  </a:lnTo>
                  <a:lnTo>
                    <a:pt x="1108967" y="1244642"/>
                  </a:lnTo>
                  <a:lnTo>
                    <a:pt x="1111291" y="1254442"/>
                  </a:lnTo>
                  <a:lnTo>
                    <a:pt x="1113494" y="1264243"/>
                  </a:lnTo>
                  <a:lnTo>
                    <a:pt x="1115590" y="1274043"/>
                  </a:lnTo>
                  <a:lnTo>
                    <a:pt x="1117603" y="1283844"/>
                  </a:lnTo>
                  <a:lnTo>
                    <a:pt x="1119460" y="1293644"/>
                  </a:lnTo>
                  <a:lnTo>
                    <a:pt x="1121269" y="1303444"/>
                  </a:lnTo>
                  <a:lnTo>
                    <a:pt x="1122885" y="1313245"/>
                  </a:lnTo>
                  <a:lnTo>
                    <a:pt x="1124443" y="1323045"/>
                  </a:lnTo>
                  <a:lnTo>
                    <a:pt x="1125850" y="1332845"/>
                  </a:lnTo>
                  <a:lnTo>
                    <a:pt x="1127149" y="1342646"/>
                  </a:lnTo>
                  <a:lnTo>
                    <a:pt x="1128344" y="1352446"/>
                  </a:lnTo>
                  <a:lnTo>
                    <a:pt x="1129376" y="1362246"/>
                  </a:lnTo>
                  <a:lnTo>
                    <a:pt x="1130355" y="1372047"/>
                  </a:lnTo>
                  <a:lnTo>
                    <a:pt x="1131117" y="1381847"/>
                  </a:lnTo>
                  <a:lnTo>
                    <a:pt x="1131827" y="1391647"/>
                  </a:lnTo>
                  <a:lnTo>
                    <a:pt x="1132365" y="1401448"/>
                  </a:lnTo>
                  <a:lnTo>
                    <a:pt x="1132800" y="1411248"/>
                  </a:lnTo>
                  <a:lnTo>
                    <a:pt x="1133116" y="1421048"/>
                  </a:lnTo>
                  <a:lnTo>
                    <a:pt x="1133276" y="1430849"/>
                  </a:lnTo>
                  <a:lnTo>
                    <a:pt x="1133369" y="1440649"/>
                  </a:lnTo>
                  <a:lnTo>
                    <a:pt x="1133255" y="1450449"/>
                  </a:lnTo>
                  <a:lnTo>
                    <a:pt x="1133089" y="1460250"/>
                  </a:lnTo>
                  <a:lnTo>
                    <a:pt x="1132741" y="1470050"/>
                  </a:lnTo>
                  <a:lnTo>
                    <a:pt x="1132304" y="1479850"/>
                  </a:lnTo>
                  <a:lnTo>
                    <a:pt x="1131740" y="1489651"/>
                  </a:lnTo>
                  <a:lnTo>
                    <a:pt x="1131038" y="1499451"/>
                  </a:lnTo>
                  <a:lnTo>
                    <a:pt x="1130260" y="1509251"/>
                  </a:lnTo>
                  <a:lnTo>
                    <a:pt x="1129299" y="1519052"/>
                  </a:lnTo>
                  <a:lnTo>
                    <a:pt x="1128289" y="1528852"/>
                  </a:lnTo>
                  <a:lnTo>
                    <a:pt x="1127101" y="1538652"/>
                  </a:lnTo>
                  <a:lnTo>
                    <a:pt x="1125843" y="1548453"/>
                  </a:lnTo>
                  <a:lnTo>
                    <a:pt x="1124459" y="1558253"/>
                  </a:lnTo>
                  <a:lnTo>
                    <a:pt x="1122964" y="1568053"/>
                  </a:lnTo>
                  <a:lnTo>
                    <a:pt x="1121392" y="1577854"/>
                  </a:lnTo>
                  <a:lnTo>
                    <a:pt x="1119672" y="1587654"/>
                  </a:lnTo>
                  <a:lnTo>
                    <a:pt x="1117909" y="1597454"/>
                  </a:lnTo>
                  <a:lnTo>
                    <a:pt x="1115988" y="1607255"/>
                  </a:lnTo>
                  <a:lnTo>
                    <a:pt x="1114018" y="1617055"/>
                  </a:lnTo>
                  <a:lnTo>
                    <a:pt x="1111936" y="1626855"/>
                  </a:lnTo>
                  <a:lnTo>
                    <a:pt x="1109773" y="1636656"/>
                  </a:lnTo>
                  <a:lnTo>
                    <a:pt x="1107542" y="1646456"/>
                  </a:lnTo>
                  <a:lnTo>
                    <a:pt x="1105204" y="1656256"/>
                  </a:lnTo>
                  <a:lnTo>
                    <a:pt x="1102833" y="1666057"/>
                  </a:lnTo>
                  <a:lnTo>
                    <a:pt x="1100338" y="1675857"/>
                  </a:lnTo>
                  <a:lnTo>
                    <a:pt x="1097815" y="1685657"/>
                  </a:lnTo>
                  <a:lnTo>
                    <a:pt x="1095207" y="1695458"/>
                  </a:lnTo>
                  <a:lnTo>
                    <a:pt x="1092550" y="1705258"/>
                  </a:lnTo>
                  <a:lnTo>
                    <a:pt x="1089842" y="1715058"/>
                  </a:lnTo>
                  <a:lnTo>
                    <a:pt x="1087072" y="1724859"/>
                  </a:lnTo>
                  <a:lnTo>
                    <a:pt x="1084278" y="1734659"/>
                  </a:lnTo>
                  <a:lnTo>
                    <a:pt x="1081415" y="1744459"/>
                  </a:lnTo>
                  <a:lnTo>
                    <a:pt x="1078538" y="1754260"/>
                  </a:lnTo>
                  <a:lnTo>
                    <a:pt x="1075614" y="1764060"/>
                  </a:lnTo>
                  <a:lnTo>
                    <a:pt x="1072672" y="1773860"/>
                  </a:lnTo>
                  <a:lnTo>
                    <a:pt x="1069705" y="1783661"/>
                  </a:lnTo>
                  <a:lnTo>
                    <a:pt x="1066719" y="1793461"/>
                  </a:lnTo>
                  <a:lnTo>
                    <a:pt x="1063725" y="1803261"/>
                  </a:lnTo>
                  <a:lnTo>
                    <a:pt x="1060718" y="1813062"/>
                  </a:lnTo>
                  <a:lnTo>
                    <a:pt x="1057711" y="1822862"/>
                  </a:lnTo>
                  <a:lnTo>
                    <a:pt x="1054706" y="1832662"/>
                  </a:lnTo>
                  <a:lnTo>
                    <a:pt x="1051707" y="1842463"/>
                  </a:lnTo>
                  <a:lnTo>
                    <a:pt x="1048719" y="1852263"/>
                  </a:lnTo>
                  <a:lnTo>
                    <a:pt x="1045751" y="1862063"/>
                  </a:lnTo>
                  <a:lnTo>
                    <a:pt x="1042796" y="1871864"/>
                  </a:lnTo>
                  <a:lnTo>
                    <a:pt x="1039882" y="1881664"/>
                  </a:lnTo>
                  <a:lnTo>
                    <a:pt x="1036980" y="1891464"/>
                  </a:lnTo>
                  <a:lnTo>
                    <a:pt x="1034135" y="1901265"/>
                  </a:lnTo>
                  <a:lnTo>
                    <a:pt x="1031315" y="1911065"/>
                  </a:lnTo>
                  <a:lnTo>
                    <a:pt x="1028547" y="1920865"/>
                  </a:lnTo>
                  <a:lnTo>
                    <a:pt x="1025831" y="1930666"/>
                  </a:lnTo>
                  <a:lnTo>
                    <a:pt x="1023156" y="1940466"/>
                  </a:lnTo>
                  <a:lnTo>
                    <a:pt x="1020565" y="1950266"/>
                  </a:lnTo>
                  <a:lnTo>
                    <a:pt x="1018000" y="1960067"/>
                  </a:lnTo>
                  <a:lnTo>
                    <a:pt x="1015550" y="1969867"/>
                  </a:lnTo>
                  <a:lnTo>
                    <a:pt x="1013137" y="1979667"/>
                  </a:lnTo>
                  <a:lnTo>
                    <a:pt x="1010820" y="1989468"/>
                  </a:lnTo>
                  <a:lnTo>
                    <a:pt x="1008579" y="1999268"/>
                  </a:lnTo>
                  <a:lnTo>
                    <a:pt x="1006409" y="2009068"/>
                  </a:lnTo>
                  <a:lnTo>
                    <a:pt x="1004358" y="2018869"/>
                  </a:lnTo>
                  <a:lnTo>
                    <a:pt x="1002347" y="2028669"/>
                  </a:lnTo>
                  <a:lnTo>
                    <a:pt x="1000505" y="2038469"/>
                  </a:lnTo>
                  <a:lnTo>
                    <a:pt x="998706" y="2048270"/>
                  </a:lnTo>
                  <a:lnTo>
                    <a:pt x="997049" y="2058070"/>
                  </a:lnTo>
                  <a:lnTo>
                    <a:pt x="995481" y="2067870"/>
                  </a:lnTo>
                  <a:lnTo>
                    <a:pt x="994018" y="2077671"/>
                  </a:lnTo>
                  <a:lnTo>
                    <a:pt x="992697" y="2087471"/>
                  </a:lnTo>
                  <a:lnTo>
                    <a:pt x="991438" y="2097271"/>
                  </a:lnTo>
                  <a:lnTo>
                    <a:pt x="990379" y="2107072"/>
                  </a:lnTo>
                  <a:lnTo>
                    <a:pt x="989373" y="2116872"/>
                  </a:lnTo>
                  <a:lnTo>
                    <a:pt x="988551" y="2126672"/>
                  </a:lnTo>
                  <a:lnTo>
                    <a:pt x="987824" y="2136473"/>
                  </a:lnTo>
                  <a:lnTo>
                    <a:pt x="987235" y="2146273"/>
                  </a:lnTo>
                  <a:lnTo>
                    <a:pt x="986800" y="2156073"/>
                  </a:lnTo>
                  <a:lnTo>
                    <a:pt x="986450" y="2165874"/>
                  </a:lnTo>
                  <a:lnTo>
                    <a:pt x="986319" y="2175674"/>
                  </a:lnTo>
                  <a:lnTo>
                    <a:pt x="986247" y="2185474"/>
                  </a:lnTo>
                  <a:lnTo>
                    <a:pt x="986398" y="2195275"/>
                  </a:lnTo>
                  <a:lnTo>
                    <a:pt x="986642" y="2205075"/>
                  </a:lnTo>
                  <a:lnTo>
                    <a:pt x="987054" y="2214875"/>
                  </a:lnTo>
                  <a:lnTo>
                    <a:pt x="987622" y="2224676"/>
                  </a:lnTo>
                  <a:lnTo>
                    <a:pt x="988299" y="2234476"/>
                  </a:lnTo>
                  <a:lnTo>
                    <a:pt x="989199" y="2244276"/>
                  </a:lnTo>
                  <a:lnTo>
                    <a:pt x="990163" y="2254077"/>
                  </a:lnTo>
                  <a:lnTo>
                    <a:pt x="991383" y="2263877"/>
                  </a:lnTo>
                  <a:lnTo>
                    <a:pt x="992687" y="2273677"/>
                  </a:lnTo>
                  <a:lnTo>
                    <a:pt x="994184" y="2283478"/>
                  </a:lnTo>
                  <a:lnTo>
                    <a:pt x="995831" y="2293278"/>
                  </a:lnTo>
                  <a:lnTo>
                    <a:pt x="997607" y="2303078"/>
                  </a:lnTo>
                  <a:lnTo>
                    <a:pt x="999602" y="2312879"/>
                  </a:lnTo>
                  <a:lnTo>
                    <a:pt x="1001663" y="2322679"/>
                  </a:lnTo>
                  <a:lnTo>
                    <a:pt x="1004002" y="2332479"/>
                  </a:lnTo>
                  <a:lnTo>
                    <a:pt x="1006413" y="2342280"/>
                  </a:lnTo>
                  <a:lnTo>
                    <a:pt x="1009035" y="2352080"/>
                  </a:lnTo>
                  <a:lnTo>
                    <a:pt x="1011795" y="2361880"/>
                  </a:lnTo>
                  <a:lnTo>
                    <a:pt x="1014700" y="2371681"/>
                  </a:lnTo>
                  <a:lnTo>
                    <a:pt x="1017808" y="2381481"/>
                  </a:lnTo>
                  <a:lnTo>
                    <a:pt x="1020995" y="2391281"/>
                  </a:lnTo>
                  <a:lnTo>
                    <a:pt x="1024450" y="2401082"/>
                  </a:lnTo>
                  <a:lnTo>
                    <a:pt x="1027971" y="2410882"/>
                  </a:lnTo>
                  <a:lnTo>
                    <a:pt x="1031716" y="2420682"/>
                  </a:lnTo>
                  <a:lnTo>
                    <a:pt x="1035579" y="2430483"/>
                  </a:lnTo>
                  <a:lnTo>
                    <a:pt x="1039599" y="2440283"/>
                  </a:lnTo>
                  <a:lnTo>
                    <a:pt x="1043800" y="2450083"/>
                  </a:lnTo>
                  <a:lnTo>
                    <a:pt x="1048091" y="2459884"/>
                  </a:lnTo>
                  <a:lnTo>
                    <a:pt x="1052624" y="2469684"/>
                  </a:lnTo>
                  <a:lnTo>
                    <a:pt x="1057220" y="2479484"/>
                  </a:lnTo>
                  <a:lnTo>
                    <a:pt x="1062040" y="2489285"/>
                  </a:lnTo>
                  <a:lnTo>
                    <a:pt x="1066958" y="2499085"/>
                  </a:lnTo>
                  <a:lnTo>
                    <a:pt x="1072035" y="2508885"/>
                  </a:lnTo>
                  <a:lnTo>
                    <a:pt x="1077268" y="2518686"/>
                  </a:lnTo>
                  <a:lnTo>
                    <a:pt x="1082596" y="2528486"/>
                  </a:lnTo>
                  <a:lnTo>
                    <a:pt x="1088133" y="2538286"/>
                  </a:lnTo>
                  <a:lnTo>
                    <a:pt x="1093727" y="2548087"/>
                  </a:lnTo>
                  <a:lnTo>
                    <a:pt x="1099536" y="2557887"/>
                  </a:lnTo>
                  <a:lnTo>
                    <a:pt x="1105421" y="2567688"/>
                  </a:lnTo>
                  <a:lnTo>
                    <a:pt x="1111459" y="2577488"/>
                  </a:lnTo>
                  <a:lnTo>
                    <a:pt x="1117622" y="2587288"/>
                  </a:lnTo>
                  <a:lnTo>
                    <a:pt x="1123881" y="2597089"/>
                  </a:lnTo>
                  <a:lnTo>
                    <a:pt x="1130310" y="2606889"/>
                  </a:lnTo>
                  <a:lnTo>
                    <a:pt x="1136789" y="2616689"/>
                  </a:lnTo>
                  <a:lnTo>
                    <a:pt x="1143462" y="2626490"/>
                  </a:lnTo>
                  <a:lnTo>
                    <a:pt x="1150188" y="2636290"/>
                  </a:lnTo>
                  <a:lnTo>
                    <a:pt x="1157053" y="2646090"/>
                  </a:lnTo>
                  <a:lnTo>
                    <a:pt x="1164011" y="2655891"/>
                  </a:lnTo>
                  <a:lnTo>
                    <a:pt x="1171057" y="2665691"/>
                  </a:lnTo>
                  <a:lnTo>
                    <a:pt x="1178231" y="2675491"/>
                  </a:lnTo>
                  <a:lnTo>
                    <a:pt x="1185447" y="2685292"/>
                  </a:lnTo>
                  <a:lnTo>
                    <a:pt x="1192820" y="2695092"/>
                  </a:lnTo>
                  <a:lnTo>
                    <a:pt x="1200227" y="2704892"/>
                  </a:lnTo>
                  <a:lnTo>
                    <a:pt x="1207748" y="2714693"/>
                  </a:lnTo>
                  <a:lnTo>
                    <a:pt x="1215331" y="2724493"/>
                  </a:lnTo>
                  <a:lnTo>
                    <a:pt x="1222986" y="2734293"/>
                  </a:lnTo>
                  <a:lnTo>
                    <a:pt x="1230724" y="2744094"/>
                  </a:lnTo>
                  <a:lnTo>
                    <a:pt x="1238499" y="2753894"/>
                  </a:lnTo>
                  <a:lnTo>
                    <a:pt x="1246374" y="2763694"/>
                  </a:lnTo>
                  <a:lnTo>
                    <a:pt x="1254272" y="2773495"/>
                  </a:lnTo>
                  <a:lnTo>
                    <a:pt x="1262247" y="2783295"/>
                  </a:lnTo>
                  <a:lnTo>
                    <a:pt x="1270253" y="2793095"/>
                  </a:lnTo>
                  <a:lnTo>
                    <a:pt x="1278306" y="2802896"/>
                  </a:lnTo>
                  <a:lnTo>
                    <a:pt x="1286400" y="2812696"/>
                  </a:lnTo>
                  <a:lnTo>
                    <a:pt x="1294516" y="2822496"/>
                  </a:lnTo>
                  <a:lnTo>
                    <a:pt x="1302674" y="2832297"/>
                  </a:lnTo>
                  <a:lnTo>
                    <a:pt x="1310843" y="2842097"/>
                  </a:lnTo>
                  <a:lnTo>
                    <a:pt x="1319039" y="2851897"/>
                  </a:lnTo>
                  <a:lnTo>
                    <a:pt x="1327241" y="2861698"/>
                  </a:lnTo>
                  <a:lnTo>
                    <a:pt x="1335454" y="2871498"/>
                  </a:lnTo>
                  <a:lnTo>
                    <a:pt x="1343667" y="2881298"/>
                  </a:lnTo>
                  <a:lnTo>
                    <a:pt x="1351880" y="2891099"/>
                  </a:lnTo>
                  <a:lnTo>
                    <a:pt x="1360079" y="2900899"/>
                  </a:lnTo>
                  <a:lnTo>
                    <a:pt x="1368273" y="2910699"/>
                  </a:lnTo>
                  <a:lnTo>
                    <a:pt x="1376436" y="2920500"/>
                  </a:lnTo>
                  <a:lnTo>
                    <a:pt x="1384583" y="2930300"/>
                  </a:lnTo>
                  <a:lnTo>
                    <a:pt x="1392695" y="2940100"/>
                  </a:lnTo>
                  <a:lnTo>
                    <a:pt x="1400770" y="2949901"/>
                  </a:lnTo>
                  <a:lnTo>
                    <a:pt x="1408813" y="2959701"/>
                  </a:lnTo>
                  <a:lnTo>
                    <a:pt x="1416790" y="2969501"/>
                  </a:lnTo>
                  <a:lnTo>
                    <a:pt x="1424747" y="2979302"/>
                  </a:lnTo>
                  <a:lnTo>
                    <a:pt x="1432601" y="2989102"/>
                  </a:lnTo>
                  <a:lnTo>
                    <a:pt x="1440425" y="2998902"/>
                  </a:lnTo>
                  <a:lnTo>
                    <a:pt x="1448158" y="3008703"/>
                  </a:lnTo>
                  <a:lnTo>
                    <a:pt x="1455823" y="3018503"/>
                  </a:lnTo>
                  <a:lnTo>
                    <a:pt x="1463417" y="3028303"/>
                  </a:lnTo>
                  <a:lnTo>
                    <a:pt x="1470897" y="3038104"/>
                  </a:lnTo>
                  <a:lnTo>
                    <a:pt x="1478334" y="3047904"/>
                  </a:lnTo>
                  <a:lnTo>
                    <a:pt x="1485602" y="3057704"/>
                  </a:lnTo>
                  <a:lnTo>
                    <a:pt x="1492825" y="3067505"/>
                  </a:lnTo>
                  <a:lnTo>
                    <a:pt x="1499893" y="3077305"/>
                  </a:lnTo>
                  <a:lnTo>
                    <a:pt x="1506870" y="3087105"/>
                  </a:lnTo>
                  <a:lnTo>
                    <a:pt x="1513728" y="3096906"/>
                  </a:lnTo>
                  <a:lnTo>
                    <a:pt x="1520432" y="3106706"/>
                  </a:lnTo>
                  <a:lnTo>
                    <a:pt x="1527062" y="3116506"/>
                  </a:lnTo>
                  <a:lnTo>
                    <a:pt x="1533468" y="3126307"/>
                  </a:lnTo>
                  <a:lnTo>
                    <a:pt x="1539813" y="3136107"/>
                  </a:lnTo>
                  <a:lnTo>
                    <a:pt x="1545934" y="3145907"/>
                  </a:lnTo>
                  <a:lnTo>
                    <a:pt x="1551948" y="3155708"/>
                  </a:lnTo>
                  <a:lnTo>
                    <a:pt x="1557789" y="3165508"/>
                  </a:lnTo>
                  <a:lnTo>
                    <a:pt x="1563448" y="3175308"/>
                  </a:lnTo>
                  <a:lnTo>
                    <a:pt x="1568993" y="3185109"/>
                  </a:lnTo>
                  <a:lnTo>
                    <a:pt x="1574271" y="3194909"/>
                  </a:lnTo>
                  <a:lnTo>
                    <a:pt x="1579474" y="3204709"/>
                  </a:lnTo>
                  <a:lnTo>
                    <a:pt x="1584380" y="3214510"/>
                  </a:lnTo>
                  <a:lnTo>
                    <a:pt x="1589174" y="3224310"/>
                  </a:lnTo>
                  <a:lnTo>
                    <a:pt x="1593738" y="3234110"/>
                  </a:lnTo>
                  <a:lnTo>
                    <a:pt x="1598100" y="3243911"/>
                  </a:lnTo>
                  <a:lnTo>
                    <a:pt x="1602308" y="3253711"/>
                  </a:lnTo>
                  <a:lnTo>
                    <a:pt x="1606219" y="3263511"/>
                  </a:lnTo>
                  <a:lnTo>
                    <a:pt x="1610042" y="3273312"/>
                  </a:lnTo>
                  <a:lnTo>
                    <a:pt x="1613497" y="3283112"/>
                  </a:lnTo>
                  <a:lnTo>
                    <a:pt x="1616844" y="3292912"/>
                  </a:lnTo>
                  <a:lnTo>
                    <a:pt x="1619905" y="3302713"/>
                  </a:lnTo>
                  <a:lnTo>
                    <a:pt x="1622758" y="3312513"/>
                  </a:lnTo>
                  <a:lnTo>
                    <a:pt x="1625414" y="3322313"/>
                  </a:lnTo>
                  <a:lnTo>
                    <a:pt x="1627758" y="3332114"/>
                  </a:lnTo>
                  <a:lnTo>
                    <a:pt x="1629999" y="3341914"/>
                  </a:lnTo>
                  <a:lnTo>
                    <a:pt x="1631821" y="3351714"/>
                  </a:lnTo>
                  <a:lnTo>
                    <a:pt x="1633541" y="3361515"/>
                  </a:lnTo>
                  <a:lnTo>
                    <a:pt x="1634925" y="3371315"/>
                  </a:lnTo>
                  <a:lnTo>
                    <a:pt x="1636107" y="3381115"/>
                  </a:lnTo>
                  <a:lnTo>
                    <a:pt x="1637052" y="3390916"/>
                  </a:lnTo>
                  <a:lnTo>
                    <a:pt x="1637687" y="3400716"/>
                  </a:lnTo>
                  <a:lnTo>
                    <a:pt x="1638188" y="3410516"/>
                  </a:lnTo>
                  <a:lnTo>
                    <a:pt x="1638269" y="3420317"/>
                  </a:lnTo>
                  <a:lnTo>
                    <a:pt x="1638244" y="3430117"/>
                  </a:lnTo>
                  <a:lnTo>
                    <a:pt x="1637843" y="3439917"/>
                  </a:lnTo>
                  <a:lnTo>
                    <a:pt x="1637258" y="3449718"/>
                  </a:lnTo>
                  <a:lnTo>
                    <a:pt x="1636403" y="3459518"/>
                  </a:lnTo>
                  <a:lnTo>
                    <a:pt x="1635256" y="3469318"/>
                  </a:lnTo>
                  <a:lnTo>
                    <a:pt x="1633947" y="3479119"/>
                  </a:lnTo>
                  <a:lnTo>
                    <a:pt x="1632238" y="3488919"/>
                  </a:lnTo>
                  <a:lnTo>
                    <a:pt x="1630422" y="3498719"/>
                  </a:lnTo>
                  <a:lnTo>
                    <a:pt x="1628208" y="3508520"/>
                  </a:lnTo>
                  <a:lnTo>
                    <a:pt x="1625834" y="3518320"/>
                  </a:lnTo>
                  <a:lnTo>
                    <a:pt x="1623172" y="3528120"/>
                  </a:lnTo>
                  <a:lnTo>
                    <a:pt x="1620248" y="3537921"/>
                  </a:lnTo>
                  <a:lnTo>
                    <a:pt x="1617143" y="3547721"/>
                  </a:lnTo>
                  <a:lnTo>
                    <a:pt x="1613676" y="3557521"/>
                  </a:lnTo>
                  <a:lnTo>
                    <a:pt x="1610106" y="3567322"/>
                  </a:lnTo>
                  <a:lnTo>
                    <a:pt x="1606134" y="3577122"/>
                  </a:lnTo>
                  <a:lnTo>
                    <a:pt x="1602036" y="3586922"/>
                  </a:lnTo>
                  <a:lnTo>
                    <a:pt x="1597645" y="3596723"/>
                  </a:lnTo>
                  <a:lnTo>
                    <a:pt x="1593033" y="3606523"/>
                  </a:lnTo>
                  <a:lnTo>
                    <a:pt x="1588231" y="3616323"/>
                  </a:lnTo>
                  <a:lnTo>
                    <a:pt x="1583121" y="3626124"/>
                  </a:lnTo>
                  <a:lnTo>
                    <a:pt x="1577916" y="3635924"/>
                  </a:lnTo>
                  <a:lnTo>
                    <a:pt x="1572331" y="3645724"/>
                  </a:lnTo>
                  <a:lnTo>
                    <a:pt x="1566653" y="3655525"/>
                  </a:lnTo>
                  <a:lnTo>
                    <a:pt x="1560696" y="3665325"/>
                  </a:lnTo>
                  <a:lnTo>
                    <a:pt x="1554566" y="3675125"/>
                  </a:lnTo>
                  <a:lnTo>
                    <a:pt x="1548252" y="3684926"/>
                  </a:lnTo>
                  <a:lnTo>
                    <a:pt x="1541693" y="3694726"/>
                  </a:lnTo>
                  <a:lnTo>
                    <a:pt x="1535039" y="3704526"/>
                  </a:lnTo>
                  <a:lnTo>
                    <a:pt x="1528074" y="3714327"/>
                  </a:lnTo>
                  <a:lnTo>
                    <a:pt x="1521037" y="3724127"/>
                  </a:lnTo>
                  <a:lnTo>
                    <a:pt x="1513754" y="3733927"/>
                  </a:lnTo>
                  <a:lnTo>
                    <a:pt x="1506347" y="3743728"/>
                  </a:lnTo>
                  <a:lnTo>
                    <a:pt x="1498778" y="3753528"/>
                  </a:lnTo>
                  <a:lnTo>
                    <a:pt x="1491030" y="3763328"/>
                  </a:lnTo>
                  <a:lnTo>
                    <a:pt x="1483193" y="3773129"/>
                  </a:lnTo>
                  <a:lnTo>
                    <a:pt x="1475133" y="3782929"/>
                  </a:lnTo>
                  <a:lnTo>
                    <a:pt x="1467018" y="3792729"/>
                  </a:lnTo>
                  <a:lnTo>
                    <a:pt x="1458709" y="3802530"/>
                  </a:lnTo>
                  <a:lnTo>
                    <a:pt x="1450323" y="3812330"/>
                  </a:lnTo>
                  <a:lnTo>
                    <a:pt x="1441810" y="3822131"/>
                  </a:lnTo>
                  <a:lnTo>
                    <a:pt x="1433183" y="3831931"/>
                  </a:lnTo>
                  <a:lnTo>
                    <a:pt x="1424487" y="3841731"/>
                  </a:lnTo>
                  <a:lnTo>
                    <a:pt x="1415653" y="3851532"/>
                  </a:lnTo>
                  <a:lnTo>
                    <a:pt x="1406783" y="3861332"/>
                  </a:lnTo>
                  <a:lnTo>
                    <a:pt x="1397787" y="3871132"/>
                  </a:lnTo>
                  <a:lnTo>
                    <a:pt x="1388753" y="3880933"/>
                  </a:lnTo>
                  <a:lnTo>
                    <a:pt x="1379640" y="3890733"/>
                  </a:lnTo>
                  <a:lnTo>
                    <a:pt x="1370473" y="3900533"/>
                  </a:lnTo>
                  <a:lnTo>
                    <a:pt x="1361265" y="3910334"/>
                  </a:lnTo>
                  <a:lnTo>
                    <a:pt x="1351999" y="3920134"/>
                  </a:lnTo>
                  <a:lnTo>
                    <a:pt x="1342717" y="3929934"/>
                  </a:lnTo>
                  <a:lnTo>
                    <a:pt x="1333385" y="3939735"/>
                  </a:lnTo>
                  <a:lnTo>
                    <a:pt x="1324045" y="3949535"/>
                  </a:lnTo>
                  <a:lnTo>
                    <a:pt x="1314684" y="3959335"/>
                  </a:lnTo>
                  <a:lnTo>
                    <a:pt x="1305318" y="3969136"/>
                  </a:lnTo>
                  <a:lnTo>
                    <a:pt x="1295948" y="3978936"/>
                  </a:lnTo>
                  <a:lnTo>
                    <a:pt x="1286587" y="3988736"/>
                  </a:lnTo>
                  <a:lnTo>
                    <a:pt x="1277229" y="3998537"/>
                  </a:lnTo>
                  <a:lnTo>
                    <a:pt x="1267902" y="4008337"/>
                  </a:lnTo>
                  <a:lnTo>
                    <a:pt x="1258588" y="4018137"/>
                  </a:lnTo>
                  <a:lnTo>
                    <a:pt x="1249312" y="4027938"/>
                  </a:lnTo>
                  <a:lnTo>
                    <a:pt x="1240069" y="4037738"/>
                  </a:lnTo>
                  <a:lnTo>
                    <a:pt x="1230863" y="4047538"/>
                  </a:lnTo>
                  <a:lnTo>
                    <a:pt x="1221718" y="4057339"/>
                  </a:lnTo>
                  <a:lnTo>
                    <a:pt x="1212599" y="4067139"/>
                  </a:lnTo>
                  <a:lnTo>
                    <a:pt x="1203578" y="4076939"/>
                  </a:lnTo>
                  <a:lnTo>
                    <a:pt x="1194583" y="4086740"/>
                  </a:lnTo>
                  <a:lnTo>
                    <a:pt x="1185689" y="4096540"/>
                  </a:lnTo>
                  <a:lnTo>
                    <a:pt x="1176849" y="4106340"/>
                  </a:lnTo>
                  <a:lnTo>
                    <a:pt x="1168090" y="4116141"/>
                  </a:lnTo>
                  <a:lnTo>
                    <a:pt x="1159427" y="4125941"/>
                  </a:lnTo>
                  <a:lnTo>
                    <a:pt x="1150816" y="4135741"/>
                  </a:lnTo>
                  <a:lnTo>
                    <a:pt x="1142349" y="4145542"/>
                  </a:lnTo>
                  <a:lnTo>
                    <a:pt x="1133921" y="4155342"/>
                  </a:lnTo>
                  <a:lnTo>
                    <a:pt x="1125647" y="4165142"/>
                  </a:lnTo>
                  <a:lnTo>
                    <a:pt x="1117438" y="4174943"/>
                  </a:lnTo>
                  <a:lnTo>
                    <a:pt x="1109349" y="4184743"/>
                  </a:lnTo>
                  <a:lnTo>
                    <a:pt x="1101375" y="4194543"/>
                  </a:lnTo>
                  <a:lnTo>
                    <a:pt x="1093481" y="4204344"/>
                  </a:lnTo>
                  <a:lnTo>
                    <a:pt x="1085755" y="4214144"/>
                  </a:lnTo>
                  <a:lnTo>
                    <a:pt x="1078078" y="4223944"/>
                  </a:lnTo>
                  <a:lnTo>
                    <a:pt x="1070599" y="4233745"/>
                  </a:lnTo>
                  <a:lnTo>
                    <a:pt x="1063186" y="4243545"/>
                  </a:lnTo>
                  <a:lnTo>
                    <a:pt x="1055924" y="4253345"/>
                  </a:lnTo>
                  <a:lnTo>
                    <a:pt x="1048784" y="4263146"/>
                  </a:lnTo>
                  <a:lnTo>
                    <a:pt x="1041746" y="4272946"/>
                  </a:lnTo>
                  <a:lnTo>
                    <a:pt x="1034885" y="4282746"/>
                  </a:lnTo>
                  <a:lnTo>
                    <a:pt x="1028078" y="4292547"/>
                  </a:lnTo>
                  <a:lnTo>
                    <a:pt x="1021501" y="4302347"/>
                  </a:lnTo>
                  <a:lnTo>
                    <a:pt x="1014981" y="4312147"/>
                  </a:lnTo>
                  <a:lnTo>
                    <a:pt x="1008638" y="4321948"/>
                  </a:lnTo>
                  <a:lnTo>
                    <a:pt x="1002409" y="4331748"/>
                  </a:lnTo>
                  <a:lnTo>
                    <a:pt x="996302" y="4341548"/>
                  </a:lnTo>
                  <a:lnTo>
                    <a:pt x="990366" y="4351349"/>
                  </a:lnTo>
                  <a:lnTo>
                    <a:pt x="984495" y="4361149"/>
                  </a:lnTo>
                  <a:lnTo>
                    <a:pt x="978852" y="4370949"/>
                  </a:lnTo>
                  <a:lnTo>
                    <a:pt x="973265" y="4380750"/>
                  </a:lnTo>
                  <a:lnTo>
                    <a:pt x="967867" y="4390550"/>
                  </a:lnTo>
                  <a:lnTo>
                    <a:pt x="962571" y="4400350"/>
                  </a:lnTo>
                  <a:lnTo>
                    <a:pt x="957408" y="4410151"/>
                  </a:lnTo>
                  <a:lnTo>
                    <a:pt x="952400" y="4419951"/>
                  </a:lnTo>
                  <a:lnTo>
                    <a:pt x="947468" y="4429751"/>
                  </a:lnTo>
                  <a:lnTo>
                    <a:pt x="942745" y="4439552"/>
                  </a:lnTo>
                  <a:lnTo>
                    <a:pt x="938075" y="4449352"/>
                  </a:lnTo>
                  <a:lnTo>
                    <a:pt x="933598" y="4459152"/>
                  </a:lnTo>
                  <a:lnTo>
                    <a:pt x="929205" y="4468953"/>
                  </a:lnTo>
                  <a:lnTo>
                    <a:pt x="924949" y="4478753"/>
                  </a:lnTo>
                  <a:lnTo>
                    <a:pt x="920828" y="4488553"/>
                  </a:lnTo>
                  <a:lnTo>
                    <a:pt x="916788" y="4498354"/>
                  </a:lnTo>
                  <a:lnTo>
                    <a:pt x="912930" y="4508154"/>
                  </a:lnTo>
                  <a:lnTo>
                    <a:pt x="909121" y="4517954"/>
                  </a:lnTo>
                  <a:lnTo>
                    <a:pt x="905500" y="4527755"/>
                  </a:lnTo>
                  <a:lnTo>
                    <a:pt x="901944" y="4537555"/>
                  </a:lnTo>
                  <a:lnTo>
                    <a:pt x="898523" y="4547355"/>
                  </a:lnTo>
                  <a:lnTo>
                    <a:pt x="895211" y="4557156"/>
                  </a:lnTo>
                  <a:lnTo>
                    <a:pt x="891984" y="4566956"/>
                  </a:lnTo>
                  <a:lnTo>
                    <a:pt x="888907" y="4576756"/>
                  </a:lnTo>
                  <a:lnTo>
                    <a:pt x="885875" y="4586557"/>
                  </a:lnTo>
                  <a:lnTo>
                    <a:pt x="883016" y="4596357"/>
                  </a:lnTo>
                  <a:lnTo>
                    <a:pt x="880206" y="4606157"/>
                  </a:lnTo>
                  <a:lnTo>
                    <a:pt x="877522" y="4615958"/>
                  </a:lnTo>
                  <a:lnTo>
                    <a:pt x="874924" y="4625758"/>
                  </a:lnTo>
                  <a:lnTo>
                    <a:pt x="872407" y="4635558"/>
                  </a:lnTo>
                  <a:lnTo>
                    <a:pt x="870011" y="4645359"/>
                  </a:lnTo>
                  <a:lnTo>
                    <a:pt x="867655" y="4655159"/>
                  </a:lnTo>
                  <a:lnTo>
                    <a:pt x="865451" y="4664959"/>
                  </a:lnTo>
                  <a:lnTo>
                    <a:pt x="863282" y="4674760"/>
                  </a:lnTo>
                  <a:lnTo>
                    <a:pt x="861226" y="4684560"/>
                  </a:lnTo>
                  <a:lnTo>
                    <a:pt x="859235" y="4694360"/>
                  </a:lnTo>
                  <a:lnTo>
                    <a:pt x="857319" y="4704161"/>
                  </a:lnTo>
                  <a:lnTo>
                    <a:pt x="855496" y="4713961"/>
                  </a:lnTo>
                  <a:lnTo>
                    <a:pt x="853713" y="4723761"/>
                  </a:lnTo>
                  <a:lnTo>
                    <a:pt x="852048" y="4733562"/>
                  </a:lnTo>
                  <a:lnTo>
                    <a:pt x="850412" y="4743362"/>
                  </a:lnTo>
                  <a:lnTo>
                    <a:pt x="848875" y="4753162"/>
                  </a:lnTo>
                  <a:lnTo>
                    <a:pt x="847384" y="4762963"/>
                  </a:lnTo>
                  <a:lnTo>
                    <a:pt x="845960" y="4772763"/>
                  </a:lnTo>
                  <a:lnTo>
                    <a:pt x="844604" y="4782563"/>
                  </a:lnTo>
                  <a:lnTo>
                    <a:pt x="843287" y="4792364"/>
                  </a:lnTo>
                  <a:lnTo>
                    <a:pt x="842057" y="4802164"/>
                  </a:lnTo>
                  <a:lnTo>
                    <a:pt x="840851" y="4811964"/>
                  </a:lnTo>
                  <a:lnTo>
                    <a:pt x="839729" y="4821765"/>
                  </a:lnTo>
                  <a:lnTo>
                    <a:pt x="838637" y="4831565"/>
                  </a:lnTo>
                  <a:lnTo>
                    <a:pt x="837603" y="4841365"/>
                  </a:lnTo>
                  <a:lnTo>
                    <a:pt x="836618" y="4851166"/>
                  </a:lnTo>
                  <a:lnTo>
                    <a:pt x="835667" y="4860966"/>
                  </a:lnTo>
                  <a:lnTo>
                    <a:pt x="834780" y="4870766"/>
                  </a:lnTo>
                  <a:lnTo>
                    <a:pt x="833911" y="4880567"/>
                  </a:lnTo>
                  <a:lnTo>
                    <a:pt x="833110" y="4890367"/>
                  </a:lnTo>
                  <a:lnTo>
                    <a:pt x="832329" y="4900167"/>
                  </a:lnTo>
                  <a:lnTo>
                    <a:pt x="831595" y="4909968"/>
                  </a:lnTo>
                  <a:lnTo>
                    <a:pt x="830895" y="4919768"/>
                  </a:lnTo>
                  <a:lnTo>
                    <a:pt x="830224" y="4929568"/>
                  </a:lnTo>
                  <a:lnTo>
                    <a:pt x="829599" y="4939369"/>
                  </a:lnTo>
                  <a:lnTo>
                    <a:pt x="828987" y="4949169"/>
                  </a:lnTo>
                  <a:lnTo>
                    <a:pt x="828428" y="4958969"/>
                  </a:lnTo>
                  <a:lnTo>
                    <a:pt x="827882" y="4968770"/>
                  </a:lnTo>
                  <a:lnTo>
                    <a:pt x="827373" y="4978570"/>
                  </a:lnTo>
                  <a:lnTo>
                    <a:pt x="826887" y="4988370"/>
                  </a:lnTo>
                  <a:lnTo>
                    <a:pt x="826424" y="4998171"/>
                  </a:lnTo>
                  <a:lnTo>
                    <a:pt x="82599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271027" y="1257093"/>
              <a:ext cx="1132295" cy="4906938"/>
            </a:xfrm>
            <a:custGeom>
              <a:avLst/>
              <a:pathLst>
                <a:path w="1132295" h="4906938">
                  <a:moveTo>
                    <a:pt x="561521" y="4906938"/>
                  </a:moveTo>
                  <a:lnTo>
                    <a:pt x="561215" y="4897336"/>
                  </a:lnTo>
                  <a:lnTo>
                    <a:pt x="560891" y="4887733"/>
                  </a:lnTo>
                  <a:lnTo>
                    <a:pt x="560553" y="4878130"/>
                  </a:lnTo>
                  <a:lnTo>
                    <a:pt x="560187" y="4868528"/>
                  </a:lnTo>
                  <a:lnTo>
                    <a:pt x="559812" y="4858925"/>
                  </a:lnTo>
                  <a:lnTo>
                    <a:pt x="559403" y="4849322"/>
                  </a:lnTo>
                  <a:lnTo>
                    <a:pt x="558980" y="4839720"/>
                  </a:lnTo>
                  <a:lnTo>
                    <a:pt x="558529" y="4830117"/>
                  </a:lnTo>
                  <a:lnTo>
                    <a:pt x="558054" y="4820515"/>
                  </a:lnTo>
                  <a:lnTo>
                    <a:pt x="557560" y="4810912"/>
                  </a:lnTo>
                  <a:lnTo>
                    <a:pt x="557027" y="4801309"/>
                  </a:lnTo>
                  <a:lnTo>
                    <a:pt x="556481" y="4791707"/>
                  </a:lnTo>
                  <a:lnTo>
                    <a:pt x="555889" y="4782104"/>
                  </a:lnTo>
                  <a:lnTo>
                    <a:pt x="555278" y="4772502"/>
                  </a:lnTo>
                  <a:lnTo>
                    <a:pt x="554631" y="4762899"/>
                  </a:lnTo>
                  <a:lnTo>
                    <a:pt x="553950" y="4753296"/>
                  </a:lnTo>
                  <a:lnTo>
                    <a:pt x="553244" y="4743694"/>
                  </a:lnTo>
                  <a:lnTo>
                    <a:pt x="552485" y="4734091"/>
                  </a:lnTo>
                  <a:lnTo>
                    <a:pt x="551710" y="4724488"/>
                  </a:lnTo>
                  <a:lnTo>
                    <a:pt x="550875" y="4714886"/>
                  </a:lnTo>
                  <a:lnTo>
                    <a:pt x="550014" y="4705283"/>
                  </a:lnTo>
                  <a:lnTo>
                    <a:pt x="549106" y="4695681"/>
                  </a:lnTo>
                  <a:lnTo>
                    <a:pt x="548153" y="4686078"/>
                  </a:lnTo>
                  <a:lnTo>
                    <a:pt x="547169" y="4676475"/>
                  </a:lnTo>
                  <a:lnTo>
                    <a:pt x="546115" y="4666873"/>
                  </a:lnTo>
                  <a:lnTo>
                    <a:pt x="545041" y="4657270"/>
                  </a:lnTo>
                  <a:lnTo>
                    <a:pt x="543889" y="4647667"/>
                  </a:lnTo>
                  <a:lnTo>
                    <a:pt x="542705" y="4638065"/>
                  </a:lnTo>
                  <a:lnTo>
                    <a:pt x="541463" y="4628462"/>
                  </a:lnTo>
                  <a:lnTo>
                    <a:pt x="540161" y="4618860"/>
                  </a:lnTo>
                  <a:lnTo>
                    <a:pt x="538822" y="4609257"/>
                  </a:lnTo>
                  <a:lnTo>
                    <a:pt x="537395" y="4599654"/>
                  </a:lnTo>
                  <a:lnTo>
                    <a:pt x="535941" y="4590052"/>
                  </a:lnTo>
                  <a:lnTo>
                    <a:pt x="534394" y="4580449"/>
                  </a:lnTo>
                  <a:lnTo>
                    <a:pt x="532804" y="4570846"/>
                  </a:lnTo>
                  <a:lnTo>
                    <a:pt x="531145" y="4561244"/>
                  </a:lnTo>
                  <a:lnTo>
                    <a:pt x="529411" y="4551641"/>
                  </a:lnTo>
                  <a:lnTo>
                    <a:pt x="527634" y="4542039"/>
                  </a:lnTo>
                  <a:lnTo>
                    <a:pt x="525748" y="4532436"/>
                  </a:lnTo>
                  <a:lnTo>
                    <a:pt x="523830" y="4522833"/>
                  </a:lnTo>
                  <a:lnTo>
                    <a:pt x="521802" y="4513231"/>
                  </a:lnTo>
                  <a:lnTo>
                    <a:pt x="519721" y="4503628"/>
                  </a:lnTo>
                  <a:lnTo>
                    <a:pt x="517559" y="4494026"/>
                  </a:lnTo>
                  <a:lnTo>
                    <a:pt x="515307" y="4484423"/>
                  </a:lnTo>
                  <a:lnTo>
                    <a:pt x="513007" y="4474820"/>
                  </a:lnTo>
                  <a:lnTo>
                    <a:pt x="510577" y="4465218"/>
                  </a:lnTo>
                  <a:lnTo>
                    <a:pt x="508110" y="4455615"/>
                  </a:lnTo>
                  <a:lnTo>
                    <a:pt x="505518" y="4446012"/>
                  </a:lnTo>
                  <a:lnTo>
                    <a:pt x="502863" y="4436410"/>
                  </a:lnTo>
                  <a:lnTo>
                    <a:pt x="500117" y="4426807"/>
                  </a:lnTo>
                  <a:lnTo>
                    <a:pt x="497268" y="4417205"/>
                  </a:lnTo>
                  <a:lnTo>
                    <a:pt x="494365" y="4407602"/>
                  </a:lnTo>
                  <a:lnTo>
                    <a:pt x="491314" y="4397999"/>
                  </a:lnTo>
                  <a:lnTo>
                    <a:pt x="488222" y="4388397"/>
                  </a:lnTo>
                  <a:lnTo>
                    <a:pt x="484993" y="4378794"/>
                  </a:lnTo>
                  <a:lnTo>
                    <a:pt x="481692" y="4369191"/>
                  </a:lnTo>
                  <a:lnTo>
                    <a:pt x="478295" y="4359589"/>
                  </a:lnTo>
                  <a:lnTo>
                    <a:pt x="474781" y="4349986"/>
                  </a:lnTo>
                  <a:lnTo>
                    <a:pt x="471213" y="4340384"/>
                  </a:lnTo>
                  <a:lnTo>
                    <a:pt x="467483" y="4330781"/>
                  </a:lnTo>
                  <a:lnTo>
                    <a:pt x="463708" y="4321178"/>
                  </a:lnTo>
                  <a:lnTo>
                    <a:pt x="459791" y="4311576"/>
                  </a:lnTo>
                  <a:lnTo>
                    <a:pt x="455796" y="4301973"/>
                  </a:lnTo>
                  <a:lnTo>
                    <a:pt x="451703" y="4292371"/>
                  </a:lnTo>
                  <a:lnTo>
                    <a:pt x="447486" y="4282768"/>
                  </a:lnTo>
                  <a:lnTo>
                    <a:pt x="443215" y="4273165"/>
                  </a:lnTo>
                  <a:lnTo>
                    <a:pt x="438776" y="4263563"/>
                  </a:lnTo>
                  <a:lnTo>
                    <a:pt x="434292" y="4253960"/>
                  </a:lnTo>
                  <a:lnTo>
                    <a:pt x="429668" y="4244357"/>
                  </a:lnTo>
                  <a:lnTo>
                    <a:pt x="424963" y="4234755"/>
                  </a:lnTo>
                  <a:lnTo>
                    <a:pt x="420164" y="4225152"/>
                  </a:lnTo>
                  <a:lnTo>
                    <a:pt x="415241" y="4215550"/>
                  </a:lnTo>
                  <a:lnTo>
                    <a:pt x="410269" y="4205947"/>
                  </a:lnTo>
                  <a:lnTo>
                    <a:pt x="405132" y="4196344"/>
                  </a:lnTo>
                  <a:lnTo>
                    <a:pt x="399953" y="4186742"/>
                  </a:lnTo>
                  <a:lnTo>
                    <a:pt x="394645" y="4177139"/>
                  </a:lnTo>
                  <a:lnTo>
                    <a:pt x="389260" y="4167536"/>
                  </a:lnTo>
                  <a:lnTo>
                    <a:pt x="383790" y="4157934"/>
                  </a:lnTo>
                  <a:lnTo>
                    <a:pt x="378207" y="4148331"/>
                  </a:lnTo>
                  <a:lnTo>
                    <a:pt x="372581" y="4138729"/>
                  </a:lnTo>
                  <a:lnTo>
                    <a:pt x="366808" y="4129126"/>
                  </a:lnTo>
                  <a:lnTo>
                    <a:pt x="360998" y="4119523"/>
                  </a:lnTo>
                  <a:lnTo>
                    <a:pt x="355080" y="4109921"/>
                  </a:lnTo>
                  <a:lnTo>
                    <a:pt x="349096" y="4100318"/>
                  </a:lnTo>
                  <a:lnTo>
                    <a:pt x="343044" y="4090716"/>
                  </a:lnTo>
                  <a:lnTo>
                    <a:pt x="336898" y="4081113"/>
                  </a:lnTo>
                  <a:lnTo>
                    <a:pt x="330721" y="4071510"/>
                  </a:lnTo>
                  <a:lnTo>
                    <a:pt x="324427" y="4061908"/>
                  </a:lnTo>
                  <a:lnTo>
                    <a:pt x="318108" y="4052305"/>
                  </a:lnTo>
                  <a:lnTo>
                    <a:pt x="311710" y="4042702"/>
                  </a:lnTo>
                  <a:lnTo>
                    <a:pt x="305264" y="4033100"/>
                  </a:lnTo>
                  <a:lnTo>
                    <a:pt x="298773" y="4023497"/>
                  </a:lnTo>
                  <a:lnTo>
                    <a:pt x="292220" y="4013895"/>
                  </a:lnTo>
                  <a:lnTo>
                    <a:pt x="285647" y="4004292"/>
                  </a:lnTo>
                  <a:lnTo>
                    <a:pt x="279006" y="3994689"/>
                  </a:lnTo>
                  <a:lnTo>
                    <a:pt x="272351" y="3985087"/>
                  </a:lnTo>
                  <a:lnTo>
                    <a:pt x="265657" y="3975484"/>
                  </a:lnTo>
                  <a:lnTo>
                    <a:pt x="258942" y="3965881"/>
                  </a:lnTo>
                  <a:lnTo>
                    <a:pt x="252207" y="3956279"/>
                  </a:lnTo>
                  <a:lnTo>
                    <a:pt x="245454" y="3946676"/>
                  </a:lnTo>
                  <a:lnTo>
                    <a:pt x="238695" y="3937074"/>
                  </a:lnTo>
                  <a:lnTo>
                    <a:pt x="231927" y="3927471"/>
                  </a:lnTo>
                  <a:lnTo>
                    <a:pt x="225161" y="3917868"/>
                  </a:lnTo>
                  <a:lnTo>
                    <a:pt x="218401" y="3908266"/>
                  </a:lnTo>
                  <a:lnTo>
                    <a:pt x="211652" y="3898663"/>
                  </a:lnTo>
                  <a:lnTo>
                    <a:pt x="204915" y="3889060"/>
                  </a:lnTo>
                  <a:lnTo>
                    <a:pt x="198210" y="3879458"/>
                  </a:lnTo>
                  <a:lnTo>
                    <a:pt x="191516" y="3869855"/>
                  </a:lnTo>
                  <a:lnTo>
                    <a:pt x="184876" y="3860253"/>
                  </a:lnTo>
                  <a:lnTo>
                    <a:pt x="178259" y="3850650"/>
                  </a:lnTo>
                  <a:lnTo>
                    <a:pt x="171694" y="3841047"/>
                  </a:lnTo>
                  <a:lnTo>
                    <a:pt x="165181" y="3831445"/>
                  </a:lnTo>
                  <a:lnTo>
                    <a:pt x="158708" y="3821842"/>
                  </a:lnTo>
                  <a:lnTo>
                    <a:pt x="152324" y="3812240"/>
                  </a:lnTo>
                  <a:lnTo>
                    <a:pt x="145968" y="3802637"/>
                  </a:lnTo>
                  <a:lnTo>
                    <a:pt x="139731" y="3793034"/>
                  </a:lnTo>
                  <a:lnTo>
                    <a:pt x="133540" y="3783432"/>
                  </a:lnTo>
                  <a:lnTo>
                    <a:pt x="127446" y="3773829"/>
                  </a:lnTo>
                  <a:lnTo>
                    <a:pt x="121444" y="3764226"/>
                  </a:lnTo>
                  <a:lnTo>
                    <a:pt x="115511" y="3754624"/>
                  </a:lnTo>
                  <a:lnTo>
                    <a:pt x="109723" y="3745021"/>
                  </a:lnTo>
                  <a:lnTo>
                    <a:pt x="103981" y="3735419"/>
                  </a:lnTo>
                  <a:lnTo>
                    <a:pt x="98417" y="3725816"/>
                  </a:lnTo>
                  <a:lnTo>
                    <a:pt x="92921" y="3716213"/>
                  </a:lnTo>
                  <a:lnTo>
                    <a:pt x="87565" y="3706611"/>
                  </a:lnTo>
                  <a:lnTo>
                    <a:pt x="82338" y="3697008"/>
                  </a:lnTo>
                  <a:lnTo>
                    <a:pt x="77203" y="3687405"/>
                  </a:lnTo>
                  <a:lnTo>
                    <a:pt x="72267" y="3677803"/>
                  </a:lnTo>
                  <a:lnTo>
                    <a:pt x="67391" y="3668200"/>
                  </a:lnTo>
                  <a:lnTo>
                    <a:pt x="62742" y="3658598"/>
                  </a:lnTo>
                  <a:lnTo>
                    <a:pt x="58183" y="3648995"/>
                  </a:lnTo>
                  <a:lnTo>
                    <a:pt x="53795" y="3639392"/>
                  </a:lnTo>
                  <a:lnTo>
                    <a:pt x="49570" y="3629790"/>
                  </a:lnTo>
                  <a:lnTo>
                    <a:pt x="45454" y="3620187"/>
                  </a:lnTo>
                  <a:lnTo>
                    <a:pt x="41579" y="3610585"/>
                  </a:lnTo>
                  <a:lnTo>
                    <a:pt x="37777" y="3600982"/>
                  </a:lnTo>
                  <a:lnTo>
                    <a:pt x="34235" y="3591379"/>
                  </a:lnTo>
                  <a:lnTo>
                    <a:pt x="30801" y="3581777"/>
                  </a:lnTo>
                  <a:lnTo>
                    <a:pt x="27558" y="3572174"/>
                  </a:lnTo>
                  <a:lnTo>
                    <a:pt x="24504" y="3562571"/>
                  </a:lnTo>
                  <a:lnTo>
                    <a:pt x="21568" y="3552969"/>
                  </a:lnTo>
                  <a:lnTo>
                    <a:pt x="18902" y="3543366"/>
                  </a:lnTo>
                  <a:lnTo>
                    <a:pt x="16316" y="3533764"/>
                  </a:lnTo>
                  <a:lnTo>
                    <a:pt x="14007" y="3524161"/>
                  </a:lnTo>
                  <a:lnTo>
                    <a:pt x="11818" y="3514558"/>
                  </a:lnTo>
                  <a:lnTo>
                    <a:pt x="9828" y="3504956"/>
                  </a:lnTo>
                  <a:lnTo>
                    <a:pt x="8041" y="3495353"/>
                  </a:lnTo>
                  <a:lnTo>
                    <a:pt x="6371" y="3485750"/>
                  </a:lnTo>
                  <a:lnTo>
                    <a:pt x="4986" y="3476148"/>
                  </a:lnTo>
                  <a:lnTo>
                    <a:pt x="3683" y="3466545"/>
                  </a:lnTo>
                  <a:lnTo>
                    <a:pt x="2656" y="3456943"/>
                  </a:lnTo>
                  <a:lnTo>
                    <a:pt x="1753" y="3447340"/>
                  </a:lnTo>
                  <a:lnTo>
                    <a:pt x="1045" y="3437737"/>
                  </a:lnTo>
                  <a:lnTo>
                    <a:pt x="540" y="3428135"/>
                  </a:lnTo>
                  <a:lnTo>
                    <a:pt x="147" y="3418532"/>
                  </a:lnTo>
                  <a:lnTo>
                    <a:pt x="34" y="3408930"/>
                  </a:lnTo>
                  <a:lnTo>
                    <a:pt x="0" y="3399327"/>
                  </a:lnTo>
                  <a:lnTo>
                    <a:pt x="223" y="3389724"/>
                  </a:lnTo>
                  <a:lnTo>
                    <a:pt x="570" y="3380122"/>
                  </a:lnTo>
                  <a:lnTo>
                    <a:pt x="1093" y="3370519"/>
                  </a:lnTo>
                  <a:lnTo>
                    <a:pt x="1810" y="3360916"/>
                  </a:lnTo>
                  <a:lnTo>
                    <a:pt x="2625" y="3351314"/>
                  </a:lnTo>
                  <a:lnTo>
                    <a:pt x="3700" y="3341711"/>
                  </a:lnTo>
                  <a:lnTo>
                    <a:pt x="4845" y="3332109"/>
                  </a:lnTo>
                  <a:lnTo>
                    <a:pt x="6218" y="3322506"/>
                  </a:lnTo>
                  <a:lnTo>
                    <a:pt x="7703" y="3312903"/>
                  </a:lnTo>
                  <a:lnTo>
                    <a:pt x="9339" y="3303301"/>
                  </a:lnTo>
                  <a:lnTo>
                    <a:pt x="11147" y="3293698"/>
                  </a:lnTo>
                  <a:lnTo>
                    <a:pt x="13037" y="3284095"/>
                  </a:lnTo>
                  <a:lnTo>
                    <a:pt x="15151" y="3274493"/>
                  </a:lnTo>
                  <a:lnTo>
                    <a:pt x="17324" y="3264890"/>
                  </a:lnTo>
                  <a:lnTo>
                    <a:pt x="19683" y="3255288"/>
                  </a:lnTo>
                  <a:lnTo>
                    <a:pt x="22138" y="3245685"/>
                  </a:lnTo>
                  <a:lnTo>
                    <a:pt x="24714" y="3236082"/>
                  </a:lnTo>
                  <a:lnTo>
                    <a:pt x="27430" y="3226480"/>
                  </a:lnTo>
                  <a:lnTo>
                    <a:pt x="30209" y="3216877"/>
                  </a:lnTo>
                  <a:lnTo>
                    <a:pt x="33167" y="3207274"/>
                  </a:lnTo>
                  <a:lnTo>
                    <a:pt x="36170" y="3197672"/>
                  </a:lnTo>
                  <a:lnTo>
                    <a:pt x="39313" y="3188069"/>
                  </a:lnTo>
                  <a:lnTo>
                    <a:pt x="42529" y="3178467"/>
                  </a:lnTo>
                  <a:lnTo>
                    <a:pt x="45834" y="3168864"/>
                  </a:lnTo>
                  <a:lnTo>
                    <a:pt x="49242" y="3159261"/>
                  </a:lnTo>
                  <a:lnTo>
                    <a:pt x="52693" y="3149659"/>
                  </a:lnTo>
                  <a:lnTo>
                    <a:pt x="56272" y="3140056"/>
                  </a:lnTo>
                  <a:lnTo>
                    <a:pt x="59881" y="3130454"/>
                  </a:lnTo>
                  <a:lnTo>
                    <a:pt x="63582" y="3120851"/>
                  </a:lnTo>
                  <a:lnTo>
                    <a:pt x="67332" y="3111248"/>
                  </a:lnTo>
                  <a:lnTo>
                    <a:pt x="71137" y="3101646"/>
                  </a:lnTo>
                  <a:lnTo>
                    <a:pt x="75007" y="3092043"/>
                  </a:lnTo>
                  <a:lnTo>
                    <a:pt x="78901" y="3082440"/>
                  </a:lnTo>
                  <a:lnTo>
                    <a:pt x="82868" y="3072838"/>
                  </a:lnTo>
                  <a:lnTo>
                    <a:pt x="86851" y="3063235"/>
                  </a:lnTo>
                  <a:lnTo>
                    <a:pt x="90881" y="3053633"/>
                  </a:lnTo>
                  <a:lnTo>
                    <a:pt x="94934" y="3044030"/>
                  </a:lnTo>
                  <a:lnTo>
                    <a:pt x="99011" y="3034427"/>
                  </a:lnTo>
                  <a:lnTo>
                    <a:pt x="103114" y="3024825"/>
                  </a:lnTo>
                  <a:lnTo>
                    <a:pt x="107225" y="3015222"/>
                  </a:lnTo>
                  <a:lnTo>
                    <a:pt x="111356" y="3005619"/>
                  </a:lnTo>
                  <a:lnTo>
                    <a:pt x="115490" y="2996017"/>
                  </a:lnTo>
                  <a:lnTo>
                    <a:pt x="119629" y="2986414"/>
                  </a:lnTo>
                  <a:lnTo>
                    <a:pt x="123766" y="2976812"/>
                  </a:lnTo>
                  <a:lnTo>
                    <a:pt x="127901" y="2967209"/>
                  </a:lnTo>
                  <a:lnTo>
                    <a:pt x="132023" y="2957606"/>
                  </a:lnTo>
                  <a:lnTo>
                    <a:pt x="136140" y="2948004"/>
                  </a:lnTo>
                  <a:lnTo>
                    <a:pt x="140229" y="2938401"/>
                  </a:lnTo>
                  <a:lnTo>
                    <a:pt x="144308" y="2928799"/>
                  </a:lnTo>
                  <a:lnTo>
                    <a:pt x="148357" y="2919196"/>
                  </a:lnTo>
                  <a:lnTo>
                    <a:pt x="152380" y="2909593"/>
                  </a:lnTo>
                  <a:lnTo>
                    <a:pt x="156379" y="2899991"/>
                  </a:lnTo>
                  <a:lnTo>
                    <a:pt x="160330" y="2890388"/>
                  </a:lnTo>
                  <a:lnTo>
                    <a:pt x="164265" y="2880785"/>
                  </a:lnTo>
                  <a:lnTo>
                    <a:pt x="168131" y="2871183"/>
                  </a:lnTo>
                  <a:lnTo>
                    <a:pt x="171974" y="2861580"/>
                  </a:lnTo>
                  <a:lnTo>
                    <a:pt x="175759" y="2851978"/>
                  </a:lnTo>
                  <a:lnTo>
                    <a:pt x="179495" y="2842375"/>
                  </a:lnTo>
                  <a:lnTo>
                    <a:pt x="183190" y="2832772"/>
                  </a:lnTo>
                  <a:lnTo>
                    <a:pt x="186806" y="2823170"/>
                  </a:lnTo>
                  <a:lnTo>
                    <a:pt x="190396" y="2813567"/>
                  </a:lnTo>
                  <a:lnTo>
                    <a:pt x="193883" y="2803964"/>
                  </a:lnTo>
                  <a:lnTo>
                    <a:pt x="197336" y="2794362"/>
                  </a:lnTo>
                  <a:lnTo>
                    <a:pt x="200707" y="2784759"/>
                  </a:lnTo>
                  <a:lnTo>
                    <a:pt x="204010" y="2775157"/>
                  </a:lnTo>
                  <a:lnTo>
                    <a:pt x="207257" y="2765554"/>
                  </a:lnTo>
                  <a:lnTo>
                    <a:pt x="210398" y="2755951"/>
                  </a:lnTo>
                  <a:lnTo>
                    <a:pt x="213506" y="2746349"/>
                  </a:lnTo>
                  <a:lnTo>
                    <a:pt x="216483" y="2736746"/>
                  </a:lnTo>
                  <a:lnTo>
                    <a:pt x="219415" y="2727144"/>
                  </a:lnTo>
                  <a:lnTo>
                    <a:pt x="222248" y="2717541"/>
                  </a:lnTo>
                  <a:lnTo>
                    <a:pt x="224994" y="2707938"/>
                  </a:lnTo>
                  <a:lnTo>
                    <a:pt x="227674" y="2698336"/>
                  </a:lnTo>
                  <a:lnTo>
                    <a:pt x="230226" y="2688733"/>
                  </a:lnTo>
                  <a:lnTo>
                    <a:pt x="232736" y="2679130"/>
                  </a:lnTo>
                  <a:lnTo>
                    <a:pt x="235095" y="2669528"/>
                  </a:lnTo>
                  <a:lnTo>
                    <a:pt x="237399" y="2659925"/>
                  </a:lnTo>
                  <a:lnTo>
                    <a:pt x="239589" y="2650323"/>
                  </a:lnTo>
                  <a:lnTo>
                    <a:pt x="241677" y="2640720"/>
                  </a:lnTo>
                  <a:lnTo>
                    <a:pt x="243693" y="2631117"/>
                  </a:lnTo>
                  <a:lnTo>
                    <a:pt x="245559" y="2621515"/>
                  </a:lnTo>
                  <a:lnTo>
                    <a:pt x="247379" y="2611912"/>
                  </a:lnTo>
                  <a:lnTo>
                    <a:pt x="249031" y="2602309"/>
                  </a:lnTo>
                  <a:lnTo>
                    <a:pt x="250620" y="2592707"/>
                  </a:lnTo>
                  <a:lnTo>
                    <a:pt x="252084" y="2583104"/>
                  </a:lnTo>
                  <a:lnTo>
                    <a:pt x="253434" y="2573502"/>
                  </a:lnTo>
                  <a:lnTo>
                    <a:pt x="254706" y="2563899"/>
                  </a:lnTo>
                  <a:lnTo>
                    <a:pt x="255813" y="2554296"/>
                  </a:lnTo>
                  <a:lnTo>
                    <a:pt x="256869" y="2544694"/>
                  </a:lnTo>
                  <a:lnTo>
                    <a:pt x="257747" y="2535091"/>
                  </a:lnTo>
                  <a:lnTo>
                    <a:pt x="258553" y="2525488"/>
                  </a:lnTo>
                  <a:lnTo>
                    <a:pt x="259230" y="2515886"/>
                  </a:lnTo>
                  <a:lnTo>
                    <a:pt x="259782" y="2506283"/>
                  </a:lnTo>
                  <a:lnTo>
                    <a:pt x="260254" y="2496681"/>
                  </a:lnTo>
                  <a:lnTo>
                    <a:pt x="260548" y="2487078"/>
                  </a:lnTo>
                  <a:lnTo>
                    <a:pt x="260790" y="2477475"/>
                  </a:lnTo>
                  <a:lnTo>
                    <a:pt x="260848" y="2467873"/>
                  </a:lnTo>
                  <a:lnTo>
                    <a:pt x="260829" y="2458270"/>
                  </a:lnTo>
                  <a:lnTo>
                    <a:pt x="260678" y="2448668"/>
                  </a:lnTo>
                  <a:lnTo>
                    <a:pt x="260396" y="2439065"/>
                  </a:lnTo>
                  <a:lnTo>
                    <a:pt x="260036" y="2429462"/>
                  </a:lnTo>
                  <a:lnTo>
                    <a:pt x="259491" y="2419860"/>
                  </a:lnTo>
                  <a:lnTo>
                    <a:pt x="258892" y="2410257"/>
                  </a:lnTo>
                  <a:lnTo>
                    <a:pt x="258112" y="2400654"/>
                  </a:lnTo>
                  <a:lnTo>
                    <a:pt x="257250" y="2391052"/>
                  </a:lnTo>
                  <a:lnTo>
                    <a:pt x="256261" y="2381449"/>
                  </a:lnTo>
                  <a:lnTo>
                    <a:pt x="255138" y="2371847"/>
                  </a:lnTo>
                  <a:lnTo>
                    <a:pt x="253941" y="2362244"/>
                  </a:lnTo>
                  <a:lnTo>
                    <a:pt x="252559" y="2352641"/>
                  </a:lnTo>
                  <a:lnTo>
                    <a:pt x="251125" y="2343039"/>
                  </a:lnTo>
                  <a:lnTo>
                    <a:pt x="249518" y="2333436"/>
                  </a:lnTo>
                  <a:lnTo>
                    <a:pt x="247831" y="2323833"/>
                  </a:lnTo>
                  <a:lnTo>
                    <a:pt x="246023" y="2314231"/>
                  </a:lnTo>
                  <a:lnTo>
                    <a:pt x="244087" y="2304628"/>
                  </a:lnTo>
                  <a:lnTo>
                    <a:pt x="242082" y="2295026"/>
                  </a:lnTo>
                  <a:lnTo>
                    <a:pt x="239902" y="2285423"/>
                  </a:lnTo>
                  <a:lnTo>
                    <a:pt x="237674" y="2275820"/>
                  </a:lnTo>
                  <a:lnTo>
                    <a:pt x="235290" y="2266218"/>
                  </a:lnTo>
                  <a:lnTo>
                    <a:pt x="232828" y="2256615"/>
                  </a:lnTo>
                  <a:lnTo>
                    <a:pt x="230261" y="2247013"/>
                  </a:lnTo>
                  <a:lnTo>
                    <a:pt x="227576" y="2237410"/>
                  </a:lnTo>
                  <a:lnTo>
                    <a:pt x="224832" y="2227807"/>
                  </a:lnTo>
                  <a:lnTo>
                    <a:pt x="221932" y="2218205"/>
                  </a:lnTo>
                  <a:lnTo>
                    <a:pt x="218990" y="2208602"/>
                  </a:lnTo>
                  <a:lnTo>
                    <a:pt x="215916" y="2198999"/>
                  </a:lnTo>
                  <a:lnTo>
                    <a:pt x="212775" y="2189397"/>
                  </a:lnTo>
                  <a:lnTo>
                    <a:pt x="209546" y="2179794"/>
                  </a:lnTo>
                  <a:lnTo>
                    <a:pt x="206218" y="2170192"/>
                  </a:lnTo>
                  <a:lnTo>
                    <a:pt x="202845" y="2160589"/>
                  </a:lnTo>
                  <a:lnTo>
                    <a:pt x="199344" y="2150986"/>
                  </a:lnTo>
                  <a:lnTo>
                    <a:pt x="195810" y="2141384"/>
                  </a:lnTo>
                  <a:lnTo>
                    <a:pt x="192176" y="2131781"/>
                  </a:lnTo>
                  <a:lnTo>
                    <a:pt x="188489" y="2122178"/>
                  </a:lnTo>
                  <a:lnTo>
                    <a:pt x="184739" y="2112576"/>
                  </a:lnTo>
                  <a:lnTo>
                    <a:pt x="180916" y="2102973"/>
                  </a:lnTo>
                  <a:lnTo>
                    <a:pt x="177063" y="2093371"/>
                  </a:lnTo>
                  <a:lnTo>
                    <a:pt x="173121" y="2083768"/>
                  </a:lnTo>
                  <a:lnTo>
                    <a:pt x="169158" y="2074165"/>
                  </a:lnTo>
                  <a:lnTo>
                    <a:pt x="165132" y="2064563"/>
                  </a:lnTo>
                  <a:lnTo>
                    <a:pt x="161075" y="2054960"/>
                  </a:lnTo>
                  <a:lnTo>
                    <a:pt x="156981" y="2045358"/>
                  </a:lnTo>
                  <a:lnTo>
                    <a:pt x="152849" y="2035755"/>
                  </a:lnTo>
                  <a:lnTo>
                    <a:pt x="148702" y="2026152"/>
                  </a:lnTo>
                  <a:lnTo>
                    <a:pt x="144515" y="2016550"/>
                  </a:lnTo>
                  <a:lnTo>
                    <a:pt x="140322" y="2006947"/>
                  </a:lnTo>
                  <a:lnTo>
                    <a:pt x="136108" y="1997344"/>
                  </a:lnTo>
                  <a:lnTo>
                    <a:pt x="131888" y="1987742"/>
                  </a:lnTo>
                  <a:lnTo>
                    <a:pt x="127661" y="1978139"/>
                  </a:lnTo>
                  <a:lnTo>
                    <a:pt x="123437" y="1968537"/>
                  </a:lnTo>
                  <a:lnTo>
                    <a:pt x="119213" y="1958934"/>
                  </a:lnTo>
                  <a:lnTo>
                    <a:pt x="115007" y="1949331"/>
                  </a:lnTo>
                  <a:lnTo>
                    <a:pt x="110808" y="1939729"/>
                  </a:lnTo>
                  <a:lnTo>
                    <a:pt x="106634" y="1930126"/>
                  </a:lnTo>
                  <a:lnTo>
                    <a:pt x="102484" y="1920523"/>
                  </a:lnTo>
                  <a:lnTo>
                    <a:pt x="98358" y="1910921"/>
                  </a:lnTo>
                  <a:lnTo>
                    <a:pt x="94279" y="1901318"/>
                  </a:lnTo>
                  <a:lnTo>
                    <a:pt x="90217" y="1891716"/>
                  </a:lnTo>
                  <a:lnTo>
                    <a:pt x="86232" y="1882113"/>
                  </a:lnTo>
                  <a:lnTo>
                    <a:pt x="82272" y="1872510"/>
                  </a:lnTo>
                  <a:lnTo>
                    <a:pt x="78381" y="1862908"/>
                  </a:lnTo>
                  <a:lnTo>
                    <a:pt x="74546" y="1853305"/>
                  </a:lnTo>
                  <a:lnTo>
                    <a:pt x="70764" y="1843702"/>
                  </a:lnTo>
                  <a:lnTo>
                    <a:pt x="67077" y="1834100"/>
                  </a:lnTo>
                  <a:lnTo>
                    <a:pt x="63422" y="1824497"/>
                  </a:lnTo>
                  <a:lnTo>
                    <a:pt x="59902" y="1814895"/>
                  </a:lnTo>
                  <a:lnTo>
                    <a:pt x="56425" y="1805292"/>
                  </a:lnTo>
                  <a:lnTo>
                    <a:pt x="53060" y="1795689"/>
                  </a:lnTo>
                  <a:lnTo>
                    <a:pt x="49783" y="1786087"/>
                  </a:lnTo>
                  <a:lnTo>
                    <a:pt x="46585" y="1776484"/>
                  </a:lnTo>
                  <a:lnTo>
                    <a:pt x="43529" y="1766882"/>
                  </a:lnTo>
                  <a:lnTo>
                    <a:pt x="40520" y="1757279"/>
                  </a:lnTo>
                  <a:lnTo>
                    <a:pt x="37699" y="1747676"/>
                  </a:lnTo>
                  <a:lnTo>
                    <a:pt x="34938" y="1738074"/>
                  </a:lnTo>
                  <a:lnTo>
                    <a:pt x="32325" y="1728471"/>
                  </a:lnTo>
                  <a:lnTo>
                    <a:pt x="29831" y="1718868"/>
                  </a:lnTo>
                  <a:lnTo>
                    <a:pt x="27438" y="1709266"/>
                  </a:lnTo>
                  <a:lnTo>
                    <a:pt x="25230" y="1699663"/>
                  </a:lnTo>
                  <a:lnTo>
                    <a:pt x="23082" y="1690061"/>
                  </a:lnTo>
                  <a:lnTo>
                    <a:pt x="21164" y="1680458"/>
                  </a:lnTo>
                  <a:lnTo>
                    <a:pt x="19324" y="1670855"/>
                  </a:lnTo>
                  <a:lnTo>
                    <a:pt x="17659" y="1661253"/>
                  </a:lnTo>
                  <a:lnTo>
                    <a:pt x="16142" y="1651650"/>
                  </a:lnTo>
                  <a:lnTo>
                    <a:pt x="14740" y="1642047"/>
                  </a:lnTo>
                  <a:lnTo>
                    <a:pt x="13559" y="1632445"/>
                  </a:lnTo>
                  <a:lnTo>
                    <a:pt x="12448" y="1622842"/>
                  </a:lnTo>
                  <a:lnTo>
                    <a:pt x="11596" y="1613240"/>
                  </a:lnTo>
                  <a:lnTo>
                    <a:pt x="10837" y="1603637"/>
                  </a:lnTo>
                  <a:lnTo>
                    <a:pt x="10272" y="1594034"/>
                  </a:lnTo>
                  <a:lnTo>
                    <a:pt x="9875" y="1584432"/>
                  </a:lnTo>
                  <a:lnTo>
                    <a:pt x="9602" y="1574829"/>
                  </a:lnTo>
                  <a:lnTo>
                    <a:pt x="9576" y="1565227"/>
                  </a:lnTo>
                  <a:lnTo>
                    <a:pt x="9625" y="1555624"/>
                  </a:lnTo>
                  <a:lnTo>
                    <a:pt x="9949" y="1546021"/>
                  </a:lnTo>
                  <a:lnTo>
                    <a:pt x="10376" y="1536419"/>
                  </a:lnTo>
                  <a:lnTo>
                    <a:pt x="11005" y="1526816"/>
                  </a:lnTo>
                  <a:lnTo>
                    <a:pt x="11814" y="1517213"/>
                  </a:lnTo>
                  <a:lnTo>
                    <a:pt x="12748" y="1507611"/>
                  </a:lnTo>
                  <a:lnTo>
                    <a:pt x="13940" y="1498008"/>
                  </a:lnTo>
                  <a:lnTo>
                    <a:pt x="15211" y="1488406"/>
                  </a:lnTo>
                  <a:lnTo>
                    <a:pt x="16757" y="1478803"/>
                  </a:lnTo>
                  <a:lnTo>
                    <a:pt x="18410" y="1469200"/>
                  </a:lnTo>
                  <a:lnTo>
                    <a:pt x="20261" y="1459598"/>
                  </a:lnTo>
                  <a:lnTo>
                    <a:pt x="22295" y="1449995"/>
                  </a:lnTo>
                  <a:lnTo>
                    <a:pt x="24447" y="1440392"/>
                  </a:lnTo>
                  <a:lnTo>
                    <a:pt x="26857" y="1430790"/>
                  </a:lnTo>
                  <a:lnTo>
                    <a:pt x="29342" y="1421187"/>
                  </a:lnTo>
                  <a:lnTo>
                    <a:pt x="32087" y="1411585"/>
                  </a:lnTo>
                  <a:lnTo>
                    <a:pt x="34938" y="1401982"/>
                  </a:lnTo>
                  <a:lnTo>
                    <a:pt x="37971" y="1392379"/>
                  </a:lnTo>
                  <a:lnTo>
                    <a:pt x="41180" y="1382777"/>
                  </a:lnTo>
                  <a:lnTo>
                    <a:pt x="44494" y="1373174"/>
                  </a:lnTo>
                  <a:lnTo>
                    <a:pt x="48049" y="1363572"/>
                  </a:lnTo>
                  <a:lnTo>
                    <a:pt x="51673" y="1353969"/>
                  </a:lnTo>
                  <a:lnTo>
                    <a:pt x="55528" y="1344366"/>
                  </a:lnTo>
                  <a:lnTo>
                    <a:pt x="59481" y="1334764"/>
                  </a:lnTo>
                  <a:lnTo>
                    <a:pt x="63591" y="1325161"/>
                  </a:lnTo>
                  <a:lnTo>
                    <a:pt x="67859" y="1315558"/>
                  </a:lnTo>
                  <a:lnTo>
                    <a:pt x="72216" y="1305956"/>
                  </a:lnTo>
                  <a:lnTo>
                    <a:pt x="76782" y="1296353"/>
                  </a:lnTo>
                  <a:lnTo>
                    <a:pt x="81406" y="1286751"/>
                  </a:lnTo>
                  <a:lnTo>
                    <a:pt x="86221" y="1277148"/>
                  </a:lnTo>
                  <a:lnTo>
                    <a:pt x="91120" y="1267545"/>
                  </a:lnTo>
                  <a:lnTo>
                    <a:pt x="96146" y="1257943"/>
                  </a:lnTo>
                  <a:lnTo>
                    <a:pt x="101300" y="1248340"/>
                  </a:lnTo>
                  <a:lnTo>
                    <a:pt x="106523" y="1238737"/>
                  </a:lnTo>
                  <a:lnTo>
                    <a:pt x="111914" y="1229135"/>
                  </a:lnTo>
                  <a:lnTo>
                    <a:pt x="117348" y="1219532"/>
                  </a:lnTo>
                  <a:lnTo>
                    <a:pt x="122926" y="1209930"/>
                  </a:lnTo>
                  <a:lnTo>
                    <a:pt x="128568" y="1200327"/>
                  </a:lnTo>
                  <a:lnTo>
                    <a:pt x="134300" y="1190724"/>
                  </a:lnTo>
                  <a:lnTo>
                    <a:pt x="140127" y="1181122"/>
                  </a:lnTo>
                  <a:lnTo>
                    <a:pt x="146001" y="1171519"/>
                  </a:lnTo>
                  <a:lnTo>
                    <a:pt x="151990" y="1161916"/>
                  </a:lnTo>
                  <a:lnTo>
                    <a:pt x="158009" y="1152314"/>
                  </a:lnTo>
                  <a:lnTo>
                    <a:pt x="164118" y="1142711"/>
                  </a:lnTo>
                  <a:lnTo>
                    <a:pt x="170269" y="1133109"/>
                  </a:lnTo>
                  <a:lnTo>
                    <a:pt x="176473" y="1123506"/>
                  </a:lnTo>
                  <a:lnTo>
                    <a:pt x="182732" y="1113903"/>
                  </a:lnTo>
                  <a:lnTo>
                    <a:pt x="189016" y="1104301"/>
                  </a:lnTo>
                  <a:lnTo>
                    <a:pt x="195360" y="1094698"/>
                  </a:lnTo>
                  <a:lnTo>
                    <a:pt x="201718" y="1085096"/>
                  </a:lnTo>
                  <a:lnTo>
                    <a:pt x="208115" y="1075493"/>
                  </a:lnTo>
                  <a:lnTo>
                    <a:pt x="214527" y="1065890"/>
                  </a:lnTo>
                  <a:lnTo>
                    <a:pt x="220958" y="1056288"/>
                  </a:lnTo>
                  <a:lnTo>
                    <a:pt x="227402" y="1046685"/>
                  </a:lnTo>
                  <a:lnTo>
                    <a:pt x="233851" y="1037082"/>
                  </a:lnTo>
                  <a:lnTo>
                    <a:pt x="240305" y="1027480"/>
                  </a:lnTo>
                  <a:lnTo>
                    <a:pt x="246757" y="1017877"/>
                  </a:lnTo>
                  <a:lnTo>
                    <a:pt x="253201" y="1008275"/>
                  </a:lnTo>
                  <a:lnTo>
                    <a:pt x="259634" y="998672"/>
                  </a:lnTo>
                  <a:lnTo>
                    <a:pt x="266054" y="989069"/>
                  </a:lnTo>
                  <a:lnTo>
                    <a:pt x="272448" y="979467"/>
                  </a:lnTo>
                  <a:lnTo>
                    <a:pt x="278831" y="969864"/>
                  </a:lnTo>
                  <a:lnTo>
                    <a:pt x="285166" y="960261"/>
                  </a:lnTo>
                  <a:lnTo>
                    <a:pt x="291485" y="950659"/>
                  </a:lnTo>
                  <a:lnTo>
                    <a:pt x="297756" y="941056"/>
                  </a:lnTo>
                  <a:lnTo>
                    <a:pt x="303992" y="931454"/>
                  </a:lnTo>
                  <a:lnTo>
                    <a:pt x="310189" y="921851"/>
                  </a:lnTo>
                  <a:lnTo>
                    <a:pt x="316324" y="912248"/>
                  </a:lnTo>
                  <a:lnTo>
                    <a:pt x="322437" y="902646"/>
                  </a:lnTo>
                  <a:lnTo>
                    <a:pt x="328455" y="893043"/>
                  </a:lnTo>
                  <a:lnTo>
                    <a:pt x="334448" y="883441"/>
                  </a:lnTo>
                  <a:lnTo>
                    <a:pt x="340360" y="873838"/>
                  </a:lnTo>
                  <a:lnTo>
                    <a:pt x="346217" y="864235"/>
                  </a:lnTo>
                  <a:lnTo>
                    <a:pt x="352016" y="854633"/>
                  </a:lnTo>
                  <a:lnTo>
                    <a:pt x="357723" y="845030"/>
                  </a:lnTo>
                  <a:lnTo>
                    <a:pt x="363400" y="835427"/>
                  </a:lnTo>
                  <a:lnTo>
                    <a:pt x="368948" y="825825"/>
                  </a:lnTo>
                  <a:lnTo>
                    <a:pt x="374461" y="816222"/>
                  </a:lnTo>
                  <a:lnTo>
                    <a:pt x="379873" y="806620"/>
                  </a:lnTo>
                  <a:lnTo>
                    <a:pt x="385212" y="797017"/>
                  </a:lnTo>
                  <a:lnTo>
                    <a:pt x="390482" y="787414"/>
                  </a:lnTo>
                  <a:lnTo>
                    <a:pt x="395639" y="777812"/>
                  </a:lnTo>
                  <a:lnTo>
                    <a:pt x="400759" y="768209"/>
                  </a:lnTo>
                  <a:lnTo>
                    <a:pt x="405730" y="758606"/>
                  </a:lnTo>
                  <a:lnTo>
                    <a:pt x="410658" y="749004"/>
                  </a:lnTo>
                  <a:lnTo>
                    <a:pt x="415474" y="739401"/>
                  </a:lnTo>
                  <a:lnTo>
                    <a:pt x="420206" y="729799"/>
                  </a:lnTo>
                  <a:lnTo>
                    <a:pt x="424863" y="720196"/>
                  </a:lnTo>
                  <a:lnTo>
                    <a:pt x="429395" y="710593"/>
                  </a:lnTo>
                  <a:lnTo>
                    <a:pt x="433885" y="700991"/>
                  </a:lnTo>
                  <a:lnTo>
                    <a:pt x="438219" y="691388"/>
                  </a:lnTo>
                  <a:lnTo>
                    <a:pt x="442506" y="681786"/>
                  </a:lnTo>
                  <a:lnTo>
                    <a:pt x="446676" y="672183"/>
                  </a:lnTo>
                  <a:lnTo>
                    <a:pt x="450758" y="662580"/>
                  </a:lnTo>
                  <a:lnTo>
                    <a:pt x="454764" y="652978"/>
                  </a:lnTo>
                  <a:lnTo>
                    <a:pt x="458641" y="643375"/>
                  </a:lnTo>
                  <a:lnTo>
                    <a:pt x="462475" y="633772"/>
                  </a:lnTo>
                  <a:lnTo>
                    <a:pt x="466155" y="624170"/>
                  </a:lnTo>
                  <a:lnTo>
                    <a:pt x="469786" y="614567"/>
                  </a:lnTo>
                  <a:lnTo>
                    <a:pt x="473304" y="604965"/>
                  </a:lnTo>
                  <a:lnTo>
                    <a:pt x="476732" y="595362"/>
                  </a:lnTo>
                  <a:lnTo>
                    <a:pt x="480090" y="585759"/>
                  </a:lnTo>
                  <a:lnTo>
                    <a:pt x="483320" y="576157"/>
                  </a:lnTo>
                  <a:lnTo>
                    <a:pt x="486510" y="566554"/>
                  </a:lnTo>
                  <a:lnTo>
                    <a:pt x="489555" y="556951"/>
                  </a:lnTo>
                  <a:lnTo>
                    <a:pt x="492552" y="547349"/>
                  </a:lnTo>
                  <a:lnTo>
                    <a:pt x="495444" y="537746"/>
                  </a:lnTo>
                  <a:lnTo>
                    <a:pt x="498252" y="528144"/>
                  </a:lnTo>
                  <a:lnTo>
                    <a:pt x="500995" y="518541"/>
                  </a:lnTo>
                  <a:lnTo>
                    <a:pt x="503619" y="508938"/>
                  </a:lnTo>
                  <a:lnTo>
                    <a:pt x="506206" y="499336"/>
                  </a:lnTo>
                  <a:lnTo>
                    <a:pt x="508662" y="489733"/>
                  </a:lnTo>
                  <a:lnTo>
                    <a:pt x="511073" y="480130"/>
                  </a:lnTo>
                  <a:lnTo>
                    <a:pt x="513393" y="470528"/>
                  </a:lnTo>
                  <a:lnTo>
                    <a:pt x="515634" y="460925"/>
                  </a:lnTo>
                  <a:lnTo>
                    <a:pt x="517820" y="451323"/>
                  </a:lnTo>
                  <a:lnTo>
                    <a:pt x="519899" y="441720"/>
                  </a:lnTo>
                  <a:lnTo>
                    <a:pt x="521945" y="432117"/>
                  </a:lnTo>
                  <a:lnTo>
                    <a:pt x="523878" y="422515"/>
                  </a:lnTo>
                  <a:lnTo>
                    <a:pt x="525771" y="412912"/>
                  </a:lnTo>
                  <a:lnTo>
                    <a:pt x="527585" y="403310"/>
                  </a:lnTo>
                  <a:lnTo>
                    <a:pt x="529331" y="393707"/>
                  </a:lnTo>
                  <a:lnTo>
                    <a:pt x="531031" y="384104"/>
                  </a:lnTo>
                  <a:lnTo>
                    <a:pt x="532637" y="374502"/>
                  </a:lnTo>
                  <a:lnTo>
                    <a:pt x="534215" y="364899"/>
                  </a:lnTo>
                  <a:lnTo>
                    <a:pt x="535701" y="355296"/>
                  </a:lnTo>
                  <a:lnTo>
                    <a:pt x="537150" y="345694"/>
                  </a:lnTo>
                  <a:lnTo>
                    <a:pt x="538535" y="336091"/>
                  </a:lnTo>
                  <a:lnTo>
                    <a:pt x="539862" y="326489"/>
                  </a:lnTo>
                  <a:lnTo>
                    <a:pt x="541152" y="316886"/>
                  </a:lnTo>
                  <a:lnTo>
                    <a:pt x="542363" y="307283"/>
                  </a:lnTo>
                  <a:lnTo>
                    <a:pt x="543552" y="297681"/>
                  </a:lnTo>
                  <a:lnTo>
                    <a:pt x="544666" y="288078"/>
                  </a:lnTo>
                  <a:lnTo>
                    <a:pt x="545749" y="278475"/>
                  </a:lnTo>
                  <a:lnTo>
                    <a:pt x="546782" y="268873"/>
                  </a:lnTo>
                  <a:lnTo>
                    <a:pt x="547766" y="259270"/>
                  </a:lnTo>
                  <a:lnTo>
                    <a:pt x="548722" y="249668"/>
                  </a:lnTo>
                  <a:lnTo>
                    <a:pt x="549614" y="240065"/>
                  </a:lnTo>
                  <a:lnTo>
                    <a:pt x="550488" y="230462"/>
                  </a:lnTo>
                  <a:lnTo>
                    <a:pt x="551304" y="220860"/>
                  </a:lnTo>
                  <a:lnTo>
                    <a:pt x="552094" y="211257"/>
                  </a:lnTo>
                  <a:lnTo>
                    <a:pt x="552846" y="201655"/>
                  </a:lnTo>
                  <a:lnTo>
                    <a:pt x="553559" y="192052"/>
                  </a:lnTo>
                  <a:lnTo>
                    <a:pt x="554250" y="182449"/>
                  </a:lnTo>
                  <a:lnTo>
                    <a:pt x="554891" y="172847"/>
                  </a:lnTo>
                  <a:lnTo>
                    <a:pt x="555519" y="163244"/>
                  </a:lnTo>
                  <a:lnTo>
                    <a:pt x="556102" y="153641"/>
                  </a:lnTo>
                  <a:lnTo>
                    <a:pt x="556665" y="144039"/>
                  </a:lnTo>
                  <a:lnTo>
                    <a:pt x="557200" y="134436"/>
                  </a:lnTo>
                  <a:lnTo>
                    <a:pt x="557704" y="124834"/>
                  </a:lnTo>
                  <a:lnTo>
                    <a:pt x="558193" y="115231"/>
                  </a:lnTo>
                  <a:lnTo>
                    <a:pt x="558643" y="105628"/>
                  </a:lnTo>
                  <a:lnTo>
                    <a:pt x="559083" y="96026"/>
                  </a:lnTo>
                  <a:lnTo>
                    <a:pt x="559490" y="86423"/>
                  </a:lnTo>
                  <a:lnTo>
                    <a:pt x="559882" y="76820"/>
                  </a:lnTo>
                  <a:lnTo>
                    <a:pt x="560254" y="67218"/>
                  </a:lnTo>
                  <a:lnTo>
                    <a:pt x="560602" y="57615"/>
                  </a:lnTo>
                  <a:lnTo>
                    <a:pt x="560939" y="48013"/>
                  </a:lnTo>
                  <a:lnTo>
                    <a:pt x="561248" y="38410"/>
                  </a:lnTo>
                  <a:lnTo>
                    <a:pt x="561549" y="28807"/>
                  </a:lnTo>
                  <a:lnTo>
                    <a:pt x="561827" y="19205"/>
                  </a:lnTo>
                  <a:lnTo>
                    <a:pt x="562094" y="9602"/>
                  </a:lnTo>
                  <a:lnTo>
                    <a:pt x="562346" y="0"/>
                  </a:lnTo>
                  <a:lnTo>
                    <a:pt x="569949" y="0"/>
                  </a:lnTo>
                  <a:lnTo>
                    <a:pt x="570201" y="9602"/>
                  </a:lnTo>
                  <a:lnTo>
                    <a:pt x="570467" y="19205"/>
                  </a:lnTo>
                  <a:lnTo>
                    <a:pt x="570745" y="28807"/>
                  </a:lnTo>
                  <a:lnTo>
                    <a:pt x="571046" y="38410"/>
                  </a:lnTo>
                  <a:lnTo>
                    <a:pt x="571355" y="48013"/>
                  </a:lnTo>
                  <a:lnTo>
                    <a:pt x="571693" y="57615"/>
                  </a:lnTo>
                  <a:lnTo>
                    <a:pt x="572041" y="67218"/>
                  </a:lnTo>
                  <a:lnTo>
                    <a:pt x="572412" y="76820"/>
                  </a:lnTo>
                  <a:lnTo>
                    <a:pt x="572804" y="86423"/>
                  </a:lnTo>
                  <a:lnTo>
                    <a:pt x="573212" y="96026"/>
                  </a:lnTo>
                  <a:lnTo>
                    <a:pt x="573652" y="105628"/>
                  </a:lnTo>
                  <a:lnTo>
                    <a:pt x="574102" y="115231"/>
                  </a:lnTo>
                  <a:lnTo>
                    <a:pt x="574591" y="124834"/>
                  </a:lnTo>
                  <a:lnTo>
                    <a:pt x="575095" y="134436"/>
                  </a:lnTo>
                  <a:lnTo>
                    <a:pt x="575629" y="144039"/>
                  </a:lnTo>
                  <a:lnTo>
                    <a:pt x="576192" y="153641"/>
                  </a:lnTo>
                  <a:lnTo>
                    <a:pt x="576776" y="163244"/>
                  </a:lnTo>
                  <a:lnTo>
                    <a:pt x="577403" y="172847"/>
                  </a:lnTo>
                  <a:lnTo>
                    <a:pt x="578044" y="182449"/>
                  </a:lnTo>
                  <a:lnTo>
                    <a:pt x="578736" y="192052"/>
                  </a:lnTo>
                  <a:lnTo>
                    <a:pt x="579449" y="201655"/>
                  </a:lnTo>
                  <a:lnTo>
                    <a:pt x="580200" y="211257"/>
                  </a:lnTo>
                  <a:lnTo>
                    <a:pt x="580991" y="220860"/>
                  </a:lnTo>
                  <a:lnTo>
                    <a:pt x="581806" y="230462"/>
                  </a:lnTo>
                  <a:lnTo>
                    <a:pt x="582681" y="240065"/>
                  </a:lnTo>
                  <a:lnTo>
                    <a:pt x="583572" y="249668"/>
                  </a:lnTo>
                  <a:lnTo>
                    <a:pt x="584528" y="259270"/>
                  </a:lnTo>
                  <a:lnTo>
                    <a:pt x="585512" y="268873"/>
                  </a:lnTo>
                  <a:lnTo>
                    <a:pt x="586545" y="278475"/>
                  </a:lnTo>
                  <a:lnTo>
                    <a:pt x="587628" y="288078"/>
                  </a:lnTo>
                  <a:lnTo>
                    <a:pt x="588742" y="297681"/>
                  </a:lnTo>
                  <a:lnTo>
                    <a:pt x="589931" y="307283"/>
                  </a:lnTo>
                  <a:lnTo>
                    <a:pt x="591142" y="316886"/>
                  </a:lnTo>
                  <a:lnTo>
                    <a:pt x="592433" y="326489"/>
                  </a:lnTo>
                  <a:lnTo>
                    <a:pt x="593759" y="336091"/>
                  </a:lnTo>
                  <a:lnTo>
                    <a:pt x="595145" y="345694"/>
                  </a:lnTo>
                  <a:lnTo>
                    <a:pt x="596594" y="355296"/>
                  </a:lnTo>
                  <a:lnTo>
                    <a:pt x="598079" y="364899"/>
                  </a:lnTo>
                  <a:lnTo>
                    <a:pt x="599658" y="374502"/>
                  </a:lnTo>
                  <a:lnTo>
                    <a:pt x="601264" y="384104"/>
                  </a:lnTo>
                  <a:lnTo>
                    <a:pt x="602964" y="393707"/>
                  </a:lnTo>
                  <a:lnTo>
                    <a:pt x="604709" y="403310"/>
                  </a:lnTo>
                  <a:lnTo>
                    <a:pt x="606524" y="412912"/>
                  </a:lnTo>
                  <a:lnTo>
                    <a:pt x="608416" y="422515"/>
                  </a:lnTo>
                  <a:lnTo>
                    <a:pt x="610350" y="432117"/>
                  </a:lnTo>
                  <a:lnTo>
                    <a:pt x="612396" y="441720"/>
                  </a:lnTo>
                  <a:lnTo>
                    <a:pt x="614474" y="451323"/>
                  </a:lnTo>
                  <a:lnTo>
                    <a:pt x="616660" y="460925"/>
                  </a:lnTo>
                  <a:lnTo>
                    <a:pt x="618902" y="470528"/>
                  </a:lnTo>
                  <a:lnTo>
                    <a:pt x="621221" y="480130"/>
                  </a:lnTo>
                  <a:lnTo>
                    <a:pt x="623632" y="489733"/>
                  </a:lnTo>
                  <a:lnTo>
                    <a:pt x="626089" y="499336"/>
                  </a:lnTo>
                  <a:lnTo>
                    <a:pt x="628676" y="508938"/>
                  </a:lnTo>
                  <a:lnTo>
                    <a:pt x="631299" y="518541"/>
                  </a:lnTo>
                  <a:lnTo>
                    <a:pt x="634043" y="528144"/>
                  </a:lnTo>
                  <a:lnTo>
                    <a:pt x="636850" y="537746"/>
                  </a:lnTo>
                  <a:lnTo>
                    <a:pt x="639743" y="547349"/>
                  </a:lnTo>
                  <a:lnTo>
                    <a:pt x="642739" y="556951"/>
                  </a:lnTo>
                  <a:lnTo>
                    <a:pt x="645784" y="566554"/>
                  </a:lnTo>
                  <a:lnTo>
                    <a:pt x="648974" y="576157"/>
                  </a:lnTo>
                  <a:lnTo>
                    <a:pt x="652204" y="585759"/>
                  </a:lnTo>
                  <a:lnTo>
                    <a:pt x="655562" y="595362"/>
                  </a:lnTo>
                  <a:lnTo>
                    <a:pt x="658991" y="604965"/>
                  </a:lnTo>
                  <a:lnTo>
                    <a:pt x="662509" y="614567"/>
                  </a:lnTo>
                  <a:lnTo>
                    <a:pt x="666140" y="624170"/>
                  </a:lnTo>
                  <a:lnTo>
                    <a:pt x="669819" y="633772"/>
                  </a:lnTo>
                  <a:lnTo>
                    <a:pt x="673654" y="643375"/>
                  </a:lnTo>
                  <a:lnTo>
                    <a:pt x="677530" y="652978"/>
                  </a:lnTo>
                  <a:lnTo>
                    <a:pt x="681537" y="662580"/>
                  </a:lnTo>
                  <a:lnTo>
                    <a:pt x="685618" y="672183"/>
                  </a:lnTo>
                  <a:lnTo>
                    <a:pt x="689788" y="681786"/>
                  </a:lnTo>
                  <a:lnTo>
                    <a:pt x="694075" y="691388"/>
                  </a:lnTo>
                  <a:lnTo>
                    <a:pt x="698409" y="700991"/>
                  </a:lnTo>
                  <a:lnTo>
                    <a:pt x="702900" y="710593"/>
                  </a:lnTo>
                  <a:lnTo>
                    <a:pt x="707432" y="720196"/>
                  </a:lnTo>
                  <a:lnTo>
                    <a:pt x="712089" y="729799"/>
                  </a:lnTo>
                  <a:lnTo>
                    <a:pt x="716821" y="739401"/>
                  </a:lnTo>
                  <a:lnTo>
                    <a:pt x="721636" y="749004"/>
                  </a:lnTo>
                  <a:lnTo>
                    <a:pt x="726565" y="758606"/>
                  </a:lnTo>
                  <a:lnTo>
                    <a:pt x="731536" y="768209"/>
                  </a:lnTo>
                  <a:lnTo>
                    <a:pt x="736656" y="777812"/>
                  </a:lnTo>
                  <a:lnTo>
                    <a:pt x="741813" y="787414"/>
                  </a:lnTo>
                  <a:lnTo>
                    <a:pt x="747083" y="797017"/>
                  </a:lnTo>
                  <a:lnTo>
                    <a:pt x="752422" y="806620"/>
                  </a:lnTo>
                  <a:lnTo>
                    <a:pt x="757834" y="816222"/>
                  </a:lnTo>
                  <a:lnTo>
                    <a:pt x="763347" y="825825"/>
                  </a:lnTo>
                  <a:lnTo>
                    <a:pt x="768894" y="835427"/>
                  </a:lnTo>
                  <a:lnTo>
                    <a:pt x="774571" y="845030"/>
                  </a:lnTo>
                  <a:lnTo>
                    <a:pt x="780279" y="854633"/>
                  </a:lnTo>
                  <a:lnTo>
                    <a:pt x="786078" y="864235"/>
                  </a:lnTo>
                  <a:lnTo>
                    <a:pt x="791934" y="873838"/>
                  </a:lnTo>
                  <a:lnTo>
                    <a:pt x="797847" y="883441"/>
                  </a:lnTo>
                  <a:lnTo>
                    <a:pt x="803839" y="893043"/>
                  </a:lnTo>
                  <a:lnTo>
                    <a:pt x="809858" y="902646"/>
                  </a:lnTo>
                  <a:lnTo>
                    <a:pt x="815970" y="912248"/>
                  </a:lnTo>
                  <a:lnTo>
                    <a:pt x="822105" y="921851"/>
                  </a:lnTo>
                  <a:lnTo>
                    <a:pt x="828303" y="931454"/>
                  </a:lnTo>
                  <a:lnTo>
                    <a:pt x="834539" y="941056"/>
                  </a:lnTo>
                  <a:lnTo>
                    <a:pt x="840810" y="950659"/>
                  </a:lnTo>
                  <a:lnTo>
                    <a:pt x="847129" y="960261"/>
                  </a:lnTo>
                  <a:lnTo>
                    <a:pt x="853464" y="969864"/>
                  </a:lnTo>
                  <a:lnTo>
                    <a:pt x="859847" y="979467"/>
                  </a:lnTo>
                  <a:lnTo>
                    <a:pt x="866240" y="989069"/>
                  </a:lnTo>
                  <a:lnTo>
                    <a:pt x="872661" y="998672"/>
                  </a:lnTo>
                  <a:lnTo>
                    <a:pt x="879094" y="1008275"/>
                  </a:lnTo>
                  <a:lnTo>
                    <a:pt x="885538" y="1017877"/>
                  </a:lnTo>
                  <a:lnTo>
                    <a:pt x="891989" y="1027480"/>
                  </a:lnTo>
                  <a:lnTo>
                    <a:pt x="898443" y="1037082"/>
                  </a:lnTo>
                  <a:lnTo>
                    <a:pt x="904893" y="1046685"/>
                  </a:lnTo>
                  <a:lnTo>
                    <a:pt x="911337" y="1056288"/>
                  </a:lnTo>
                  <a:lnTo>
                    <a:pt x="917768" y="1065890"/>
                  </a:lnTo>
                  <a:lnTo>
                    <a:pt x="924180" y="1075493"/>
                  </a:lnTo>
                  <a:lnTo>
                    <a:pt x="930577" y="1085096"/>
                  </a:lnTo>
                  <a:lnTo>
                    <a:pt x="936934" y="1094698"/>
                  </a:lnTo>
                  <a:lnTo>
                    <a:pt x="943278" y="1104301"/>
                  </a:lnTo>
                  <a:lnTo>
                    <a:pt x="949562" y="1113903"/>
                  </a:lnTo>
                  <a:lnTo>
                    <a:pt x="955821" y="1123506"/>
                  </a:lnTo>
                  <a:lnTo>
                    <a:pt x="962026" y="1133109"/>
                  </a:lnTo>
                  <a:lnTo>
                    <a:pt x="968176" y="1142711"/>
                  </a:lnTo>
                  <a:lnTo>
                    <a:pt x="974286" y="1152314"/>
                  </a:lnTo>
                  <a:lnTo>
                    <a:pt x="980304" y="1161916"/>
                  </a:lnTo>
                  <a:lnTo>
                    <a:pt x="986294" y="1171519"/>
                  </a:lnTo>
                  <a:lnTo>
                    <a:pt x="992167" y="1181122"/>
                  </a:lnTo>
                  <a:lnTo>
                    <a:pt x="997994" y="1190724"/>
                  </a:lnTo>
                  <a:lnTo>
                    <a:pt x="1003727" y="1200327"/>
                  </a:lnTo>
                  <a:lnTo>
                    <a:pt x="1009369" y="1209930"/>
                  </a:lnTo>
                  <a:lnTo>
                    <a:pt x="1014946" y="1219532"/>
                  </a:lnTo>
                  <a:lnTo>
                    <a:pt x="1020381" y="1229135"/>
                  </a:lnTo>
                  <a:lnTo>
                    <a:pt x="1025771" y="1238737"/>
                  </a:lnTo>
                  <a:lnTo>
                    <a:pt x="1030994" y="1248340"/>
                  </a:lnTo>
                  <a:lnTo>
                    <a:pt x="1036149" y="1257943"/>
                  </a:lnTo>
                  <a:lnTo>
                    <a:pt x="1041174" y="1267545"/>
                  </a:lnTo>
                  <a:lnTo>
                    <a:pt x="1046073" y="1277148"/>
                  </a:lnTo>
                  <a:lnTo>
                    <a:pt x="1050888" y="1286751"/>
                  </a:lnTo>
                  <a:lnTo>
                    <a:pt x="1055512" y="1296353"/>
                  </a:lnTo>
                  <a:lnTo>
                    <a:pt x="1060079" y="1305956"/>
                  </a:lnTo>
                  <a:lnTo>
                    <a:pt x="1064435" y="1315558"/>
                  </a:lnTo>
                  <a:lnTo>
                    <a:pt x="1068703" y="1325161"/>
                  </a:lnTo>
                  <a:lnTo>
                    <a:pt x="1072814" y="1334764"/>
                  </a:lnTo>
                  <a:lnTo>
                    <a:pt x="1076767" y="1344366"/>
                  </a:lnTo>
                  <a:lnTo>
                    <a:pt x="1080621" y="1353969"/>
                  </a:lnTo>
                  <a:lnTo>
                    <a:pt x="1084245" y="1363572"/>
                  </a:lnTo>
                  <a:lnTo>
                    <a:pt x="1087800" y="1373174"/>
                  </a:lnTo>
                  <a:lnTo>
                    <a:pt x="1091115" y="1382777"/>
                  </a:lnTo>
                  <a:lnTo>
                    <a:pt x="1094324" y="1392379"/>
                  </a:lnTo>
                  <a:lnTo>
                    <a:pt x="1097357" y="1401982"/>
                  </a:lnTo>
                  <a:lnTo>
                    <a:pt x="1100208" y="1411585"/>
                  </a:lnTo>
                  <a:lnTo>
                    <a:pt x="1102953" y="1421187"/>
                  </a:lnTo>
                  <a:lnTo>
                    <a:pt x="1105438" y="1430790"/>
                  </a:lnTo>
                  <a:lnTo>
                    <a:pt x="1107847" y="1440392"/>
                  </a:lnTo>
                  <a:lnTo>
                    <a:pt x="1110000" y="1449995"/>
                  </a:lnTo>
                  <a:lnTo>
                    <a:pt x="1112034" y="1459598"/>
                  </a:lnTo>
                  <a:lnTo>
                    <a:pt x="1113884" y="1469200"/>
                  </a:lnTo>
                  <a:lnTo>
                    <a:pt x="1115538" y="1478803"/>
                  </a:lnTo>
                  <a:lnTo>
                    <a:pt x="1117084" y="1488406"/>
                  </a:lnTo>
                  <a:lnTo>
                    <a:pt x="1118354" y="1498008"/>
                  </a:lnTo>
                  <a:lnTo>
                    <a:pt x="1119547" y="1507611"/>
                  </a:lnTo>
                  <a:lnTo>
                    <a:pt x="1120481" y="1517213"/>
                  </a:lnTo>
                  <a:lnTo>
                    <a:pt x="1121290" y="1526816"/>
                  </a:lnTo>
                  <a:lnTo>
                    <a:pt x="1121918" y="1536419"/>
                  </a:lnTo>
                  <a:lnTo>
                    <a:pt x="1122345" y="1546021"/>
                  </a:lnTo>
                  <a:lnTo>
                    <a:pt x="1122670" y="1555624"/>
                  </a:lnTo>
                  <a:lnTo>
                    <a:pt x="1122719" y="1565227"/>
                  </a:lnTo>
                  <a:lnTo>
                    <a:pt x="1122692" y="1574829"/>
                  </a:lnTo>
                  <a:lnTo>
                    <a:pt x="1122419" y="1584432"/>
                  </a:lnTo>
                  <a:lnTo>
                    <a:pt x="1122022" y="1594034"/>
                  </a:lnTo>
                  <a:lnTo>
                    <a:pt x="1121457" y="1603637"/>
                  </a:lnTo>
                  <a:lnTo>
                    <a:pt x="1120698" y="1613240"/>
                  </a:lnTo>
                  <a:lnTo>
                    <a:pt x="1119847" y="1622842"/>
                  </a:lnTo>
                  <a:lnTo>
                    <a:pt x="1118735" y="1632445"/>
                  </a:lnTo>
                  <a:lnTo>
                    <a:pt x="1117555" y="1642047"/>
                  </a:lnTo>
                  <a:lnTo>
                    <a:pt x="1116153" y="1651650"/>
                  </a:lnTo>
                  <a:lnTo>
                    <a:pt x="1114635" y="1661253"/>
                  </a:lnTo>
                  <a:lnTo>
                    <a:pt x="1112971" y="1670855"/>
                  </a:lnTo>
                  <a:lnTo>
                    <a:pt x="1111130" y="1680458"/>
                  </a:lnTo>
                  <a:lnTo>
                    <a:pt x="1109212" y="1690061"/>
                  </a:lnTo>
                  <a:lnTo>
                    <a:pt x="1107064" y="1699663"/>
                  </a:lnTo>
                  <a:lnTo>
                    <a:pt x="1104856" y="1709266"/>
                  </a:lnTo>
                  <a:lnTo>
                    <a:pt x="1102463" y="1718868"/>
                  </a:lnTo>
                  <a:lnTo>
                    <a:pt x="1099970" y="1728471"/>
                  </a:lnTo>
                  <a:lnTo>
                    <a:pt x="1097357" y="1738074"/>
                  </a:lnTo>
                  <a:lnTo>
                    <a:pt x="1094596" y="1747676"/>
                  </a:lnTo>
                  <a:lnTo>
                    <a:pt x="1091775" y="1757279"/>
                  </a:lnTo>
                  <a:lnTo>
                    <a:pt x="1088765" y="1766882"/>
                  </a:lnTo>
                  <a:lnTo>
                    <a:pt x="1085710" y="1776484"/>
                  </a:lnTo>
                  <a:lnTo>
                    <a:pt x="1082512" y="1786087"/>
                  </a:lnTo>
                  <a:lnTo>
                    <a:pt x="1079235" y="1795689"/>
                  </a:lnTo>
                  <a:lnTo>
                    <a:pt x="1075869" y="1805292"/>
                  </a:lnTo>
                  <a:lnTo>
                    <a:pt x="1072392" y="1814895"/>
                  </a:lnTo>
                  <a:lnTo>
                    <a:pt x="1068873" y="1824497"/>
                  </a:lnTo>
                  <a:lnTo>
                    <a:pt x="1065218" y="1834100"/>
                  </a:lnTo>
                  <a:lnTo>
                    <a:pt x="1061531" y="1843702"/>
                  </a:lnTo>
                  <a:lnTo>
                    <a:pt x="1057749" y="1853305"/>
                  </a:lnTo>
                  <a:lnTo>
                    <a:pt x="1053914" y="1862908"/>
                  </a:lnTo>
                  <a:lnTo>
                    <a:pt x="1050023" y="1872510"/>
                  </a:lnTo>
                  <a:lnTo>
                    <a:pt x="1046062" y="1882113"/>
                  </a:lnTo>
                  <a:lnTo>
                    <a:pt x="1042078" y="1891716"/>
                  </a:lnTo>
                  <a:lnTo>
                    <a:pt x="1038015" y="1901318"/>
                  </a:lnTo>
                  <a:lnTo>
                    <a:pt x="1033936" y="1910921"/>
                  </a:lnTo>
                  <a:lnTo>
                    <a:pt x="1029810" y="1920523"/>
                  </a:lnTo>
                  <a:lnTo>
                    <a:pt x="1025660" y="1930126"/>
                  </a:lnTo>
                  <a:lnTo>
                    <a:pt x="1021486" y="1939729"/>
                  </a:lnTo>
                  <a:lnTo>
                    <a:pt x="1017288" y="1949331"/>
                  </a:lnTo>
                  <a:lnTo>
                    <a:pt x="1013081" y="1958934"/>
                  </a:lnTo>
                  <a:lnTo>
                    <a:pt x="1008858" y="1968537"/>
                  </a:lnTo>
                  <a:lnTo>
                    <a:pt x="1004633" y="1978139"/>
                  </a:lnTo>
                  <a:lnTo>
                    <a:pt x="1000407" y="1987742"/>
                  </a:lnTo>
                  <a:lnTo>
                    <a:pt x="996187" y="1997344"/>
                  </a:lnTo>
                  <a:lnTo>
                    <a:pt x="991973" y="2006947"/>
                  </a:lnTo>
                  <a:lnTo>
                    <a:pt x="987779" y="2016550"/>
                  </a:lnTo>
                  <a:lnTo>
                    <a:pt x="983592" y="2026152"/>
                  </a:lnTo>
                  <a:lnTo>
                    <a:pt x="979445" y="2035755"/>
                  </a:lnTo>
                  <a:lnTo>
                    <a:pt x="975313" y="2045358"/>
                  </a:lnTo>
                  <a:lnTo>
                    <a:pt x="971220" y="2054960"/>
                  </a:lnTo>
                  <a:lnTo>
                    <a:pt x="967163" y="2064563"/>
                  </a:lnTo>
                  <a:lnTo>
                    <a:pt x="963137" y="2074165"/>
                  </a:lnTo>
                  <a:lnTo>
                    <a:pt x="959174" y="2083768"/>
                  </a:lnTo>
                  <a:lnTo>
                    <a:pt x="955232" y="2093371"/>
                  </a:lnTo>
                  <a:lnTo>
                    <a:pt x="951378" y="2102973"/>
                  </a:lnTo>
                  <a:lnTo>
                    <a:pt x="947555" y="2112576"/>
                  </a:lnTo>
                  <a:lnTo>
                    <a:pt x="943805" y="2122178"/>
                  </a:lnTo>
                  <a:lnTo>
                    <a:pt x="940119" y="2131781"/>
                  </a:lnTo>
                  <a:lnTo>
                    <a:pt x="936484" y="2141384"/>
                  </a:lnTo>
                  <a:lnTo>
                    <a:pt x="932951" y="2150986"/>
                  </a:lnTo>
                  <a:lnTo>
                    <a:pt x="929450" y="2160589"/>
                  </a:lnTo>
                  <a:lnTo>
                    <a:pt x="926076" y="2170192"/>
                  </a:lnTo>
                  <a:lnTo>
                    <a:pt x="922748" y="2179794"/>
                  </a:lnTo>
                  <a:lnTo>
                    <a:pt x="919520" y="2189397"/>
                  </a:lnTo>
                  <a:lnTo>
                    <a:pt x="916379" y="2198999"/>
                  </a:lnTo>
                  <a:lnTo>
                    <a:pt x="913304" y="2208602"/>
                  </a:lnTo>
                  <a:lnTo>
                    <a:pt x="910362" y="2218205"/>
                  </a:lnTo>
                  <a:lnTo>
                    <a:pt x="907462" y="2227807"/>
                  </a:lnTo>
                  <a:lnTo>
                    <a:pt x="904719" y="2237410"/>
                  </a:lnTo>
                  <a:lnTo>
                    <a:pt x="902033" y="2247013"/>
                  </a:lnTo>
                  <a:lnTo>
                    <a:pt x="899466" y="2256615"/>
                  </a:lnTo>
                  <a:lnTo>
                    <a:pt x="897005" y="2266218"/>
                  </a:lnTo>
                  <a:lnTo>
                    <a:pt x="894620" y="2275820"/>
                  </a:lnTo>
                  <a:lnTo>
                    <a:pt x="892392" y="2285423"/>
                  </a:lnTo>
                  <a:lnTo>
                    <a:pt x="890212" y="2295026"/>
                  </a:lnTo>
                  <a:lnTo>
                    <a:pt x="888208" y="2304628"/>
                  </a:lnTo>
                  <a:lnTo>
                    <a:pt x="886271" y="2314231"/>
                  </a:lnTo>
                  <a:lnTo>
                    <a:pt x="884464" y="2323833"/>
                  </a:lnTo>
                  <a:lnTo>
                    <a:pt x="882776" y="2333436"/>
                  </a:lnTo>
                  <a:lnTo>
                    <a:pt x="881169" y="2343039"/>
                  </a:lnTo>
                  <a:lnTo>
                    <a:pt x="879736" y="2352641"/>
                  </a:lnTo>
                  <a:lnTo>
                    <a:pt x="878354" y="2362244"/>
                  </a:lnTo>
                  <a:lnTo>
                    <a:pt x="877157" y="2371847"/>
                  </a:lnTo>
                  <a:lnTo>
                    <a:pt x="876034" y="2381449"/>
                  </a:lnTo>
                  <a:lnTo>
                    <a:pt x="875044" y="2391052"/>
                  </a:lnTo>
                  <a:lnTo>
                    <a:pt x="874183" y="2400654"/>
                  </a:lnTo>
                  <a:lnTo>
                    <a:pt x="873403" y="2410257"/>
                  </a:lnTo>
                  <a:lnTo>
                    <a:pt x="872804" y="2419860"/>
                  </a:lnTo>
                  <a:lnTo>
                    <a:pt x="872259" y="2429462"/>
                  </a:lnTo>
                  <a:lnTo>
                    <a:pt x="871898" y="2439065"/>
                  </a:lnTo>
                  <a:lnTo>
                    <a:pt x="871616" y="2448668"/>
                  </a:lnTo>
                  <a:lnTo>
                    <a:pt x="871466" y="2458270"/>
                  </a:lnTo>
                  <a:lnTo>
                    <a:pt x="871446" y="2467873"/>
                  </a:lnTo>
                  <a:lnTo>
                    <a:pt x="871505" y="2477475"/>
                  </a:lnTo>
                  <a:lnTo>
                    <a:pt x="871746" y="2487078"/>
                  </a:lnTo>
                  <a:lnTo>
                    <a:pt x="872040" y="2496681"/>
                  </a:lnTo>
                  <a:lnTo>
                    <a:pt x="872513" y="2506283"/>
                  </a:lnTo>
                  <a:lnTo>
                    <a:pt x="873065" y="2515886"/>
                  </a:lnTo>
                  <a:lnTo>
                    <a:pt x="873741" y="2525488"/>
                  </a:lnTo>
                  <a:lnTo>
                    <a:pt x="874547" y="2535091"/>
                  </a:lnTo>
                  <a:lnTo>
                    <a:pt x="875425" y="2544694"/>
                  </a:lnTo>
                  <a:lnTo>
                    <a:pt x="876482" y="2554296"/>
                  </a:lnTo>
                  <a:lnTo>
                    <a:pt x="877588" y="2563899"/>
                  </a:lnTo>
                  <a:lnTo>
                    <a:pt x="878861" y="2573502"/>
                  </a:lnTo>
                  <a:lnTo>
                    <a:pt x="880211" y="2583104"/>
                  </a:lnTo>
                  <a:lnTo>
                    <a:pt x="881675" y="2592707"/>
                  </a:lnTo>
                  <a:lnTo>
                    <a:pt x="883263" y="2602309"/>
                  </a:lnTo>
                  <a:lnTo>
                    <a:pt x="884916" y="2611912"/>
                  </a:lnTo>
                  <a:lnTo>
                    <a:pt x="886736" y="2621515"/>
                  </a:lnTo>
                  <a:lnTo>
                    <a:pt x="888602" y="2631117"/>
                  </a:lnTo>
                  <a:lnTo>
                    <a:pt x="890617" y="2640720"/>
                  </a:lnTo>
                  <a:lnTo>
                    <a:pt x="892706" y="2650323"/>
                  </a:lnTo>
                  <a:lnTo>
                    <a:pt x="894896" y="2659925"/>
                  </a:lnTo>
                  <a:lnTo>
                    <a:pt x="897199" y="2669528"/>
                  </a:lnTo>
                  <a:lnTo>
                    <a:pt x="899558" y="2679130"/>
                  </a:lnTo>
                  <a:lnTo>
                    <a:pt x="902069" y="2688733"/>
                  </a:lnTo>
                  <a:lnTo>
                    <a:pt x="904620" y="2698336"/>
                  </a:lnTo>
                  <a:lnTo>
                    <a:pt x="907301" y="2707938"/>
                  </a:lnTo>
                  <a:lnTo>
                    <a:pt x="910047" y="2717541"/>
                  </a:lnTo>
                  <a:lnTo>
                    <a:pt x="912879" y="2727144"/>
                  </a:lnTo>
                  <a:lnTo>
                    <a:pt x="915811" y="2736746"/>
                  </a:lnTo>
                  <a:lnTo>
                    <a:pt x="918788" y="2746349"/>
                  </a:lnTo>
                  <a:lnTo>
                    <a:pt x="921896" y="2755951"/>
                  </a:lnTo>
                  <a:lnTo>
                    <a:pt x="925038" y="2765554"/>
                  </a:lnTo>
                  <a:lnTo>
                    <a:pt x="928285" y="2775157"/>
                  </a:lnTo>
                  <a:lnTo>
                    <a:pt x="931588" y="2784759"/>
                  </a:lnTo>
                  <a:lnTo>
                    <a:pt x="934959" y="2794362"/>
                  </a:lnTo>
                  <a:lnTo>
                    <a:pt x="938411" y="2803964"/>
                  </a:lnTo>
                  <a:lnTo>
                    <a:pt x="941898" y="2813567"/>
                  </a:lnTo>
                  <a:lnTo>
                    <a:pt x="945489" y="2823170"/>
                  </a:lnTo>
                  <a:lnTo>
                    <a:pt x="949105" y="2832772"/>
                  </a:lnTo>
                  <a:lnTo>
                    <a:pt x="952799" y="2842375"/>
                  </a:lnTo>
                  <a:lnTo>
                    <a:pt x="956536" y="2851978"/>
                  </a:lnTo>
                  <a:lnTo>
                    <a:pt x="960320" y="2861580"/>
                  </a:lnTo>
                  <a:lnTo>
                    <a:pt x="964163" y="2871183"/>
                  </a:lnTo>
                  <a:lnTo>
                    <a:pt x="968029" y="2880785"/>
                  </a:lnTo>
                  <a:lnTo>
                    <a:pt x="971964" y="2890388"/>
                  </a:lnTo>
                  <a:lnTo>
                    <a:pt x="975916" y="2899991"/>
                  </a:lnTo>
                  <a:lnTo>
                    <a:pt x="979914" y="2909593"/>
                  </a:lnTo>
                  <a:lnTo>
                    <a:pt x="983937" y="2919196"/>
                  </a:lnTo>
                  <a:lnTo>
                    <a:pt x="987986" y="2928799"/>
                  </a:lnTo>
                  <a:lnTo>
                    <a:pt x="992065" y="2938401"/>
                  </a:lnTo>
                  <a:lnTo>
                    <a:pt x="996154" y="2948004"/>
                  </a:lnTo>
                  <a:lnTo>
                    <a:pt x="1000272" y="2957606"/>
                  </a:lnTo>
                  <a:lnTo>
                    <a:pt x="1004394" y="2967209"/>
                  </a:lnTo>
                  <a:lnTo>
                    <a:pt x="1008528" y="2976812"/>
                  </a:lnTo>
                  <a:lnTo>
                    <a:pt x="1012665" y="2986414"/>
                  </a:lnTo>
                  <a:lnTo>
                    <a:pt x="1016805" y="2996017"/>
                  </a:lnTo>
                  <a:lnTo>
                    <a:pt x="1020938" y="3005619"/>
                  </a:lnTo>
                  <a:lnTo>
                    <a:pt x="1025070" y="3015222"/>
                  </a:lnTo>
                  <a:lnTo>
                    <a:pt x="1029181" y="3024825"/>
                  </a:lnTo>
                  <a:lnTo>
                    <a:pt x="1033283" y="3034427"/>
                  </a:lnTo>
                  <a:lnTo>
                    <a:pt x="1037360" y="3044030"/>
                  </a:lnTo>
                  <a:lnTo>
                    <a:pt x="1041413" y="3053633"/>
                  </a:lnTo>
                  <a:lnTo>
                    <a:pt x="1045443" y="3063235"/>
                  </a:lnTo>
                  <a:lnTo>
                    <a:pt x="1049427" y="3072838"/>
                  </a:lnTo>
                  <a:lnTo>
                    <a:pt x="1053394" y="3082440"/>
                  </a:lnTo>
                  <a:lnTo>
                    <a:pt x="1057288" y="3092043"/>
                  </a:lnTo>
                  <a:lnTo>
                    <a:pt x="1061157" y="3101646"/>
                  </a:lnTo>
                  <a:lnTo>
                    <a:pt x="1064962" y="3111248"/>
                  </a:lnTo>
                  <a:lnTo>
                    <a:pt x="1068712" y="3120851"/>
                  </a:lnTo>
                  <a:lnTo>
                    <a:pt x="1072414" y="3130454"/>
                  </a:lnTo>
                  <a:lnTo>
                    <a:pt x="1076023" y="3140056"/>
                  </a:lnTo>
                  <a:lnTo>
                    <a:pt x="1079601" y="3149659"/>
                  </a:lnTo>
                  <a:lnTo>
                    <a:pt x="1083052" y="3159261"/>
                  </a:lnTo>
                  <a:lnTo>
                    <a:pt x="1086461" y="3168864"/>
                  </a:lnTo>
                  <a:lnTo>
                    <a:pt x="1089765" y="3178467"/>
                  </a:lnTo>
                  <a:lnTo>
                    <a:pt x="1092982" y="3188069"/>
                  </a:lnTo>
                  <a:lnTo>
                    <a:pt x="1096125" y="3197672"/>
                  </a:lnTo>
                  <a:lnTo>
                    <a:pt x="1099128" y="3207274"/>
                  </a:lnTo>
                  <a:lnTo>
                    <a:pt x="1102086" y="3216877"/>
                  </a:lnTo>
                  <a:lnTo>
                    <a:pt x="1104864" y="3226480"/>
                  </a:lnTo>
                  <a:lnTo>
                    <a:pt x="1107581" y="3236082"/>
                  </a:lnTo>
                  <a:lnTo>
                    <a:pt x="1110157" y="3245685"/>
                  </a:lnTo>
                  <a:lnTo>
                    <a:pt x="1112611" y="3255288"/>
                  </a:lnTo>
                  <a:lnTo>
                    <a:pt x="1114971" y="3264890"/>
                  </a:lnTo>
                  <a:lnTo>
                    <a:pt x="1117144" y="3274493"/>
                  </a:lnTo>
                  <a:lnTo>
                    <a:pt x="1119258" y="3284095"/>
                  </a:lnTo>
                  <a:lnTo>
                    <a:pt x="1121147" y="3293698"/>
                  </a:lnTo>
                  <a:lnTo>
                    <a:pt x="1122955" y="3303301"/>
                  </a:lnTo>
                  <a:lnTo>
                    <a:pt x="1124592" y="3312903"/>
                  </a:lnTo>
                  <a:lnTo>
                    <a:pt x="1126076" y="3322506"/>
                  </a:lnTo>
                  <a:lnTo>
                    <a:pt x="1127449" y="3332109"/>
                  </a:lnTo>
                  <a:lnTo>
                    <a:pt x="1128594" y="3341711"/>
                  </a:lnTo>
                  <a:lnTo>
                    <a:pt x="1129669" y="3351314"/>
                  </a:lnTo>
                  <a:lnTo>
                    <a:pt x="1130485" y="3360916"/>
                  </a:lnTo>
                  <a:lnTo>
                    <a:pt x="1131201" y="3370519"/>
                  </a:lnTo>
                  <a:lnTo>
                    <a:pt x="1131725" y="3380122"/>
                  </a:lnTo>
                  <a:lnTo>
                    <a:pt x="1132071" y="3389724"/>
                  </a:lnTo>
                  <a:lnTo>
                    <a:pt x="1132295" y="3399327"/>
                  </a:lnTo>
                  <a:lnTo>
                    <a:pt x="1132260" y="3408930"/>
                  </a:lnTo>
                  <a:lnTo>
                    <a:pt x="1132148" y="3418532"/>
                  </a:lnTo>
                  <a:lnTo>
                    <a:pt x="1131755" y="3428135"/>
                  </a:lnTo>
                  <a:lnTo>
                    <a:pt x="1131250" y="3437737"/>
                  </a:lnTo>
                  <a:lnTo>
                    <a:pt x="1130541" y="3447340"/>
                  </a:lnTo>
                  <a:lnTo>
                    <a:pt x="1129639" y="3456943"/>
                  </a:lnTo>
                  <a:lnTo>
                    <a:pt x="1128612" y="3466545"/>
                  </a:lnTo>
                  <a:lnTo>
                    <a:pt x="1127308" y="3476148"/>
                  </a:lnTo>
                  <a:lnTo>
                    <a:pt x="1125923" y="3485750"/>
                  </a:lnTo>
                  <a:lnTo>
                    <a:pt x="1124254" y="3495353"/>
                  </a:lnTo>
                  <a:lnTo>
                    <a:pt x="1122466" y="3504956"/>
                  </a:lnTo>
                  <a:lnTo>
                    <a:pt x="1120476" y="3514558"/>
                  </a:lnTo>
                  <a:lnTo>
                    <a:pt x="1118288" y="3524161"/>
                  </a:lnTo>
                  <a:lnTo>
                    <a:pt x="1115979" y="3533764"/>
                  </a:lnTo>
                  <a:lnTo>
                    <a:pt x="1113393" y="3543366"/>
                  </a:lnTo>
                  <a:lnTo>
                    <a:pt x="1110727" y="3552969"/>
                  </a:lnTo>
                  <a:lnTo>
                    <a:pt x="1107790" y="3562571"/>
                  </a:lnTo>
                  <a:lnTo>
                    <a:pt x="1104736" y="3572174"/>
                  </a:lnTo>
                  <a:lnTo>
                    <a:pt x="1101493" y="3581777"/>
                  </a:lnTo>
                  <a:lnTo>
                    <a:pt x="1098060" y="3591379"/>
                  </a:lnTo>
                  <a:lnTo>
                    <a:pt x="1094518" y="3600982"/>
                  </a:lnTo>
                  <a:lnTo>
                    <a:pt x="1090716" y="3610585"/>
                  </a:lnTo>
                  <a:lnTo>
                    <a:pt x="1086841" y="3620187"/>
                  </a:lnTo>
                  <a:lnTo>
                    <a:pt x="1082725" y="3629790"/>
                  </a:lnTo>
                  <a:lnTo>
                    <a:pt x="1078500" y="3639392"/>
                  </a:lnTo>
                  <a:lnTo>
                    <a:pt x="1074112" y="3648995"/>
                  </a:lnTo>
                  <a:lnTo>
                    <a:pt x="1069553" y="3658598"/>
                  </a:lnTo>
                  <a:lnTo>
                    <a:pt x="1064903" y="3668200"/>
                  </a:lnTo>
                  <a:lnTo>
                    <a:pt x="1060028" y="3677803"/>
                  </a:lnTo>
                  <a:lnTo>
                    <a:pt x="1055091" y="3687405"/>
                  </a:lnTo>
                  <a:lnTo>
                    <a:pt x="1049957" y="3697008"/>
                  </a:lnTo>
                  <a:lnTo>
                    <a:pt x="1044730" y="3706611"/>
                  </a:lnTo>
                  <a:lnTo>
                    <a:pt x="1039373" y="3716213"/>
                  </a:lnTo>
                  <a:lnTo>
                    <a:pt x="1033878" y="3725816"/>
                  </a:lnTo>
                  <a:lnTo>
                    <a:pt x="1028313" y="3735419"/>
                  </a:lnTo>
                  <a:lnTo>
                    <a:pt x="1022571" y="3745021"/>
                  </a:lnTo>
                  <a:lnTo>
                    <a:pt x="1016784" y="3754624"/>
                  </a:lnTo>
                  <a:lnTo>
                    <a:pt x="1010850" y="3764226"/>
                  </a:lnTo>
                  <a:lnTo>
                    <a:pt x="1004848" y="3773829"/>
                  </a:lnTo>
                  <a:lnTo>
                    <a:pt x="998755" y="3783432"/>
                  </a:lnTo>
                  <a:lnTo>
                    <a:pt x="992563" y="3793034"/>
                  </a:lnTo>
                  <a:lnTo>
                    <a:pt x="986327" y="3802637"/>
                  </a:lnTo>
                  <a:lnTo>
                    <a:pt x="979971" y="3812240"/>
                  </a:lnTo>
                  <a:lnTo>
                    <a:pt x="973587" y="3821842"/>
                  </a:lnTo>
                  <a:lnTo>
                    <a:pt x="967114" y="3831445"/>
                  </a:lnTo>
                  <a:lnTo>
                    <a:pt x="960600" y="3841047"/>
                  </a:lnTo>
                  <a:lnTo>
                    <a:pt x="954035" y="3850650"/>
                  </a:lnTo>
                  <a:lnTo>
                    <a:pt x="947418" y="3860253"/>
                  </a:lnTo>
                  <a:lnTo>
                    <a:pt x="940779" y="3869855"/>
                  </a:lnTo>
                  <a:lnTo>
                    <a:pt x="934085" y="3879458"/>
                  </a:lnTo>
                  <a:lnTo>
                    <a:pt x="927379" y="3889060"/>
                  </a:lnTo>
                  <a:lnTo>
                    <a:pt x="920642" y="3898663"/>
                  </a:lnTo>
                  <a:lnTo>
                    <a:pt x="913894" y="3908266"/>
                  </a:lnTo>
                  <a:lnTo>
                    <a:pt x="907133" y="3917868"/>
                  </a:lnTo>
                  <a:lnTo>
                    <a:pt x="900367" y="3927471"/>
                  </a:lnTo>
                  <a:lnTo>
                    <a:pt x="893599" y="3937074"/>
                  </a:lnTo>
                  <a:lnTo>
                    <a:pt x="886840" y="3946676"/>
                  </a:lnTo>
                  <a:lnTo>
                    <a:pt x="880087" y="3956279"/>
                  </a:lnTo>
                  <a:lnTo>
                    <a:pt x="873353" y="3965881"/>
                  </a:lnTo>
                  <a:lnTo>
                    <a:pt x="866638" y="3975484"/>
                  </a:lnTo>
                  <a:lnTo>
                    <a:pt x="859943" y="3985087"/>
                  </a:lnTo>
                  <a:lnTo>
                    <a:pt x="853288" y="3994689"/>
                  </a:lnTo>
                  <a:lnTo>
                    <a:pt x="846648" y="4004292"/>
                  </a:lnTo>
                  <a:lnTo>
                    <a:pt x="840075" y="4013895"/>
                  </a:lnTo>
                  <a:lnTo>
                    <a:pt x="833522" y="4023497"/>
                  </a:lnTo>
                  <a:lnTo>
                    <a:pt x="827030" y="4033100"/>
                  </a:lnTo>
                  <a:lnTo>
                    <a:pt x="820585" y="4042702"/>
                  </a:lnTo>
                  <a:lnTo>
                    <a:pt x="814187" y="4052305"/>
                  </a:lnTo>
                  <a:lnTo>
                    <a:pt x="807867" y="4061908"/>
                  </a:lnTo>
                  <a:lnTo>
                    <a:pt x="801574" y="4071510"/>
                  </a:lnTo>
                  <a:lnTo>
                    <a:pt x="795396" y="4081113"/>
                  </a:lnTo>
                  <a:lnTo>
                    <a:pt x="789250" y="4090716"/>
                  </a:lnTo>
                  <a:lnTo>
                    <a:pt x="783198" y="4100318"/>
                  </a:lnTo>
                  <a:lnTo>
                    <a:pt x="777214" y="4109921"/>
                  </a:lnTo>
                  <a:lnTo>
                    <a:pt x="771296" y="4119523"/>
                  </a:lnTo>
                  <a:lnTo>
                    <a:pt x="765487" y="4129126"/>
                  </a:lnTo>
                  <a:lnTo>
                    <a:pt x="759714" y="4138729"/>
                  </a:lnTo>
                  <a:lnTo>
                    <a:pt x="754088" y="4148331"/>
                  </a:lnTo>
                  <a:lnTo>
                    <a:pt x="748504" y="4157934"/>
                  </a:lnTo>
                  <a:lnTo>
                    <a:pt x="743035" y="4167536"/>
                  </a:lnTo>
                  <a:lnTo>
                    <a:pt x="737649" y="4177139"/>
                  </a:lnTo>
                  <a:lnTo>
                    <a:pt x="732341" y="4186742"/>
                  </a:lnTo>
                  <a:lnTo>
                    <a:pt x="727162" y="4196344"/>
                  </a:lnTo>
                  <a:lnTo>
                    <a:pt x="722026" y="4205947"/>
                  </a:lnTo>
                  <a:lnTo>
                    <a:pt x="717053" y="4215550"/>
                  </a:lnTo>
                  <a:lnTo>
                    <a:pt x="712131" y="4225152"/>
                  </a:lnTo>
                  <a:lnTo>
                    <a:pt x="707331" y="4234755"/>
                  </a:lnTo>
                  <a:lnTo>
                    <a:pt x="702627" y="4244357"/>
                  </a:lnTo>
                  <a:lnTo>
                    <a:pt x="698002" y="4253960"/>
                  </a:lnTo>
                  <a:lnTo>
                    <a:pt x="693518" y="4263563"/>
                  </a:lnTo>
                  <a:lnTo>
                    <a:pt x="689079" y="4273165"/>
                  </a:lnTo>
                  <a:lnTo>
                    <a:pt x="684809" y="4282768"/>
                  </a:lnTo>
                  <a:lnTo>
                    <a:pt x="680592" y="4292371"/>
                  </a:lnTo>
                  <a:lnTo>
                    <a:pt x="676498" y="4301973"/>
                  </a:lnTo>
                  <a:lnTo>
                    <a:pt x="672503" y="4311576"/>
                  </a:lnTo>
                  <a:lnTo>
                    <a:pt x="668586" y="4321178"/>
                  </a:lnTo>
                  <a:lnTo>
                    <a:pt x="664812" y="4330781"/>
                  </a:lnTo>
                  <a:lnTo>
                    <a:pt x="661081" y="4340384"/>
                  </a:lnTo>
                  <a:lnTo>
                    <a:pt x="657513" y="4349986"/>
                  </a:lnTo>
                  <a:lnTo>
                    <a:pt x="653999" y="4359589"/>
                  </a:lnTo>
                  <a:lnTo>
                    <a:pt x="650602" y="4369191"/>
                  </a:lnTo>
                  <a:lnTo>
                    <a:pt x="647302" y="4378794"/>
                  </a:lnTo>
                  <a:lnTo>
                    <a:pt x="644073" y="4388397"/>
                  </a:lnTo>
                  <a:lnTo>
                    <a:pt x="640980" y="4397999"/>
                  </a:lnTo>
                  <a:lnTo>
                    <a:pt x="637929" y="4407602"/>
                  </a:lnTo>
                  <a:lnTo>
                    <a:pt x="635027" y="4417205"/>
                  </a:lnTo>
                  <a:lnTo>
                    <a:pt x="632177" y="4426807"/>
                  </a:lnTo>
                  <a:lnTo>
                    <a:pt x="629432" y="4436410"/>
                  </a:lnTo>
                  <a:lnTo>
                    <a:pt x="626777" y="4446012"/>
                  </a:lnTo>
                  <a:lnTo>
                    <a:pt x="624185" y="4455615"/>
                  </a:lnTo>
                  <a:lnTo>
                    <a:pt x="621717" y="4465218"/>
                  </a:lnTo>
                  <a:lnTo>
                    <a:pt x="619287" y="4474820"/>
                  </a:lnTo>
                  <a:lnTo>
                    <a:pt x="616987" y="4484423"/>
                  </a:lnTo>
                  <a:lnTo>
                    <a:pt x="614735" y="4494026"/>
                  </a:lnTo>
                  <a:lnTo>
                    <a:pt x="612574" y="4503628"/>
                  </a:lnTo>
                  <a:lnTo>
                    <a:pt x="610493" y="4513231"/>
                  </a:lnTo>
                  <a:lnTo>
                    <a:pt x="608465" y="4522833"/>
                  </a:lnTo>
                  <a:lnTo>
                    <a:pt x="606547" y="4532436"/>
                  </a:lnTo>
                  <a:lnTo>
                    <a:pt x="604660" y="4542039"/>
                  </a:lnTo>
                  <a:lnTo>
                    <a:pt x="602884" y="4551641"/>
                  </a:lnTo>
                  <a:lnTo>
                    <a:pt x="601150" y="4561244"/>
                  </a:lnTo>
                  <a:lnTo>
                    <a:pt x="599490" y="4570846"/>
                  </a:lnTo>
                  <a:lnTo>
                    <a:pt x="597901" y="4580449"/>
                  </a:lnTo>
                  <a:lnTo>
                    <a:pt x="596354" y="4590052"/>
                  </a:lnTo>
                  <a:lnTo>
                    <a:pt x="594900" y="4599654"/>
                  </a:lnTo>
                  <a:lnTo>
                    <a:pt x="593472" y="4609257"/>
                  </a:lnTo>
                  <a:lnTo>
                    <a:pt x="592134" y="4618860"/>
                  </a:lnTo>
                  <a:lnTo>
                    <a:pt x="590832" y="4628462"/>
                  </a:lnTo>
                  <a:lnTo>
                    <a:pt x="589590" y="4638065"/>
                  </a:lnTo>
                  <a:lnTo>
                    <a:pt x="588405" y="4647667"/>
                  </a:lnTo>
                  <a:lnTo>
                    <a:pt x="587254" y="4657270"/>
                  </a:lnTo>
                  <a:lnTo>
                    <a:pt x="586179" y="4666873"/>
                  </a:lnTo>
                  <a:lnTo>
                    <a:pt x="585126" y="4676475"/>
                  </a:lnTo>
                  <a:lnTo>
                    <a:pt x="584142" y="4686078"/>
                  </a:lnTo>
                  <a:lnTo>
                    <a:pt x="583188" y="4695681"/>
                  </a:lnTo>
                  <a:lnTo>
                    <a:pt x="582281" y="4705283"/>
                  </a:lnTo>
                  <a:lnTo>
                    <a:pt x="581420" y="4714886"/>
                  </a:lnTo>
                  <a:lnTo>
                    <a:pt x="580584" y="4724488"/>
                  </a:lnTo>
                  <a:lnTo>
                    <a:pt x="579809" y="4734091"/>
                  </a:lnTo>
                  <a:lnTo>
                    <a:pt x="579051" y="4743694"/>
                  </a:lnTo>
                  <a:lnTo>
                    <a:pt x="578345" y="4753296"/>
                  </a:lnTo>
                  <a:lnTo>
                    <a:pt x="577663" y="4762899"/>
                  </a:lnTo>
                  <a:lnTo>
                    <a:pt x="577016" y="4772502"/>
                  </a:lnTo>
                  <a:lnTo>
                    <a:pt x="576406" y="4782104"/>
                  </a:lnTo>
                  <a:lnTo>
                    <a:pt x="575813" y="4791707"/>
                  </a:lnTo>
                  <a:lnTo>
                    <a:pt x="575268" y="4801309"/>
                  </a:lnTo>
                  <a:lnTo>
                    <a:pt x="574735" y="4810912"/>
                  </a:lnTo>
                  <a:lnTo>
                    <a:pt x="574240" y="4820515"/>
                  </a:lnTo>
                  <a:lnTo>
                    <a:pt x="573765" y="4830117"/>
                  </a:lnTo>
                  <a:lnTo>
                    <a:pt x="573315" y="4839720"/>
                  </a:lnTo>
                  <a:lnTo>
                    <a:pt x="572892" y="4849322"/>
                  </a:lnTo>
                  <a:lnTo>
                    <a:pt x="572482" y="4858925"/>
                  </a:lnTo>
                  <a:lnTo>
                    <a:pt x="572107" y="4868528"/>
                  </a:lnTo>
                  <a:lnTo>
                    <a:pt x="571741" y="4878130"/>
                  </a:lnTo>
                  <a:lnTo>
                    <a:pt x="571404" y="4887733"/>
                  </a:lnTo>
                  <a:lnTo>
                    <a:pt x="571080" y="4897336"/>
                  </a:lnTo>
                  <a:lnTo>
                    <a:pt x="570774" y="490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32169"/>
              <a:ext cx="0" cy="1194829"/>
            </a:xfrm>
            <a:custGeom>
              <a:avLst/>
              <a:pathLst>
                <a:path w="0" h="1194829">
                  <a:moveTo>
                    <a:pt x="0" y="1194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765560"/>
              <a:ext cx="0" cy="8161"/>
            </a:xfrm>
            <a:custGeom>
              <a:avLst/>
              <a:pathLst>
                <a:path w="0" h="8161">
                  <a:moveTo>
                    <a:pt x="0" y="0"/>
                  </a:moveTo>
                  <a:lnTo>
                    <a:pt x="0" y="81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826999"/>
              <a:ext cx="182029" cy="938561"/>
            </a:xfrm>
            <a:custGeom>
              <a:avLst/>
              <a:pathLst>
                <a:path w="182029" h="938561">
                  <a:moveTo>
                    <a:pt x="0" y="0"/>
                  </a:moveTo>
                  <a:lnTo>
                    <a:pt x="0" y="938561"/>
                  </a:lnTo>
                  <a:lnTo>
                    <a:pt x="182029" y="93856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49405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29993"/>
              <a:ext cx="0" cy="67467"/>
            </a:xfrm>
            <a:custGeom>
              <a:avLst/>
              <a:pathLst>
                <a:path w="0" h="67467">
                  <a:moveTo>
                    <a:pt x="0" y="674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58487"/>
              <a:ext cx="0" cy="32645"/>
            </a:xfrm>
            <a:custGeom>
              <a:avLst/>
              <a:pathLst>
                <a:path w="0" h="32645">
                  <a:moveTo>
                    <a:pt x="0" y="0"/>
                  </a:moveTo>
                  <a:lnTo>
                    <a:pt x="0" y="326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97460"/>
              <a:ext cx="182029" cy="2061026"/>
            </a:xfrm>
            <a:custGeom>
              <a:avLst/>
              <a:pathLst>
                <a:path w="182029" h="2061026">
                  <a:moveTo>
                    <a:pt x="0" y="0"/>
                  </a:moveTo>
                  <a:lnTo>
                    <a:pt x="0" y="2061026"/>
                  </a:lnTo>
                  <a:lnTo>
                    <a:pt x="182029" y="206102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96193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01112" y="3127023"/>
              <a:ext cx="85421" cy="85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29552" y="3113289"/>
              <a:ext cx="86773" cy="86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223212" y="4147846"/>
              <a:ext cx="154859" cy="154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05920" y="3118278"/>
              <a:ext cx="85499" cy="85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807077" y="2547007"/>
              <a:ext cx="170323" cy="170323"/>
            </a:xfrm>
            <a:custGeom>
              <a:avLst/>
              <a:pathLst>
                <a:path w="170323" h="170323">
                  <a:moveTo>
                    <a:pt x="0" y="85161"/>
                  </a:moveTo>
                  <a:lnTo>
                    <a:pt x="85161" y="0"/>
                  </a:lnTo>
                  <a:lnTo>
                    <a:pt x="170323" y="85161"/>
                  </a:lnTo>
                  <a:lnTo>
                    <a:pt x="85161" y="1703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65331" y="2608912"/>
              <a:ext cx="85689" cy="856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807193" y="2587230"/>
              <a:ext cx="85525" cy="85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36679" y="4735384"/>
              <a:ext cx="85380" cy="85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14523" y="2588850"/>
              <a:ext cx="86637" cy="866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76615" y="2587408"/>
              <a:ext cx="85170" cy="85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00294" y="3919184"/>
              <a:ext cx="85499" cy="85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43164" y="2654519"/>
              <a:ext cx="85883" cy="858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3051" y="2855090"/>
              <a:ext cx="85193" cy="851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03020" y="4721628"/>
              <a:ext cx="86777" cy="8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71161" y="4125445"/>
              <a:ext cx="86490" cy="86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20337" y="467703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444147" y="4630326"/>
              <a:ext cx="143150" cy="143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476534" y="4722261"/>
              <a:ext cx="85510" cy="85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97130" y="2627933"/>
              <a:ext cx="86821" cy="86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89236" y="4715692"/>
              <a:ext cx="85589" cy="85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90327" y="4696309"/>
              <a:ext cx="154826" cy="154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61979" y="4748171"/>
              <a:ext cx="85924" cy="85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52232" y="3980987"/>
              <a:ext cx="131651" cy="131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69035" y="4699730"/>
              <a:ext cx="87044" cy="87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497521" y="4737581"/>
              <a:ext cx="85339" cy="85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416292" y="243275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chr1:17024025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448133" y="637675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48133" y="583266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48133" y="528856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474447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03125" y="420038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03125" y="36562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03125" y="311219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25680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880411" y="64364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58923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53482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0411" y="48041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0411" y="42600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3716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31719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2627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06490" y="204445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5" name="pt65"/>
            <p:cNvSpPr/>
            <p:nvPr/>
          </p:nvSpPr>
          <p:spPr>
            <a:xfrm>
              <a:off x="7179089" y="23961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79089" y="259103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179089" y="278588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389908" y="232907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389908" y="252392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389908" y="271877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106490" y="310376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2" name="pt72"/>
            <p:cNvSpPr/>
            <p:nvPr/>
          </p:nvSpPr>
          <p:spPr>
            <a:xfrm>
              <a:off x="7164594" y="3395577"/>
              <a:ext cx="84575" cy="845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202382" y="362821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164594" y="3785275"/>
              <a:ext cx="84575" cy="845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148941" y="3964472"/>
              <a:ext cx="115880" cy="1158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36931" y="4147311"/>
              <a:ext cx="139901" cy="1399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26806" y="4335002"/>
              <a:ext cx="160151" cy="1601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7395841" y="338231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95841" y="357299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95841" y="377201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95841" y="396485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95841" y="415754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95841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06490" y="468913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7179089" y="50203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179089" y="521522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7389908" y="498280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89908" y="517765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924695" y="619487"/>
              <a:ext cx="740499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SDHB,Lung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1776937"/>
              <a:ext cx="1638269" cy="4402855"/>
            </a:xfrm>
            <a:custGeom>
              <a:avLst/>
              <a:pathLst>
                <a:path w="1638269" h="4402855">
                  <a:moveTo>
                    <a:pt x="810341" y="4402855"/>
                  </a:moveTo>
                  <a:lnTo>
                    <a:pt x="809835" y="4394239"/>
                  </a:lnTo>
                  <a:lnTo>
                    <a:pt x="809283" y="4385623"/>
                  </a:lnTo>
                  <a:lnTo>
                    <a:pt x="808722" y="4377007"/>
                  </a:lnTo>
                  <a:lnTo>
                    <a:pt x="808115" y="4368391"/>
                  </a:lnTo>
                  <a:lnTo>
                    <a:pt x="807491" y="4359774"/>
                  </a:lnTo>
                  <a:lnTo>
                    <a:pt x="806827" y="4351158"/>
                  </a:lnTo>
                  <a:lnTo>
                    <a:pt x="806134" y="4342542"/>
                  </a:lnTo>
                  <a:lnTo>
                    <a:pt x="805409" y="4333926"/>
                  </a:lnTo>
                  <a:lnTo>
                    <a:pt x="804641" y="4325310"/>
                  </a:lnTo>
                  <a:lnTo>
                    <a:pt x="803851" y="4316694"/>
                  </a:lnTo>
                  <a:lnTo>
                    <a:pt x="803002" y="4308077"/>
                  </a:lnTo>
                  <a:lnTo>
                    <a:pt x="802141" y="4299461"/>
                  </a:lnTo>
                  <a:lnTo>
                    <a:pt x="801205" y="4290845"/>
                  </a:lnTo>
                  <a:lnTo>
                    <a:pt x="800254" y="4282229"/>
                  </a:lnTo>
                  <a:lnTo>
                    <a:pt x="799237" y="4273613"/>
                  </a:lnTo>
                  <a:lnTo>
                    <a:pt x="798190" y="4264997"/>
                  </a:lnTo>
                  <a:lnTo>
                    <a:pt x="797087" y="4256381"/>
                  </a:lnTo>
                  <a:lnTo>
                    <a:pt x="795935" y="4247764"/>
                  </a:lnTo>
                  <a:lnTo>
                    <a:pt x="794740" y="4239148"/>
                  </a:lnTo>
                  <a:lnTo>
                    <a:pt x="793477" y="4230532"/>
                  </a:lnTo>
                  <a:lnTo>
                    <a:pt x="792185" y="4221916"/>
                  </a:lnTo>
                  <a:lnTo>
                    <a:pt x="790801" y="4213300"/>
                  </a:lnTo>
                  <a:lnTo>
                    <a:pt x="789399" y="4204684"/>
                  </a:lnTo>
                  <a:lnTo>
                    <a:pt x="787893" y="4196067"/>
                  </a:lnTo>
                  <a:lnTo>
                    <a:pt x="786361" y="4187451"/>
                  </a:lnTo>
                  <a:lnTo>
                    <a:pt x="784739" y="4178835"/>
                  </a:lnTo>
                  <a:lnTo>
                    <a:pt x="783067" y="4170219"/>
                  </a:lnTo>
                  <a:lnTo>
                    <a:pt x="781322" y="4161603"/>
                  </a:lnTo>
                  <a:lnTo>
                    <a:pt x="779502" y="4152987"/>
                  </a:lnTo>
                  <a:lnTo>
                    <a:pt x="777627" y="4144371"/>
                  </a:lnTo>
                  <a:lnTo>
                    <a:pt x="775650" y="4135754"/>
                  </a:lnTo>
                  <a:lnTo>
                    <a:pt x="773639" y="4127138"/>
                  </a:lnTo>
                  <a:lnTo>
                    <a:pt x="771495" y="4118522"/>
                  </a:lnTo>
                  <a:lnTo>
                    <a:pt x="769325" y="4109906"/>
                  </a:lnTo>
                  <a:lnTo>
                    <a:pt x="767021" y="4101290"/>
                  </a:lnTo>
                  <a:lnTo>
                    <a:pt x="764672" y="4092674"/>
                  </a:lnTo>
                  <a:lnTo>
                    <a:pt x="762211" y="4084057"/>
                  </a:lnTo>
                  <a:lnTo>
                    <a:pt x="759675" y="4075441"/>
                  </a:lnTo>
                  <a:lnTo>
                    <a:pt x="757050" y="4066825"/>
                  </a:lnTo>
                  <a:lnTo>
                    <a:pt x="754316" y="4058209"/>
                  </a:lnTo>
                  <a:lnTo>
                    <a:pt x="751520" y="4049593"/>
                  </a:lnTo>
                  <a:lnTo>
                    <a:pt x="748579" y="4040977"/>
                  </a:lnTo>
                  <a:lnTo>
                    <a:pt x="745605" y="4032361"/>
                  </a:lnTo>
                  <a:lnTo>
                    <a:pt x="742449" y="4023744"/>
                  </a:lnTo>
                  <a:lnTo>
                    <a:pt x="739259" y="4015128"/>
                  </a:lnTo>
                  <a:lnTo>
                    <a:pt x="735909" y="4006512"/>
                  </a:lnTo>
                  <a:lnTo>
                    <a:pt x="732492" y="3997896"/>
                  </a:lnTo>
                  <a:lnTo>
                    <a:pt x="728945" y="3989280"/>
                  </a:lnTo>
                  <a:lnTo>
                    <a:pt x="725292" y="3980664"/>
                  </a:lnTo>
                  <a:lnTo>
                    <a:pt x="721542" y="3972047"/>
                  </a:lnTo>
                  <a:lnTo>
                    <a:pt x="717645" y="3963431"/>
                  </a:lnTo>
                  <a:lnTo>
                    <a:pt x="713685" y="3954815"/>
                  </a:lnTo>
                  <a:lnTo>
                    <a:pt x="709538" y="3946199"/>
                  </a:lnTo>
                  <a:lnTo>
                    <a:pt x="705352" y="3937583"/>
                  </a:lnTo>
                  <a:lnTo>
                    <a:pt x="700956" y="3928967"/>
                  </a:lnTo>
                  <a:lnTo>
                    <a:pt x="696511" y="3920350"/>
                  </a:lnTo>
                  <a:lnTo>
                    <a:pt x="691890" y="3911734"/>
                  </a:lnTo>
                  <a:lnTo>
                    <a:pt x="687179" y="3903118"/>
                  </a:lnTo>
                  <a:lnTo>
                    <a:pt x="682330" y="3894502"/>
                  </a:lnTo>
                  <a:lnTo>
                    <a:pt x="677347" y="3885886"/>
                  </a:lnTo>
                  <a:lnTo>
                    <a:pt x="672265" y="3877270"/>
                  </a:lnTo>
                  <a:lnTo>
                    <a:pt x="667007" y="3868654"/>
                  </a:lnTo>
                  <a:lnTo>
                    <a:pt x="661689" y="3860037"/>
                  </a:lnTo>
                  <a:lnTo>
                    <a:pt x="656152" y="3851421"/>
                  </a:lnTo>
                  <a:lnTo>
                    <a:pt x="650573" y="3842805"/>
                  </a:lnTo>
                  <a:lnTo>
                    <a:pt x="644778" y="3834189"/>
                  </a:lnTo>
                  <a:lnTo>
                    <a:pt x="638918" y="3825573"/>
                  </a:lnTo>
                  <a:lnTo>
                    <a:pt x="632884" y="3816957"/>
                  </a:lnTo>
                  <a:lnTo>
                    <a:pt x="626741" y="3808340"/>
                  </a:lnTo>
                  <a:lnTo>
                    <a:pt x="620467" y="3799724"/>
                  </a:lnTo>
                  <a:lnTo>
                    <a:pt x="614042" y="3791108"/>
                  </a:lnTo>
                  <a:lnTo>
                    <a:pt x="607529" y="3782492"/>
                  </a:lnTo>
                  <a:lnTo>
                    <a:pt x="600826" y="3773876"/>
                  </a:lnTo>
                  <a:lnTo>
                    <a:pt x="594076" y="3765260"/>
                  </a:lnTo>
                  <a:lnTo>
                    <a:pt x="587097" y="3756644"/>
                  </a:lnTo>
                  <a:lnTo>
                    <a:pt x="580077" y="3748027"/>
                  </a:lnTo>
                  <a:lnTo>
                    <a:pt x="572863" y="3739411"/>
                  </a:lnTo>
                  <a:lnTo>
                    <a:pt x="565574" y="3730795"/>
                  </a:lnTo>
                  <a:lnTo>
                    <a:pt x="558136" y="3722179"/>
                  </a:lnTo>
                  <a:lnTo>
                    <a:pt x="550585" y="3713563"/>
                  </a:lnTo>
                  <a:lnTo>
                    <a:pt x="542928" y="3704947"/>
                  </a:lnTo>
                  <a:lnTo>
                    <a:pt x="535125" y="3696330"/>
                  </a:lnTo>
                  <a:lnTo>
                    <a:pt x="527257" y="3687714"/>
                  </a:lnTo>
                  <a:lnTo>
                    <a:pt x="519213" y="3679098"/>
                  </a:lnTo>
                  <a:lnTo>
                    <a:pt x="511133" y="3670482"/>
                  </a:lnTo>
                  <a:lnTo>
                    <a:pt x="502868" y="3661866"/>
                  </a:lnTo>
                  <a:lnTo>
                    <a:pt x="494563" y="3653250"/>
                  </a:lnTo>
                  <a:lnTo>
                    <a:pt x="486115" y="3644633"/>
                  </a:lnTo>
                  <a:lnTo>
                    <a:pt x="477600" y="3636017"/>
                  </a:lnTo>
                  <a:lnTo>
                    <a:pt x="468981" y="3627401"/>
                  </a:lnTo>
                  <a:lnTo>
                    <a:pt x="460273" y="3618785"/>
                  </a:lnTo>
                  <a:lnTo>
                    <a:pt x="451497" y="3610169"/>
                  </a:lnTo>
                  <a:lnTo>
                    <a:pt x="442614" y="3601553"/>
                  </a:lnTo>
                  <a:lnTo>
                    <a:pt x="433694" y="3592937"/>
                  </a:lnTo>
                  <a:lnTo>
                    <a:pt x="424658" y="3584320"/>
                  </a:lnTo>
                  <a:lnTo>
                    <a:pt x="415600" y="3575704"/>
                  </a:lnTo>
                  <a:lnTo>
                    <a:pt x="406442" y="3567088"/>
                  </a:lnTo>
                  <a:lnTo>
                    <a:pt x="397259" y="3558472"/>
                  </a:lnTo>
                  <a:lnTo>
                    <a:pt x="388008" y="3549856"/>
                  </a:lnTo>
                  <a:lnTo>
                    <a:pt x="378723" y="3541240"/>
                  </a:lnTo>
                  <a:lnTo>
                    <a:pt x="369398" y="3532623"/>
                  </a:lnTo>
                  <a:lnTo>
                    <a:pt x="360039" y="3524007"/>
                  </a:lnTo>
                  <a:lnTo>
                    <a:pt x="350659" y="3515391"/>
                  </a:lnTo>
                  <a:lnTo>
                    <a:pt x="341252" y="3506775"/>
                  </a:lnTo>
                  <a:lnTo>
                    <a:pt x="331839" y="3498159"/>
                  </a:lnTo>
                  <a:lnTo>
                    <a:pt x="322414" y="3489543"/>
                  </a:lnTo>
                  <a:lnTo>
                    <a:pt x="312990" y="3480927"/>
                  </a:lnTo>
                  <a:lnTo>
                    <a:pt x="303575" y="3472310"/>
                  </a:lnTo>
                  <a:lnTo>
                    <a:pt x="294172" y="3463694"/>
                  </a:lnTo>
                  <a:lnTo>
                    <a:pt x="284791" y="3455078"/>
                  </a:lnTo>
                  <a:lnTo>
                    <a:pt x="275440" y="3446462"/>
                  </a:lnTo>
                  <a:lnTo>
                    <a:pt x="266117" y="3437846"/>
                  </a:lnTo>
                  <a:lnTo>
                    <a:pt x="256850" y="3429230"/>
                  </a:lnTo>
                  <a:lnTo>
                    <a:pt x="247610" y="3420613"/>
                  </a:lnTo>
                  <a:lnTo>
                    <a:pt x="238461" y="3411997"/>
                  </a:lnTo>
                  <a:lnTo>
                    <a:pt x="229332" y="3403381"/>
                  </a:lnTo>
                  <a:lnTo>
                    <a:pt x="220332" y="3394765"/>
                  </a:lnTo>
                  <a:lnTo>
                    <a:pt x="211364" y="3386149"/>
                  </a:lnTo>
                  <a:lnTo>
                    <a:pt x="202522" y="3377533"/>
                  </a:lnTo>
                  <a:lnTo>
                    <a:pt x="193750" y="3368916"/>
                  </a:lnTo>
                  <a:lnTo>
                    <a:pt x="185092" y="3360300"/>
                  </a:lnTo>
                  <a:lnTo>
                    <a:pt x="176551" y="3351684"/>
                  </a:lnTo>
                  <a:lnTo>
                    <a:pt x="168102" y="3343068"/>
                  </a:lnTo>
                  <a:lnTo>
                    <a:pt x="159825" y="3334452"/>
                  </a:lnTo>
                  <a:lnTo>
                    <a:pt x="151611" y="3325836"/>
                  </a:lnTo>
                  <a:lnTo>
                    <a:pt x="143634" y="3317220"/>
                  </a:lnTo>
                  <a:lnTo>
                    <a:pt x="135705" y="3308603"/>
                  </a:lnTo>
                  <a:lnTo>
                    <a:pt x="128036" y="3299987"/>
                  </a:lnTo>
                  <a:lnTo>
                    <a:pt x="120449" y="3291371"/>
                  </a:lnTo>
                  <a:lnTo>
                    <a:pt x="113089" y="3282755"/>
                  </a:lnTo>
                  <a:lnTo>
                    <a:pt x="105876" y="3274139"/>
                  </a:lnTo>
                  <a:lnTo>
                    <a:pt x="98849" y="3265523"/>
                  </a:lnTo>
                  <a:lnTo>
                    <a:pt x="92041" y="3256906"/>
                  </a:lnTo>
                  <a:lnTo>
                    <a:pt x="85371" y="3248290"/>
                  </a:lnTo>
                  <a:lnTo>
                    <a:pt x="78999" y="3239674"/>
                  </a:lnTo>
                  <a:lnTo>
                    <a:pt x="72706" y="3231058"/>
                  </a:lnTo>
                  <a:lnTo>
                    <a:pt x="66800" y="3222442"/>
                  </a:lnTo>
                  <a:lnTo>
                    <a:pt x="60966" y="3213826"/>
                  </a:lnTo>
                  <a:lnTo>
                    <a:pt x="55491" y="3205210"/>
                  </a:lnTo>
                  <a:lnTo>
                    <a:pt x="50156" y="3196593"/>
                  </a:lnTo>
                  <a:lnTo>
                    <a:pt x="45118" y="3187977"/>
                  </a:lnTo>
                  <a:lnTo>
                    <a:pt x="40305" y="3179361"/>
                  </a:lnTo>
                  <a:lnTo>
                    <a:pt x="35722" y="3170745"/>
                  </a:lnTo>
                  <a:lnTo>
                    <a:pt x="31455" y="3162129"/>
                  </a:lnTo>
                  <a:lnTo>
                    <a:pt x="27342" y="3153513"/>
                  </a:lnTo>
                  <a:lnTo>
                    <a:pt x="23639" y="3144896"/>
                  </a:lnTo>
                  <a:lnTo>
                    <a:pt x="20023" y="3136280"/>
                  </a:lnTo>
                  <a:lnTo>
                    <a:pt x="16891" y="3127664"/>
                  </a:lnTo>
                  <a:lnTo>
                    <a:pt x="13861" y="3119048"/>
                  </a:lnTo>
                  <a:lnTo>
                    <a:pt x="11237" y="3110432"/>
                  </a:lnTo>
                  <a:lnTo>
                    <a:pt x="8808" y="3101816"/>
                  </a:lnTo>
                  <a:lnTo>
                    <a:pt x="6701" y="3093200"/>
                  </a:lnTo>
                  <a:lnTo>
                    <a:pt x="4883" y="3084583"/>
                  </a:lnTo>
                  <a:lnTo>
                    <a:pt x="3301" y="3075967"/>
                  </a:lnTo>
                  <a:lnTo>
                    <a:pt x="2103" y="3067351"/>
                  </a:lnTo>
                  <a:lnTo>
                    <a:pt x="1049" y="3058735"/>
                  </a:lnTo>
                  <a:lnTo>
                    <a:pt x="478" y="3050119"/>
                  </a:lnTo>
                  <a:lnTo>
                    <a:pt x="0" y="3041503"/>
                  </a:lnTo>
                  <a:lnTo>
                    <a:pt x="13" y="3032886"/>
                  </a:lnTo>
                  <a:lnTo>
                    <a:pt x="162" y="3024270"/>
                  </a:lnTo>
                  <a:lnTo>
                    <a:pt x="709" y="3015654"/>
                  </a:lnTo>
                  <a:lnTo>
                    <a:pt x="1485" y="3007038"/>
                  </a:lnTo>
                  <a:lnTo>
                    <a:pt x="2563" y="2998422"/>
                  </a:lnTo>
                  <a:lnTo>
                    <a:pt x="3961" y="2989806"/>
                  </a:lnTo>
                  <a:lnTo>
                    <a:pt x="5565" y="2981189"/>
                  </a:lnTo>
                  <a:lnTo>
                    <a:pt x="7577" y="2972573"/>
                  </a:lnTo>
                  <a:lnTo>
                    <a:pt x="9700" y="2963957"/>
                  </a:lnTo>
                  <a:lnTo>
                    <a:pt x="12316" y="2955341"/>
                  </a:lnTo>
                  <a:lnTo>
                    <a:pt x="15020" y="2946725"/>
                  </a:lnTo>
                  <a:lnTo>
                    <a:pt x="18157" y="2938109"/>
                  </a:lnTo>
                  <a:lnTo>
                    <a:pt x="21448" y="2929493"/>
                  </a:lnTo>
                  <a:lnTo>
                    <a:pt x="25074" y="2920876"/>
                  </a:lnTo>
                  <a:lnTo>
                    <a:pt x="28933" y="2912260"/>
                  </a:lnTo>
                  <a:lnTo>
                    <a:pt x="33035" y="2903644"/>
                  </a:lnTo>
                  <a:lnTo>
                    <a:pt x="37444" y="2895028"/>
                  </a:lnTo>
                  <a:lnTo>
                    <a:pt x="42006" y="2886412"/>
                  </a:lnTo>
                  <a:lnTo>
                    <a:pt x="46941" y="2877796"/>
                  </a:lnTo>
                  <a:lnTo>
                    <a:pt x="51954" y="2869179"/>
                  </a:lnTo>
                  <a:lnTo>
                    <a:pt x="57384" y="2860563"/>
                  </a:lnTo>
                  <a:lnTo>
                    <a:pt x="62893" y="2851947"/>
                  </a:lnTo>
                  <a:lnTo>
                    <a:pt x="68727" y="2843331"/>
                  </a:lnTo>
                  <a:lnTo>
                    <a:pt x="74704" y="2834715"/>
                  </a:lnTo>
                  <a:lnTo>
                    <a:pt x="80922" y="2826099"/>
                  </a:lnTo>
                  <a:lnTo>
                    <a:pt x="87337" y="2817483"/>
                  </a:lnTo>
                  <a:lnTo>
                    <a:pt x="93916" y="2808866"/>
                  </a:lnTo>
                  <a:lnTo>
                    <a:pt x="100739" y="2800250"/>
                  </a:lnTo>
                  <a:lnTo>
                    <a:pt x="107656" y="2791634"/>
                  </a:lnTo>
                  <a:lnTo>
                    <a:pt x="114853" y="2783018"/>
                  </a:lnTo>
                  <a:lnTo>
                    <a:pt x="122104" y="2774402"/>
                  </a:lnTo>
                  <a:lnTo>
                    <a:pt x="129621" y="2765786"/>
                  </a:lnTo>
                  <a:lnTo>
                    <a:pt x="137203" y="2757169"/>
                  </a:lnTo>
                  <a:lnTo>
                    <a:pt x="144982" y="2748553"/>
                  </a:lnTo>
                  <a:lnTo>
                    <a:pt x="152861" y="2739937"/>
                  </a:lnTo>
                  <a:lnTo>
                    <a:pt x="160874" y="2731321"/>
                  </a:lnTo>
                  <a:lnTo>
                    <a:pt x="169013" y="2722705"/>
                  </a:lnTo>
                  <a:lnTo>
                    <a:pt x="177234" y="2714089"/>
                  </a:lnTo>
                  <a:lnTo>
                    <a:pt x="185596" y="2705472"/>
                  </a:lnTo>
                  <a:lnTo>
                    <a:pt x="193997" y="2696856"/>
                  </a:lnTo>
                  <a:lnTo>
                    <a:pt x="202545" y="2688240"/>
                  </a:lnTo>
                  <a:lnTo>
                    <a:pt x="211115" y="2679624"/>
                  </a:lnTo>
                  <a:lnTo>
                    <a:pt x="219794" y="2671008"/>
                  </a:lnTo>
                  <a:lnTo>
                    <a:pt x="228503" y="2662392"/>
                  </a:lnTo>
                  <a:lnTo>
                    <a:pt x="237280" y="2653776"/>
                  </a:lnTo>
                  <a:lnTo>
                    <a:pt x="246089" y="2645159"/>
                  </a:lnTo>
                  <a:lnTo>
                    <a:pt x="254935" y="2636543"/>
                  </a:lnTo>
                  <a:lnTo>
                    <a:pt x="263809" y="2627927"/>
                  </a:lnTo>
                  <a:lnTo>
                    <a:pt x="272697" y="2619311"/>
                  </a:lnTo>
                  <a:lnTo>
                    <a:pt x="281598" y="2610695"/>
                  </a:lnTo>
                  <a:lnTo>
                    <a:pt x="290501" y="2602079"/>
                  </a:lnTo>
                  <a:lnTo>
                    <a:pt x="299394" y="2593462"/>
                  </a:lnTo>
                  <a:lnTo>
                    <a:pt x="308279" y="2584846"/>
                  </a:lnTo>
                  <a:lnTo>
                    <a:pt x="317134" y="2576230"/>
                  </a:lnTo>
                  <a:lnTo>
                    <a:pt x="325966" y="2567614"/>
                  </a:lnTo>
                  <a:lnTo>
                    <a:pt x="334759" y="2558998"/>
                  </a:lnTo>
                  <a:lnTo>
                    <a:pt x="343505" y="2550382"/>
                  </a:lnTo>
                  <a:lnTo>
                    <a:pt x="352210" y="2541766"/>
                  </a:lnTo>
                  <a:lnTo>
                    <a:pt x="360837" y="2533149"/>
                  </a:lnTo>
                  <a:lnTo>
                    <a:pt x="369432" y="2524533"/>
                  </a:lnTo>
                  <a:lnTo>
                    <a:pt x="377907" y="2515917"/>
                  </a:lnTo>
                  <a:lnTo>
                    <a:pt x="386358" y="2507301"/>
                  </a:lnTo>
                  <a:lnTo>
                    <a:pt x="394664" y="2498685"/>
                  </a:lnTo>
                  <a:lnTo>
                    <a:pt x="402927" y="2490069"/>
                  </a:lnTo>
                  <a:lnTo>
                    <a:pt x="411056" y="2481452"/>
                  </a:lnTo>
                  <a:lnTo>
                    <a:pt x="419103" y="2472836"/>
                  </a:lnTo>
                  <a:lnTo>
                    <a:pt x="427036" y="2464220"/>
                  </a:lnTo>
                  <a:lnTo>
                    <a:pt x="434841" y="2455604"/>
                  </a:lnTo>
                  <a:lnTo>
                    <a:pt x="442559" y="2446988"/>
                  </a:lnTo>
                  <a:lnTo>
                    <a:pt x="450097" y="2438372"/>
                  </a:lnTo>
                  <a:lnTo>
                    <a:pt x="457582" y="2429755"/>
                  </a:lnTo>
                  <a:lnTo>
                    <a:pt x="464831" y="2421139"/>
                  </a:lnTo>
                  <a:lnTo>
                    <a:pt x="472034" y="2412523"/>
                  </a:lnTo>
                  <a:lnTo>
                    <a:pt x="479006" y="2403907"/>
                  </a:lnTo>
                  <a:lnTo>
                    <a:pt x="485894" y="2395291"/>
                  </a:lnTo>
                  <a:lnTo>
                    <a:pt x="492587" y="2386675"/>
                  </a:lnTo>
                  <a:lnTo>
                    <a:pt x="499141" y="2378059"/>
                  </a:lnTo>
                  <a:lnTo>
                    <a:pt x="505543" y="2369442"/>
                  </a:lnTo>
                  <a:lnTo>
                    <a:pt x="511747" y="2360826"/>
                  </a:lnTo>
                  <a:lnTo>
                    <a:pt x="517845" y="2352210"/>
                  </a:lnTo>
                  <a:lnTo>
                    <a:pt x="523684" y="2343594"/>
                  </a:lnTo>
                  <a:lnTo>
                    <a:pt x="529468" y="2334978"/>
                  </a:lnTo>
                  <a:lnTo>
                    <a:pt x="534930" y="2326362"/>
                  </a:lnTo>
                  <a:lnTo>
                    <a:pt x="540333" y="2317745"/>
                  </a:lnTo>
                  <a:lnTo>
                    <a:pt x="545464" y="2309129"/>
                  </a:lnTo>
                  <a:lnTo>
                    <a:pt x="550475" y="2300513"/>
                  </a:lnTo>
                  <a:lnTo>
                    <a:pt x="555269" y="2291897"/>
                  </a:lnTo>
                  <a:lnTo>
                    <a:pt x="559880" y="2283281"/>
                  </a:lnTo>
                  <a:lnTo>
                    <a:pt x="564331" y="2274665"/>
                  </a:lnTo>
                  <a:lnTo>
                    <a:pt x="568535" y="2266049"/>
                  </a:lnTo>
                  <a:lnTo>
                    <a:pt x="572638" y="2257432"/>
                  </a:lnTo>
                  <a:lnTo>
                    <a:pt x="576431" y="2248816"/>
                  </a:lnTo>
                  <a:lnTo>
                    <a:pt x="580162" y="2240200"/>
                  </a:lnTo>
                  <a:lnTo>
                    <a:pt x="583561" y="2231584"/>
                  </a:lnTo>
                  <a:lnTo>
                    <a:pt x="586876" y="2222968"/>
                  </a:lnTo>
                  <a:lnTo>
                    <a:pt x="589920" y="2214352"/>
                  </a:lnTo>
                  <a:lnTo>
                    <a:pt x="592819" y="2205735"/>
                  </a:lnTo>
                  <a:lnTo>
                    <a:pt x="595509" y="2197119"/>
                  </a:lnTo>
                  <a:lnTo>
                    <a:pt x="597992" y="2188503"/>
                  </a:lnTo>
                  <a:lnTo>
                    <a:pt x="600329" y="2179887"/>
                  </a:lnTo>
                  <a:lnTo>
                    <a:pt x="602398" y="2171271"/>
                  </a:lnTo>
                  <a:lnTo>
                    <a:pt x="604384" y="2162655"/>
                  </a:lnTo>
                  <a:lnTo>
                    <a:pt x="606042" y="2154038"/>
                  </a:lnTo>
                  <a:lnTo>
                    <a:pt x="607640" y="2145422"/>
                  </a:lnTo>
                  <a:lnTo>
                    <a:pt x="608934" y="2136806"/>
                  </a:lnTo>
                  <a:lnTo>
                    <a:pt x="610128" y="2128190"/>
                  </a:lnTo>
                  <a:lnTo>
                    <a:pt x="611083" y="2119574"/>
                  </a:lnTo>
                  <a:lnTo>
                    <a:pt x="611881" y="2110958"/>
                  </a:lnTo>
                  <a:lnTo>
                    <a:pt x="612502" y="2102342"/>
                  </a:lnTo>
                  <a:lnTo>
                    <a:pt x="612913" y="2093725"/>
                  </a:lnTo>
                  <a:lnTo>
                    <a:pt x="613208" y="2085109"/>
                  </a:lnTo>
                  <a:lnTo>
                    <a:pt x="613241" y="2076493"/>
                  </a:lnTo>
                  <a:lnTo>
                    <a:pt x="613216" y="2067877"/>
                  </a:lnTo>
                  <a:lnTo>
                    <a:pt x="612882" y="2059261"/>
                  </a:lnTo>
                  <a:lnTo>
                    <a:pt x="612495" y="2050645"/>
                  </a:lnTo>
                  <a:lnTo>
                    <a:pt x="611859" y="2042028"/>
                  </a:lnTo>
                  <a:lnTo>
                    <a:pt x="611121" y="2033412"/>
                  </a:lnTo>
                  <a:lnTo>
                    <a:pt x="610193" y="2024796"/>
                  </a:lnTo>
                  <a:lnTo>
                    <a:pt x="609117" y="2016180"/>
                  </a:lnTo>
                  <a:lnTo>
                    <a:pt x="607908" y="2007564"/>
                  </a:lnTo>
                  <a:lnTo>
                    <a:pt x="606510" y="1998948"/>
                  </a:lnTo>
                  <a:lnTo>
                    <a:pt x="605032" y="1990332"/>
                  </a:lnTo>
                  <a:lnTo>
                    <a:pt x="603327" y="1981715"/>
                  </a:lnTo>
                  <a:lnTo>
                    <a:pt x="601578" y="1973099"/>
                  </a:lnTo>
                  <a:lnTo>
                    <a:pt x="599597" y="1964483"/>
                  </a:lnTo>
                  <a:lnTo>
                    <a:pt x="597563" y="1955867"/>
                  </a:lnTo>
                  <a:lnTo>
                    <a:pt x="595350" y="1947251"/>
                  </a:lnTo>
                  <a:lnTo>
                    <a:pt x="593049" y="1938635"/>
                  </a:lnTo>
                  <a:lnTo>
                    <a:pt x="590618" y="1930018"/>
                  </a:lnTo>
                  <a:lnTo>
                    <a:pt x="588068" y="1921402"/>
                  </a:lnTo>
                  <a:lnTo>
                    <a:pt x="585434" y="1912786"/>
                  </a:lnTo>
                  <a:lnTo>
                    <a:pt x="582656" y="1904170"/>
                  </a:lnTo>
                  <a:lnTo>
                    <a:pt x="579832" y="1895554"/>
                  </a:lnTo>
                  <a:lnTo>
                    <a:pt x="576847" y="1886938"/>
                  </a:lnTo>
                  <a:lnTo>
                    <a:pt x="573832" y="1878322"/>
                  </a:lnTo>
                  <a:lnTo>
                    <a:pt x="570677" y="1869705"/>
                  </a:lnTo>
                  <a:lnTo>
                    <a:pt x="567481" y="1861089"/>
                  </a:lnTo>
                  <a:lnTo>
                    <a:pt x="564184" y="1852473"/>
                  </a:lnTo>
                  <a:lnTo>
                    <a:pt x="560828" y="1843857"/>
                  </a:lnTo>
                  <a:lnTo>
                    <a:pt x="557405" y="1835241"/>
                  </a:lnTo>
                  <a:lnTo>
                    <a:pt x="553912" y="1826625"/>
                  </a:lnTo>
                  <a:lnTo>
                    <a:pt x="550380" y="1818008"/>
                  </a:lnTo>
                  <a:lnTo>
                    <a:pt x="546773" y="1809392"/>
                  </a:lnTo>
                  <a:lnTo>
                    <a:pt x="543148" y="1800776"/>
                  </a:lnTo>
                  <a:lnTo>
                    <a:pt x="539450" y="1792160"/>
                  </a:lnTo>
                  <a:lnTo>
                    <a:pt x="535740" y="1783544"/>
                  </a:lnTo>
                  <a:lnTo>
                    <a:pt x="531983" y="1774928"/>
                  </a:lnTo>
                  <a:lnTo>
                    <a:pt x="528211" y="1766311"/>
                  </a:lnTo>
                  <a:lnTo>
                    <a:pt x="524413" y="1757695"/>
                  </a:lnTo>
                  <a:lnTo>
                    <a:pt x="520602" y="1749079"/>
                  </a:lnTo>
                  <a:lnTo>
                    <a:pt x="516781" y="1740463"/>
                  </a:lnTo>
                  <a:lnTo>
                    <a:pt x="512955" y="1731847"/>
                  </a:lnTo>
                  <a:lnTo>
                    <a:pt x="509127" y="1723231"/>
                  </a:lnTo>
                  <a:lnTo>
                    <a:pt x="505309" y="1714615"/>
                  </a:lnTo>
                  <a:lnTo>
                    <a:pt x="501494" y="1705998"/>
                  </a:lnTo>
                  <a:lnTo>
                    <a:pt x="497705" y="1697382"/>
                  </a:lnTo>
                  <a:lnTo>
                    <a:pt x="493927" y="1688766"/>
                  </a:lnTo>
                  <a:lnTo>
                    <a:pt x="490184" y="1680150"/>
                  </a:lnTo>
                  <a:lnTo>
                    <a:pt x="486465" y="1671534"/>
                  </a:lnTo>
                  <a:lnTo>
                    <a:pt x="482784" y="1662918"/>
                  </a:lnTo>
                  <a:lnTo>
                    <a:pt x="479147" y="1654301"/>
                  </a:lnTo>
                  <a:lnTo>
                    <a:pt x="475544" y="1645685"/>
                  </a:lnTo>
                  <a:lnTo>
                    <a:pt x="472012" y="1637069"/>
                  </a:lnTo>
                  <a:lnTo>
                    <a:pt x="468503" y="1628453"/>
                  </a:lnTo>
                  <a:lnTo>
                    <a:pt x="465096" y="1619837"/>
                  </a:lnTo>
                  <a:lnTo>
                    <a:pt x="461709" y="1611221"/>
                  </a:lnTo>
                  <a:lnTo>
                    <a:pt x="458435" y="1602605"/>
                  </a:lnTo>
                  <a:lnTo>
                    <a:pt x="455200" y="1593988"/>
                  </a:lnTo>
                  <a:lnTo>
                    <a:pt x="452065" y="1585372"/>
                  </a:lnTo>
                  <a:lnTo>
                    <a:pt x="449000" y="1576756"/>
                  </a:lnTo>
                  <a:lnTo>
                    <a:pt x="446019" y="1568140"/>
                  </a:lnTo>
                  <a:lnTo>
                    <a:pt x="443143" y="1559524"/>
                  </a:lnTo>
                  <a:lnTo>
                    <a:pt x="440329" y="1550908"/>
                  </a:lnTo>
                  <a:lnTo>
                    <a:pt x="437659" y="1542291"/>
                  </a:lnTo>
                  <a:lnTo>
                    <a:pt x="435024" y="1533675"/>
                  </a:lnTo>
                  <a:lnTo>
                    <a:pt x="432577" y="1525059"/>
                  </a:lnTo>
                  <a:lnTo>
                    <a:pt x="430166" y="1516443"/>
                  </a:lnTo>
                  <a:lnTo>
                    <a:pt x="427924" y="1507827"/>
                  </a:lnTo>
                  <a:lnTo>
                    <a:pt x="425754" y="1499211"/>
                  </a:lnTo>
                  <a:lnTo>
                    <a:pt x="423725" y="1490594"/>
                  </a:lnTo>
                  <a:lnTo>
                    <a:pt x="421810" y="1481978"/>
                  </a:lnTo>
                  <a:lnTo>
                    <a:pt x="420003" y="1473362"/>
                  </a:lnTo>
                  <a:lnTo>
                    <a:pt x="418355" y="1464746"/>
                  </a:lnTo>
                  <a:lnTo>
                    <a:pt x="416778" y="1456130"/>
                  </a:lnTo>
                  <a:lnTo>
                    <a:pt x="415407" y="1447514"/>
                  </a:lnTo>
                  <a:lnTo>
                    <a:pt x="414078" y="1438898"/>
                  </a:lnTo>
                  <a:lnTo>
                    <a:pt x="412984" y="1430281"/>
                  </a:lnTo>
                  <a:lnTo>
                    <a:pt x="411944" y="1421665"/>
                  </a:lnTo>
                  <a:lnTo>
                    <a:pt x="411100" y="1413049"/>
                  </a:lnTo>
                  <a:lnTo>
                    <a:pt x="410355" y="1404433"/>
                  </a:lnTo>
                  <a:lnTo>
                    <a:pt x="409765" y="1395817"/>
                  </a:lnTo>
                  <a:lnTo>
                    <a:pt x="409321" y="1387201"/>
                  </a:lnTo>
                  <a:lnTo>
                    <a:pt x="408989" y="1378584"/>
                  </a:lnTo>
                  <a:lnTo>
                    <a:pt x="408850" y="1369968"/>
                  </a:lnTo>
                  <a:lnTo>
                    <a:pt x="408778" y="1361352"/>
                  </a:lnTo>
                  <a:lnTo>
                    <a:pt x="408946" y="1352736"/>
                  </a:lnTo>
                  <a:lnTo>
                    <a:pt x="409161" y="1344120"/>
                  </a:lnTo>
                  <a:lnTo>
                    <a:pt x="409612" y="1335504"/>
                  </a:lnTo>
                  <a:lnTo>
                    <a:pt x="410134" y="1326888"/>
                  </a:lnTo>
                  <a:lnTo>
                    <a:pt x="410847" y="1318271"/>
                  </a:lnTo>
                  <a:lnTo>
                    <a:pt x="411675" y="1309655"/>
                  </a:lnTo>
                  <a:lnTo>
                    <a:pt x="412647" y="1301039"/>
                  </a:lnTo>
                  <a:lnTo>
                    <a:pt x="413778" y="1292423"/>
                  </a:lnTo>
                  <a:lnTo>
                    <a:pt x="415007" y="1283807"/>
                  </a:lnTo>
                  <a:lnTo>
                    <a:pt x="416437" y="1275191"/>
                  </a:lnTo>
                  <a:lnTo>
                    <a:pt x="417918" y="1266574"/>
                  </a:lnTo>
                  <a:lnTo>
                    <a:pt x="419642" y="1257958"/>
                  </a:lnTo>
                  <a:lnTo>
                    <a:pt x="421408" y="1249342"/>
                  </a:lnTo>
                  <a:lnTo>
                    <a:pt x="423380" y="1240726"/>
                  </a:lnTo>
                  <a:lnTo>
                    <a:pt x="425429" y="1232110"/>
                  </a:lnTo>
                  <a:lnTo>
                    <a:pt x="427637" y="1223494"/>
                  </a:lnTo>
                  <a:lnTo>
                    <a:pt x="429960" y="1214877"/>
                  </a:lnTo>
                  <a:lnTo>
                    <a:pt x="432397" y="1206261"/>
                  </a:lnTo>
                  <a:lnTo>
                    <a:pt x="434984" y="1197645"/>
                  </a:lnTo>
                  <a:lnTo>
                    <a:pt x="437642" y="1189029"/>
                  </a:lnTo>
                  <a:lnTo>
                    <a:pt x="440481" y="1180413"/>
                  </a:lnTo>
                  <a:lnTo>
                    <a:pt x="443357" y="1171797"/>
                  </a:lnTo>
                  <a:lnTo>
                    <a:pt x="446429" y="1163181"/>
                  </a:lnTo>
                  <a:lnTo>
                    <a:pt x="449541" y="1154564"/>
                  </a:lnTo>
                  <a:lnTo>
                    <a:pt x="452805" y="1145948"/>
                  </a:lnTo>
                  <a:lnTo>
                    <a:pt x="456140" y="1137332"/>
                  </a:lnTo>
                  <a:lnTo>
                    <a:pt x="459586" y="1128716"/>
                  </a:lnTo>
                  <a:lnTo>
                    <a:pt x="463128" y="1120100"/>
                  </a:lnTo>
                  <a:lnTo>
                    <a:pt x="466745" y="1111484"/>
                  </a:lnTo>
                  <a:lnTo>
                    <a:pt x="470479" y="1102867"/>
                  </a:lnTo>
                  <a:lnTo>
                    <a:pt x="474255" y="1094251"/>
                  </a:lnTo>
                  <a:lnTo>
                    <a:pt x="478165" y="1085635"/>
                  </a:lnTo>
                  <a:lnTo>
                    <a:pt x="482100" y="1077019"/>
                  </a:lnTo>
                  <a:lnTo>
                    <a:pt x="486158" y="1068403"/>
                  </a:lnTo>
                  <a:lnTo>
                    <a:pt x="490248" y="1059787"/>
                  </a:lnTo>
                  <a:lnTo>
                    <a:pt x="494428" y="1051171"/>
                  </a:lnTo>
                  <a:lnTo>
                    <a:pt x="498657" y="1042554"/>
                  </a:lnTo>
                  <a:lnTo>
                    <a:pt x="502947" y="1033938"/>
                  </a:lnTo>
                  <a:lnTo>
                    <a:pt x="507297" y="1025322"/>
                  </a:lnTo>
                  <a:lnTo>
                    <a:pt x="511684" y="1016706"/>
                  </a:lnTo>
                  <a:lnTo>
                    <a:pt x="516138" y="1008090"/>
                  </a:lnTo>
                  <a:lnTo>
                    <a:pt x="520609" y="999474"/>
                  </a:lnTo>
                  <a:lnTo>
                    <a:pt x="525150" y="990857"/>
                  </a:lnTo>
                  <a:lnTo>
                    <a:pt x="529702" y="982241"/>
                  </a:lnTo>
                  <a:lnTo>
                    <a:pt x="534303" y="973625"/>
                  </a:lnTo>
                  <a:lnTo>
                    <a:pt x="538920" y="965009"/>
                  </a:lnTo>
                  <a:lnTo>
                    <a:pt x="543568" y="956393"/>
                  </a:lnTo>
                  <a:lnTo>
                    <a:pt x="548233" y="947777"/>
                  </a:lnTo>
                  <a:lnTo>
                    <a:pt x="552915" y="939161"/>
                  </a:lnTo>
                  <a:lnTo>
                    <a:pt x="557612" y="930544"/>
                  </a:lnTo>
                  <a:lnTo>
                    <a:pt x="562316" y="921928"/>
                  </a:lnTo>
                  <a:lnTo>
                    <a:pt x="567028" y="913312"/>
                  </a:lnTo>
                  <a:lnTo>
                    <a:pt x="571742" y="904696"/>
                  </a:lnTo>
                  <a:lnTo>
                    <a:pt x="576455" y="896080"/>
                  </a:lnTo>
                  <a:lnTo>
                    <a:pt x="581165" y="887464"/>
                  </a:lnTo>
                  <a:lnTo>
                    <a:pt x="585866" y="878847"/>
                  </a:lnTo>
                  <a:lnTo>
                    <a:pt x="590558" y="870231"/>
                  </a:lnTo>
                  <a:lnTo>
                    <a:pt x="595235" y="861615"/>
                  </a:lnTo>
                  <a:lnTo>
                    <a:pt x="599895" y="852999"/>
                  </a:lnTo>
                  <a:lnTo>
                    <a:pt x="604539" y="844383"/>
                  </a:lnTo>
                  <a:lnTo>
                    <a:pt x="609153" y="835767"/>
                  </a:lnTo>
                  <a:lnTo>
                    <a:pt x="613755" y="827150"/>
                  </a:lnTo>
                  <a:lnTo>
                    <a:pt x="618310" y="818534"/>
                  </a:lnTo>
                  <a:lnTo>
                    <a:pt x="622855" y="809918"/>
                  </a:lnTo>
                  <a:lnTo>
                    <a:pt x="627345" y="801302"/>
                  </a:lnTo>
                  <a:lnTo>
                    <a:pt x="631817" y="792686"/>
                  </a:lnTo>
                  <a:lnTo>
                    <a:pt x="636238" y="784070"/>
                  </a:lnTo>
                  <a:lnTo>
                    <a:pt x="640627" y="775454"/>
                  </a:lnTo>
                  <a:lnTo>
                    <a:pt x="644972" y="766837"/>
                  </a:lnTo>
                  <a:lnTo>
                    <a:pt x="649267" y="758221"/>
                  </a:lnTo>
                  <a:lnTo>
                    <a:pt x="653530" y="749605"/>
                  </a:lnTo>
                  <a:lnTo>
                    <a:pt x="657723" y="740989"/>
                  </a:lnTo>
                  <a:lnTo>
                    <a:pt x="661897" y="732373"/>
                  </a:lnTo>
                  <a:lnTo>
                    <a:pt x="665980" y="723757"/>
                  </a:lnTo>
                  <a:lnTo>
                    <a:pt x="670046" y="715140"/>
                  </a:lnTo>
                  <a:lnTo>
                    <a:pt x="674026" y="706524"/>
                  </a:lnTo>
                  <a:lnTo>
                    <a:pt x="677973" y="697908"/>
                  </a:lnTo>
                  <a:lnTo>
                    <a:pt x="681849" y="689292"/>
                  </a:lnTo>
                  <a:lnTo>
                    <a:pt x="685672" y="680676"/>
                  </a:lnTo>
                  <a:lnTo>
                    <a:pt x="689439" y="672060"/>
                  </a:lnTo>
                  <a:lnTo>
                    <a:pt x="693133" y="663444"/>
                  </a:lnTo>
                  <a:lnTo>
                    <a:pt x="696789" y="654827"/>
                  </a:lnTo>
                  <a:lnTo>
                    <a:pt x="700350" y="646211"/>
                  </a:lnTo>
                  <a:lnTo>
                    <a:pt x="703890" y="637595"/>
                  </a:lnTo>
                  <a:lnTo>
                    <a:pt x="707316" y="628979"/>
                  </a:lnTo>
                  <a:lnTo>
                    <a:pt x="710719" y="620363"/>
                  </a:lnTo>
                  <a:lnTo>
                    <a:pt x="714028" y="611747"/>
                  </a:lnTo>
                  <a:lnTo>
                    <a:pt x="717292" y="603130"/>
                  </a:lnTo>
                  <a:lnTo>
                    <a:pt x="720481" y="594514"/>
                  </a:lnTo>
                  <a:lnTo>
                    <a:pt x="723604" y="585898"/>
                  </a:lnTo>
                  <a:lnTo>
                    <a:pt x="726674" y="577282"/>
                  </a:lnTo>
                  <a:lnTo>
                    <a:pt x="729656" y="568666"/>
                  </a:lnTo>
                  <a:lnTo>
                    <a:pt x="732605" y="560050"/>
                  </a:lnTo>
                  <a:lnTo>
                    <a:pt x="735447" y="551433"/>
                  </a:lnTo>
                  <a:lnTo>
                    <a:pt x="738267" y="542817"/>
                  </a:lnTo>
                  <a:lnTo>
                    <a:pt x="740978" y="534201"/>
                  </a:lnTo>
                  <a:lnTo>
                    <a:pt x="743658" y="525585"/>
                  </a:lnTo>
                  <a:lnTo>
                    <a:pt x="746250" y="516969"/>
                  </a:lnTo>
                  <a:lnTo>
                    <a:pt x="748792" y="508353"/>
                  </a:lnTo>
                  <a:lnTo>
                    <a:pt x="751266" y="499737"/>
                  </a:lnTo>
                  <a:lnTo>
                    <a:pt x="753672" y="491120"/>
                  </a:lnTo>
                  <a:lnTo>
                    <a:pt x="756031" y="482504"/>
                  </a:lnTo>
                  <a:lnTo>
                    <a:pt x="758303" y="473888"/>
                  </a:lnTo>
                  <a:lnTo>
                    <a:pt x="760549" y="465272"/>
                  </a:lnTo>
                  <a:lnTo>
                    <a:pt x="762689" y="456656"/>
                  </a:lnTo>
                  <a:lnTo>
                    <a:pt x="764809" y="448040"/>
                  </a:lnTo>
                  <a:lnTo>
                    <a:pt x="766836" y="439423"/>
                  </a:lnTo>
                  <a:lnTo>
                    <a:pt x="768830" y="430807"/>
                  </a:lnTo>
                  <a:lnTo>
                    <a:pt x="770750" y="422191"/>
                  </a:lnTo>
                  <a:lnTo>
                    <a:pt x="772620" y="413575"/>
                  </a:lnTo>
                  <a:lnTo>
                    <a:pt x="774437" y="404959"/>
                  </a:lnTo>
                  <a:lnTo>
                    <a:pt x="776189" y="396343"/>
                  </a:lnTo>
                  <a:lnTo>
                    <a:pt x="777906" y="387727"/>
                  </a:lnTo>
                  <a:lnTo>
                    <a:pt x="779541" y="379110"/>
                  </a:lnTo>
                  <a:lnTo>
                    <a:pt x="781160" y="370494"/>
                  </a:lnTo>
                  <a:lnTo>
                    <a:pt x="782687" y="361878"/>
                  </a:lnTo>
                  <a:lnTo>
                    <a:pt x="784196" y="353262"/>
                  </a:lnTo>
                  <a:lnTo>
                    <a:pt x="785632" y="344646"/>
                  </a:lnTo>
                  <a:lnTo>
                    <a:pt x="787036" y="336030"/>
                  </a:lnTo>
                  <a:lnTo>
                    <a:pt x="788385" y="327413"/>
                  </a:lnTo>
                  <a:lnTo>
                    <a:pt x="789689" y="318797"/>
                  </a:lnTo>
                  <a:lnTo>
                    <a:pt x="790954" y="310181"/>
                  </a:lnTo>
                  <a:lnTo>
                    <a:pt x="792162" y="301565"/>
                  </a:lnTo>
                  <a:lnTo>
                    <a:pt x="793347" y="292949"/>
                  </a:lnTo>
                  <a:lnTo>
                    <a:pt x="794464" y="284333"/>
                  </a:lnTo>
                  <a:lnTo>
                    <a:pt x="795568" y="275716"/>
                  </a:lnTo>
                  <a:lnTo>
                    <a:pt x="796604" y="267100"/>
                  </a:lnTo>
                  <a:lnTo>
                    <a:pt x="797622" y="258484"/>
                  </a:lnTo>
                  <a:lnTo>
                    <a:pt x="798588" y="249868"/>
                  </a:lnTo>
                  <a:lnTo>
                    <a:pt x="799526" y="241252"/>
                  </a:lnTo>
                  <a:lnTo>
                    <a:pt x="800426" y="232636"/>
                  </a:lnTo>
                  <a:lnTo>
                    <a:pt x="801289" y="224020"/>
                  </a:lnTo>
                  <a:lnTo>
                    <a:pt x="802126" y="215403"/>
                  </a:lnTo>
                  <a:lnTo>
                    <a:pt x="802917" y="206787"/>
                  </a:lnTo>
                  <a:lnTo>
                    <a:pt x="803694" y="198171"/>
                  </a:lnTo>
                  <a:lnTo>
                    <a:pt x="804418" y="189555"/>
                  </a:lnTo>
                  <a:lnTo>
                    <a:pt x="805133" y="180939"/>
                  </a:lnTo>
                  <a:lnTo>
                    <a:pt x="805801" y="172323"/>
                  </a:lnTo>
                  <a:lnTo>
                    <a:pt x="806454" y="163706"/>
                  </a:lnTo>
                  <a:lnTo>
                    <a:pt x="807072" y="155090"/>
                  </a:lnTo>
                  <a:lnTo>
                    <a:pt x="807667" y="146474"/>
                  </a:lnTo>
                  <a:lnTo>
                    <a:pt x="808238" y="137858"/>
                  </a:lnTo>
                  <a:lnTo>
                    <a:pt x="808780" y="129242"/>
                  </a:lnTo>
                  <a:lnTo>
                    <a:pt x="809307" y="120626"/>
                  </a:lnTo>
                  <a:lnTo>
                    <a:pt x="809799" y="112010"/>
                  </a:lnTo>
                  <a:lnTo>
                    <a:pt x="810284" y="103393"/>
                  </a:lnTo>
                  <a:lnTo>
                    <a:pt x="810730" y="94777"/>
                  </a:lnTo>
                  <a:lnTo>
                    <a:pt x="811170" y="86161"/>
                  </a:lnTo>
                  <a:lnTo>
                    <a:pt x="811580" y="77545"/>
                  </a:lnTo>
                  <a:lnTo>
                    <a:pt x="811978" y="68929"/>
                  </a:lnTo>
                  <a:lnTo>
                    <a:pt x="812355" y="60313"/>
                  </a:lnTo>
                  <a:lnTo>
                    <a:pt x="812714" y="51696"/>
                  </a:lnTo>
                  <a:lnTo>
                    <a:pt x="813059" y="43080"/>
                  </a:lnTo>
                  <a:lnTo>
                    <a:pt x="813383" y="34464"/>
                  </a:lnTo>
                  <a:lnTo>
                    <a:pt x="813698" y="25848"/>
                  </a:lnTo>
                  <a:lnTo>
                    <a:pt x="813990" y="17232"/>
                  </a:lnTo>
                  <a:lnTo>
                    <a:pt x="814277" y="8616"/>
                  </a:lnTo>
                  <a:lnTo>
                    <a:pt x="814540" y="0"/>
                  </a:lnTo>
                  <a:lnTo>
                    <a:pt x="823729" y="0"/>
                  </a:lnTo>
                  <a:lnTo>
                    <a:pt x="823992" y="8616"/>
                  </a:lnTo>
                  <a:lnTo>
                    <a:pt x="824279" y="17232"/>
                  </a:lnTo>
                  <a:lnTo>
                    <a:pt x="824570" y="25848"/>
                  </a:lnTo>
                  <a:lnTo>
                    <a:pt x="824886" y="34464"/>
                  </a:lnTo>
                  <a:lnTo>
                    <a:pt x="825210" y="43080"/>
                  </a:lnTo>
                  <a:lnTo>
                    <a:pt x="825555" y="51696"/>
                  </a:lnTo>
                  <a:lnTo>
                    <a:pt x="825914" y="60313"/>
                  </a:lnTo>
                  <a:lnTo>
                    <a:pt x="826291" y="68929"/>
                  </a:lnTo>
                  <a:lnTo>
                    <a:pt x="826689" y="77545"/>
                  </a:lnTo>
                  <a:lnTo>
                    <a:pt x="827099" y="86161"/>
                  </a:lnTo>
                  <a:lnTo>
                    <a:pt x="827539" y="94777"/>
                  </a:lnTo>
                  <a:lnTo>
                    <a:pt x="827985" y="103393"/>
                  </a:lnTo>
                  <a:lnTo>
                    <a:pt x="828470" y="112010"/>
                  </a:lnTo>
                  <a:lnTo>
                    <a:pt x="828962" y="120626"/>
                  </a:lnTo>
                  <a:lnTo>
                    <a:pt x="829489" y="129242"/>
                  </a:lnTo>
                  <a:lnTo>
                    <a:pt x="830031" y="137858"/>
                  </a:lnTo>
                  <a:lnTo>
                    <a:pt x="830602" y="146474"/>
                  </a:lnTo>
                  <a:lnTo>
                    <a:pt x="831197" y="155090"/>
                  </a:lnTo>
                  <a:lnTo>
                    <a:pt x="831815" y="163706"/>
                  </a:lnTo>
                  <a:lnTo>
                    <a:pt x="832468" y="172323"/>
                  </a:lnTo>
                  <a:lnTo>
                    <a:pt x="833136" y="180939"/>
                  </a:lnTo>
                  <a:lnTo>
                    <a:pt x="833851" y="189555"/>
                  </a:lnTo>
                  <a:lnTo>
                    <a:pt x="834575" y="198171"/>
                  </a:lnTo>
                  <a:lnTo>
                    <a:pt x="835352" y="206787"/>
                  </a:lnTo>
                  <a:lnTo>
                    <a:pt x="836143" y="215403"/>
                  </a:lnTo>
                  <a:lnTo>
                    <a:pt x="836980" y="224020"/>
                  </a:lnTo>
                  <a:lnTo>
                    <a:pt x="837843" y="232636"/>
                  </a:lnTo>
                  <a:lnTo>
                    <a:pt x="838742" y="241252"/>
                  </a:lnTo>
                  <a:lnTo>
                    <a:pt x="839681" y="249868"/>
                  </a:lnTo>
                  <a:lnTo>
                    <a:pt x="840647" y="258484"/>
                  </a:lnTo>
                  <a:lnTo>
                    <a:pt x="841665" y="267100"/>
                  </a:lnTo>
                  <a:lnTo>
                    <a:pt x="842701" y="275716"/>
                  </a:lnTo>
                  <a:lnTo>
                    <a:pt x="843805" y="284333"/>
                  </a:lnTo>
                  <a:lnTo>
                    <a:pt x="844922" y="292949"/>
                  </a:lnTo>
                  <a:lnTo>
                    <a:pt x="846107" y="301565"/>
                  </a:lnTo>
                  <a:lnTo>
                    <a:pt x="847315" y="310181"/>
                  </a:lnTo>
                  <a:lnTo>
                    <a:pt x="848580" y="318797"/>
                  </a:lnTo>
                  <a:lnTo>
                    <a:pt x="849884" y="327413"/>
                  </a:lnTo>
                  <a:lnTo>
                    <a:pt x="851233" y="336030"/>
                  </a:lnTo>
                  <a:lnTo>
                    <a:pt x="852637" y="344646"/>
                  </a:lnTo>
                  <a:lnTo>
                    <a:pt x="854073" y="353262"/>
                  </a:lnTo>
                  <a:lnTo>
                    <a:pt x="855582" y="361878"/>
                  </a:lnTo>
                  <a:lnTo>
                    <a:pt x="857108" y="370494"/>
                  </a:lnTo>
                  <a:lnTo>
                    <a:pt x="858727" y="379110"/>
                  </a:lnTo>
                  <a:lnTo>
                    <a:pt x="860363" y="387727"/>
                  </a:lnTo>
                  <a:lnTo>
                    <a:pt x="862080" y="396343"/>
                  </a:lnTo>
                  <a:lnTo>
                    <a:pt x="863831" y="404959"/>
                  </a:lnTo>
                  <a:lnTo>
                    <a:pt x="865648" y="413575"/>
                  </a:lnTo>
                  <a:lnTo>
                    <a:pt x="867519" y="422191"/>
                  </a:lnTo>
                  <a:lnTo>
                    <a:pt x="869439" y="430807"/>
                  </a:lnTo>
                  <a:lnTo>
                    <a:pt x="871433" y="439423"/>
                  </a:lnTo>
                  <a:lnTo>
                    <a:pt x="873459" y="448040"/>
                  </a:lnTo>
                  <a:lnTo>
                    <a:pt x="875580" y="456656"/>
                  </a:lnTo>
                  <a:lnTo>
                    <a:pt x="877720" y="465272"/>
                  </a:lnTo>
                  <a:lnTo>
                    <a:pt x="879966" y="473888"/>
                  </a:lnTo>
                  <a:lnTo>
                    <a:pt x="882237" y="482504"/>
                  </a:lnTo>
                  <a:lnTo>
                    <a:pt x="884597" y="491120"/>
                  </a:lnTo>
                  <a:lnTo>
                    <a:pt x="887002" y="499737"/>
                  </a:lnTo>
                  <a:lnTo>
                    <a:pt x="889477" y="508353"/>
                  </a:lnTo>
                  <a:lnTo>
                    <a:pt x="892019" y="516969"/>
                  </a:lnTo>
                  <a:lnTo>
                    <a:pt x="894611" y="525585"/>
                  </a:lnTo>
                  <a:lnTo>
                    <a:pt x="897291" y="534201"/>
                  </a:lnTo>
                  <a:lnTo>
                    <a:pt x="900001" y="542817"/>
                  </a:lnTo>
                  <a:lnTo>
                    <a:pt x="902822" y="551433"/>
                  </a:lnTo>
                  <a:lnTo>
                    <a:pt x="905663" y="560050"/>
                  </a:lnTo>
                  <a:lnTo>
                    <a:pt x="908613" y="568666"/>
                  </a:lnTo>
                  <a:lnTo>
                    <a:pt x="911595" y="577282"/>
                  </a:lnTo>
                  <a:lnTo>
                    <a:pt x="914664" y="585898"/>
                  </a:lnTo>
                  <a:lnTo>
                    <a:pt x="917788" y="594514"/>
                  </a:lnTo>
                  <a:lnTo>
                    <a:pt x="920977" y="603130"/>
                  </a:lnTo>
                  <a:lnTo>
                    <a:pt x="924241" y="611747"/>
                  </a:lnTo>
                  <a:lnTo>
                    <a:pt x="927549" y="620363"/>
                  </a:lnTo>
                  <a:lnTo>
                    <a:pt x="930953" y="628979"/>
                  </a:lnTo>
                  <a:lnTo>
                    <a:pt x="934379" y="637595"/>
                  </a:lnTo>
                  <a:lnTo>
                    <a:pt x="937919" y="646211"/>
                  </a:lnTo>
                  <a:lnTo>
                    <a:pt x="941479" y="654827"/>
                  </a:lnTo>
                  <a:lnTo>
                    <a:pt x="945136" y="663444"/>
                  </a:lnTo>
                  <a:lnTo>
                    <a:pt x="948829" y="672060"/>
                  </a:lnTo>
                  <a:lnTo>
                    <a:pt x="952597" y="680676"/>
                  </a:lnTo>
                  <a:lnTo>
                    <a:pt x="956420" y="689292"/>
                  </a:lnTo>
                  <a:lnTo>
                    <a:pt x="960296" y="697908"/>
                  </a:lnTo>
                  <a:lnTo>
                    <a:pt x="964243" y="706524"/>
                  </a:lnTo>
                  <a:lnTo>
                    <a:pt x="968223" y="715140"/>
                  </a:lnTo>
                  <a:lnTo>
                    <a:pt x="972288" y="723757"/>
                  </a:lnTo>
                  <a:lnTo>
                    <a:pt x="976371" y="732373"/>
                  </a:lnTo>
                  <a:lnTo>
                    <a:pt x="980545" y="740989"/>
                  </a:lnTo>
                  <a:lnTo>
                    <a:pt x="984738" y="749605"/>
                  </a:lnTo>
                  <a:lnTo>
                    <a:pt x="989001" y="758221"/>
                  </a:lnTo>
                  <a:lnTo>
                    <a:pt x="993296" y="766837"/>
                  </a:lnTo>
                  <a:lnTo>
                    <a:pt x="997642" y="775454"/>
                  </a:lnTo>
                  <a:lnTo>
                    <a:pt x="1002031" y="784070"/>
                  </a:lnTo>
                  <a:lnTo>
                    <a:pt x="1006452" y="792686"/>
                  </a:lnTo>
                  <a:lnTo>
                    <a:pt x="1010924" y="801302"/>
                  </a:lnTo>
                  <a:lnTo>
                    <a:pt x="1015414" y="809918"/>
                  </a:lnTo>
                  <a:lnTo>
                    <a:pt x="1019959" y="818534"/>
                  </a:lnTo>
                  <a:lnTo>
                    <a:pt x="1024514" y="827150"/>
                  </a:lnTo>
                  <a:lnTo>
                    <a:pt x="1029116" y="835767"/>
                  </a:lnTo>
                  <a:lnTo>
                    <a:pt x="1033729" y="844383"/>
                  </a:lnTo>
                  <a:lnTo>
                    <a:pt x="1038374" y="852999"/>
                  </a:lnTo>
                  <a:lnTo>
                    <a:pt x="1043033" y="861615"/>
                  </a:lnTo>
                  <a:lnTo>
                    <a:pt x="1047711" y="870231"/>
                  </a:lnTo>
                  <a:lnTo>
                    <a:pt x="1052403" y="878847"/>
                  </a:lnTo>
                  <a:lnTo>
                    <a:pt x="1057103" y="887464"/>
                  </a:lnTo>
                  <a:lnTo>
                    <a:pt x="1061814" y="896080"/>
                  </a:lnTo>
                  <a:lnTo>
                    <a:pt x="1066527" y="904696"/>
                  </a:lnTo>
                  <a:lnTo>
                    <a:pt x="1071241" y="913312"/>
                  </a:lnTo>
                  <a:lnTo>
                    <a:pt x="1075953" y="921928"/>
                  </a:lnTo>
                  <a:lnTo>
                    <a:pt x="1080657" y="930544"/>
                  </a:lnTo>
                  <a:lnTo>
                    <a:pt x="1085354" y="939161"/>
                  </a:lnTo>
                  <a:lnTo>
                    <a:pt x="1090036" y="947777"/>
                  </a:lnTo>
                  <a:lnTo>
                    <a:pt x="1094701" y="956393"/>
                  </a:lnTo>
                  <a:lnTo>
                    <a:pt x="1099349" y="965009"/>
                  </a:lnTo>
                  <a:lnTo>
                    <a:pt x="1103966" y="973625"/>
                  </a:lnTo>
                  <a:lnTo>
                    <a:pt x="1108567" y="982241"/>
                  </a:lnTo>
                  <a:lnTo>
                    <a:pt x="1113119" y="990857"/>
                  </a:lnTo>
                  <a:lnTo>
                    <a:pt x="1117659" y="999474"/>
                  </a:lnTo>
                  <a:lnTo>
                    <a:pt x="1122131" y="1008090"/>
                  </a:lnTo>
                  <a:lnTo>
                    <a:pt x="1126585" y="1016706"/>
                  </a:lnTo>
                  <a:lnTo>
                    <a:pt x="1130972" y="1025322"/>
                  </a:lnTo>
                  <a:lnTo>
                    <a:pt x="1135322" y="1033938"/>
                  </a:lnTo>
                  <a:lnTo>
                    <a:pt x="1139612" y="1042554"/>
                  </a:lnTo>
                  <a:lnTo>
                    <a:pt x="1143840" y="1051171"/>
                  </a:lnTo>
                  <a:lnTo>
                    <a:pt x="1148021" y="1059787"/>
                  </a:lnTo>
                  <a:lnTo>
                    <a:pt x="1152111" y="1068403"/>
                  </a:lnTo>
                  <a:lnTo>
                    <a:pt x="1156169" y="1077019"/>
                  </a:lnTo>
                  <a:lnTo>
                    <a:pt x="1160104" y="1085635"/>
                  </a:lnTo>
                  <a:lnTo>
                    <a:pt x="1164014" y="1094251"/>
                  </a:lnTo>
                  <a:lnTo>
                    <a:pt x="1167790" y="1102867"/>
                  </a:lnTo>
                  <a:lnTo>
                    <a:pt x="1171524" y="1111484"/>
                  </a:lnTo>
                  <a:lnTo>
                    <a:pt x="1175141" y="1120100"/>
                  </a:lnTo>
                  <a:lnTo>
                    <a:pt x="1178683" y="1128716"/>
                  </a:lnTo>
                  <a:lnTo>
                    <a:pt x="1182129" y="1137332"/>
                  </a:lnTo>
                  <a:lnTo>
                    <a:pt x="1185463" y="1145948"/>
                  </a:lnTo>
                  <a:lnTo>
                    <a:pt x="1188728" y="1154564"/>
                  </a:lnTo>
                  <a:lnTo>
                    <a:pt x="1191840" y="1163181"/>
                  </a:lnTo>
                  <a:lnTo>
                    <a:pt x="1194912" y="1171797"/>
                  </a:lnTo>
                  <a:lnTo>
                    <a:pt x="1197788" y="1180413"/>
                  </a:lnTo>
                  <a:lnTo>
                    <a:pt x="1200627" y="1189029"/>
                  </a:lnTo>
                  <a:lnTo>
                    <a:pt x="1203285" y="1197645"/>
                  </a:lnTo>
                  <a:lnTo>
                    <a:pt x="1205872" y="1206261"/>
                  </a:lnTo>
                  <a:lnTo>
                    <a:pt x="1208309" y="1214877"/>
                  </a:lnTo>
                  <a:lnTo>
                    <a:pt x="1210632" y="1223494"/>
                  </a:lnTo>
                  <a:lnTo>
                    <a:pt x="1212840" y="1232110"/>
                  </a:lnTo>
                  <a:lnTo>
                    <a:pt x="1214889" y="1240726"/>
                  </a:lnTo>
                  <a:lnTo>
                    <a:pt x="1216861" y="1249342"/>
                  </a:lnTo>
                  <a:lnTo>
                    <a:pt x="1218627" y="1257958"/>
                  </a:lnTo>
                  <a:lnTo>
                    <a:pt x="1220350" y="1266574"/>
                  </a:lnTo>
                  <a:lnTo>
                    <a:pt x="1221832" y="1275191"/>
                  </a:lnTo>
                  <a:lnTo>
                    <a:pt x="1223262" y="1283807"/>
                  </a:lnTo>
                  <a:lnTo>
                    <a:pt x="1224490" y="1292423"/>
                  </a:lnTo>
                  <a:lnTo>
                    <a:pt x="1225622" y="1301039"/>
                  </a:lnTo>
                  <a:lnTo>
                    <a:pt x="1226594" y="1309655"/>
                  </a:lnTo>
                  <a:lnTo>
                    <a:pt x="1227422" y="1318271"/>
                  </a:lnTo>
                  <a:lnTo>
                    <a:pt x="1228134" y="1326888"/>
                  </a:lnTo>
                  <a:lnTo>
                    <a:pt x="1228657" y="1335504"/>
                  </a:lnTo>
                  <a:lnTo>
                    <a:pt x="1229108" y="1344120"/>
                  </a:lnTo>
                  <a:lnTo>
                    <a:pt x="1229322" y="1352736"/>
                  </a:lnTo>
                  <a:lnTo>
                    <a:pt x="1229491" y="1361352"/>
                  </a:lnTo>
                  <a:lnTo>
                    <a:pt x="1229419" y="1369968"/>
                  </a:lnTo>
                  <a:lnTo>
                    <a:pt x="1229280" y="1378584"/>
                  </a:lnTo>
                  <a:lnTo>
                    <a:pt x="1228948" y="1387201"/>
                  </a:lnTo>
                  <a:lnTo>
                    <a:pt x="1228504" y="1395817"/>
                  </a:lnTo>
                  <a:lnTo>
                    <a:pt x="1227914" y="1404433"/>
                  </a:lnTo>
                  <a:lnTo>
                    <a:pt x="1227169" y="1413049"/>
                  </a:lnTo>
                  <a:lnTo>
                    <a:pt x="1226325" y="1421665"/>
                  </a:lnTo>
                  <a:lnTo>
                    <a:pt x="1225285" y="1430281"/>
                  </a:lnTo>
                  <a:lnTo>
                    <a:pt x="1224190" y="1438898"/>
                  </a:lnTo>
                  <a:lnTo>
                    <a:pt x="1222861" y="1447514"/>
                  </a:lnTo>
                  <a:lnTo>
                    <a:pt x="1221490" y="1456130"/>
                  </a:lnTo>
                  <a:lnTo>
                    <a:pt x="1219914" y="1464746"/>
                  </a:lnTo>
                  <a:lnTo>
                    <a:pt x="1218265" y="1473362"/>
                  </a:lnTo>
                  <a:lnTo>
                    <a:pt x="1216459" y="1481978"/>
                  </a:lnTo>
                  <a:lnTo>
                    <a:pt x="1214543" y="1490594"/>
                  </a:lnTo>
                  <a:lnTo>
                    <a:pt x="1212515" y="1499211"/>
                  </a:lnTo>
                  <a:lnTo>
                    <a:pt x="1210345" y="1507827"/>
                  </a:lnTo>
                  <a:lnTo>
                    <a:pt x="1208103" y="1516443"/>
                  </a:lnTo>
                  <a:lnTo>
                    <a:pt x="1205692" y="1525059"/>
                  </a:lnTo>
                  <a:lnTo>
                    <a:pt x="1203245" y="1533675"/>
                  </a:lnTo>
                  <a:lnTo>
                    <a:pt x="1200610" y="1542291"/>
                  </a:lnTo>
                  <a:lnTo>
                    <a:pt x="1197940" y="1550908"/>
                  </a:lnTo>
                  <a:lnTo>
                    <a:pt x="1195126" y="1559524"/>
                  </a:lnTo>
                  <a:lnTo>
                    <a:pt x="1192250" y="1568140"/>
                  </a:lnTo>
                  <a:lnTo>
                    <a:pt x="1189268" y="1576756"/>
                  </a:lnTo>
                  <a:lnTo>
                    <a:pt x="1186204" y="1585372"/>
                  </a:lnTo>
                  <a:lnTo>
                    <a:pt x="1183069" y="1593988"/>
                  </a:lnTo>
                  <a:lnTo>
                    <a:pt x="1179834" y="1602605"/>
                  </a:lnTo>
                  <a:lnTo>
                    <a:pt x="1176559" y="1611221"/>
                  </a:lnTo>
                  <a:lnTo>
                    <a:pt x="1173173" y="1619837"/>
                  </a:lnTo>
                  <a:lnTo>
                    <a:pt x="1169766" y="1628453"/>
                  </a:lnTo>
                  <a:lnTo>
                    <a:pt x="1166257" y="1637069"/>
                  </a:lnTo>
                  <a:lnTo>
                    <a:pt x="1162725" y="1645685"/>
                  </a:lnTo>
                  <a:lnTo>
                    <a:pt x="1159122" y="1654301"/>
                  </a:lnTo>
                  <a:lnTo>
                    <a:pt x="1155485" y="1662918"/>
                  </a:lnTo>
                  <a:lnTo>
                    <a:pt x="1151804" y="1671534"/>
                  </a:lnTo>
                  <a:lnTo>
                    <a:pt x="1148085" y="1680150"/>
                  </a:lnTo>
                  <a:lnTo>
                    <a:pt x="1144342" y="1688766"/>
                  </a:lnTo>
                  <a:lnTo>
                    <a:pt x="1140564" y="1697382"/>
                  </a:lnTo>
                  <a:lnTo>
                    <a:pt x="1136775" y="1705998"/>
                  </a:lnTo>
                  <a:lnTo>
                    <a:pt x="1132960" y="1714615"/>
                  </a:lnTo>
                  <a:lnTo>
                    <a:pt x="1129142" y="1723231"/>
                  </a:lnTo>
                  <a:lnTo>
                    <a:pt x="1125314" y="1731847"/>
                  </a:lnTo>
                  <a:lnTo>
                    <a:pt x="1121488" y="1740463"/>
                  </a:lnTo>
                  <a:lnTo>
                    <a:pt x="1117666" y="1749079"/>
                  </a:lnTo>
                  <a:lnTo>
                    <a:pt x="1113856" y="1757695"/>
                  </a:lnTo>
                  <a:lnTo>
                    <a:pt x="1110058" y="1766311"/>
                  </a:lnTo>
                  <a:lnTo>
                    <a:pt x="1106286" y="1774928"/>
                  </a:lnTo>
                  <a:lnTo>
                    <a:pt x="1102528" y="1783544"/>
                  </a:lnTo>
                  <a:lnTo>
                    <a:pt x="1098819" y="1792160"/>
                  </a:lnTo>
                  <a:lnTo>
                    <a:pt x="1095120" y="1800776"/>
                  </a:lnTo>
                  <a:lnTo>
                    <a:pt x="1091496" y="1809392"/>
                  </a:lnTo>
                  <a:lnTo>
                    <a:pt x="1087889" y="1818008"/>
                  </a:lnTo>
                  <a:lnTo>
                    <a:pt x="1084356" y="1826625"/>
                  </a:lnTo>
                  <a:lnTo>
                    <a:pt x="1080864" y="1835241"/>
                  </a:lnTo>
                  <a:lnTo>
                    <a:pt x="1077441" y="1843857"/>
                  </a:lnTo>
                  <a:lnTo>
                    <a:pt x="1074085" y="1852473"/>
                  </a:lnTo>
                  <a:lnTo>
                    <a:pt x="1070788" y="1861089"/>
                  </a:lnTo>
                  <a:lnTo>
                    <a:pt x="1067592" y="1869705"/>
                  </a:lnTo>
                  <a:lnTo>
                    <a:pt x="1064437" y="1878322"/>
                  </a:lnTo>
                  <a:lnTo>
                    <a:pt x="1061422" y="1886938"/>
                  </a:lnTo>
                  <a:lnTo>
                    <a:pt x="1058436" y="1895554"/>
                  </a:lnTo>
                  <a:lnTo>
                    <a:pt x="1055613" y="1904170"/>
                  </a:lnTo>
                  <a:lnTo>
                    <a:pt x="1052835" y="1912786"/>
                  </a:lnTo>
                  <a:lnTo>
                    <a:pt x="1050200" y="1921402"/>
                  </a:lnTo>
                  <a:lnTo>
                    <a:pt x="1047651" y="1930018"/>
                  </a:lnTo>
                  <a:lnTo>
                    <a:pt x="1045220" y="1938635"/>
                  </a:lnTo>
                  <a:lnTo>
                    <a:pt x="1042919" y="1947251"/>
                  </a:lnTo>
                  <a:lnTo>
                    <a:pt x="1040706" y="1955867"/>
                  </a:lnTo>
                  <a:lnTo>
                    <a:pt x="1038672" y="1964483"/>
                  </a:lnTo>
                  <a:lnTo>
                    <a:pt x="1036691" y="1973099"/>
                  </a:lnTo>
                  <a:lnTo>
                    <a:pt x="1034942" y="1981715"/>
                  </a:lnTo>
                  <a:lnTo>
                    <a:pt x="1033237" y="1990332"/>
                  </a:lnTo>
                  <a:lnTo>
                    <a:pt x="1031759" y="1998948"/>
                  </a:lnTo>
                  <a:lnTo>
                    <a:pt x="1030361" y="2007564"/>
                  </a:lnTo>
                  <a:lnTo>
                    <a:pt x="1029152" y="2016180"/>
                  </a:lnTo>
                  <a:lnTo>
                    <a:pt x="1028076" y="2024796"/>
                  </a:lnTo>
                  <a:lnTo>
                    <a:pt x="1027148" y="2033412"/>
                  </a:lnTo>
                  <a:lnTo>
                    <a:pt x="1026410" y="2042028"/>
                  </a:lnTo>
                  <a:lnTo>
                    <a:pt x="1025774" y="2050645"/>
                  </a:lnTo>
                  <a:lnTo>
                    <a:pt x="1025386" y="2059261"/>
                  </a:lnTo>
                  <a:lnTo>
                    <a:pt x="1025053" y="2067877"/>
                  </a:lnTo>
                  <a:lnTo>
                    <a:pt x="1025028" y="2076493"/>
                  </a:lnTo>
                  <a:lnTo>
                    <a:pt x="1025061" y="2085109"/>
                  </a:lnTo>
                  <a:lnTo>
                    <a:pt x="1025356" y="2093725"/>
                  </a:lnTo>
                  <a:lnTo>
                    <a:pt x="1025766" y="2102342"/>
                  </a:lnTo>
                  <a:lnTo>
                    <a:pt x="1026388" y="2110958"/>
                  </a:lnTo>
                  <a:lnTo>
                    <a:pt x="1027186" y="2119574"/>
                  </a:lnTo>
                  <a:lnTo>
                    <a:pt x="1028141" y="2128190"/>
                  </a:lnTo>
                  <a:lnTo>
                    <a:pt x="1029335" y="2136806"/>
                  </a:lnTo>
                  <a:lnTo>
                    <a:pt x="1030629" y="2145422"/>
                  </a:lnTo>
                  <a:lnTo>
                    <a:pt x="1032227" y="2154038"/>
                  </a:lnTo>
                  <a:lnTo>
                    <a:pt x="1033885" y="2162655"/>
                  </a:lnTo>
                  <a:lnTo>
                    <a:pt x="1035871" y="2171271"/>
                  </a:lnTo>
                  <a:lnTo>
                    <a:pt x="1037940" y="2179887"/>
                  </a:lnTo>
                  <a:lnTo>
                    <a:pt x="1040277" y="2188503"/>
                  </a:lnTo>
                  <a:lnTo>
                    <a:pt x="1042759" y="2197119"/>
                  </a:lnTo>
                  <a:lnTo>
                    <a:pt x="1045450" y="2205735"/>
                  </a:lnTo>
                  <a:lnTo>
                    <a:pt x="1048348" y="2214352"/>
                  </a:lnTo>
                  <a:lnTo>
                    <a:pt x="1051393" y="2222968"/>
                  </a:lnTo>
                  <a:lnTo>
                    <a:pt x="1054708" y="2231584"/>
                  </a:lnTo>
                  <a:lnTo>
                    <a:pt x="1058107" y="2240200"/>
                  </a:lnTo>
                  <a:lnTo>
                    <a:pt x="1061838" y="2248816"/>
                  </a:lnTo>
                  <a:lnTo>
                    <a:pt x="1065630" y="2257432"/>
                  </a:lnTo>
                  <a:lnTo>
                    <a:pt x="1069733" y="2266049"/>
                  </a:lnTo>
                  <a:lnTo>
                    <a:pt x="1073938" y="2274665"/>
                  </a:lnTo>
                  <a:lnTo>
                    <a:pt x="1078388" y="2283281"/>
                  </a:lnTo>
                  <a:lnTo>
                    <a:pt x="1083000" y="2291897"/>
                  </a:lnTo>
                  <a:lnTo>
                    <a:pt x="1087794" y="2300513"/>
                  </a:lnTo>
                  <a:lnTo>
                    <a:pt x="1092805" y="2309129"/>
                  </a:lnTo>
                  <a:lnTo>
                    <a:pt x="1097936" y="2317745"/>
                  </a:lnTo>
                  <a:lnTo>
                    <a:pt x="1103339" y="2326362"/>
                  </a:lnTo>
                  <a:lnTo>
                    <a:pt x="1108801" y="2334978"/>
                  </a:lnTo>
                  <a:lnTo>
                    <a:pt x="1114585" y="2343594"/>
                  </a:lnTo>
                  <a:lnTo>
                    <a:pt x="1120424" y="2352210"/>
                  </a:lnTo>
                  <a:lnTo>
                    <a:pt x="1126522" y="2360826"/>
                  </a:lnTo>
                  <a:lnTo>
                    <a:pt x="1132726" y="2369442"/>
                  </a:lnTo>
                  <a:lnTo>
                    <a:pt x="1139127" y="2378059"/>
                  </a:lnTo>
                  <a:lnTo>
                    <a:pt x="1145682" y="2386675"/>
                  </a:lnTo>
                  <a:lnTo>
                    <a:pt x="1152375" y="2395291"/>
                  </a:lnTo>
                  <a:lnTo>
                    <a:pt x="1159263" y="2403907"/>
                  </a:lnTo>
                  <a:lnTo>
                    <a:pt x="1166234" y="2412523"/>
                  </a:lnTo>
                  <a:lnTo>
                    <a:pt x="1173438" y="2421139"/>
                  </a:lnTo>
                  <a:lnTo>
                    <a:pt x="1180687" y="2429755"/>
                  </a:lnTo>
                  <a:lnTo>
                    <a:pt x="1188172" y="2438372"/>
                  </a:lnTo>
                  <a:lnTo>
                    <a:pt x="1195710" y="2446988"/>
                  </a:lnTo>
                  <a:lnTo>
                    <a:pt x="1203428" y="2455604"/>
                  </a:lnTo>
                  <a:lnTo>
                    <a:pt x="1211233" y="2464220"/>
                  </a:lnTo>
                  <a:lnTo>
                    <a:pt x="1219166" y="2472836"/>
                  </a:lnTo>
                  <a:lnTo>
                    <a:pt x="1227213" y="2481452"/>
                  </a:lnTo>
                  <a:lnTo>
                    <a:pt x="1235342" y="2490069"/>
                  </a:lnTo>
                  <a:lnTo>
                    <a:pt x="1243605" y="2498685"/>
                  </a:lnTo>
                  <a:lnTo>
                    <a:pt x="1251911" y="2507301"/>
                  </a:lnTo>
                  <a:lnTo>
                    <a:pt x="1260361" y="2515917"/>
                  </a:lnTo>
                  <a:lnTo>
                    <a:pt x="1268837" y="2524533"/>
                  </a:lnTo>
                  <a:lnTo>
                    <a:pt x="1277432" y="2533149"/>
                  </a:lnTo>
                  <a:lnTo>
                    <a:pt x="1286058" y="2541766"/>
                  </a:lnTo>
                  <a:lnTo>
                    <a:pt x="1294764" y="2550382"/>
                  </a:lnTo>
                  <a:lnTo>
                    <a:pt x="1303510" y="2558998"/>
                  </a:lnTo>
                  <a:lnTo>
                    <a:pt x="1312302" y="2567614"/>
                  </a:lnTo>
                  <a:lnTo>
                    <a:pt x="1321135" y="2576230"/>
                  </a:lnTo>
                  <a:lnTo>
                    <a:pt x="1329990" y="2584846"/>
                  </a:lnTo>
                  <a:lnTo>
                    <a:pt x="1338875" y="2593462"/>
                  </a:lnTo>
                  <a:lnTo>
                    <a:pt x="1347767" y="2602079"/>
                  </a:lnTo>
                  <a:lnTo>
                    <a:pt x="1356671" y="2610695"/>
                  </a:lnTo>
                  <a:lnTo>
                    <a:pt x="1365572" y="2619311"/>
                  </a:lnTo>
                  <a:lnTo>
                    <a:pt x="1374460" y="2627927"/>
                  </a:lnTo>
                  <a:lnTo>
                    <a:pt x="1383333" y="2636543"/>
                  </a:lnTo>
                  <a:lnTo>
                    <a:pt x="1392179" y="2645159"/>
                  </a:lnTo>
                  <a:lnTo>
                    <a:pt x="1400989" y="2653776"/>
                  </a:lnTo>
                  <a:lnTo>
                    <a:pt x="1409766" y="2662392"/>
                  </a:lnTo>
                  <a:lnTo>
                    <a:pt x="1418475" y="2671008"/>
                  </a:lnTo>
                  <a:lnTo>
                    <a:pt x="1427154" y="2679624"/>
                  </a:lnTo>
                  <a:lnTo>
                    <a:pt x="1435724" y="2688240"/>
                  </a:lnTo>
                  <a:lnTo>
                    <a:pt x="1444271" y="2696856"/>
                  </a:lnTo>
                  <a:lnTo>
                    <a:pt x="1452673" y="2705472"/>
                  </a:lnTo>
                  <a:lnTo>
                    <a:pt x="1461035" y="2714089"/>
                  </a:lnTo>
                  <a:lnTo>
                    <a:pt x="1469256" y="2722705"/>
                  </a:lnTo>
                  <a:lnTo>
                    <a:pt x="1477394" y="2731321"/>
                  </a:lnTo>
                  <a:lnTo>
                    <a:pt x="1485408" y="2739937"/>
                  </a:lnTo>
                  <a:lnTo>
                    <a:pt x="1493287" y="2748553"/>
                  </a:lnTo>
                  <a:lnTo>
                    <a:pt x="1501065" y="2757169"/>
                  </a:lnTo>
                  <a:lnTo>
                    <a:pt x="1508648" y="2765786"/>
                  </a:lnTo>
                  <a:lnTo>
                    <a:pt x="1516165" y="2774402"/>
                  </a:lnTo>
                  <a:lnTo>
                    <a:pt x="1523416" y="2783018"/>
                  </a:lnTo>
                  <a:lnTo>
                    <a:pt x="1530613" y="2791634"/>
                  </a:lnTo>
                  <a:lnTo>
                    <a:pt x="1537530" y="2800250"/>
                  </a:lnTo>
                  <a:lnTo>
                    <a:pt x="1544352" y="2808866"/>
                  </a:lnTo>
                  <a:lnTo>
                    <a:pt x="1550932" y="2817483"/>
                  </a:lnTo>
                  <a:lnTo>
                    <a:pt x="1557347" y="2826099"/>
                  </a:lnTo>
                  <a:lnTo>
                    <a:pt x="1563565" y="2834715"/>
                  </a:lnTo>
                  <a:lnTo>
                    <a:pt x="1569541" y="2843331"/>
                  </a:lnTo>
                  <a:lnTo>
                    <a:pt x="1575376" y="2851947"/>
                  </a:lnTo>
                  <a:lnTo>
                    <a:pt x="1580885" y="2860563"/>
                  </a:lnTo>
                  <a:lnTo>
                    <a:pt x="1586315" y="2869179"/>
                  </a:lnTo>
                  <a:lnTo>
                    <a:pt x="1591328" y="2877796"/>
                  </a:lnTo>
                  <a:lnTo>
                    <a:pt x="1596263" y="2886412"/>
                  </a:lnTo>
                  <a:lnTo>
                    <a:pt x="1600825" y="2895028"/>
                  </a:lnTo>
                  <a:lnTo>
                    <a:pt x="1605233" y="2903644"/>
                  </a:lnTo>
                  <a:lnTo>
                    <a:pt x="1609336" y="2912260"/>
                  </a:lnTo>
                  <a:lnTo>
                    <a:pt x="1613195" y="2920876"/>
                  </a:lnTo>
                  <a:lnTo>
                    <a:pt x="1616821" y="2929493"/>
                  </a:lnTo>
                  <a:lnTo>
                    <a:pt x="1620111" y="2938109"/>
                  </a:lnTo>
                  <a:lnTo>
                    <a:pt x="1623248" y="2946725"/>
                  </a:lnTo>
                  <a:lnTo>
                    <a:pt x="1625953" y="2955341"/>
                  </a:lnTo>
                  <a:lnTo>
                    <a:pt x="1628568" y="2963957"/>
                  </a:lnTo>
                  <a:lnTo>
                    <a:pt x="1630692" y="2972573"/>
                  </a:lnTo>
                  <a:lnTo>
                    <a:pt x="1632704" y="2981189"/>
                  </a:lnTo>
                  <a:lnTo>
                    <a:pt x="1634308" y="2989806"/>
                  </a:lnTo>
                  <a:lnTo>
                    <a:pt x="1635706" y="2998422"/>
                  </a:lnTo>
                  <a:lnTo>
                    <a:pt x="1636784" y="3007038"/>
                  </a:lnTo>
                  <a:lnTo>
                    <a:pt x="1637560" y="3015654"/>
                  </a:lnTo>
                  <a:lnTo>
                    <a:pt x="1638106" y="3024270"/>
                  </a:lnTo>
                  <a:lnTo>
                    <a:pt x="1638256" y="3032886"/>
                  </a:lnTo>
                  <a:lnTo>
                    <a:pt x="1638269" y="3041503"/>
                  </a:lnTo>
                  <a:lnTo>
                    <a:pt x="1637791" y="3050119"/>
                  </a:lnTo>
                  <a:lnTo>
                    <a:pt x="1637219" y="3058735"/>
                  </a:lnTo>
                  <a:lnTo>
                    <a:pt x="1636166" y="3067351"/>
                  </a:lnTo>
                  <a:lnTo>
                    <a:pt x="1634968" y="3075967"/>
                  </a:lnTo>
                  <a:lnTo>
                    <a:pt x="1633385" y="3084583"/>
                  </a:lnTo>
                  <a:lnTo>
                    <a:pt x="1631568" y="3093200"/>
                  </a:lnTo>
                  <a:lnTo>
                    <a:pt x="1629461" y="3101816"/>
                  </a:lnTo>
                  <a:lnTo>
                    <a:pt x="1627031" y="3110432"/>
                  </a:lnTo>
                  <a:lnTo>
                    <a:pt x="1624408" y="3119048"/>
                  </a:lnTo>
                  <a:lnTo>
                    <a:pt x="1621378" y="3127664"/>
                  </a:lnTo>
                  <a:lnTo>
                    <a:pt x="1618246" y="3136280"/>
                  </a:lnTo>
                  <a:lnTo>
                    <a:pt x="1614629" y="3144896"/>
                  </a:lnTo>
                  <a:lnTo>
                    <a:pt x="1610927" y="3153513"/>
                  </a:lnTo>
                  <a:lnTo>
                    <a:pt x="1606814" y="3162129"/>
                  </a:lnTo>
                  <a:lnTo>
                    <a:pt x="1602547" y="3170745"/>
                  </a:lnTo>
                  <a:lnTo>
                    <a:pt x="1597963" y="3179361"/>
                  </a:lnTo>
                  <a:lnTo>
                    <a:pt x="1593151" y="3187977"/>
                  </a:lnTo>
                  <a:lnTo>
                    <a:pt x="1588113" y="3196593"/>
                  </a:lnTo>
                  <a:lnTo>
                    <a:pt x="1582778" y="3205210"/>
                  </a:lnTo>
                  <a:lnTo>
                    <a:pt x="1577303" y="3213826"/>
                  </a:lnTo>
                  <a:lnTo>
                    <a:pt x="1571469" y="3222442"/>
                  </a:lnTo>
                  <a:lnTo>
                    <a:pt x="1565562" y="3231058"/>
                  </a:lnTo>
                  <a:lnTo>
                    <a:pt x="1559270" y="3239674"/>
                  </a:lnTo>
                  <a:lnTo>
                    <a:pt x="1552898" y="3248290"/>
                  </a:lnTo>
                  <a:lnTo>
                    <a:pt x="1546227" y="3256906"/>
                  </a:lnTo>
                  <a:lnTo>
                    <a:pt x="1539420" y="3265523"/>
                  </a:lnTo>
                  <a:lnTo>
                    <a:pt x="1532393" y="3274139"/>
                  </a:lnTo>
                  <a:lnTo>
                    <a:pt x="1525180" y="3282755"/>
                  </a:lnTo>
                  <a:lnTo>
                    <a:pt x="1517820" y="3291371"/>
                  </a:lnTo>
                  <a:lnTo>
                    <a:pt x="1510233" y="3299987"/>
                  </a:lnTo>
                  <a:lnTo>
                    <a:pt x="1502564" y="3308603"/>
                  </a:lnTo>
                  <a:lnTo>
                    <a:pt x="1494635" y="3317220"/>
                  </a:lnTo>
                  <a:lnTo>
                    <a:pt x="1486658" y="3325836"/>
                  </a:lnTo>
                  <a:lnTo>
                    <a:pt x="1478444" y="3334452"/>
                  </a:lnTo>
                  <a:lnTo>
                    <a:pt x="1470167" y="3343068"/>
                  </a:lnTo>
                  <a:lnTo>
                    <a:pt x="1461718" y="3351684"/>
                  </a:lnTo>
                  <a:lnTo>
                    <a:pt x="1453177" y="3360300"/>
                  </a:lnTo>
                  <a:lnTo>
                    <a:pt x="1444518" y="3368916"/>
                  </a:lnTo>
                  <a:lnTo>
                    <a:pt x="1435747" y="3377533"/>
                  </a:lnTo>
                  <a:lnTo>
                    <a:pt x="1426904" y="3386149"/>
                  </a:lnTo>
                  <a:lnTo>
                    <a:pt x="1417937" y="3394765"/>
                  </a:lnTo>
                  <a:lnTo>
                    <a:pt x="1408936" y="3403381"/>
                  </a:lnTo>
                  <a:lnTo>
                    <a:pt x="1399807" y="3411997"/>
                  </a:lnTo>
                  <a:lnTo>
                    <a:pt x="1390659" y="3420613"/>
                  </a:lnTo>
                  <a:lnTo>
                    <a:pt x="1381419" y="3429230"/>
                  </a:lnTo>
                  <a:lnTo>
                    <a:pt x="1372152" y="3437846"/>
                  </a:lnTo>
                  <a:lnTo>
                    <a:pt x="1362829" y="3446462"/>
                  </a:lnTo>
                  <a:lnTo>
                    <a:pt x="1353477" y="3455078"/>
                  </a:lnTo>
                  <a:lnTo>
                    <a:pt x="1344097" y="3463694"/>
                  </a:lnTo>
                  <a:lnTo>
                    <a:pt x="1334693" y="3472310"/>
                  </a:lnTo>
                  <a:lnTo>
                    <a:pt x="1325279" y="3480927"/>
                  </a:lnTo>
                  <a:lnTo>
                    <a:pt x="1315855" y="3489543"/>
                  </a:lnTo>
                  <a:lnTo>
                    <a:pt x="1306430" y="3498159"/>
                  </a:lnTo>
                  <a:lnTo>
                    <a:pt x="1297017" y="3506775"/>
                  </a:lnTo>
                  <a:lnTo>
                    <a:pt x="1287610" y="3515391"/>
                  </a:lnTo>
                  <a:lnTo>
                    <a:pt x="1278230" y="3524007"/>
                  </a:lnTo>
                  <a:lnTo>
                    <a:pt x="1268871" y="3532623"/>
                  </a:lnTo>
                  <a:lnTo>
                    <a:pt x="1259545" y="3541240"/>
                  </a:lnTo>
                  <a:lnTo>
                    <a:pt x="1250261" y="3549856"/>
                  </a:lnTo>
                  <a:lnTo>
                    <a:pt x="1241010" y="3558472"/>
                  </a:lnTo>
                  <a:lnTo>
                    <a:pt x="1231827" y="3567088"/>
                  </a:lnTo>
                  <a:lnTo>
                    <a:pt x="1222669" y="3575704"/>
                  </a:lnTo>
                  <a:lnTo>
                    <a:pt x="1213611" y="3584320"/>
                  </a:lnTo>
                  <a:lnTo>
                    <a:pt x="1204574" y="3592937"/>
                  </a:lnTo>
                  <a:lnTo>
                    <a:pt x="1195655" y="3601553"/>
                  </a:lnTo>
                  <a:lnTo>
                    <a:pt x="1186772" y="3610169"/>
                  </a:lnTo>
                  <a:lnTo>
                    <a:pt x="1177996" y="3618785"/>
                  </a:lnTo>
                  <a:lnTo>
                    <a:pt x="1169288" y="3627401"/>
                  </a:lnTo>
                  <a:lnTo>
                    <a:pt x="1160669" y="3636017"/>
                  </a:lnTo>
                  <a:lnTo>
                    <a:pt x="1152154" y="3644633"/>
                  </a:lnTo>
                  <a:lnTo>
                    <a:pt x="1143706" y="3653250"/>
                  </a:lnTo>
                  <a:lnTo>
                    <a:pt x="1135401" y="3661866"/>
                  </a:lnTo>
                  <a:lnTo>
                    <a:pt x="1127136" y="3670482"/>
                  </a:lnTo>
                  <a:lnTo>
                    <a:pt x="1119056" y="3679098"/>
                  </a:lnTo>
                  <a:lnTo>
                    <a:pt x="1111012" y="3687714"/>
                  </a:lnTo>
                  <a:lnTo>
                    <a:pt x="1103143" y="3696330"/>
                  </a:lnTo>
                  <a:lnTo>
                    <a:pt x="1095341" y="3704947"/>
                  </a:lnTo>
                  <a:lnTo>
                    <a:pt x="1087683" y="3713563"/>
                  </a:lnTo>
                  <a:lnTo>
                    <a:pt x="1080133" y="3722179"/>
                  </a:lnTo>
                  <a:lnTo>
                    <a:pt x="1072695" y="3730795"/>
                  </a:lnTo>
                  <a:lnTo>
                    <a:pt x="1065406" y="3739411"/>
                  </a:lnTo>
                  <a:lnTo>
                    <a:pt x="1058192" y="3748027"/>
                  </a:lnTo>
                  <a:lnTo>
                    <a:pt x="1051172" y="3756644"/>
                  </a:lnTo>
                  <a:lnTo>
                    <a:pt x="1044193" y="3765260"/>
                  </a:lnTo>
                  <a:lnTo>
                    <a:pt x="1037443" y="3773876"/>
                  </a:lnTo>
                  <a:lnTo>
                    <a:pt x="1030739" y="3782492"/>
                  </a:lnTo>
                  <a:lnTo>
                    <a:pt x="1024227" y="3791108"/>
                  </a:lnTo>
                  <a:lnTo>
                    <a:pt x="1017802" y="3799724"/>
                  </a:lnTo>
                  <a:lnTo>
                    <a:pt x="1011528" y="3808340"/>
                  </a:lnTo>
                  <a:lnTo>
                    <a:pt x="1005385" y="3816957"/>
                  </a:lnTo>
                  <a:lnTo>
                    <a:pt x="999351" y="3825573"/>
                  </a:lnTo>
                  <a:lnTo>
                    <a:pt x="993490" y="3834189"/>
                  </a:lnTo>
                  <a:lnTo>
                    <a:pt x="987696" y="3842805"/>
                  </a:lnTo>
                  <a:lnTo>
                    <a:pt x="982117" y="3851421"/>
                  </a:lnTo>
                  <a:lnTo>
                    <a:pt x="976580" y="3860037"/>
                  </a:lnTo>
                  <a:lnTo>
                    <a:pt x="971262" y="3868654"/>
                  </a:lnTo>
                  <a:lnTo>
                    <a:pt x="966004" y="3877270"/>
                  </a:lnTo>
                  <a:lnTo>
                    <a:pt x="960922" y="3885886"/>
                  </a:lnTo>
                  <a:lnTo>
                    <a:pt x="955939" y="3894502"/>
                  </a:lnTo>
                  <a:lnTo>
                    <a:pt x="951090" y="3903118"/>
                  </a:lnTo>
                  <a:lnTo>
                    <a:pt x="946378" y="3911734"/>
                  </a:lnTo>
                  <a:lnTo>
                    <a:pt x="941758" y="3920350"/>
                  </a:lnTo>
                  <a:lnTo>
                    <a:pt x="937312" y="3928967"/>
                  </a:lnTo>
                  <a:lnTo>
                    <a:pt x="932917" y="3937583"/>
                  </a:lnTo>
                  <a:lnTo>
                    <a:pt x="928731" y="3946199"/>
                  </a:lnTo>
                  <a:lnTo>
                    <a:pt x="924584" y="3954815"/>
                  </a:lnTo>
                  <a:lnTo>
                    <a:pt x="920623" y="3963431"/>
                  </a:lnTo>
                  <a:lnTo>
                    <a:pt x="916727" y="3972047"/>
                  </a:lnTo>
                  <a:lnTo>
                    <a:pt x="912976" y="3980664"/>
                  </a:lnTo>
                  <a:lnTo>
                    <a:pt x="909324" y="3989280"/>
                  </a:lnTo>
                  <a:lnTo>
                    <a:pt x="905777" y="3997896"/>
                  </a:lnTo>
                  <a:lnTo>
                    <a:pt x="902360" y="4006512"/>
                  </a:lnTo>
                  <a:lnTo>
                    <a:pt x="899010" y="4015128"/>
                  </a:lnTo>
                  <a:lnTo>
                    <a:pt x="895820" y="4023744"/>
                  </a:lnTo>
                  <a:lnTo>
                    <a:pt x="892664" y="4032361"/>
                  </a:lnTo>
                  <a:lnTo>
                    <a:pt x="889690" y="4040977"/>
                  </a:lnTo>
                  <a:lnTo>
                    <a:pt x="886749" y="4049593"/>
                  </a:lnTo>
                  <a:lnTo>
                    <a:pt x="883953" y="4058209"/>
                  </a:lnTo>
                  <a:lnTo>
                    <a:pt x="881219" y="4066825"/>
                  </a:lnTo>
                  <a:lnTo>
                    <a:pt x="878594" y="4075441"/>
                  </a:lnTo>
                  <a:lnTo>
                    <a:pt x="876058" y="4084057"/>
                  </a:lnTo>
                  <a:lnTo>
                    <a:pt x="873597" y="4092674"/>
                  </a:lnTo>
                  <a:lnTo>
                    <a:pt x="871248" y="4101290"/>
                  </a:lnTo>
                  <a:lnTo>
                    <a:pt x="868944" y="4109906"/>
                  </a:lnTo>
                  <a:lnTo>
                    <a:pt x="866774" y="4118522"/>
                  </a:lnTo>
                  <a:lnTo>
                    <a:pt x="864630" y="4127138"/>
                  </a:lnTo>
                  <a:lnTo>
                    <a:pt x="862619" y="4135754"/>
                  </a:lnTo>
                  <a:lnTo>
                    <a:pt x="860641" y="4144371"/>
                  </a:lnTo>
                  <a:lnTo>
                    <a:pt x="858767" y="4152987"/>
                  </a:lnTo>
                  <a:lnTo>
                    <a:pt x="856947" y="4161603"/>
                  </a:lnTo>
                  <a:lnTo>
                    <a:pt x="855202" y="4170219"/>
                  </a:lnTo>
                  <a:lnTo>
                    <a:pt x="853530" y="4178835"/>
                  </a:lnTo>
                  <a:lnTo>
                    <a:pt x="851908" y="4187451"/>
                  </a:lnTo>
                  <a:lnTo>
                    <a:pt x="850375" y="4196067"/>
                  </a:lnTo>
                  <a:lnTo>
                    <a:pt x="848869" y="4204684"/>
                  </a:lnTo>
                  <a:lnTo>
                    <a:pt x="847467" y="4213300"/>
                  </a:lnTo>
                  <a:lnTo>
                    <a:pt x="846084" y="4221916"/>
                  </a:lnTo>
                  <a:lnTo>
                    <a:pt x="844792" y="4230532"/>
                  </a:lnTo>
                  <a:lnTo>
                    <a:pt x="843528" y="4239148"/>
                  </a:lnTo>
                  <a:lnTo>
                    <a:pt x="842333" y="4247764"/>
                  </a:lnTo>
                  <a:lnTo>
                    <a:pt x="841182" y="4256381"/>
                  </a:lnTo>
                  <a:lnTo>
                    <a:pt x="840079" y="4264997"/>
                  </a:lnTo>
                  <a:lnTo>
                    <a:pt x="839032" y="4273613"/>
                  </a:lnTo>
                  <a:lnTo>
                    <a:pt x="838015" y="4282229"/>
                  </a:lnTo>
                  <a:lnTo>
                    <a:pt x="837064" y="4290845"/>
                  </a:lnTo>
                  <a:lnTo>
                    <a:pt x="836128" y="4299461"/>
                  </a:lnTo>
                  <a:lnTo>
                    <a:pt x="835267" y="4308077"/>
                  </a:lnTo>
                  <a:lnTo>
                    <a:pt x="834418" y="4316694"/>
                  </a:lnTo>
                  <a:lnTo>
                    <a:pt x="833627" y="4325310"/>
                  </a:lnTo>
                  <a:lnTo>
                    <a:pt x="832860" y="4333926"/>
                  </a:lnTo>
                  <a:lnTo>
                    <a:pt x="832135" y="4342542"/>
                  </a:lnTo>
                  <a:lnTo>
                    <a:pt x="831442" y="4351158"/>
                  </a:lnTo>
                  <a:lnTo>
                    <a:pt x="830778" y="4359774"/>
                  </a:lnTo>
                  <a:lnTo>
                    <a:pt x="830154" y="4368391"/>
                  </a:lnTo>
                  <a:lnTo>
                    <a:pt x="829547" y="4377007"/>
                  </a:lnTo>
                  <a:lnTo>
                    <a:pt x="828986" y="4385623"/>
                  </a:lnTo>
                  <a:lnTo>
                    <a:pt x="828434" y="4394239"/>
                  </a:lnTo>
                  <a:lnTo>
                    <a:pt x="827928" y="4402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290377" y="1198960"/>
              <a:ext cx="1093596" cy="5007971"/>
            </a:xfrm>
            <a:custGeom>
              <a:avLst/>
              <a:pathLst>
                <a:path w="1093596" h="5007971">
                  <a:moveTo>
                    <a:pt x="543303" y="5007971"/>
                  </a:moveTo>
                  <a:lnTo>
                    <a:pt x="543063" y="4998171"/>
                  </a:lnTo>
                  <a:lnTo>
                    <a:pt x="542815" y="4988370"/>
                  </a:lnTo>
                  <a:lnTo>
                    <a:pt x="542547" y="4978570"/>
                  </a:lnTo>
                  <a:lnTo>
                    <a:pt x="542266" y="4968770"/>
                  </a:lnTo>
                  <a:lnTo>
                    <a:pt x="541969" y="4958969"/>
                  </a:lnTo>
                  <a:lnTo>
                    <a:pt x="541651" y="4949169"/>
                  </a:lnTo>
                  <a:lnTo>
                    <a:pt x="541324" y="4939369"/>
                  </a:lnTo>
                  <a:lnTo>
                    <a:pt x="540965" y="4929568"/>
                  </a:lnTo>
                  <a:lnTo>
                    <a:pt x="540597" y="4919768"/>
                  </a:lnTo>
                  <a:lnTo>
                    <a:pt x="540202" y="4909968"/>
                  </a:lnTo>
                  <a:lnTo>
                    <a:pt x="539787" y="4900167"/>
                  </a:lnTo>
                  <a:lnTo>
                    <a:pt x="539353" y="4890367"/>
                  </a:lnTo>
                  <a:lnTo>
                    <a:pt x="538887" y="4880567"/>
                  </a:lnTo>
                  <a:lnTo>
                    <a:pt x="538410" y="4870766"/>
                  </a:lnTo>
                  <a:lnTo>
                    <a:pt x="537890" y="4860966"/>
                  </a:lnTo>
                  <a:lnTo>
                    <a:pt x="537355" y="4851166"/>
                  </a:lnTo>
                  <a:lnTo>
                    <a:pt x="536787" y="4841365"/>
                  </a:lnTo>
                  <a:lnTo>
                    <a:pt x="536189" y="4831565"/>
                  </a:lnTo>
                  <a:lnTo>
                    <a:pt x="535570" y="4821765"/>
                  </a:lnTo>
                  <a:lnTo>
                    <a:pt x="534903" y="4811964"/>
                  </a:lnTo>
                  <a:lnTo>
                    <a:pt x="534222" y="4802164"/>
                  </a:lnTo>
                  <a:lnTo>
                    <a:pt x="533488" y="4792364"/>
                  </a:lnTo>
                  <a:lnTo>
                    <a:pt x="532730" y="4782563"/>
                  </a:lnTo>
                  <a:lnTo>
                    <a:pt x="531934" y="4772763"/>
                  </a:lnTo>
                  <a:lnTo>
                    <a:pt x="531094" y="4762963"/>
                  </a:lnTo>
                  <a:lnTo>
                    <a:pt x="530231" y="4753162"/>
                  </a:lnTo>
                  <a:lnTo>
                    <a:pt x="529302" y="4743362"/>
                  </a:lnTo>
                  <a:lnTo>
                    <a:pt x="528353" y="4733562"/>
                  </a:lnTo>
                  <a:lnTo>
                    <a:pt x="527344" y="4723761"/>
                  </a:lnTo>
                  <a:lnTo>
                    <a:pt x="526297" y="4713961"/>
                  </a:lnTo>
                  <a:lnTo>
                    <a:pt x="525208" y="4704161"/>
                  </a:lnTo>
                  <a:lnTo>
                    <a:pt x="524057" y="4694360"/>
                  </a:lnTo>
                  <a:lnTo>
                    <a:pt x="522883" y="4684560"/>
                  </a:lnTo>
                  <a:lnTo>
                    <a:pt x="521620" y="4674760"/>
                  </a:lnTo>
                  <a:lnTo>
                    <a:pt x="520333" y="4664959"/>
                  </a:lnTo>
                  <a:lnTo>
                    <a:pt x="518977" y="4655159"/>
                  </a:lnTo>
                  <a:lnTo>
                    <a:pt x="517568" y="4645359"/>
                  </a:lnTo>
                  <a:lnTo>
                    <a:pt x="516114" y="4635558"/>
                  </a:lnTo>
                  <a:lnTo>
                    <a:pt x="514577" y="4625758"/>
                  </a:lnTo>
                  <a:lnTo>
                    <a:pt x="513012" y="4615958"/>
                  </a:lnTo>
                  <a:lnTo>
                    <a:pt x="511348" y="4606157"/>
                  </a:lnTo>
                  <a:lnTo>
                    <a:pt x="509645" y="4596357"/>
                  </a:lnTo>
                  <a:lnTo>
                    <a:pt x="507869" y="4586557"/>
                  </a:lnTo>
                  <a:lnTo>
                    <a:pt x="506021" y="4576756"/>
                  </a:lnTo>
                  <a:lnTo>
                    <a:pt x="504128" y="4566956"/>
                  </a:lnTo>
                  <a:lnTo>
                    <a:pt x="502128" y="4557156"/>
                  </a:lnTo>
                  <a:lnTo>
                    <a:pt x="500095" y="4547355"/>
                  </a:lnTo>
                  <a:lnTo>
                    <a:pt x="497955" y="4537555"/>
                  </a:lnTo>
                  <a:lnTo>
                    <a:pt x="495761" y="4527755"/>
                  </a:lnTo>
                  <a:lnTo>
                    <a:pt x="493492" y="4517954"/>
                  </a:lnTo>
                  <a:lnTo>
                    <a:pt x="491131" y="4508154"/>
                  </a:lnTo>
                  <a:lnTo>
                    <a:pt x="488728" y="4498354"/>
                  </a:lnTo>
                  <a:lnTo>
                    <a:pt x="486194" y="4488553"/>
                  </a:lnTo>
                  <a:lnTo>
                    <a:pt x="483621" y="4478753"/>
                  </a:lnTo>
                  <a:lnTo>
                    <a:pt x="480940" y="4468953"/>
                  </a:lnTo>
                  <a:lnTo>
                    <a:pt x="478187" y="4459152"/>
                  </a:lnTo>
                  <a:lnTo>
                    <a:pt x="475362" y="4449352"/>
                  </a:lnTo>
                  <a:lnTo>
                    <a:pt x="472423" y="4439552"/>
                  </a:lnTo>
                  <a:lnTo>
                    <a:pt x="469446" y="4429751"/>
                  </a:lnTo>
                  <a:lnTo>
                    <a:pt x="466323" y="4419951"/>
                  </a:lnTo>
                  <a:lnTo>
                    <a:pt x="463154" y="4410151"/>
                  </a:lnTo>
                  <a:lnTo>
                    <a:pt x="459879" y="4400350"/>
                  </a:lnTo>
                  <a:lnTo>
                    <a:pt x="456517" y="4390550"/>
                  </a:lnTo>
                  <a:lnTo>
                    <a:pt x="453088" y="4380750"/>
                  </a:lnTo>
                  <a:lnTo>
                    <a:pt x="449530" y="4370949"/>
                  </a:lnTo>
                  <a:lnTo>
                    <a:pt x="445929" y="4361149"/>
                  </a:lnTo>
                  <a:lnTo>
                    <a:pt x="442190" y="4351349"/>
                  </a:lnTo>
                  <a:lnTo>
                    <a:pt x="438391" y="4341548"/>
                  </a:lnTo>
                  <a:lnTo>
                    <a:pt x="434495" y="4331748"/>
                  </a:lnTo>
                  <a:lnTo>
                    <a:pt x="430499" y="4321948"/>
                  </a:lnTo>
                  <a:lnTo>
                    <a:pt x="426447" y="4312147"/>
                  </a:lnTo>
                  <a:lnTo>
                    <a:pt x="422254" y="4302347"/>
                  </a:lnTo>
                  <a:lnTo>
                    <a:pt x="418019" y="4292547"/>
                  </a:lnTo>
                  <a:lnTo>
                    <a:pt x="413659" y="4282746"/>
                  </a:lnTo>
                  <a:lnTo>
                    <a:pt x="409230" y="4272946"/>
                  </a:lnTo>
                  <a:lnTo>
                    <a:pt x="404718" y="4263146"/>
                  </a:lnTo>
                  <a:lnTo>
                    <a:pt x="400099" y="4253345"/>
                  </a:lnTo>
                  <a:lnTo>
                    <a:pt x="395438" y="4243545"/>
                  </a:lnTo>
                  <a:lnTo>
                    <a:pt x="390634" y="4233745"/>
                  </a:lnTo>
                  <a:lnTo>
                    <a:pt x="385792" y="4223944"/>
                  </a:lnTo>
                  <a:lnTo>
                    <a:pt x="380845" y="4214144"/>
                  </a:lnTo>
                  <a:lnTo>
                    <a:pt x="375826" y="4204344"/>
                  </a:lnTo>
                  <a:lnTo>
                    <a:pt x="370742" y="4194543"/>
                  </a:lnTo>
                  <a:lnTo>
                    <a:pt x="365554" y="4184743"/>
                  </a:lnTo>
                  <a:lnTo>
                    <a:pt x="360332" y="4174943"/>
                  </a:lnTo>
                  <a:lnTo>
                    <a:pt x="354991" y="4165142"/>
                  </a:lnTo>
                  <a:lnTo>
                    <a:pt x="349613" y="4155342"/>
                  </a:lnTo>
                  <a:lnTo>
                    <a:pt x="344155" y="4145542"/>
                  </a:lnTo>
                  <a:lnTo>
                    <a:pt x="338631" y="4135741"/>
                  </a:lnTo>
                  <a:lnTo>
                    <a:pt x="333062" y="4125941"/>
                  </a:lnTo>
                  <a:lnTo>
                    <a:pt x="327404" y="4116141"/>
                  </a:lnTo>
                  <a:lnTo>
                    <a:pt x="321721" y="4106340"/>
                  </a:lnTo>
                  <a:lnTo>
                    <a:pt x="315956" y="4096540"/>
                  </a:lnTo>
                  <a:lnTo>
                    <a:pt x="310157" y="4086740"/>
                  </a:lnTo>
                  <a:lnTo>
                    <a:pt x="304308" y="4076939"/>
                  </a:lnTo>
                  <a:lnTo>
                    <a:pt x="298409" y="4067139"/>
                  </a:lnTo>
                  <a:lnTo>
                    <a:pt x="292485" y="4057339"/>
                  </a:lnTo>
                  <a:lnTo>
                    <a:pt x="286502" y="4047538"/>
                  </a:lnTo>
                  <a:lnTo>
                    <a:pt x="280503" y="4037738"/>
                  </a:lnTo>
                  <a:lnTo>
                    <a:pt x="274463" y="4027938"/>
                  </a:lnTo>
                  <a:lnTo>
                    <a:pt x="268403" y="4018137"/>
                  </a:lnTo>
                  <a:lnTo>
                    <a:pt x="262321" y="4008337"/>
                  </a:lnTo>
                  <a:lnTo>
                    <a:pt x="256217" y="3998537"/>
                  </a:lnTo>
                  <a:lnTo>
                    <a:pt x="250105" y="3988736"/>
                  </a:lnTo>
                  <a:lnTo>
                    <a:pt x="243976" y="3978936"/>
                  </a:lnTo>
                  <a:lnTo>
                    <a:pt x="237846" y="3969136"/>
                  </a:lnTo>
                  <a:lnTo>
                    <a:pt x="231712" y="3959335"/>
                  </a:lnTo>
                  <a:lnTo>
                    <a:pt x="225583" y="3949535"/>
                  </a:lnTo>
                  <a:lnTo>
                    <a:pt x="219457" y="3939735"/>
                  </a:lnTo>
                  <a:lnTo>
                    <a:pt x="213349" y="3929934"/>
                  </a:lnTo>
                  <a:lnTo>
                    <a:pt x="207246" y="3920134"/>
                  </a:lnTo>
                  <a:lnTo>
                    <a:pt x="201175" y="3910334"/>
                  </a:lnTo>
                  <a:lnTo>
                    <a:pt x="195121" y="3900533"/>
                  </a:lnTo>
                  <a:lnTo>
                    <a:pt x="189097" y="3890733"/>
                  </a:lnTo>
                  <a:lnTo>
                    <a:pt x="183110" y="3880933"/>
                  </a:lnTo>
                  <a:lnTo>
                    <a:pt x="177146" y="3871132"/>
                  </a:lnTo>
                  <a:lnTo>
                    <a:pt x="171247" y="3861332"/>
                  </a:lnTo>
                  <a:lnTo>
                    <a:pt x="165370" y="3851532"/>
                  </a:lnTo>
                  <a:lnTo>
                    <a:pt x="159565" y="3841731"/>
                  </a:lnTo>
                  <a:lnTo>
                    <a:pt x="153803" y="3831931"/>
                  </a:lnTo>
                  <a:lnTo>
                    <a:pt x="148096" y="3822131"/>
                  </a:lnTo>
                  <a:lnTo>
                    <a:pt x="142467" y="3812330"/>
                  </a:lnTo>
                  <a:lnTo>
                    <a:pt x="136872" y="3802530"/>
                  </a:lnTo>
                  <a:lnTo>
                    <a:pt x="131396" y="3792729"/>
                  </a:lnTo>
                  <a:lnTo>
                    <a:pt x="125955" y="3782929"/>
                  </a:lnTo>
                  <a:lnTo>
                    <a:pt x="120618" y="3773129"/>
                  </a:lnTo>
                  <a:lnTo>
                    <a:pt x="115354" y="3763328"/>
                  </a:lnTo>
                  <a:lnTo>
                    <a:pt x="110163" y="3753528"/>
                  </a:lnTo>
                  <a:lnTo>
                    <a:pt x="105092" y="3743728"/>
                  </a:lnTo>
                  <a:lnTo>
                    <a:pt x="100064" y="3733927"/>
                  </a:lnTo>
                  <a:lnTo>
                    <a:pt x="95196" y="3724127"/>
                  </a:lnTo>
                  <a:lnTo>
                    <a:pt x="90383" y="3714327"/>
                  </a:lnTo>
                  <a:lnTo>
                    <a:pt x="85692" y="3704526"/>
                  </a:lnTo>
                  <a:lnTo>
                    <a:pt x="81107" y="3694726"/>
                  </a:lnTo>
                  <a:lnTo>
                    <a:pt x="76601" y="3684926"/>
                  </a:lnTo>
                  <a:lnTo>
                    <a:pt x="72259" y="3675125"/>
                  </a:lnTo>
                  <a:lnTo>
                    <a:pt x="67969" y="3665325"/>
                  </a:lnTo>
                  <a:lnTo>
                    <a:pt x="63858" y="3655525"/>
                  </a:lnTo>
                  <a:lnTo>
                    <a:pt x="59826" y="3645724"/>
                  </a:lnTo>
                  <a:lnTo>
                    <a:pt x="55923" y="3635924"/>
                  </a:lnTo>
                  <a:lnTo>
                    <a:pt x="52159" y="3626124"/>
                  </a:lnTo>
                  <a:lnTo>
                    <a:pt x="48470" y="3616323"/>
                  </a:lnTo>
                  <a:lnTo>
                    <a:pt x="44983" y="3606523"/>
                  </a:lnTo>
                  <a:lnTo>
                    <a:pt x="41555" y="3596723"/>
                  </a:lnTo>
                  <a:lnTo>
                    <a:pt x="38309" y="3586922"/>
                  </a:lnTo>
                  <a:lnTo>
                    <a:pt x="35167" y="3577122"/>
                  </a:lnTo>
                  <a:lnTo>
                    <a:pt x="32149" y="3567322"/>
                  </a:lnTo>
                  <a:lnTo>
                    <a:pt x="29298" y="3557521"/>
                  </a:lnTo>
                  <a:lnTo>
                    <a:pt x="26511" y="3547721"/>
                  </a:lnTo>
                  <a:lnTo>
                    <a:pt x="23955" y="3537921"/>
                  </a:lnTo>
                  <a:lnTo>
                    <a:pt x="21461" y="3528120"/>
                  </a:lnTo>
                  <a:lnTo>
                    <a:pt x="19142" y="3518320"/>
                  </a:lnTo>
                  <a:lnTo>
                    <a:pt x="16946" y="3508520"/>
                  </a:lnTo>
                  <a:lnTo>
                    <a:pt x="14862" y="3498719"/>
                  </a:lnTo>
                  <a:lnTo>
                    <a:pt x="12966" y="3488919"/>
                  </a:lnTo>
                  <a:lnTo>
                    <a:pt x="11132" y="3479119"/>
                  </a:lnTo>
                  <a:lnTo>
                    <a:pt x="9518" y="3469318"/>
                  </a:lnTo>
                  <a:lnTo>
                    <a:pt x="7982" y="3459518"/>
                  </a:lnTo>
                  <a:lnTo>
                    <a:pt x="6602" y="3449718"/>
                  </a:lnTo>
                  <a:lnTo>
                    <a:pt x="5362" y="3439917"/>
                  </a:lnTo>
                  <a:lnTo>
                    <a:pt x="4213" y="3430117"/>
                  </a:lnTo>
                  <a:lnTo>
                    <a:pt x="3265" y="3420317"/>
                  </a:lnTo>
                  <a:lnTo>
                    <a:pt x="2378" y="3410516"/>
                  </a:lnTo>
                  <a:lnTo>
                    <a:pt x="1685" y="3400716"/>
                  </a:lnTo>
                  <a:lnTo>
                    <a:pt x="1084" y="3390916"/>
                  </a:lnTo>
                  <a:lnTo>
                    <a:pt x="616" y="3381115"/>
                  </a:lnTo>
                  <a:lnTo>
                    <a:pt x="295" y="3371315"/>
                  </a:lnTo>
                  <a:lnTo>
                    <a:pt x="46" y="3361515"/>
                  </a:lnTo>
                  <a:lnTo>
                    <a:pt x="0" y="3351714"/>
                  </a:lnTo>
                  <a:lnTo>
                    <a:pt x="10" y="3341914"/>
                  </a:lnTo>
                  <a:lnTo>
                    <a:pt x="187" y="3332114"/>
                  </a:lnTo>
                  <a:lnTo>
                    <a:pt x="462" y="3322313"/>
                  </a:lnTo>
                  <a:lnTo>
                    <a:pt x="844" y="3312513"/>
                  </a:lnTo>
                  <a:lnTo>
                    <a:pt x="1377" y="3302713"/>
                  </a:lnTo>
                  <a:lnTo>
                    <a:pt x="1963" y="3292912"/>
                  </a:lnTo>
                  <a:lnTo>
                    <a:pt x="2741" y="3283112"/>
                  </a:lnTo>
                  <a:lnTo>
                    <a:pt x="3573" y="3273312"/>
                  </a:lnTo>
                  <a:lnTo>
                    <a:pt x="4541" y="3263511"/>
                  </a:lnTo>
                  <a:lnTo>
                    <a:pt x="5610" y="3253711"/>
                  </a:lnTo>
                  <a:lnTo>
                    <a:pt x="6761" y="3243911"/>
                  </a:lnTo>
                  <a:lnTo>
                    <a:pt x="8059" y="3234110"/>
                  </a:lnTo>
                  <a:lnTo>
                    <a:pt x="9404" y="3224310"/>
                  </a:lnTo>
                  <a:lnTo>
                    <a:pt x="10904" y="3214510"/>
                  </a:lnTo>
                  <a:lnTo>
                    <a:pt x="12465" y="3204709"/>
                  </a:lnTo>
                  <a:lnTo>
                    <a:pt x="14131" y="3194909"/>
                  </a:lnTo>
                  <a:lnTo>
                    <a:pt x="15898" y="3185109"/>
                  </a:lnTo>
                  <a:lnTo>
                    <a:pt x="17723" y="3175308"/>
                  </a:lnTo>
                  <a:lnTo>
                    <a:pt x="19687" y="3165508"/>
                  </a:lnTo>
                  <a:lnTo>
                    <a:pt x="21690" y="3155708"/>
                  </a:lnTo>
                  <a:lnTo>
                    <a:pt x="23816" y="3145907"/>
                  </a:lnTo>
                  <a:lnTo>
                    <a:pt x="26003" y="3136107"/>
                  </a:lnTo>
                  <a:lnTo>
                    <a:pt x="28269" y="3126307"/>
                  </a:lnTo>
                  <a:lnTo>
                    <a:pt x="30630" y="3116506"/>
                  </a:lnTo>
                  <a:lnTo>
                    <a:pt x="33031" y="3106706"/>
                  </a:lnTo>
                  <a:lnTo>
                    <a:pt x="35556" y="3096906"/>
                  </a:lnTo>
                  <a:lnTo>
                    <a:pt x="38115" y="3087105"/>
                  </a:lnTo>
                  <a:lnTo>
                    <a:pt x="40765" y="3077305"/>
                  </a:lnTo>
                  <a:lnTo>
                    <a:pt x="43475" y="3067505"/>
                  </a:lnTo>
                  <a:lnTo>
                    <a:pt x="46241" y="3057704"/>
                  </a:lnTo>
                  <a:lnTo>
                    <a:pt x="49092" y="3047904"/>
                  </a:lnTo>
                  <a:lnTo>
                    <a:pt x="51972" y="3038104"/>
                  </a:lnTo>
                  <a:lnTo>
                    <a:pt x="54950" y="3028303"/>
                  </a:lnTo>
                  <a:lnTo>
                    <a:pt x="57958" y="3018503"/>
                  </a:lnTo>
                  <a:lnTo>
                    <a:pt x="61033" y="3008703"/>
                  </a:lnTo>
                  <a:lnTo>
                    <a:pt x="64160" y="2998902"/>
                  </a:lnTo>
                  <a:lnTo>
                    <a:pt x="67324" y="2989102"/>
                  </a:lnTo>
                  <a:lnTo>
                    <a:pt x="70560" y="2979302"/>
                  </a:lnTo>
                  <a:lnTo>
                    <a:pt x="73817" y="2969501"/>
                  </a:lnTo>
                  <a:lnTo>
                    <a:pt x="77142" y="2959701"/>
                  </a:lnTo>
                  <a:lnTo>
                    <a:pt x="80494" y="2949901"/>
                  </a:lnTo>
                  <a:lnTo>
                    <a:pt x="83890" y="2940100"/>
                  </a:lnTo>
                  <a:lnTo>
                    <a:pt x="87327" y="2930300"/>
                  </a:lnTo>
                  <a:lnTo>
                    <a:pt x="90785" y="2920500"/>
                  </a:lnTo>
                  <a:lnTo>
                    <a:pt x="94297" y="2910699"/>
                  </a:lnTo>
                  <a:lnTo>
                    <a:pt x="97822" y="2900899"/>
                  </a:lnTo>
                  <a:lnTo>
                    <a:pt x="101387" y="2891099"/>
                  </a:lnTo>
                  <a:lnTo>
                    <a:pt x="104973" y="2881298"/>
                  </a:lnTo>
                  <a:lnTo>
                    <a:pt x="108581" y="2871498"/>
                  </a:lnTo>
                  <a:lnTo>
                    <a:pt x="112215" y="2861698"/>
                  </a:lnTo>
                  <a:lnTo>
                    <a:pt x="115859" y="2851897"/>
                  </a:lnTo>
                  <a:lnTo>
                    <a:pt x="119530" y="2842097"/>
                  </a:lnTo>
                  <a:lnTo>
                    <a:pt x="123208" y="2832297"/>
                  </a:lnTo>
                  <a:lnTo>
                    <a:pt x="126900" y="2822496"/>
                  </a:lnTo>
                  <a:lnTo>
                    <a:pt x="130599" y="2812696"/>
                  </a:lnTo>
                  <a:lnTo>
                    <a:pt x="134304" y="2802896"/>
                  </a:lnTo>
                  <a:lnTo>
                    <a:pt x="138014" y="2793095"/>
                  </a:lnTo>
                  <a:lnTo>
                    <a:pt x="141723" y="2783295"/>
                  </a:lnTo>
                  <a:lnTo>
                    <a:pt x="145430" y="2773495"/>
                  </a:lnTo>
                  <a:lnTo>
                    <a:pt x="149134" y="2763694"/>
                  </a:lnTo>
                  <a:lnTo>
                    <a:pt x="152829" y="2753894"/>
                  </a:lnTo>
                  <a:lnTo>
                    <a:pt x="156513" y="2744094"/>
                  </a:lnTo>
                  <a:lnTo>
                    <a:pt x="160189" y="2734293"/>
                  </a:lnTo>
                  <a:lnTo>
                    <a:pt x="163841" y="2724493"/>
                  </a:lnTo>
                  <a:lnTo>
                    <a:pt x="167483" y="2714693"/>
                  </a:lnTo>
                  <a:lnTo>
                    <a:pt x="171094" y="2704892"/>
                  </a:lnTo>
                  <a:lnTo>
                    <a:pt x="174687" y="2695092"/>
                  </a:lnTo>
                  <a:lnTo>
                    <a:pt x="178252" y="2685292"/>
                  </a:lnTo>
                  <a:lnTo>
                    <a:pt x="181781" y="2675491"/>
                  </a:lnTo>
                  <a:lnTo>
                    <a:pt x="185292" y="2665691"/>
                  </a:lnTo>
                  <a:lnTo>
                    <a:pt x="188743" y="2655891"/>
                  </a:lnTo>
                  <a:lnTo>
                    <a:pt x="192175" y="2646090"/>
                  </a:lnTo>
                  <a:lnTo>
                    <a:pt x="195551" y="2636290"/>
                  </a:lnTo>
                  <a:lnTo>
                    <a:pt x="198887" y="2626490"/>
                  </a:lnTo>
                  <a:lnTo>
                    <a:pt x="202182" y="2616689"/>
                  </a:lnTo>
                  <a:lnTo>
                    <a:pt x="205408" y="2606889"/>
                  </a:lnTo>
                  <a:lnTo>
                    <a:pt x="208610" y="2597089"/>
                  </a:lnTo>
                  <a:lnTo>
                    <a:pt x="211715" y="2587288"/>
                  </a:lnTo>
                  <a:lnTo>
                    <a:pt x="214789" y="2577488"/>
                  </a:lnTo>
                  <a:lnTo>
                    <a:pt x="217786" y="2567688"/>
                  </a:lnTo>
                  <a:lnTo>
                    <a:pt x="220718" y="2557887"/>
                  </a:lnTo>
                  <a:lnTo>
                    <a:pt x="223599" y="2548087"/>
                  </a:lnTo>
                  <a:lnTo>
                    <a:pt x="226376" y="2538286"/>
                  </a:lnTo>
                  <a:lnTo>
                    <a:pt x="229119" y="2528486"/>
                  </a:lnTo>
                  <a:lnTo>
                    <a:pt x="231741" y="2518686"/>
                  </a:lnTo>
                  <a:lnTo>
                    <a:pt x="234312" y="2508885"/>
                  </a:lnTo>
                  <a:lnTo>
                    <a:pt x="236793" y="2499085"/>
                  </a:lnTo>
                  <a:lnTo>
                    <a:pt x="239179" y="2489285"/>
                  </a:lnTo>
                  <a:lnTo>
                    <a:pt x="241510" y="2479484"/>
                  </a:lnTo>
                  <a:lnTo>
                    <a:pt x="243700" y="2469684"/>
                  </a:lnTo>
                  <a:lnTo>
                    <a:pt x="245846" y="2459884"/>
                  </a:lnTo>
                  <a:lnTo>
                    <a:pt x="247857" y="2450083"/>
                  </a:lnTo>
                  <a:lnTo>
                    <a:pt x="249792" y="2440283"/>
                  </a:lnTo>
                  <a:lnTo>
                    <a:pt x="251632" y="2430483"/>
                  </a:lnTo>
                  <a:lnTo>
                    <a:pt x="253346" y="2420682"/>
                  </a:lnTo>
                  <a:lnTo>
                    <a:pt x="255009" y="2410882"/>
                  </a:lnTo>
                  <a:lnTo>
                    <a:pt x="256493" y="2401082"/>
                  </a:lnTo>
                  <a:lnTo>
                    <a:pt x="257926" y="2391281"/>
                  </a:lnTo>
                  <a:lnTo>
                    <a:pt x="259218" y="2381481"/>
                  </a:lnTo>
                  <a:lnTo>
                    <a:pt x="260410" y="2371681"/>
                  </a:lnTo>
                  <a:lnTo>
                    <a:pt x="261509" y="2361880"/>
                  </a:lnTo>
                  <a:lnTo>
                    <a:pt x="262453" y="2352080"/>
                  </a:lnTo>
                  <a:lnTo>
                    <a:pt x="263344" y="2342280"/>
                  </a:lnTo>
                  <a:lnTo>
                    <a:pt x="264045" y="2332479"/>
                  </a:lnTo>
                  <a:lnTo>
                    <a:pt x="264681" y="2322679"/>
                  </a:lnTo>
                  <a:lnTo>
                    <a:pt x="265178" y="2312879"/>
                  </a:lnTo>
                  <a:lnTo>
                    <a:pt x="265555" y="2303078"/>
                  </a:lnTo>
                  <a:lnTo>
                    <a:pt x="265846" y="2293278"/>
                  </a:lnTo>
                  <a:lnTo>
                    <a:pt x="265960" y="2283478"/>
                  </a:lnTo>
                  <a:lnTo>
                    <a:pt x="266019" y="2273677"/>
                  </a:lnTo>
                  <a:lnTo>
                    <a:pt x="265895" y="2263877"/>
                  </a:lnTo>
                  <a:lnTo>
                    <a:pt x="265689" y="2254077"/>
                  </a:lnTo>
                  <a:lnTo>
                    <a:pt x="265357" y="2244276"/>
                  </a:lnTo>
                  <a:lnTo>
                    <a:pt x="264888" y="2234476"/>
                  </a:lnTo>
                  <a:lnTo>
                    <a:pt x="264348" y="2224676"/>
                  </a:lnTo>
                  <a:lnTo>
                    <a:pt x="263618" y="2214875"/>
                  </a:lnTo>
                  <a:lnTo>
                    <a:pt x="262832" y="2205075"/>
                  </a:lnTo>
                  <a:lnTo>
                    <a:pt x="261883" y="2195275"/>
                  </a:lnTo>
                  <a:lnTo>
                    <a:pt x="260841" y="2185474"/>
                  </a:lnTo>
                  <a:lnTo>
                    <a:pt x="259691" y="2175674"/>
                  </a:lnTo>
                  <a:lnTo>
                    <a:pt x="258397" y="2165874"/>
                  </a:lnTo>
                  <a:lnTo>
                    <a:pt x="257051" y="2156073"/>
                  </a:lnTo>
                  <a:lnTo>
                    <a:pt x="255513" y="2146273"/>
                  </a:lnTo>
                  <a:lnTo>
                    <a:pt x="253924" y="2136473"/>
                  </a:lnTo>
                  <a:lnTo>
                    <a:pt x="252200" y="2126672"/>
                  </a:lnTo>
                  <a:lnTo>
                    <a:pt x="250378" y="2116872"/>
                  </a:lnTo>
                  <a:lnTo>
                    <a:pt x="248473" y="2107072"/>
                  </a:lnTo>
                  <a:lnTo>
                    <a:pt x="246429" y="2097271"/>
                  </a:lnTo>
                  <a:lnTo>
                    <a:pt x="244338" y="2087471"/>
                  </a:lnTo>
                  <a:lnTo>
                    <a:pt x="242095" y="2077671"/>
                  </a:lnTo>
                  <a:lnTo>
                    <a:pt x="239798" y="2067870"/>
                  </a:lnTo>
                  <a:lnTo>
                    <a:pt x="237399" y="2058070"/>
                  </a:lnTo>
                  <a:lnTo>
                    <a:pt x="234909" y="2048270"/>
                  </a:lnTo>
                  <a:lnTo>
                    <a:pt x="232362" y="2038469"/>
                  </a:lnTo>
                  <a:lnTo>
                    <a:pt x="229694" y="2028669"/>
                  </a:lnTo>
                  <a:lnTo>
                    <a:pt x="226991" y="2018869"/>
                  </a:lnTo>
                  <a:lnTo>
                    <a:pt x="224181" y="2009068"/>
                  </a:lnTo>
                  <a:lnTo>
                    <a:pt x="221322" y="1999268"/>
                  </a:lnTo>
                  <a:lnTo>
                    <a:pt x="218396" y="1989468"/>
                  </a:lnTo>
                  <a:lnTo>
                    <a:pt x="215400" y="1979667"/>
                  </a:lnTo>
                  <a:lnTo>
                    <a:pt x="212371" y="1969867"/>
                  </a:lnTo>
                  <a:lnTo>
                    <a:pt x="209256" y="1960067"/>
                  </a:lnTo>
                  <a:lnTo>
                    <a:pt x="206120" y="1950266"/>
                  </a:lnTo>
                  <a:lnTo>
                    <a:pt x="202923" y="1940466"/>
                  </a:lnTo>
                  <a:lnTo>
                    <a:pt x="199696" y="1930666"/>
                  </a:lnTo>
                  <a:lnTo>
                    <a:pt x="196436" y="1920865"/>
                  </a:lnTo>
                  <a:lnTo>
                    <a:pt x="193138" y="1911065"/>
                  </a:lnTo>
                  <a:lnTo>
                    <a:pt x="189828" y="1901265"/>
                  </a:lnTo>
                  <a:lnTo>
                    <a:pt x="186483" y="1891464"/>
                  </a:lnTo>
                  <a:lnTo>
                    <a:pt x="183133" y="1881664"/>
                  </a:lnTo>
                  <a:lnTo>
                    <a:pt x="179768" y="1871864"/>
                  </a:lnTo>
                  <a:lnTo>
                    <a:pt x="176401" y="1862063"/>
                  </a:lnTo>
                  <a:lnTo>
                    <a:pt x="173032" y="1852263"/>
                  </a:lnTo>
                  <a:lnTo>
                    <a:pt x="169671" y="1842463"/>
                  </a:lnTo>
                  <a:lnTo>
                    <a:pt x="166315" y="1832662"/>
                  </a:lnTo>
                  <a:lnTo>
                    <a:pt x="162982" y="1822862"/>
                  </a:lnTo>
                  <a:lnTo>
                    <a:pt x="159665" y="1813062"/>
                  </a:lnTo>
                  <a:lnTo>
                    <a:pt x="156374" y="1803261"/>
                  </a:lnTo>
                  <a:lnTo>
                    <a:pt x="153120" y="1793461"/>
                  </a:lnTo>
                  <a:lnTo>
                    <a:pt x="149886" y="1783661"/>
                  </a:lnTo>
                  <a:lnTo>
                    <a:pt x="146719" y="1773860"/>
                  </a:lnTo>
                  <a:lnTo>
                    <a:pt x="143574" y="1764060"/>
                  </a:lnTo>
                  <a:lnTo>
                    <a:pt x="140503" y="1754260"/>
                  </a:lnTo>
                  <a:lnTo>
                    <a:pt x="137478" y="1744459"/>
                  </a:lnTo>
                  <a:lnTo>
                    <a:pt x="134510" y="1734659"/>
                  </a:lnTo>
                  <a:lnTo>
                    <a:pt x="131628" y="1724859"/>
                  </a:lnTo>
                  <a:lnTo>
                    <a:pt x="128780" y="1715058"/>
                  </a:lnTo>
                  <a:lnTo>
                    <a:pt x="126064" y="1705258"/>
                  </a:lnTo>
                  <a:lnTo>
                    <a:pt x="123388" y="1695458"/>
                  </a:lnTo>
                  <a:lnTo>
                    <a:pt x="120823" y="1685657"/>
                  </a:lnTo>
                  <a:lnTo>
                    <a:pt x="118343" y="1675857"/>
                  </a:lnTo>
                  <a:lnTo>
                    <a:pt x="115941" y="1666057"/>
                  </a:lnTo>
                  <a:lnTo>
                    <a:pt x="113678" y="1656256"/>
                  </a:lnTo>
                  <a:lnTo>
                    <a:pt x="111463" y="1646456"/>
                  </a:lnTo>
                  <a:lnTo>
                    <a:pt x="109427" y="1636656"/>
                  </a:lnTo>
                  <a:lnTo>
                    <a:pt x="107456" y="1626855"/>
                  </a:lnTo>
                  <a:lnTo>
                    <a:pt x="105621" y="1617055"/>
                  </a:lnTo>
                  <a:lnTo>
                    <a:pt x="103913" y="1607255"/>
                  </a:lnTo>
                  <a:lnTo>
                    <a:pt x="102291" y="1597454"/>
                  </a:lnTo>
                  <a:lnTo>
                    <a:pt x="100863" y="1587654"/>
                  </a:lnTo>
                  <a:lnTo>
                    <a:pt x="99495" y="1577854"/>
                  </a:lnTo>
                  <a:lnTo>
                    <a:pt x="98331" y="1568053"/>
                  </a:lnTo>
                  <a:lnTo>
                    <a:pt x="97264" y="1558253"/>
                  </a:lnTo>
                  <a:lnTo>
                    <a:pt x="96343" y="1548453"/>
                  </a:lnTo>
                  <a:lnTo>
                    <a:pt x="95590" y="1538652"/>
                  </a:lnTo>
                  <a:lnTo>
                    <a:pt x="94920" y="1528852"/>
                  </a:lnTo>
                  <a:lnTo>
                    <a:pt x="94491" y="1519052"/>
                  </a:lnTo>
                  <a:lnTo>
                    <a:pt x="94133" y="1509251"/>
                  </a:lnTo>
                  <a:lnTo>
                    <a:pt x="93984" y="1499451"/>
                  </a:lnTo>
                  <a:lnTo>
                    <a:pt x="93963" y="1489651"/>
                  </a:lnTo>
                  <a:lnTo>
                    <a:pt x="94084" y="1479850"/>
                  </a:lnTo>
                  <a:lnTo>
                    <a:pt x="94407" y="1470050"/>
                  </a:lnTo>
                  <a:lnTo>
                    <a:pt x="94804" y="1460250"/>
                  </a:lnTo>
                  <a:lnTo>
                    <a:pt x="95473" y="1450449"/>
                  </a:lnTo>
                  <a:lnTo>
                    <a:pt x="96219" y="1440649"/>
                  </a:lnTo>
                  <a:lnTo>
                    <a:pt x="97166" y="1430849"/>
                  </a:lnTo>
                  <a:lnTo>
                    <a:pt x="98264" y="1421048"/>
                  </a:lnTo>
                  <a:lnTo>
                    <a:pt x="99489" y="1411248"/>
                  </a:lnTo>
                  <a:lnTo>
                    <a:pt x="100939" y="1401448"/>
                  </a:lnTo>
                  <a:lnTo>
                    <a:pt x="102463" y="1391647"/>
                  </a:lnTo>
                  <a:lnTo>
                    <a:pt x="104239" y="1381847"/>
                  </a:lnTo>
                  <a:lnTo>
                    <a:pt x="106112" y="1372047"/>
                  </a:lnTo>
                  <a:lnTo>
                    <a:pt x="108161" y="1362246"/>
                  </a:lnTo>
                  <a:lnTo>
                    <a:pt x="110376" y="1352446"/>
                  </a:lnTo>
                  <a:lnTo>
                    <a:pt x="112693" y="1342646"/>
                  </a:lnTo>
                  <a:lnTo>
                    <a:pt x="115244" y="1332845"/>
                  </a:lnTo>
                  <a:lnTo>
                    <a:pt x="117864" y="1323045"/>
                  </a:lnTo>
                  <a:lnTo>
                    <a:pt x="120701" y="1313245"/>
                  </a:lnTo>
                  <a:lnTo>
                    <a:pt x="123644" y="1303444"/>
                  </a:lnTo>
                  <a:lnTo>
                    <a:pt x="126731" y="1293644"/>
                  </a:lnTo>
                  <a:lnTo>
                    <a:pt x="129985" y="1283844"/>
                  </a:lnTo>
                  <a:lnTo>
                    <a:pt x="133313" y="1274043"/>
                  </a:lnTo>
                  <a:lnTo>
                    <a:pt x="136865" y="1264243"/>
                  </a:lnTo>
                  <a:lnTo>
                    <a:pt x="140476" y="1254442"/>
                  </a:lnTo>
                  <a:lnTo>
                    <a:pt x="144259" y="1244642"/>
                  </a:lnTo>
                  <a:lnTo>
                    <a:pt x="148148" y="1234842"/>
                  </a:lnTo>
                  <a:lnTo>
                    <a:pt x="152142" y="1225041"/>
                  </a:lnTo>
                  <a:lnTo>
                    <a:pt x="156290" y="1215241"/>
                  </a:lnTo>
                  <a:lnTo>
                    <a:pt x="160491" y="1205441"/>
                  </a:lnTo>
                  <a:lnTo>
                    <a:pt x="164873" y="1195640"/>
                  </a:lnTo>
                  <a:lnTo>
                    <a:pt x="169309" y="1185840"/>
                  </a:lnTo>
                  <a:lnTo>
                    <a:pt x="173866" y="1176040"/>
                  </a:lnTo>
                  <a:lnTo>
                    <a:pt x="178516" y="1166239"/>
                  </a:lnTo>
                  <a:lnTo>
                    <a:pt x="183235" y="1156439"/>
                  </a:lnTo>
                  <a:lnTo>
                    <a:pt x="188078" y="1146639"/>
                  </a:lnTo>
                  <a:lnTo>
                    <a:pt x="192960" y="1136838"/>
                  </a:lnTo>
                  <a:lnTo>
                    <a:pt x="197961" y="1127038"/>
                  </a:lnTo>
                  <a:lnTo>
                    <a:pt x="203007" y="1117238"/>
                  </a:lnTo>
                  <a:lnTo>
                    <a:pt x="208127" y="1107437"/>
                  </a:lnTo>
                  <a:lnTo>
                    <a:pt x="213315" y="1097637"/>
                  </a:lnTo>
                  <a:lnTo>
                    <a:pt x="218540" y="1087837"/>
                  </a:lnTo>
                  <a:lnTo>
                    <a:pt x="223847" y="1078036"/>
                  </a:lnTo>
                  <a:lnTo>
                    <a:pt x="229176" y="1068236"/>
                  </a:lnTo>
                  <a:lnTo>
                    <a:pt x="234566" y="1058436"/>
                  </a:lnTo>
                  <a:lnTo>
                    <a:pt x="239983" y="1048635"/>
                  </a:lnTo>
                  <a:lnTo>
                    <a:pt x="245434" y="1038835"/>
                  </a:lnTo>
                  <a:lnTo>
                    <a:pt x="250918" y="1029035"/>
                  </a:lnTo>
                  <a:lnTo>
                    <a:pt x="256414" y="1019234"/>
                  </a:lnTo>
                  <a:lnTo>
                    <a:pt x="261942" y="1009434"/>
                  </a:lnTo>
                  <a:lnTo>
                    <a:pt x="267474" y="999634"/>
                  </a:lnTo>
                  <a:lnTo>
                    <a:pt x="273020" y="989833"/>
                  </a:lnTo>
                  <a:lnTo>
                    <a:pt x="278567" y="980033"/>
                  </a:lnTo>
                  <a:lnTo>
                    <a:pt x="284115" y="970233"/>
                  </a:lnTo>
                  <a:lnTo>
                    <a:pt x="289655" y="960432"/>
                  </a:lnTo>
                  <a:lnTo>
                    <a:pt x="295192" y="950632"/>
                  </a:lnTo>
                  <a:lnTo>
                    <a:pt x="300707" y="940832"/>
                  </a:lnTo>
                  <a:lnTo>
                    <a:pt x="306211" y="931031"/>
                  </a:lnTo>
                  <a:lnTo>
                    <a:pt x="311690" y="921231"/>
                  </a:lnTo>
                  <a:lnTo>
                    <a:pt x="317141" y="911431"/>
                  </a:lnTo>
                  <a:lnTo>
                    <a:pt x="322572" y="901630"/>
                  </a:lnTo>
                  <a:lnTo>
                    <a:pt x="327952" y="891830"/>
                  </a:lnTo>
                  <a:lnTo>
                    <a:pt x="333315" y="882030"/>
                  </a:lnTo>
                  <a:lnTo>
                    <a:pt x="338617" y="872229"/>
                  </a:lnTo>
                  <a:lnTo>
                    <a:pt x="343887" y="862429"/>
                  </a:lnTo>
                  <a:lnTo>
                    <a:pt x="349109" y="852629"/>
                  </a:lnTo>
                  <a:lnTo>
                    <a:pt x="354271" y="842828"/>
                  </a:lnTo>
                  <a:lnTo>
                    <a:pt x="359404" y="833028"/>
                  </a:lnTo>
                  <a:lnTo>
                    <a:pt x="364444" y="823228"/>
                  </a:lnTo>
                  <a:lnTo>
                    <a:pt x="369456" y="813427"/>
                  </a:lnTo>
                  <a:lnTo>
                    <a:pt x="374385" y="803627"/>
                  </a:lnTo>
                  <a:lnTo>
                    <a:pt x="379258" y="793827"/>
                  </a:lnTo>
                  <a:lnTo>
                    <a:pt x="384073" y="784026"/>
                  </a:lnTo>
                  <a:lnTo>
                    <a:pt x="388798" y="774226"/>
                  </a:lnTo>
                  <a:lnTo>
                    <a:pt x="393491" y="764426"/>
                  </a:lnTo>
                  <a:lnTo>
                    <a:pt x="398059" y="754625"/>
                  </a:lnTo>
                  <a:lnTo>
                    <a:pt x="402591" y="744825"/>
                  </a:lnTo>
                  <a:lnTo>
                    <a:pt x="407029" y="735025"/>
                  </a:lnTo>
                  <a:lnTo>
                    <a:pt x="411392" y="725224"/>
                  </a:lnTo>
                  <a:lnTo>
                    <a:pt x="415695" y="715424"/>
                  </a:lnTo>
                  <a:lnTo>
                    <a:pt x="419884" y="705624"/>
                  </a:lnTo>
                  <a:lnTo>
                    <a:pt x="424035" y="695823"/>
                  </a:lnTo>
                  <a:lnTo>
                    <a:pt x="428058" y="686023"/>
                  </a:lnTo>
                  <a:lnTo>
                    <a:pt x="432029" y="676223"/>
                  </a:lnTo>
                  <a:lnTo>
                    <a:pt x="435908" y="666422"/>
                  </a:lnTo>
                  <a:lnTo>
                    <a:pt x="439695" y="656622"/>
                  </a:lnTo>
                  <a:lnTo>
                    <a:pt x="443428" y="646822"/>
                  </a:lnTo>
                  <a:lnTo>
                    <a:pt x="447031" y="637021"/>
                  </a:lnTo>
                  <a:lnTo>
                    <a:pt x="450594" y="627221"/>
                  </a:lnTo>
                  <a:lnTo>
                    <a:pt x="454034" y="617421"/>
                  </a:lnTo>
                  <a:lnTo>
                    <a:pt x="457412" y="607620"/>
                  </a:lnTo>
                  <a:lnTo>
                    <a:pt x="460706" y="597820"/>
                  </a:lnTo>
                  <a:lnTo>
                    <a:pt x="463898" y="588020"/>
                  </a:lnTo>
                  <a:lnTo>
                    <a:pt x="467046" y="578219"/>
                  </a:lnTo>
                  <a:lnTo>
                    <a:pt x="470055" y="568419"/>
                  </a:lnTo>
                  <a:lnTo>
                    <a:pt x="473025" y="558619"/>
                  </a:lnTo>
                  <a:lnTo>
                    <a:pt x="475887" y="548818"/>
                  </a:lnTo>
                  <a:lnTo>
                    <a:pt x="478677" y="539018"/>
                  </a:lnTo>
                  <a:lnTo>
                    <a:pt x="481399" y="529218"/>
                  </a:lnTo>
                  <a:lnTo>
                    <a:pt x="484013" y="519417"/>
                  </a:lnTo>
                  <a:lnTo>
                    <a:pt x="486591" y="509617"/>
                  </a:lnTo>
                  <a:lnTo>
                    <a:pt x="489039" y="499817"/>
                  </a:lnTo>
                  <a:lnTo>
                    <a:pt x="491446" y="490016"/>
                  </a:lnTo>
                  <a:lnTo>
                    <a:pt x="493763" y="480216"/>
                  </a:lnTo>
                  <a:lnTo>
                    <a:pt x="496005" y="470416"/>
                  </a:lnTo>
                  <a:lnTo>
                    <a:pt x="498193" y="460615"/>
                  </a:lnTo>
                  <a:lnTo>
                    <a:pt x="500275" y="450815"/>
                  </a:lnTo>
                  <a:lnTo>
                    <a:pt x="502325" y="441015"/>
                  </a:lnTo>
                  <a:lnTo>
                    <a:pt x="504268" y="431214"/>
                  </a:lnTo>
                  <a:lnTo>
                    <a:pt x="506166" y="421414"/>
                  </a:lnTo>
                  <a:lnTo>
                    <a:pt x="507992" y="411614"/>
                  </a:lnTo>
                  <a:lnTo>
                    <a:pt x="509745" y="401813"/>
                  </a:lnTo>
                  <a:lnTo>
                    <a:pt x="511459" y="392013"/>
                  </a:lnTo>
                  <a:lnTo>
                    <a:pt x="513074" y="382213"/>
                  </a:lnTo>
                  <a:lnTo>
                    <a:pt x="514660" y="372412"/>
                  </a:lnTo>
                  <a:lnTo>
                    <a:pt x="516162" y="362612"/>
                  </a:lnTo>
                  <a:lnTo>
                    <a:pt x="517619" y="352812"/>
                  </a:lnTo>
                  <a:lnTo>
                    <a:pt x="519022" y="343011"/>
                  </a:lnTo>
                  <a:lnTo>
                    <a:pt x="520356" y="333211"/>
                  </a:lnTo>
                  <a:lnTo>
                    <a:pt x="521665" y="323411"/>
                  </a:lnTo>
                  <a:lnTo>
                    <a:pt x="522883" y="313610"/>
                  </a:lnTo>
                  <a:lnTo>
                    <a:pt x="524079" y="303810"/>
                  </a:lnTo>
                  <a:lnTo>
                    <a:pt x="525211" y="294010"/>
                  </a:lnTo>
                  <a:lnTo>
                    <a:pt x="526300" y="284209"/>
                  </a:lnTo>
                  <a:lnTo>
                    <a:pt x="527351" y="274409"/>
                  </a:lnTo>
                  <a:lnTo>
                    <a:pt x="528340" y="264609"/>
                  </a:lnTo>
                  <a:lnTo>
                    <a:pt x="529309" y="254808"/>
                  </a:lnTo>
                  <a:lnTo>
                    <a:pt x="530209" y="245008"/>
                  </a:lnTo>
                  <a:lnTo>
                    <a:pt x="531087" y="235208"/>
                  </a:lnTo>
                  <a:lnTo>
                    <a:pt x="531919" y="225407"/>
                  </a:lnTo>
                  <a:lnTo>
                    <a:pt x="532712" y="215607"/>
                  </a:lnTo>
                  <a:lnTo>
                    <a:pt x="533480" y="205807"/>
                  </a:lnTo>
                  <a:lnTo>
                    <a:pt x="534194" y="196006"/>
                  </a:lnTo>
                  <a:lnTo>
                    <a:pt x="534893" y="186206"/>
                  </a:lnTo>
                  <a:lnTo>
                    <a:pt x="535543" y="176406"/>
                  </a:lnTo>
                  <a:lnTo>
                    <a:pt x="536171" y="166605"/>
                  </a:lnTo>
                  <a:lnTo>
                    <a:pt x="536768" y="156805"/>
                  </a:lnTo>
                  <a:lnTo>
                    <a:pt x="537330" y="147005"/>
                  </a:lnTo>
                  <a:lnTo>
                    <a:pt x="537877" y="137204"/>
                  </a:lnTo>
                  <a:lnTo>
                    <a:pt x="538380" y="127404"/>
                  </a:lnTo>
                  <a:lnTo>
                    <a:pt x="538871" y="117604"/>
                  </a:lnTo>
                  <a:lnTo>
                    <a:pt x="539329" y="107803"/>
                  </a:lnTo>
                  <a:lnTo>
                    <a:pt x="539767" y="98003"/>
                  </a:lnTo>
                  <a:lnTo>
                    <a:pt x="540184" y="88203"/>
                  </a:lnTo>
                  <a:lnTo>
                    <a:pt x="540574" y="78402"/>
                  </a:lnTo>
                  <a:lnTo>
                    <a:pt x="540953" y="68602"/>
                  </a:lnTo>
                  <a:lnTo>
                    <a:pt x="541299" y="58802"/>
                  </a:lnTo>
                  <a:lnTo>
                    <a:pt x="541636" y="49001"/>
                  </a:lnTo>
                  <a:lnTo>
                    <a:pt x="541950" y="39201"/>
                  </a:lnTo>
                  <a:lnTo>
                    <a:pt x="542248" y="29401"/>
                  </a:lnTo>
                  <a:lnTo>
                    <a:pt x="542533" y="19600"/>
                  </a:lnTo>
                  <a:lnTo>
                    <a:pt x="542796" y="9800"/>
                  </a:lnTo>
                  <a:lnTo>
                    <a:pt x="543051" y="0"/>
                  </a:lnTo>
                  <a:lnTo>
                    <a:pt x="550544" y="0"/>
                  </a:lnTo>
                  <a:lnTo>
                    <a:pt x="550800" y="9800"/>
                  </a:lnTo>
                  <a:lnTo>
                    <a:pt x="551062" y="19600"/>
                  </a:lnTo>
                  <a:lnTo>
                    <a:pt x="551347" y="29401"/>
                  </a:lnTo>
                  <a:lnTo>
                    <a:pt x="551645" y="39201"/>
                  </a:lnTo>
                  <a:lnTo>
                    <a:pt x="551959" y="49001"/>
                  </a:lnTo>
                  <a:lnTo>
                    <a:pt x="552296" y="58802"/>
                  </a:lnTo>
                  <a:lnTo>
                    <a:pt x="552642" y="68602"/>
                  </a:lnTo>
                  <a:lnTo>
                    <a:pt x="553022" y="78402"/>
                  </a:lnTo>
                  <a:lnTo>
                    <a:pt x="553411" y="88203"/>
                  </a:lnTo>
                  <a:lnTo>
                    <a:pt x="553828" y="98003"/>
                  </a:lnTo>
                  <a:lnTo>
                    <a:pt x="554266" y="107803"/>
                  </a:lnTo>
                  <a:lnTo>
                    <a:pt x="554724" y="117604"/>
                  </a:lnTo>
                  <a:lnTo>
                    <a:pt x="555215" y="127404"/>
                  </a:lnTo>
                  <a:lnTo>
                    <a:pt x="555718" y="137204"/>
                  </a:lnTo>
                  <a:lnTo>
                    <a:pt x="556265" y="147005"/>
                  </a:lnTo>
                  <a:lnTo>
                    <a:pt x="556828" y="156805"/>
                  </a:lnTo>
                  <a:lnTo>
                    <a:pt x="557424" y="166605"/>
                  </a:lnTo>
                  <a:lnTo>
                    <a:pt x="558052" y="176406"/>
                  </a:lnTo>
                  <a:lnTo>
                    <a:pt x="558702" y="186206"/>
                  </a:lnTo>
                  <a:lnTo>
                    <a:pt x="559401" y="196006"/>
                  </a:lnTo>
                  <a:lnTo>
                    <a:pt x="560116" y="205807"/>
                  </a:lnTo>
                  <a:lnTo>
                    <a:pt x="560883" y="215607"/>
                  </a:lnTo>
                  <a:lnTo>
                    <a:pt x="561676" y="225407"/>
                  </a:lnTo>
                  <a:lnTo>
                    <a:pt x="562508" y="235208"/>
                  </a:lnTo>
                  <a:lnTo>
                    <a:pt x="563386" y="245008"/>
                  </a:lnTo>
                  <a:lnTo>
                    <a:pt x="564287" y="254808"/>
                  </a:lnTo>
                  <a:lnTo>
                    <a:pt x="565256" y="264609"/>
                  </a:lnTo>
                  <a:lnTo>
                    <a:pt x="566245" y="274409"/>
                  </a:lnTo>
                  <a:lnTo>
                    <a:pt x="567295" y="284209"/>
                  </a:lnTo>
                  <a:lnTo>
                    <a:pt x="568384" y="294010"/>
                  </a:lnTo>
                  <a:lnTo>
                    <a:pt x="569517" y="303810"/>
                  </a:lnTo>
                  <a:lnTo>
                    <a:pt x="570712" y="313610"/>
                  </a:lnTo>
                  <a:lnTo>
                    <a:pt x="571931" y="323411"/>
                  </a:lnTo>
                  <a:lnTo>
                    <a:pt x="573239" y="333211"/>
                  </a:lnTo>
                  <a:lnTo>
                    <a:pt x="574573" y="343011"/>
                  </a:lnTo>
                  <a:lnTo>
                    <a:pt x="575976" y="352812"/>
                  </a:lnTo>
                  <a:lnTo>
                    <a:pt x="577433" y="362612"/>
                  </a:lnTo>
                  <a:lnTo>
                    <a:pt x="578935" y="372412"/>
                  </a:lnTo>
                  <a:lnTo>
                    <a:pt x="580522" y="382213"/>
                  </a:lnTo>
                  <a:lnTo>
                    <a:pt x="582136" y="392013"/>
                  </a:lnTo>
                  <a:lnTo>
                    <a:pt x="583850" y="401813"/>
                  </a:lnTo>
                  <a:lnTo>
                    <a:pt x="585603" y="411614"/>
                  </a:lnTo>
                  <a:lnTo>
                    <a:pt x="587429" y="421414"/>
                  </a:lnTo>
                  <a:lnTo>
                    <a:pt x="589327" y="431214"/>
                  </a:lnTo>
                  <a:lnTo>
                    <a:pt x="591270" y="441015"/>
                  </a:lnTo>
                  <a:lnTo>
                    <a:pt x="593320" y="450815"/>
                  </a:lnTo>
                  <a:lnTo>
                    <a:pt x="595402" y="460615"/>
                  </a:lnTo>
                  <a:lnTo>
                    <a:pt x="597591" y="470416"/>
                  </a:lnTo>
                  <a:lnTo>
                    <a:pt x="599833" y="480216"/>
                  </a:lnTo>
                  <a:lnTo>
                    <a:pt x="602149" y="490016"/>
                  </a:lnTo>
                  <a:lnTo>
                    <a:pt x="604557" y="499817"/>
                  </a:lnTo>
                  <a:lnTo>
                    <a:pt x="607005" y="509617"/>
                  </a:lnTo>
                  <a:lnTo>
                    <a:pt x="609582" y="519417"/>
                  </a:lnTo>
                  <a:lnTo>
                    <a:pt x="612197" y="529218"/>
                  </a:lnTo>
                  <a:lnTo>
                    <a:pt x="614918" y="539018"/>
                  </a:lnTo>
                  <a:lnTo>
                    <a:pt x="617709" y="548818"/>
                  </a:lnTo>
                  <a:lnTo>
                    <a:pt x="620570" y="558619"/>
                  </a:lnTo>
                  <a:lnTo>
                    <a:pt x="623540" y="568419"/>
                  </a:lnTo>
                  <a:lnTo>
                    <a:pt x="626549" y="578219"/>
                  </a:lnTo>
                  <a:lnTo>
                    <a:pt x="629698" y="588020"/>
                  </a:lnTo>
                  <a:lnTo>
                    <a:pt x="632890" y="597820"/>
                  </a:lnTo>
                  <a:lnTo>
                    <a:pt x="636184" y="607620"/>
                  </a:lnTo>
                  <a:lnTo>
                    <a:pt x="639561" y="617421"/>
                  </a:lnTo>
                  <a:lnTo>
                    <a:pt x="643001" y="627221"/>
                  </a:lnTo>
                  <a:lnTo>
                    <a:pt x="646564" y="637021"/>
                  </a:lnTo>
                  <a:lnTo>
                    <a:pt x="650167" y="646822"/>
                  </a:lnTo>
                  <a:lnTo>
                    <a:pt x="653900" y="656622"/>
                  </a:lnTo>
                  <a:lnTo>
                    <a:pt x="657688" y="666422"/>
                  </a:lnTo>
                  <a:lnTo>
                    <a:pt x="661566" y="676223"/>
                  </a:lnTo>
                  <a:lnTo>
                    <a:pt x="665537" y="686023"/>
                  </a:lnTo>
                  <a:lnTo>
                    <a:pt x="669560" y="695823"/>
                  </a:lnTo>
                  <a:lnTo>
                    <a:pt x="673711" y="705624"/>
                  </a:lnTo>
                  <a:lnTo>
                    <a:pt x="677900" y="715424"/>
                  </a:lnTo>
                  <a:lnTo>
                    <a:pt x="682203" y="725224"/>
                  </a:lnTo>
                  <a:lnTo>
                    <a:pt x="686566" y="735025"/>
                  </a:lnTo>
                  <a:lnTo>
                    <a:pt x="691004" y="744825"/>
                  </a:lnTo>
                  <a:lnTo>
                    <a:pt x="695536" y="754625"/>
                  </a:lnTo>
                  <a:lnTo>
                    <a:pt x="700105" y="764426"/>
                  </a:lnTo>
                  <a:lnTo>
                    <a:pt x="704797" y="774226"/>
                  </a:lnTo>
                  <a:lnTo>
                    <a:pt x="709522" y="784026"/>
                  </a:lnTo>
                  <a:lnTo>
                    <a:pt x="714337" y="793827"/>
                  </a:lnTo>
                  <a:lnTo>
                    <a:pt x="719211" y="803627"/>
                  </a:lnTo>
                  <a:lnTo>
                    <a:pt x="724139" y="813427"/>
                  </a:lnTo>
                  <a:lnTo>
                    <a:pt x="729151" y="823228"/>
                  </a:lnTo>
                  <a:lnTo>
                    <a:pt x="734191" y="833028"/>
                  </a:lnTo>
                  <a:lnTo>
                    <a:pt x="739324" y="842828"/>
                  </a:lnTo>
                  <a:lnTo>
                    <a:pt x="744486" y="852629"/>
                  </a:lnTo>
                  <a:lnTo>
                    <a:pt x="749708" y="862429"/>
                  </a:lnTo>
                  <a:lnTo>
                    <a:pt x="754978" y="872229"/>
                  </a:lnTo>
                  <a:lnTo>
                    <a:pt x="760280" y="882030"/>
                  </a:lnTo>
                  <a:lnTo>
                    <a:pt x="765643" y="891830"/>
                  </a:lnTo>
                  <a:lnTo>
                    <a:pt x="771023" y="901630"/>
                  </a:lnTo>
                  <a:lnTo>
                    <a:pt x="776455" y="911431"/>
                  </a:lnTo>
                  <a:lnTo>
                    <a:pt x="781905" y="921231"/>
                  </a:lnTo>
                  <a:lnTo>
                    <a:pt x="787385" y="931031"/>
                  </a:lnTo>
                  <a:lnTo>
                    <a:pt x="792888" y="940832"/>
                  </a:lnTo>
                  <a:lnTo>
                    <a:pt x="798403" y="950632"/>
                  </a:lnTo>
                  <a:lnTo>
                    <a:pt x="803940" y="960432"/>
                  </a:lnTo>
                  <a:lnTo>
                    <a:pt x="809480" y="970233"/>
                  </a:lnTo>
                  <a:lnTo>
                    <a:pt x="815029" y="980033"/>
                  </a:lnTo>
                  <a:lnTo>
                    <a:pt x="820576" y="989833"/>
                  </a:lnTo>
                  <a:lnTo>
                    <a:pt x="826121" y="999634"/>
                  </a:lnTo>
                  <a:lnTo>
                    <a:pt x="831653" y="1009434"/>
                  </a:lnTo>
                  <a:lnTo>
                    <a:pt x="837181" y="1019234"/>
                  </a:lnTo>
                  <a:lnTo>
                    <a:pt x="842677" y="1029035"/>
                  </a:lnTo>
                  <a:lnTo>
                    <a:pt x="848161" y="1038835"/>
                  </a:lnTo>
                  <a:lnTo>
                    <a:pt x="853612" y="1048635"/>
                  </a:lnTo>
                  <a:lnTo>
                    <a:pt x="859029" y="1058436"/>
                  </a:lnTo>
                  <a:lnTo>
                    <a:pt x="864420" y="1068236"/>
                  </a:lnTo>
                  <a:lnTo>
                    <a:pt x="869748" y="1078036"/>
                  </a:lnTo>
                  <a:lnTo>
                    <a:pt x="875056" y="1087837"/>
                  </a:lnTo>
                  <a:lnTo>
                    <a:pt x="880281" y="1097637"/>
                  </a:lnTo>
                  <a:lnTo>
                    <a:pt x="885469" y="1107437"/>
                  </a:lnTo>
                  <a:lnTo>
                    <a:pt x="890589" y="1117238"/>
                  </a:lnTo>
                  <a:lnTo>
                    <a:pt x="895635" y="1127038"/>
                  </a:lnTo>
                  <a:lnTo>
                    <a:pt x="900635" y="1136838"/>
                  </a:lnTo>
                  <a:lnTo>
                    <a:pt x="905517" y="1146639"/>
                  </a:lnTo>
                  <a:lnTo>
                    <a:pt x="910360" y="1156439"/>
                  </a:lnTo>
                  <a:lnTo>
                    <a:pt x="915079" y="1166239"/>
                  </a:lnTo>
                  <a:lnTo>
                    <a:pt x="919729" y="1176040"/>
                  </a:lnTo>
                  <a:lnTo>
                    <a:pt x="924287" y="1185840"/>
                  </a:lnTo>
                  <a:lnTo>
                    <a:pt x="928722" y="1195640"/>
                  </a:lnTo>
                  <a:lnTo>
                    <a:pt x="933104" y="1205441"/>
                  </a:lnTo>
                  <a:lnTo>
                    <a:pt x="937305" y="1215241"/>
                  </a:lnTo>
                  <a:lnTo>
                    <a:pt x="941453" y="1225041"/>
                  </a:lnTo>
                  <a:lnTo>
                    <a:pt x="945448" y="1234842"/>
                  </a:lnTo>
                  <a:lnTo>
                    <a:pt x="949336" y="1244642"/>
                  </a:lnTo>
                  <a:lnTo>
                    <a:pt x="953119" y="1254442"/>
                  </a:lnTo>
                  <a:lnTo>
                    <a:pt x="956731" y="1264243"/>
                  </a:lnTo>
                  <a:lnTo>
                    <a:pt x="960282" y="1274043"/>
                  </a:lnTo>
                  <a:lnTo>
                    <a:pt x="963610" y="1283844"/>
                  </a:lnTo>
                  <a:lnTo>
                    <a:pt x="966864" y="1293644"/>
                  </a:lnTo>
                  <a:lnTo>
                    <a:pt x="969951" y="1303444"/>
                  </a:lnTo>
                  <a:lnTo>
                    <a:pt x="972894" y="1313245"/>
                  </a:lnTo>
                  <a:lnTo>
                    <a:pt x="975731" y="1323045"/>
                  </a:lnTo>
                  <a:lnTo>
                    <a:pt x="978352" y="1332845"/>
                  </a:lnTo>
                  <a:lnTo>
                    <a:pt x="980903" y="1342646"/>
                  </a:lnTo>
                  <a:lnTo>
                    <a:pt x="983220" y="1352446"/>
                  </a:lnTo>
                  <a:lnTo>
                    <a:pt x="985435" y="1362246"/>
                  </a:lnTo>
                  <a:lnTo>
                    <a:pt x="987484" y="1372047"/>
                  </a:lnTo>
                  <a:lnTo>
                    <a:pt x="989356" y="1381847"/>
                  </a:lnTo>
                  <a:lnTo>
                    <a:pt x="991132" y="1391647"/>
                  </a:lnTo>
                  <a:lnTo>
                    <a:pt x="992657" y="1401448"/>
                  </a:lnTo>
                  <a:lnTo>
                    <a:pt x="994107" y="1411248"/>
                  </a:lnTo>
                  <a:lnTo>
                    <a:pt x="995331" y="1421048"/>
                  </a:lnTo>
                  <a:lnTo>
                    <a:pt x="996429" y="1430849"/>
                  </a:lnTo>
                  <a:lnTo>
                    <a:pt x="997376" y="1440649"/>
                  </a:lnTo>
                  <a:lnTo>
                    <a:pt x="998122" y="1450449"/>
                  </a:lnTo>
                  <a:lnTo>
                    <a:pt x="998792" y="1460250"/>
                  </a:lnTo>
                  <a:lnTo>
                    <a:pt x="999188" y="1470050"/>
                  </a:lnTo>
                  <a:lnTo>
                    <a:pt x="999511" y="1479850"/>
                  </a:lnTo>
                  <a:lnTo>
                    <a:pt x="999632" y="1489651"/>
                  </a:lnTo>
                  <a:lnTo>
                    <a:pt x="999611" y="1499451"/>
                  </a:lnTo>
                  <a:lnTo>
                    <a:pt x="999463" y="1509251"/>
                  </a:lnTo>
                  <a:lnTo>
                    <a:pt x="999104" y="1519052"/>
                  </a:lnTo>
                  <a:lnTo>
                    <a:pt x="998676" y="1528852"/>
                  </a:lnTo>
                  <a:lnTo>
                    <a:pt x="998006" y="1538652"/>
                  </a:lnTo>
                  <a:lnTo>
                    <a:pt x="997252" y="1548453"/>
                  </a:lnTo>
                  <a:lnTo>
                    <a:pt x="996331" y="1558253"/>
                  </a:lnTo>
                  <a:lnTo>
                    <a:pt x="995264" y="1568053"/>
                  </a:lnTo>
                  <a:lnTo>
                    <a:pt x="994100" y="1577854"/>
                  </a:lnTo>
                  <a:lnTo>
                    <a:pt x="992733" y="1587654"/>
                  </a:lnTo>
                  <a:lnTo>
                    <a:pt x="991304" y="1597454"/>
                  </a:lnTo>
                  <a:lnTo>
                    <a:pt x="989683" y="1607255"/>
                  </a:lnTo>
                  <a:lnTo>
                    <a:pt x="987974" y="1617055"/>
                  </a:lnTo>
                  <a:lnTo>
                    <a:pt x="986140" y="1626855"/>
                  </a:lnTo>
                  <a:lnTo>
                    <a:pt x="984169" y="1636656"/>
                  </a:lnTo>
                  <a:lnTo>
                    <a:pt x="982133" y="1646456"/>
                  </a:lnTo>
                  <a:lnTo>
                    <a:pt x="979918" y="1656256"/>
                  </a:lnTo>
                  <a:lnTo>
                    <a:pt x="977655" y="1666057"/>
                  </a:lnTo>
                  <a:lnTo>
                    <a:pt x="975253" y="1675857"/>
                  </a:lnTo>
                  <a:lnTo>
                    <a:pt x="972772" y="1685657"/>
                  </a:lnTo>
                  <a:lnTo>
                    <a:pt x="970207" y="1695458"/>
                  </a:lnTo>
                  <a:lnTo>
                    <a:pt x="967531" y="1705258"/>
                  </a:lnTo>
                  <a:lnTo>
                    <a:pt x="964815" y="1715058"/>
                  </a:lnTo>
                  <a:lnTo>
                    <a:pt x="961967" y="1724859"/>
                  </a:lnTo>
                  <a:lnTo>
                    <a:pt x="959085" y="1734659"/>
                  </a:lnTo>
                  <a:lnTo>
                    <a:pt x="956118" y="1744459"/>
                  </a:lnTo>
                  <a:lnTo>
                    <a:pt x="953093" y="1754260"/>
                  </a:lnTo>
                  <a:lnTo>
                    <a:pt x="950021" y="1764060"/>
                  </a:lnTo>
                  <a:lnTo>
                    <a:pt x="946876" y="1773860"/>
                  </a:lnTo>
                  <a:lnTo>
                    <a:pt x="943709" y="1783661"/>
                  </a:lnTo>
                  <a:lnTo>
                    <a:pt x="940476" y="1793461"/>
                  </a:lnTo>
                  <a:lnTo>
                    <a:pt x="937221" y="1803261"/>
                  </a:lnTo>
                  <a:lnTo>
                    <a:pt x="933930" y="1813062"/>
                  </a:lnTo>
                  <a:lnTo>
                    <a:pt x="930613" y="1822862"/>
                  </a:lnTo>
                  <a:lnTo>
                    <a:pt x="927280" y="1832662"/>
                  </a:lnTo>
                  <a:lnTo>
                    <a:pt x="923924" y="1842463"/>
                  </a:lnTo>
                  <a:lnTo>
                    <a:pt x="920564" y="1852263"/>
                  </a:lnTo>
                  <a:lnTo>
                    <a:pt x="917194" y="1862063"/>
                  </a:lnTo>
                  <a:lnTo>
                    <a:pt x="913827" y="1871864"/>
                  </a:lnTo>
                  <a:lnTo>
                    <a:pt x="910462" y="1881664"/>
                  </a:lnTo>
                  <a:lnTo>
                    <a:pt x="907112" y="1891464"/>
                  </a:lnTo>
                  <a:lnTo>
                    <a:pt x="903768" y="1901265"/>
                  </a:lnTo>
                  <a:lnTo>
                    <a:pt x="900457" y="1911065"/>
                  </a:lnTo>
                  <a:lnTo>
                    <a:pt x="897160" y="1920865"/>
                  </a:lnTo>
                  <a:lnTo>
                    <a:pt x="893900" y="1930666"/>
                  </a:lnTo>
                  <a:lnTo>
                    <a:pt x="890672" y="1940466"/>
                  </a:lnTo>
                  <a:lnTo>
                    <a:pt x="887476" y="1950266"/>
                  </a:lnTo>
                  <a:lnTo>
                    <a:pt x="884339" y="1960067"/>
                  </a:lnTo>
                  <a:lnTo>
                    <a:pt x="881224" y="1969867"/>
                  </a:lnTo>
                  <a:lnTo>
                    <a:pt x="878196" y="1979667"/>
                  </a:lnTo>
                  <a:lnTo>
                    <a:pt x="875199" y="1989468"/>
                  </a:lnTo>
                  <a:lnTo>
                    <a:pt x="872273" y="1999268"/>
                  </a:lnTo>
                  <a:lnTo>
                    <a:pt x="869415" y="2009068"/>
                  </a:lnTo>
                  <a:lnTo>
                    <a:pt x="866604" y="2018869"/>
                  </a:lnTo>
                  <a:lnTo>
                    <a:pt x="863901" y="2028669"/>
                  </a:lnTo>
                  <a:lnTo>
                    <a:pt x="861233" y="2038469"/>
                  </a:lnTo>
                  <a:lnTo>
                    <a:pt x="858686" y="2048270"/>
                  </a:lnTo>
                  <a:lnTo>
                    <a:pt x="856196" y="2058070"/>
                  </a:lnTo>
                  <a:lnTo>
                    <a:pt x="853797" y="2067870"/>
                  </a:lnTo>
                  <a:lnTo>
                    <a:pt x="851500" y="2077671"/>
                  </a:lnTo>
                  <a:lnTo>
                    <a:pt x="849257" y="2087471"/>
                  </a:lnTo>
                  <a:lnTo>
                    <a:pt x="847167" y="2097271"/>
                  </a:lnTo>
                  <a:lnTo>
                    <a:pt x="845122" y="2107072"/>
                  </a:lnTo>
                  <a:lnTo>
                    <a:pt x="843217" y="2116872"/>
                  </a:lnTo>
                  <a:lnTo>
                    <a:pt x="841396" y="2126672"/>
                  </a:lnTo>
                  <a:lnTo>
                    <a:pt x="839671" y="2136473"/>
                  </a:lnTo>
                  <a:lnTo>
                    <a:pt x="838083" y="2146273"/>
                  </a:lnTo>
                  <a:lnTo>
                    <a:pt x="836545" y="2156073"/>
                  </a:lnTo>
                  <a:lnTo>
                    <a:pt x="835198" y="2165874"/>
                  </a:lnTo>
                  <a:lnTo>
                    <a:pt x="833904" y="2175674"/>
                  </a:lnTo>
                  <a:lnTo>
                    <a:pt x="832755" y="2185474"/>
                  </a:lnTo>
                  <a:lnTo>
                    <a:pt x="831712" y="2195275"/>
                  </a:lnTo>
                  <a:lnTo>
                    <a:pt x="830763" y="2205075"/>
                  </a:lnTo>
                  <a:lnTo>
                    <a:pt x="829978" y="2214875"/>
                  </a:lnTo>
                  <a:lnTo>
                    <a:pt x="829247" y="2224676"/>
                  </a:lnTo>
                  <a:lnTo>
                    <a:pt x="828707" y="2234476"/>
                  </a:lnTo>
                  <a:lnTo>
                    <a:pt x="828238" y="2244276"/>
                  </a:lnTo>
                  <a:lnTo>
                    <a:pt x="827906" y="2254077"/>
                  </a:lnTo>
                  <a:lnTo>
                    <a:pt x="827701" y="2263877"/>
                  </a:lnTo>
                  <a:lnTo>
                    <a:pt x="827577" y="2273677"/>
                  </a:lnTo>
                  <a:lnTo>
                    <a:pt x="827635" y="2283478"/>
                  </a:lnTo>
                  <a:lnTo>
                    <a:pt x="827749" y="2293278"/>
                  </a:lnTo>
                  <a:lnTo>
                    <a:pt x="828041" y="2303078"/>
                  </a:lnTo>
                  <a:lnTo>
                    <a:pt x="828417" y="2312879"/>
                  </a:lnTo>
                  <a:lnTo>
                    <a:pt x="828914" y="2322679"/>
                  </a:lnTo>
                  <a:lnTo>
                    <a:pt x="829550" y="2332479"/>
                  </a:lnTo>
                  <a:lnTo>
                    <a:pt x="830251" y="2342280"/>
                  </a:lnTo>
                  <a:lnTo>
                    <a:pt x="831142" y="2352080"/>
                  </a:lnTo>
                  <a:lnTo>
                    <a:pt x="832087" y="2361880"/>
                  </a:lnTo>
                  <a:lnTo>
                    <a:pt x="833185" y="2371681"/>
                  </a:lnTo>
                  <a:lnTo>
                    <a:pt x="834378" y="2381481"/>
                  </a:lnTo>
                  <a:lnTo>
                    <a:pt x="835669" y="2391281"/>
                  </a:lnTo>
                  <a:lnTo>
                    <a:pt x="837103" y="2401082"/>
                  </a:lnTo>
                  <a:lnTo>
                    <a:pt x="838587" y="2410882"/>
                  </a:lnTo>
                  <a:lnTo>
                    <a:pt x="840249" y="2420682"/>
                  </a:lnTo>
                  <a:lnTo>
                    <a:pt x="841964" y="2430483"/>
                  </a:lnTo>
                  <a:lnTo>
                    <a:pt x="843803" y="2440283"/>
                  </a:lnTo>
                  <a:lnTo>
                    <a:pt x="845739" y="2450083"/>
                  </a:lnTo>
                  <a:lnTo>
                    <a:pt x="847749" y="2459884"/>
                  </a:lnTo>
                  <a:lnTo>
                    <a:pt x="849896" y="2469684"/>
                  </a:lnTo>
                  <a:lnTo>
                    <a:pt x="852085" y="2479484"/>
                  </a:lnTo>
                  <a:lnTo>
                    <a:pt x="854417" y="2489285"/>
                  </a:lnTo>
                  <a:lnTo>
                    <a:pt x="856803" y="2499085"/>
                  </a:lnTo>
                  <a:lnTo>
                    <a:pt x="859283" y="2508885"/>
                  </a:lnTo>
                  <a:lnTo>
                    <a:pt x="861854" y="2518686"/>
                  </a:lnTo>
                  <a:lnTo>
                    <a:pt x="864476" y="2528486"/>
                  </a:lnTo>
                  <a:lnTo>
                    <a:pt x="867219" y="2538286"/>
                  </a:lnTo>
                  <a:lnTo>
                    <a:pt x="869996" y="2548087"/>
                  </a:lnTo>
                  <a:lnTo>
                    <a:pt x="872877" y="2557887"/>
                  </a:lnTo>
                  <a:lnTo>
                    <a:pt x="875809" y="2567688"/>
                  </a:lnTo>
                  <a:lnTo>
                    <a:pt x="878806" y="2577488"/>
                  </a:lnTo>
                  <a:lnTo>
                    <a:pt x="881880" y="2587288"/>
                  </a:lnTo>
                  <a:lnTo>
                    <a:pt x="884985" y="2597089"/>
                  </a:lnTo>
                  <a:lnTo>
                    <a:pt x="888187" y="2606889"/>
                  </a:lnTo>
                  <a:lnTo>
                    <a:pt x="891414" y="2616689"/>
                  </a:lnTo>
                  <a:lnTo>
                    <a:pt x="894708" y="2626490"/>
                  </a:lnTo>
                  <a:lnTo>
                    <a:pt x="898044" y="2636290"/>
                  </a:lnTo>
                  <a:lnTo>
                    <a:pt x="901420" y="2646090"/>
                  </a:lnTo>
                  <a:lnTo>
                    <a:pt x="904852" y="2655891"/>
                  </a:lnTo>
                  <a:lnTo>
                    <a:pt x="908303" y="2665691"/>
                  </a:lnTo>
                  <a:lnTo>
                    <a:pt x="911815" y="2675491"/>
                  </a:lnTo>
                  <a:lnTo>
                    <a:pt x="915343" y="2685292"/>
                  </a:lnTo>
                  <a:lnTo>
                    <a:pt x="918909" y="2695092"/>
                  </a:lnTo>
                  <a:lnTo>
                    <a:pt x="922501" y="2704892"/>
                  </a:lnTo>
                  <a:lnTo>
                    <a:pt x="926112" y="2714693"/>
                  </a:lnTo>
                  <a:lnTo>
                    <a:pt x="929755" y="2724493"/>
                  </a:lnTo>
                  <a:lnTo>
                    <a:pt x="933406" y="2734293"/>
                  </a:lnTo>
                  <a:lnTo>
                    <a:pt x="937082" y="2744094"/>
                  </a:lnTo>
                  <a:lnTo>
                    <a:pt x="940766" y="2753894"/>
                  </a:lnTo>
                  <a:lnTo>
                    <a:pt x="944462" y="2763694"/>
                  </a:lnTo>
                  <a:lnTo>
                    <a:pt x="948165" y="2773495"/>
                  </a:lnTo>
                  <a:lnTo>
                    <a:pt x="951872" y="2783295"/>
                  </a:lnTo>
                  <a:lnTo>
                    <a:pt x="955582" y="2793095"/>
                  </a:lnTo>
                  <a:lnTo>
                    <a:pt x="959291" y="2802896"/>
                  </a:lnTo>
                  <a:lnTo>
                    <a:pt x="962996" y="2812696"/>
                  </a:lnTo>
                  <a:lnTo>
                    <a:pt x="966695" y="2822496"/>
                  </a:lnTo>
                  <a:lnTo>
                    <a:pt x="970388" y="2832297"/>
                  </a:lnTo>
                  <a:lnTo>
                    <a:pt x="974065" y="2842097"/>
                  </a:lnTo>
                  <a:lnTo>
                    <a:pt x="977737" y="2851897"/>
                  </a:lnTo>
                  <a:lnTo>
                    <a:pt x="981380" y="2861698"/>
                  </a:lnTo>
                  <a:lnTo>
                    <a:pt x="985014" y="2871498"/>
                  </a:lnTo>
                  <a:lnTo>
                    <a:pt x="988623" y="2881298"/>
                  </a:lnTo>
                  <a:lnTo>
                    <a:pt x="992208" y="2891099"/>
                  </a:lnTo>
                  <a:lnTo>
                    <a:pt x="995773" y="2900899"/>
                  </a:lnTo>
                  <a:lnTo>
                    <a:pt x="999299" y="2910699"/>
                  </a:lnTo>
                  <a:lnTo>
                    <a:pt x="1002810" y="2920500"/>
                  </a:lnTo>
                  <a:lnTo>
                    <a:pt x="1006269" y="2930300"/>
                  </a:lnTo>
                  <a:lnTo>
                    <a:pt x="1009706" y="2940100"/>
                  </a:lnTo>
                  <a:lnTo>
                    <a:pt x="1013101" y="2949901"/>
                  </a:lnTo>
                  <a:lnTo>
                    <a:pt x="1016453" y="2959701"/>
                  </a:lnTo>
                  <a:lnTo>
                    <a:pt x="1019778" y="2969501"/>
                  </a:lnTo>
                  <a:lnTo>
                    <a:pt x="1023035" y="2979302"/>
                  </a:lnTo>
                  <a:lnTo>
                    <a:pt x="1026271" y="2989102"/>
                  </a:lnTo>
                  <a:lnTo>
                    <a:pt x="1029435" y="2998902"/>
                  </a:lnTo>
                  <a:lnTo>
                    <a:pt x="1032562" y="3008703"/>
                  </a:lnTo>
                  <a:lnTo>
                    <a:pt x="1035637" y="3018503"/>
                  </a:lnTo>
                  <a:lnTo>
                    <a:pt x="1038645" y="3028303"/>
                  </a:lnTo>
                  <a:lnTo>
                    <a:pt x="1041623" y="3038104"/>
                  </a:lnTo>
                  <a:lnTo>
                    <a:pt x="1044503" y="3047904"/>
                  </a:lnTo>
                  <a:lnTo>
                    <a:pt x="1047354" y="3057704"/>
                  </a:lnTo>
                  <a:lnTo>
                    <a:pt x="1050121" y="3067505"/>
                  </a:lnTo>
                  <a:lnTo>
                    <a:pt x="1052830" y="3077305"/>
                  </a:lnTo>
                  <a:lnTo>
                    <a:pt x="1055481" y="3087105"/>
                  </a:lnTo>
                  <a:lnTo>
                    <a:pt x="1058039" y="3096906"/>
                  </a:lnTo>
                  <a:lnTo>
                    <a:pt x="1060564" y="3106706"/>
                  </a:lnTo>
                  <a:lnTo>
                    <a:pt x="1062965" y="3116506"/>
                  </a:lnTo>
                  <a:lnTo>
                    <a:pt x="1065326" y="3126307"/>
                  </a:lnTo>
                  <a:lnTo>
                    <a:pt x="1067593" y="3136107"/>
                  </a:lnTo>
                  <a:lnTo>
                    <a:pt x="1069780" y="3145907"/>
                  </a:lnTo>
                  <a:lnTo>
                    <a:pt x="1071906" y="3155708"/>
                  </a:lnTo>
                  <a:lnTo>
                    <a:pt x="1073909" y="3165508"/>
                  </a:lnTo>
                  <a:lnTo>
                    <a:pt x="1075872" y="3175308"/>
                  </a:lnTo>
                  <a:lnTo>
                    <a:pt x="1077698" y="3185109"/>
                  </a:lnTo>
                  <a:lnTo>
                    <a:pt x="1079464" y="3194909"/>
                  </a:lnTo>
                  <a:lnTo>
                    <a:pt x="1081131" y="3204709"/>
                  </a:lnTo>
                  <a:lnTo>
                    <a:pt x="1082691" y="3214510"/>
                  </a:lnTo>
                  <a:lnTo>
                    <a:pt x="1084192" y="3224310"/>
                  </a:lnTo>
                  <a:lnTo>
                    <a:pt x="1085536" y="3234110"/>
                  </a:lnTo>
                  <a:lnTo>
                    <a:pt x="1086834" y="3243911"/>
                  </a:lnTo>
                  <a:lnTo>
                    <a:pt x="1087985" y="3253711"/>
                  </a:lnTo>
                  <a:lnTo>
                    <a:pt x="1089055" y="3263511"/>
                  </a:lnTo>
                  <a:lnTo>
                    <a:pt x="1090022" y="3273312"/>
                  </a:lnTo>
                  <a:lnTo>
                    <a:pt x="1090854" y="3283112"/>
                  </a:lnTo>
                  <a:lnTo>
                    <a:pt x="1091632" y="3292912"/>
                  </a:lnTo>
                  <a:lnTo>
                    <a:pt x="1092218" y="3302713"/>
                  </a:lnTo>
                  <a:lnTo>
                    <a:pt x="1092751" y="3312513"/>
                  </a:lnTo>
                  <a:lnTo>
                    <a:pt x="1093133" y="3322313"/>
                  </a:lnTo>
                  <a:lnTo>
                    <a:pt x="1093409" y="3332114"/>
                  </a:lnTo>
                  <a:lnTo>
                    <a:pt x="1093585" y="3341914"/>
                  </a:lnTo>
                  <a:lnTo>
                    <a:pt x="1093596" y="3351714"/>
                  </a:lnTo>
                  <a:lnTo>
                    <a:pt x="1093550" y="3361515"/>
                  </a:lnTo>
                  <a:lnTo>
                    <a:pt x="1093300" y="3371315"/>
                  </a:lnTo>
                  <a:lnTo>
                    <a:pt x="1092980" y="3381115"/>
                  </a:lnTo>
                  <a:lnTo>
                    <a:pt x="1092511" y="3390916"/>
                  </a:lnTo>
                  <a:lnTo>
                    <a:pt x="1091910" y="3400716"/>
                  </a:lnTo>
                  <a:lnTo>
                    <a:pt x="1091218" y="3410516"/>
                  </a:lnTo>
                  <a:lnTo>
                    <a:pt x="1090331" y="3420317"/>
                  </a:lnTo>
                  <a:lnTo>
                    <a:pt x="1089382" y="3430117"/>
                  </a:lnTo>
                  <a:lnTo>
                    <a:pt x="1088234" y="3439917"/>
                  </a:lnTo>
                  <a:lnTo>
                    <a:pt x="1086993" y="3449718"/>
                  </a:lnTo>
                  <a:lnTo>
                    <a:pt x="1085613" y="3459518"/>
                  </a:lnTo>
                  <a:lnTo>
                    <a:pt x="1084077" y="3469318"/>
                  </a:lnTo>
                  <a:lnTo>
                    <a:pt x="1082463" y="3479119"/>
                  </a:lnTo>
                  <a:lnTo>
                    <a:pt x="1080630" y="3488919"/>
                  </a:lnTo>
                  <a:lnTo>
                    <a:pt x="1078733" y="3498719"/>
                  </a:lnTo>
                  <a:lnTo>
                    <a:pt x="1076649" y="3508520"/>
                  </a:lnTo>
                  <a:lnTo>
                    <a:pt x="1074454" y="3518320"/>
                  </a:lnTo>
                  <a:lnTo>
                    <a:pt x="1072134" y="3528120"/>
                  </a:lnTo>
                  <a:lnTo>
                    <a:pt x="1069641" y="3537921"/>
                  </a:lnTo>
                  <a:lnTo>
                    <a:pt x="1067085" y="3547721"/>
                  </a:lnTo>
                  <a:lnTo>
                    <a:pt x="1064298" y="3557521"/>
                  </a:lnTo>
                  <a:lnTo>
                    <a:pt x="1061446" y="3567322"/>
                  </a:lnTo>
                  <a:lnTo>
                    <a:pt x="1058429" y="3577122"/>
                  </a:lnTo>
                  <a:lnTo>
                    <a:pt x="1055286" y="3586922"/>
                  </a:lnTo>
                  <a:lnTo>
                    <a:pt x="1052041" y="3596723"/>
                  </a:lnTo>
                  <a:lnTo>
                    <a:pt x="1048613" y="3606523"/>
                  </a:lnTo>
                  <a:lnTo>
                    <a:pt x="1045125" y="3616323"/>
                  </a:lnTo>
                  <a:lnTo>
                    <a:pt x="1041436" y="3626124"/>
                  </a:lnTo>
                  <a:lnTo>
                    <a:pt x="1037672" y="3635924"/>
                  </a:lnTo>
                  <a:lnTo>
                    <a:pt x="1033769" y="3645724"/>
                  </a:lnTo>
                  <a:lnTo>
                    <a:pt x="1029737" y="3655525"/>
                  </a:lnTo>
                  <a:lnTo>
                    <a:pt x="1025626" y="3665325"/>
                  </a:lnTo>
                  <a:lnTo>
                    <a:pt x="1021337" y="3675125"/>
                  </a:lnTo>
                  <a:lnTo>
                    <a:pt x="1016994" y="3684926"/>
                  </a:lnTo>
                  <a:lnTo>
                    <a:pt x="1012488" y="3694726"/>
                  </a:lnTo>
                  <a:lnTo>
                    <a:pt x="1007904" y="3704526"/>
                  </a:lnTo>
                  <a:lnTo>
                    <a:pt x="1003212" y="3714327"/>
                  </a:lnTo>
                  <a:lnTo>
                    <a:pt x="998399" y="3724127"/>
                  </a:lnTo>
                  <a:lnTo>
                    <a:pt x="993531" y="3733927"/>
                  </a:lnTo>
                  <a:lnTo>
                    <a:pt x="988503" y="3743728"/>
                  </a:lnTo>
                  <a:lnTo>
                    <a:pt x="983433" y="3753528"/>
                  </a:lnTo>
                  <a:lnTo>
                    <a:pt x="978241" y="3763328"/>
                  </a:lnTo>
                  <a:lnTo>
                    <a:pt x="972977" y="3773129"/>
                  </a:lnTo>
                  <a:lnTo>
                    <a:pt x="967640" y="3782929"/>
                  </a:lnTo>
                  <a:lnTo>
                    <a:pt x="962199" y="3792729"/>
                  </a:lnTo>
                  <a:lnTo>
                    <a:pt x="956723" y="3802530"/>
                  </a:lnTo>
                  <a:lnTo>
                    <a:pt x="951128" y="3812330"/>
                  </a:lnTo>
                  <a:lnTo>
                    <a:pt x="945499" y="3822131"/>
                  </a:lnTo>
                  <a:lnTo>
                    <a:pt x="939793" y="3831931"/>
                  </a:lnTo>
                  <a:lnTo>
                    <a:pt x="934030" y="3841731"/>
                  </a:lnTo>
                  <a:lnTo>
                    <a:pt x="928225" y="3851532"/>
                  </a:lnTo>
                  <a:lnTo>
                    <a:pt x="922348" y="3861332"/>
                  </a:lnTo>
                  <a:lnTo>
                    <a:pt x="916449" y="3871132"/>
                  </a:lnTo>
                  <a:lnTo>
                    <a:pt x="910485" y="3880933"/>
                  </a:lnTo>
                  <a:lnTo>
                    <a:pt x="904498" y="3890733"/>
                  </a:lnTo>
                  <a:lnTo>
                    <a:pt x="898474" y="3900533"/>
                  </a:lnTo>
                  <a:lnTo>
                    <a:pt x="892420" y="3910334"/>
                  </a:lnTo>
                  <a:lnTo>
                    <a:pt x="886349" y="3920134"/>
                  </a:lnTo>
                  <a:lnTo>
                    <a:pt x="880247" y="3929934"/>
                  </a:lnTo>
                  <a:lnTo>
                    <a:pt x="874138" y="3939735"/>
                  </a:lnTo>
                  <a:lnTo>
                    <a:pt x="868012" y="3949535"/>
                  </a:lnTo>
                  <a:lnTo>
                    <a:pt x="861883" y="3959335"/>
                  </a:lnTo>
                  <a:lnTo>
                    <a:pt x="855749" y="3969136"/>
                  </a:lnTo>
                  <a:lnTo>
                    <a:pt x="849619" y="3978936"/>
                  </a:lnTo>
                  <a:lnTo>
                    <a:pt x="843490" y="3988736"/>
                  </a:lnTo>
                  <a:lnTo>
                    <a:pt x="837379" y="3998537"/>
                  </a:lnTo>
                  <a:lnTo>
                    <a:pt x="831275" y="4008337"/>
                  </a:lnTo>
                  <a:lnTo>
                    <a:pt x="825193" y="4018137"/>
                  </a:lnTo>
                  <a:lnTo>
                    <a:pt x="819133" y="4027938"/>
                  </a:lnTo>
                  <a:lnTo>
                    <a:pt x="813092" y="4037738"/>
                  </a:lnTo>
                  <a:lnTo>
                    <a:pt x="807094" y="4047538"/>
                  </a:lnTo>
                  <a:lnTo>
                    <a:pt x="801110" y="4057339"/>
                  </a:lnTo>
                  <a:lnTo>
                    <a:pt x="795187" y="4067139"/>
                  </a:lnTo>
                  <a:lnTo>
                    <a:pt x="789288" y="4076939"/>
                  </a:lnTo>
                  <a:lnTo>
                    <a:pt x="783438" y="4086740"/>
                  </a:lnTo>
                  <a:lnTo>
                    <a:pt x="777639" y="4096540"/>
                  </a:lnTo>
                  <a:lnTo>
                    <a:pt x="771875" y="4106340"/>
                  </a:lnTo>
                  <a:lnTo>
                    <a:pt x="766191" y="4116141"/>
                  </a:lnTo>
                  <a:lnTo>
                    <a:pt x="760534" y="4125941"/>
                  </a:lnTo>
                  <a:lnTo>
                    <a:pt x="754965" y="4135741"/>
                  </a:lnTo>
                  <a:lnTo>
                    <a:pt x="749441" y="4145542"/>
                  </a:lnTo>
                  <a:lnTo>
                    <a:pt x="743983" y="4155342"/>
                  </a:lnTo>
                  <a:lnTo>
                    <a:pt x="738604" y="4165142"/>
                  </a:lnTo>
                  <a:lnTo>
                    <a:pt x="733264" y="4174943"/>
                  </a:lnTo>
                  <a:lnTo>
                    <a:pt x="728041" y="4184743"/>
                  </a:lnTo>
                  <a:lnTo>
                    <a:pt x="722854" y="4194543"/>
                  </a:lnTo>
                  <a:lnTo>
                    <a:pt x="717770" y="4204344"/>
                  </a:lnTo>
                  <a:lnTo>
                    <a:pt x="712751" y="4214144"/>
                  </a:lnTo>
                  <a:lnTo>
                    <a:pt x="707803" y="4223944"/>
                  </a:lnTo>
                  <a:lnTo>
                    <a:pt x="702961" y="4233745"/>
                  </a:lnTo>
                  <a:lnTo>
                    <a:pt x="698157" y="4243545"/>
                  </a:lnTo>
                  <a:lnTo>
                    <a:pt x="693496" y="4253345"/>
                  </a:lnTo>
                  <a:lnTo>
                    <a:pt x="688877" y="4263146"/>
                  </a:lnTo>
                  <a:lnTo>
                    <a:pt x="684365" y="4272946"/>
                  </a:lnTo>
                  <a:lnTo>
                    <a:pt x="679937" y="4282746"/>
                  </a:lnTo>
                  <a:lnTo>
                    <a:pt x="675576" y="4292547"/>
                  </a:lnTo>
                  <a:lnTo>
                    <a:pt x="671341" y="4302347"/>
                  </a:lnTo>
                  <a:lnTo>
                    <a:pt x="667148" y="4312147"/>
                  </a:lnTo>
                  <a:lnTo>
                    <a:pt x="663096" y="4321948"/>
                  </a:lnTo>
                  <a:lnTo>
                    <a:pt x="659100" y="4331748"/>
                  </a:lnTo>
                  <a:lnTo>
                    <a:pt x="655204" y="4341548"/>
                  </a:lnTo>
                  <a:lnTo>
                    <a:pt x="651406" y="4351349"/>
                  </a:lnTo>
                  <a:lnTo>
                    <a:pt x="647666" y="4361149"/>
                  </a:lnTo>
                  <a:lnTo>
                    <a:pt x="644066" y="4370949"/>
                  </a:lnTo>
                  <a:lnTo>
                    <a:pt x="640507" y="4380750"/>
                  </a:lnTo>
                  <a:lnTo>
                    <a:pt x="637078" y="4390550"/>
                  </a:lnTo>
                  <a:lnTo>
                    <a:pt x="633716" y="4400350"/>
                  </a:lnTo>
                  <a:lnTo>
                    <a:pt x="630441" y="4410151"/>
                  </a:lnTo>
                  <a:lnTo>
                    <a:pt x="627272" y="4419951"/>
                  </a:lnTo>
                  <a:lnTo>
                    <a:pt x="624150" y="4429751"/>
                  </a:lnTo>
                  <a:lnTo>
                    <a:pt x="621172" y="4439552"/>
                  </a:lnTo>
                  <a:lnTo>
                    <a:pt x="618234" y="4449352"/>
                  </a:lnTo>
                  <a:lnTo>
                    <a:pt x="615408" y="4459152"/>
                  </a:lnTo>
                  <a:lnTo>
                    <a:pt x="612655" y="4468953"/>
                  </a:lnTo>
                  <a:lnTo>
                    <a:pt x="609974" y="4478753"/>
                  </a:lnTo>
                  <a:lnTo>
                    <a:pt x="607402" y="4488553"/>
                  </a:lnTo>
                  <a:lnTo>
                    <a:pt x="604867" y="4498354"/>
                  </a:lnTo>
                  <a:lnTo>
                    <a:pt x="602464" y="4508154"/>
                  </a:lnTo>
                  <a:lnTo>
                    <a:pt x="600103" y="4517954"/>
                  </a:lnTo>
                  <a:lnTo>
                    <a:pt x="597834" y="4527755"/>
                  </a:lnTo>
                  <a:lnTo>
                    <a:pt x="595640" y="4537555"/>
                  </a:lnTo>
                  <a:lnTo>
                    <a:pt x="593500" y="4547355"/>
                  </a:lnTo>
                  <a:lnTo>
                    <a:pt x="591467" y="4557156"/>
                  </a:lnTo>
                  <a:lnTo>
                    <a:pt x="589468" y="4566956"/>
                  </a:lnTo>
                  <a:lnTo>
                    <a:pt x="587575" y="4576756"/>
                  </a:lnTo>
                  <a:lnTo>
                    <a:pt x="585727" y="4586557"/>
                  </a:lnTo>
                  <a:lnTo>
                    <a:pt x="583951" y="4596357"/>
                  </a:lnTo>
                  <a:lnTo>
                    <a:pt x="582248" y="4606157"/>
                  </a:lnTo>
                  <a:lnTo>
                    <a:pt x="580583" y="4615958"/>
                  </a:lnTo>
                  <a:lnTo>
                    <a:pt x="579018" y="4625758"/>
                  </a:lnTo>
                  <a:lnTo>
                    <a:pt x="577481" y="4635558"/>
                  </a:lnTo>
                  <a:lnTo>
                    <a:pt x="576027" y="4645359"/>
                  </a:lnTo>
                  <a:lnTo>
                    <a:pt x="574619" y="4655159"/>
                  </a:lnTo>
                  <a:lnTo>
                    <a:pt x="573263" y="4664959"/>
                  </a:lnTo>
                  <a:lnTo>
                    <a:pt x="571975" y="4674760"/>
                  </a:lnTo>
                  <a:lnTo>
                    <a:pt x="570713" y="4684560"/>
                  </a:lnTo>
                  <a:lnTo>
                    <a:pt x="569539" y="4694360"/>
                  </a:lnTo>
                  <a:lnTo>
                    <a:pt x="568388" y="4704161"/>
                  </a:lnTo>
                  <a:lnTo>
                    <a:pt x="567298" y="4713961"/>
                  </a:lnTo>
                  <a:lnTo>
                    <a:pt x="566252" y="4723761"/>
                  </a:lnTo>
                  <a:lnTo>
                    <a:pt x="565242" y="4733562"/>
                  </a:lnTo>
                  <a:lnTo>
                    <a:pt x="564293" y="4743362"/>
                  </a:lnTo>
                  <a:lnTo>
                    <a:pt x="563364" y="4753162"/>
                  </a:lnTo>
                  <a:lnTo>
                    <a:pt x="562501" y="4762963"/>
                  </a:lnTo>
                  <a:lnTo>
                    <a:pt x="561661" y="4772763"/>
                  </a:lnTo>
                  <a:lnTo>
                    <a:pt x="560865" y="4782563"/>
                  </a:lnTo>
                  <a:lnTo>
                    <a:pt x="560107" y="4792364"/>
                  </a:lnTo>
                  <a:lnTo>
                    <a:pt x="559374" y="4802164"/>
                  </a:lnTo>
                  <a:lnTo>
                    <a:pt x="558692" y="4811964"/>
                  </a:lnTo>
                  <a:lnTo>
                    <a:pt x="558026" y="4821765"/>
                  </a:lnTo>
                  <a:lnTo>
                    <a:pt x="557406" y="4831565"/>
                  </a:lnTo>
                  <a:lnTo>
                    <a:pt x="556808" y="4841365"/>
                  </a:lnTo>
                  <a:lnTo>
                    <a:pt x="556241" y="4851166"/>
                  </a:lnTo>
                  <a:lnTo>
                    <a:pt x="555706" y="4860966"/>
                  </a:lnTo>
                  <a:lnTo>
                    <a:pt x="555186" y="4870766"/>
                  </a:lnTo>
                  <a:lnTo>
                    <a:pt x="554708" y="4880567"/>
                  </a:lnTo>
                  <a:lnTo>
                    <a:pt x="554242" y="4890367"/>
                  </a:lnTo>
                  <a:lnTo>
                    <a:pt x="553809" y="4900167"/>
                  </a:lnTo>
                  <a:lnTo>
                    <a:pt x="553394" y="4909968"/>
                  </a:lnTo>
                  <a:lnTo>
                    <a:pt x="552998" y="4919768"/>
                  </a:lnTo>
                  <a:lnTo>
                    <a:pt x="552630" y="4929568"/>
                  </a:lnTo>
                  <a:lnTo>
                    <a:pt x="552271" y="4939369"/>
                  </a:lnTo>
                  <a:lnTo>
                    <a:pt x="551944" y="4949169"/>
                  </a:lnTo>
                  <a:lnTo>
                    <a:pt x="551626" y="4958969"/>
                  </a:lnTo>
                  <a:lnTo>
                    <a:pt x="551330" y="4968770"/>
                  </a:lnTo>
                  <a:lnTo>
                    <a:pt x="551049" y="4978570"/>
                  </a:lnTo>
                  <a:lnTo>
                    <a:pt x="550780" y="4988370"/>
                  </a:lnTo>
                  <a:lnTo>
                    <a:pt x="550533" y="4998171"/>
                  </a:lnTo>
                  <a:lnTo>
                    <a:pt x="55029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137311"/>
              <a:ext cx="0" cy="834225"/>
            </a:xfrm>
            <a:custGeom>
              <a:avLst/>
              <a:pathLst>
                <a:path w="0" h="834225">
                  <a:moveTo>
                    <a:pt x="0" y="8342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812590"/>
              <a:ext cx="0" cy="6828"/>
            </a:xfrm>
            <a:custGeom>
              <a:avLst/>
              <a:pathLst>
                <a:path w="0" h="6828">
                  <a:moveTo>
                    <a:pt x="0" y="0"/>
                  </a:moveTo>
                  <a:lnTo>
                    <a:pt x="0" y="68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971536"/>
              <a:ext cx="182029" cy="841053"/>
            </a:xfrm>
            <a:custGeom>
              <a:avLst/>
              <a:pathLst>
                <a:path w="182029" h="841053">
                  <a:moveTo>
                    <a:pt x="0" y="0"/>
                  </a:moveTo>
                  <a:lnTo>
                    <a:pt x="0" y="841053"/>
                  </a:lnTo>
                  <a:lnTo>
                    <a:pt x="182029" y="84105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80576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72815"/>
              <a:ext cx="0" cy="50076"/>
            </a:xfrm>
            <a:custGeom>
              <a:avLst/>
              <a:pathLst>
                <a:path w="0" h="50076">
                  <a:moveTo>
                    <a:pt x="0" y="500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72187"/>
              <a:ext cx="0" cy="60888"/>
            </a:xfrm>
            <a:custGeom>
              <a:avLst/>
              <a:pathLst>
                <a:path w="0" h="60888">
                  <a:moveTo>
                    <a:pt x="0" y="0"/>
                  </a:moveTo>
                  <a:lnTo>
                    <a:pt x="0" y="608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22891"/>
              <a:ext cx="182029" cy="2149296"/>
            </a:xfrm>
            <a:custGeom>
              <a:avLst/>
              <a:pathLst>
                <a:path w="182029" h="2149296">
                  <a:moveTo>
                    <a:pt x="0" y="0"/>
                  </a:moveTo>
                  <a:lnTo>
                    <a:pt x="0" y="2149296"/>
                  </a:lnTo>
                  <a:lnTo>
                    <a:pt x="182029" y="214929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01023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001633" y="3057299"/>
              <a:ext cx="160023" cy="160023"/>
            </a:xfrm>
            <a:custGeom>
              <a:avLst/>
              <a:pathLst>
                <a:path w="160023" h="160023">
                  <a:moveTo>
                    <a:pt x="0" y="80011"/>
                  </a:moveTo>
                  <a:lnTo>
                    <a:pt x="80011" y="0"/>
                  </a:lnTo>
                  <a:lnTo>
                    <a:pt x="160023" y="80011"/>
                  </a:lnTo>
                  <a:lnTo>
                    <a:pt x="80011" y="1600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22125" y="3104490"/>
              <a:ext cx="38328" cy="383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806115" y="4191497"/>
              <a:ext cx="99535" cy="9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04959" y="3076149"/>
              <a:ext cx="104114" cy="1041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30383" y="2497575"/>
              <a:ext cx="155031" cy="1550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55889" y="2544173"/>
              <a:ext cx="102807" cy="1028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32422" y="2522168"/>
              <a:ext cx="101294" cy="1012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25470" y="473361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81045" y="3870044"/>
              <a:ext cx="100554" cy="100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24539" y="2552046"/>
              <a:ext cx="46090" cy="460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33010" y="2553315"/>
              <a:ext cx="102733" cy="1027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32147" y="3916436"/>
              <a:ext cx="98818" cy="98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04672" y="2593043"/>
              <a:ext cx="100667" cy="100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19148" y="4754069"/>
              <a:ext cx="103385" cy="103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17932" y="4132617"/>
              <a:ext cx="98933" cy="98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26121" y="4734501"/>
              <a:ext cx="137969" cy="13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10094" y="4689849"/>
              <a:ext cx="99805" cy="99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74724" y="4272424"/>
              <a:ext cx="169854" cy="169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13303" y="4724848"/>
              <a:ext cx="161826" cy="161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79959" y="2581783"/>
              <a:ext cx="68560" cy="685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845819" y="4739534"/>
              <a:ext cx="118796" cy="118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5252" y="4764720"/>
              <a:ext cx="100292" cy="100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35371" y="4783796"/>
              <a:ext cx="98559" cy="9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59374" y="4003233"/>
              <a:ext cx="102768" cy="102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02016" y="4732202"/>
              <a:ext cx="101594" cy="101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233641" y="318914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chr1:17018930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448133" y="592511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48133" y="535606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503125" y="478701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421796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03125" y="36489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03125" y="307987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03125" y="251082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880411" y="59848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54157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48467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42776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0411" y="37086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0411" y="313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25705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106490" y="214336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3" name="pt63"/>
            <p:cNvSpPr/>
            <p:nvPr/>
          </p:nvSpPr>
          <p:spPr>
            <a:xfrm>
              <a:off x="7179089" y="24950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179089" y="268994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179089" y="288479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389908" y="242798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389908" y="262283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389908" y="281768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106490" y="320267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0" name="pt70"/>
            <p:cNvSpPr/>
            <p:nvPr/>
          </p:nvSpPr>
          <p:spPr>
            <a:xfrm>
              <a:off x="7157908" y="3489287"/>
              <a:ext cx="94975" cy="94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200896" y="372712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57908" y="3878986"/>
              <a:ext cx="94975" cy="94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40102" y="4056029"/>
              <a:ext cx="130587" cy="1305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126438" y="4238696"/>
              <a:ext cx="157914" cy="1579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392869" y="348122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92869" y="367190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92869" y="387092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92869" y="406376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92869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106490" y="459022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1" name="pt81"/>
            <p:cNvSpPr/>
            <p:nvPr/>
          </p:nvSpPr>
          <p:spPr>
            <a:xfrm>
              <a:off x="7179089" y="4921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179089" y="511631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389908" y="488389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89908" y="507874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924695" y="619487"/>
              <a:ext cx="781962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SDHB,Prostate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615326" y="1198960"/>
              <a:ext cx="1126310" cy="5007971"/>
            </a:xfrm>
            <a:custGeom>
              <a:avLst/>
              <a:pathLst>
                <a:path w="1126310" h="5007971">
                  <a:moveTo>
                    <a:pt x="558236" y="5007971"/>
                  </a:moveTo>
                  <a:lnTo>
                    <a:pt x="557913" y="4998171"/>
                  </a:lnTo>
                  <a:lnTo>
                    <a:pt x="557571" y="4988370"/>
                  </a:lnTo>
                  <a:lnTo>
                    <a:pt x="557215" y="4978570"/>
                  </a:lnTo>
                  <a:lnTo>
                    <a:pt x="556828" y="4968770"/>
                  </a:lnTo>
                  <a:lnTo>
                    <a:pt x="556432" y="4958969"/>
                  </a:lnTo>
                  <a:lnTo>
                    <a:pt x="556001" y="4949169"/>
                  </a:lnTo>
                  <a:lnTo>
                    <a:pt x="555555" y="4939369"/>
                  </a:lnTo>
                  <a:lnTo>
                    <a:pt x="555081" y="4929568"/>
                  </a:lnTo>
                  <a:lnTo>
                    <a:pt x="554580" y="4919768"/>
                  </a:lnTo>
                  <a:lnTo>
                    <a:pt x="554061" y="4909968"/>
                  </a:lnTo>
                  <a:lnTo>
                    <a:pt x="553499" y="4900167"/>
                  </a:lnTo>
                  <a:lnTo>
                    <a:pt x="552924" y="4890367"/>
                  </a:lnTo>
                  <a:lnTo>
                    <a:pt x="552303" y="4880567"/>
                  </a:lnTo>
                  <a:lnTo>
                    <a:pt x="551661" y="4870766"/>
                  </a:lnTo>
                  <a:lnTo>
                    <a:pt x="550982" y="4860966"/>
                  </a:lnTo>
                  <a:lnTo>
                    <a:pt x="550266" y="4851166"/>
                  </a:lnTo>
                  <a:lnTo>
                    <a:pt x="549526" y="4841365"/>
                  </a:lnTo>
                  <a:lnTo>
                    <a:pt x="548730" y="4831565"/>
                  </a:lnTo>
                  <a:lnTo>
                    <a:pt x="547916" y="4821765"/>
                  </a:lnTo>
                  <a:lnTo>
                    <a:pt x="547041" y="4811964"/>
                  </a:lnTo>
                  <a:lnTo>
                    <a:pt x="546138" y="4802164"/>
                  </a:lnTo>
                  <a:lnTo>
                    <a:pt x="545189" y="4792364"/>
                  </a:lnTo>
                  <a:lnTo>
                    <a:pt x="544190" y="4782563"/>
                  </a:lnTo>
                  <a:lnTo>
                    <a:pt x="543162" y="4772763"/>
                  </a:lnTo>
                  <a:lnTo>
                    <a:pt x="542059" y="4762963"/>
                  </a:lnTo>
                  <a:lnTo>
                    <a:pt x="540935" y="4753162"/>
                  </a:lnTo>
                  <a:lnTo>
                    <a:pt x="539733" y="4743362"/>
                  </a:lnTo>
                  <a:lnTo>
                    <a:pt x="538495" y="4733562"/>
                  </a:lnTo>
                  <a:lnTo>
                    <a:pt x="537200" y="4723761"/>
                  </a:lnTo>
                  <a:lnTo>
                    <a:pt x="535840" y="4713961"/>
                  </a:lnTo>
                  <a:lnTo>
                    <a:pt x="534445" y="4704161"/>
                  </a:lnTo>
                  <a:lnTo>
                    <a:pt x="532956" y="4694360"/>
                  </a:lnTo>
                  <a:lnTo>
                    <a:pt x="531439" y="4684560"/>
                  </a:lnTo>
                  <a:lnTo>
                    <a:pt x="529829" y="4674760"/>
                  </a:lnTo>
                  <a:lnTo>
                    <a:pt x="528172" y="4664959"/>
                  </a:lnTo>
                  <a:lnTo>
                    <a:pt x="526448" y="4655159"/>
                  </a:lnTo>
                  <a:lnTo>
                    <a:pt x="524642" y="4645359"/>
                  </a:lnTo>
                  <a:lnTo>
                    <a:pt x="522796" y="4635558"/>
                  </a:lnTo>
                  <a:lnTo>
                    <a:pt x="520834" y="4625758"/>
                  </a:lnTo>
                  <a:lnTo>
                    <a:pt x="518840" y="4615958"/>
                  </a:lnTo>
                  <a:lnTo>
                    <a:pt x="516736" y="4606157"/>
                  </a:lnTo>
                  <a:lnTo>
                    <a:pt x="514574" y="4596357"/>
                  </a:lnTo>
                  <a:lnTo>
                    <a:pt x="512334" y="4586557"/>
                  </a:lnTo>
                  <a:lnTo>
                    <a:pt x="509997" y="4576756"/>
                  </a:lnTo>
                  <a:lnTo>
                    <a:pt x="507614" y="4566956"/>
                  </a:lnTo>
                  <a:lnTo>
                    <a:pt x="505095" y="4557156"/>
                  </a:lnTo>
                  <a:lnTo>
                    <a:pt x="502538" y="4547355"/>
                  </a:lnTo>
                  <a:lnTo>
                    <a:pt x="499857" y="4537555"/>
                  </a:lnTo>
                  <a:lnTo>
                    <a:pt x="497108" y="4527755"/>
                  </a:lnTo>
                  <a:lnTo>
                    <a:pt x="494271" y="4517954"/>
                  </a:lnTo>
                  <a:lnTo>
                    <a:pt x="491323" y="4508154"/>
                  </a:lnTo>
                  <a:lnTo>
                    <a:pt x="488326" y="4498354"/>
                  </a:lnTo>
                  <a:lnTo>
                    <a:pt x="485174" y="4488553"/>
                  </a:lnTo>
                  <a:lnTo>
                    <a:pt x="481979" y="4478753"/>
                  </a:lnTo>
                  <a:lnTo>
                    <a:pt x="478651" y="4468953"/>
                  </a:lnTo>
                  <a:lnTo>
                    <a:pt x="475244" y="4459152"/>
                  </a:lnTo>
                  <a:lnTo>
                    <a:pt x="471745" y="4449352"/>
                  </a:lnTo>
                  <a:lnTo>
                    <a:pt x="468123" y="4439552"/>
                  </a:lnTo>
                  <a:lnTo>
                    <a:pt x="464451" y="4429751"/>
                  </a:lnTo>
                  <a:lnTo>
                    <a:pt x="460610" y="4419951"/>
                  </a:lnTo>
                  <a:lnTo>
                    <a:pt x="456724" y="4410151"/>
                  </a:lnTo>
                  <a:lnTo>
                    <a:pt x="452699" y="4400350"/>
                  </a:lnTo>
                  <a:lnTo>
                    <a:pt x="448591" y="4390550"/>
                  </a:lnTo>
                  <a:lnTo>
                    <a:pt x="444388" y="4380750"/>
                  </a:lnTo>
                  <a:lnTo>
                    <a:pt x="440057" y="4370949"/>
                  </a:lnTo>
                  <a:lnTo>
                    <a:pt x="435676" y="4361149"/>
                  </a:lnTo>
                  <a:lnTo>
                    <a:pt x="431121" y="4351349"/>
                  </a:lnTo>
                  <a:lnTo>
                    <a:pt x="426522" y="4341548"/>
                  </a:lnTo>
                  <a:lnTo>
                    <a:pt x="421787" y="4331748"/>
                  </a:lnTo>
                  <a:lnTo>
                    <a:pt x="416967" y="4321948"/>
                  </a:lnTo>
                  <a:lnTo>
                    <a:pt x="412056" y="4312147"/>
                  </a:lnTo>
                  <a:lnTo>
                    <a:pt x="407019" y="4302347"/>
                  </a:lnTo>
                  <a:lnTo>
                    <a:pt x="401936" y="4292547"/>
                  </a:lnTo>
                  <a:lnTo>
                    <a:pt x="396686" y="4282746"/>
                  </a:lnTo>
                  <a:lnTo>
                    <a:pt x="391395" y="4272946"/>
                  </a:lnTo>
                  <a:lnTo>
                    <a:pt x="385979" y="4263146"/>
                  </a:lnTo>
                  <a:lnTo>
                    <a:pt x="380483" y="4253345"/>
                  </a:lnTo>
                  <a:lnTo>
                    <a:pt x="374908" y="4243545"/>
                  </a:lnTo>
                  <a:lnTo>
                    <a:pt x="369217" y="4233745"/>
                  </a:lnTo>
                  <a:lnTo>
                    <a:pt x="363487" y="4223944"/>
                  </a:lnTo>
                  <a:lnTo>
                    <a:pt x="357612" y="4214144"/>
                  </a:lnTo>
                  <a:lnTo>
                    <a:pt x="351700" y="4204344"/>
                  </a:lnTo>
                  <a:lnTo>
                    <a:pt x="345686" y="4194543"/>
                  </a:lnTo>
                  <a:lnTo>
                    <a:pt x="339605" y="4184743"/>
                  </a:lnTo>
                  <a:lnTo>
                    <a:pt x="333461" y="4174943"/>
                  </a:lnTo>
                  <a:lnTo>
                    <a:pt x="327225" y="4165142"/>
                  </a:lnTo>
                  <a:lnTo>
                    <a:pt x="320958" y="4155342"/>
                  </a:lnTo>
                  <a:lnTo>
                    <a:pt x="314583" y="4145542"/>
                  </a:lnTo>
                  <a:lnTo>
                    <a:pt x="308181" y="4135741"/>
                  </a:lnTo>
                  <a:lnTo>
                    <a:pt x="301708" y="4125941"/>
                  </a:lnTo>
                  <a:lnTo>
                    <a:pt x="295189" y="4116141"/>
                  </a:lnTo>
                  <a:lnTo>
                    <a:pt x="288629" y="4106340"/>
                  </a:lnTo>
                  <a:lnTo>
                    <a:pt x="282012" y="4096540"/>
                  </a:lnTo>
                  <a:lnTo>
                    <a:pt x="275376" y="4086740"/>
                  </a:lnTo>
                  <a:lnTo>
                    <a:pt x="268682" y="4076939"/>
                  </a:lnTo>
                  <a:lnTo>
                    <a:pt x="261976" y="4067139"/>
                  </a:lnTo>
                  <a:lnTo>
                    <a:pt x="255237" y="4057339"/>
                  </a:lnTo>
                  <a:lnTo>
                    <a:pt x="248481" y="4047538"/>
                  </a:lnTo>
                  <a:lnTo>
                    <a:pt x="241711" y="4037738"/>
                  </a:lnTo>
                  <a:lnTo>
                    <a:pt x="234930" y="4027938"/>
                  </a:lnTo>
                  <a:lnTo>
                    <a:pt x="228146" y="4018137"/>
                  </a:lnTo>
                  <a:lnTo>
                    <a:pt x="221362" y="4008337"/>
                  </a:lnTo>
                  <a:lnTo>
                    <a:pt x="214585" y="3998537"/>
                  </a:lnTo>
                  <a:lnTo>
                    <a:pt x="207820" y="3988736"/>
                  </a:lnTo>
                  <a:lnTo>
                    <a:pt x="201074" y="3978936"/>
                  </a:lnTo>
                  <a:lnTo>
                    <a:pt x="194344" y="3969136"/>
                  </a:lnTo>
                  <a:lnTo>
                    <a:pt x="187656" y="3959335"/>
                  </a:lnTo>
                  <a:lnTo>
                    <a:pt x="180983" y="3949535"/>
                  </a:lnTo>
                  <a:lnTo>
                    <a:pt x="174375" y="3939735"/>
                  </a:lnTo>
                  <a:lnTo>
                    <a:pt x="167795" y="3929934"/>
                  </a:lnTo>
                  <a:lnTo>
                    <a:pt x="161274" y="3920134"/>
                  </a:lnTo>
                  <a:lnTo>
                    <a:pt x="154814" y="3910334"/>
                  </a:lnTo>
                  <a:lnTo>
                    <a:pt x="148399" y="3900533"/>
                  </a:lnTo>
                  <a:lnTo>
                    <a:pt x="142086" y="3890733"/>
                  </a:lnTo>
                  <a:lnTo>
                    <a:pt x="135805" y="3880933"/>
                  </a:lnTo>
                  <a:lnTo>
                    <a:pt x="129654" y="3871132"/>
                  </a:lnTo>
                  <a:lnTo>
                    <a:pt x="123555" y="3861332"/>
                  </a:lnTo>
                  <a:lnTo>
                    <a:pt x="117562" y="3851532"/>
                  </a:lnTo>
                  <a:lnTo>
                    <a:pt x="111671" y="3841731"/>
                  </a:lnTo>
                  <a:lnTo>
                    <a:pt x="105853" y="3831931"/>
                  </a:lnTo>
                  <a:lnTo>
                    <a:pt x="100195" y="3822131"/>
                  </a:lnTo>
                  <a:lnTo>
                    <a:pt x="94588" y="3812330"/>
                  </a:lnTo>
                  <a:lnTo>
                    <a:pt x="89168" y="3802530"/>
                  </a:lnTo>
                  <a:lnTo>
                    <a:pt x="83826" y="3792729"/>
                  </a:lnTo>
                  <a:lnTo>
                    <a:pt x="78629" y="3782929"/>
                  </a:lnTo>
                  <a:lnTo>
                    <a:pt x="73576" y="3773129"/>
                  </a:lnTo>
                  <a:lnTo>
                    <a:pt x="68616" y="3763328"/>
                  </a:lnTo>
                  <a:lnTo>
                    <a:pt x="63872" y="3753528"/>
                  </a:lnTo>
                  <a:lnTo>
                    <a:pt x="59194" y="3743728"/>
                  </a:lnTo>
                  <a:lnTo>
                    <a:pt x="54750" y="3733927"/>
                  </a:lnTo>
                  <a:lnTo>
                    <a:pt x="50407" y="3724127"/>
                  </a:lnTo>
                  <a:lnTo>
                    <a:pt x="46241" y="3714327"/>
                  </a:lnTo>
                  <a:lnTo>
                    <a:pt x="42251" y="3704526"/>
                  </a:lnTo>
                  <a:lnTo>
                    <a:pt x="38372" y="3694726"/>
                  </a:lnTo>
                  <a:lnTo>
                    <a:pt x="34752" y="3684926"/>
                  </a:lnTo>
                  <a:lnTo>
                    <a:pt x="31209" y="3675125"/>
                  </a:lnTo>
                  <a:lnTo>
                    <a:pt x="27934" y="3665325"/>
                  </a:lnTo>
                  <a:lnTo>
                    <a:pt x="24778" y="3655525"/>
                  </a:lnTo>
                  <a:lnTo>
                    <a:pt x="21817" y="3645724"/>
                  </a:lnTo>
                  <a:lnTo>
                    <a:pt x="19058" y="3635924"/>
                  </a:lnTo>
                  <a:lnTo>
                    <a:pt x="16418" y="3626124"/>
                  </a:lnTo>
                  <a:lnTo>
                    <a:pt x="14066" y="3616323"/>
                  </a:lnTo>
                  <a:lnTo>
                    <a:pt x="11798" y="3606523"/>
                  </a:lnTo>
                  <a:lnTo>
                    <a:pt x="9813" y="3596723"/>
                  </a:lnTo>
                  <a:lnTo>
                    <a:pt x="7959" y="3586922"/>
                  </a:lnTo>
                  <a:lnTo>
                    <a:pt x="6306" y="3577122"/>
                  </a:lnTo>
                  <a:lnTo>
                    <a:pt x="4870" y="3567322"/>
                  </a:lnTo>
                  <a:lnTo>
                    <a:pt x="3551" y="3557521"/>
                  </a:lnTo>
                  <a:lnTo>
                    <a:pt x="2533" y="3547721"/>
                  </a:lnTo>
                  <a:lnTo>
                    <a:pt x="1599" y="3537921"/>
                  </a:lnTo>
                  <a:lnTo>
                    <a:pt x="947" y="3528120"/>
                  </a:lnTo>
                  <a:lnTo>
                    <a:pt x="429" y="3518320"/>
                  </a:lnTo>
                  <a:lnTo>
                    <a:pt x="106" y="3508520"/>
                  </a:lnTo>
                  <a:lnTo>
                    <a:pt x="0" y="3498719"/>
                  </a:lnTo>
                  <a:lnTo>
                    <a:pt x="3" y="3488919"/>
                  </a:lnTo>
                  <a:lnTo>
                    <a:pt x="301" y="3479119"/>
                  </a:lnTo>
                  <a:lnTo>
                    <a:pt x="679" y="3469318"/>
                  </a:lnTo>
                  <a:lnTo>
                    <a:pt x="1320" y="3459518"/>
                  </a:lnTo>
                  <a:lnTo>
                    <a:pt x="2090" y="3449718"/>
                  </a:lnTo>
                  <a:lnTo>
                    <a:pt x="3039" y="3439917"/>
                  </a:lnTo>
                  <a:lnTo>
                    <a:pt x="4190" y="3430117"/>
                  </a:lnTo>
                  <a:lnTo>
                    <a:pt x="5438" y="3420317"/>
                  </a:lnTo>
                  <a:lnTo>
                    <a:pt x="6956" y="3410516"/>
                  </a:lnTo>
                  <a:lnTo>
                    <a:pt x="8546" y="3400716"/>
                  </a:lnTo>
                  <a:lnTo>
                    <a:pt x="10365" y="3390916"/>
                  </a:lnTo>
                  <a:lnTo>
                    <a:pt x="12302" y="3381115"/>
                  </a:lnTo>
                  <a:lnTo>
                    <a:pt x="14390" y="3371315"/>
                  </a:lnTo>
                  <a:lnTo>
                    <a:pt x="16656" y="3361515"/>
                  </a:lnTo>
                  <a:lnTo>
                    <a:pt x="19002" y="3351714"/>
                  </a:lnTo>
                  <a:lnTo>
                    <a:pt x="21579" y="3341914"/>
                  </a:lnTo>
                  <a:lnTo>
                    <a:pt x="24216" y="3332114"/>
                  </a:lnTo>
                  <a:lnTo>
                    <a:pt x="27039" y="3322313"/>
                  </a:lnTo>
                  <a:lnTo>
                    <a:pt x="29960" y="3312513"/>
                  </a:lnTo>
                  <a:lnTo>
                    <a:pt x="33000" y="3302713"/>
                  </a:lnTo>
                  <a:lnTo>
                    <a:pt x="36185" y="3292912"/>
                  </a:lnTo>
                  <a:lnTo>
                    <a:pt x="39429" y="3283112"/>
                  </a:lnTo>
                  <a:lnTo>
                    <a:pt x="42855" y="3273312"/>
                  </a:lnTo>
                  <a:lnTo>
                    <a:pt x="46326" y="3263511"/>
                  </a:lnTo>
                  <a:lnTo>
                    <a:pt x="49935" y="3253711"/>
                  </a:lnTo>
                  <a:lnTo>
                    <a:pt x="53618" y="3243911"/>
                  </a:lnTo>
                  <a:lnTo>
                    <a:pt x="57386" y="3234110"/>
                  </a:lnTo>
                  <a:lnTo>
                    <a:pt x="61257" y="3224310"/>
                  </a:lnTo>
                  <a:lnTo>
                    <a:pt x="65169" y="3214510"/>
                  </a:lnTo>
                  <a:lnTo>
                    <a:pt x="69207" y="3204709"/>
                  </a:lnTo>
                  <a:lnTo>
                    <a:pt x="73273" y="3194909"/>
                  </a:lnTo>
                  <a:lnTo>
                    <a:pt x="77427" y="3185109"/>
                  </a:lnTo>
                  <a:lnTo>
                    <a:pt x="81629" y="3175308"/>
                  </a:lnTo>
                  <a:lnTo>
                    <a:pt x="85881" y="3165508"/>
                  </a:lnTo>
                  <a:lnTo>
                    <a:pt x="90194" y="3155708"/>
                  </a:lnTo>
                  <a:lnTo>
                    <a:pt x="94530" y="3145907"/>
                  </a:lnTo>
                  <a:lnTo>
                    <a:pt x="98932" y="3136107"/>
                  </a:lnTo>
                  <a:lnTo>
                    <a:pt x="103348" y="3126307"/>
                  </a:lnTo>
                  <a:lnTo>
                    <a:pt x="107804" y="3116506"/>
                  </a:lnTo>
                  <a:lnTo>
                    <a:pt x="112279" y="3106706"/>
                  </a:lnTo>
                  <a:lnTo>
                    <a:pt x="116774" y="3096906"/>
                  </a:lnTo>
                  <a:lnTo>
                    <a:pt x="121286" y="3087105"/>
                  </a:lnTo>
                  <a:lnTo>
                    <a:pt x="125805" y="3077305"/>
                  </a:lnTo>
                  <a:lnTo>
                    <a:pt x="130334" y="3067505"/>
                  </a:lnTo>
                  <a:lnTo>
                    <a:pt x="134862" y="3057704"/>
                  </a:lnTo>
                  <a:lnTo>
                    <a:pt x="139388" y="3047904"/>
                  </a:lnTo>
                  <a:lnTo>
                    <a:pt x="143906" y="3038104"/>
                  </a:lnTo>
                  <a:lnTo>
                    <a:pt x="148415" y="3028303"/>
                  </a:lnTo>
                  <a:lnTo>
                    <a:pt x="152902" y="3018503"/>
                  </a:lnTo>
                  <a:lnTo>
                    <a:pt x="157381" y="3008703"/>
                  </a:lnTo>
                  <a:lnTo>
                    <a:pt x="161820" y="2998902"/>
                  </a:lnTo>
                  <a:lnTo>
                    <a:pt x="166244" y="2989102"/>
                  </a:lnTo>
                  <a:lnTo>
                    <a:pt x="170630" y="2979302"/>
                  </a:lnTo>
                  <a:lnTo>
                    <a:pt x="174981" y="2969501"/>
                  </a:lnTo>
                  <a:lnTo>
                    <a:pt x="179302" y="2959701"/>
                  </a:lnTo>
                  <a:lnTo>
                    <a:pt x="183564" y="2949901"/>
                  </a:lnTo>
                  <a:lnTo>
                    <a:pt x="187806" y="2940100"/>
                  </a:lnTo>
                  <a:lnTo>
                    <a:pt x="191966" y="2930300"/>
                  </a:lnTo>
                  <a:lnTo>
                    <a:pt x="196097" y="2920500"/>
                  </a:lnTo>
                  <a:lnTo>
                    <a:pt x="200160" y="2910699"/>
                  </a:lnTo>
                  <a:lnTo>
                    <a:pt x="204166" y="2900899"/>
                  </a:lnTo>
                  <a:lnTo>
                    <a:pt x="208124" y="2891099"/>
                  </a:lnTo>
                  <a:lnTo>
                    <a:pt x="211990" y="2881298"/>
                  </a:lnTo>
                  <a:lnTo>
                    <a:pt x="215827" y="2871498"/>
                  </a:lnTo>
                  <a:lnTo>
                    <a:pt x="219546" y="2861698"/>
                  </a:lnTo>
                  <a:lnTo>
                    <a:pt x="223226" y="2851897"/>
                  </a:lnTo>
                  <a:lnTo>
                    <a:pt x="226814" y="2842097"/>
                  </a:lnTo>
                  <a:lnTo>
                    <a:pt x="230325" y="2832297"/>
                  </a:lnTo>
                  <a:lnTo>
                    <a:pt x="233773" y="2822496"/>
                  </a:lnTo>
                  <a:lnTo>
                    <a:pt x="237103" y="2812696"/>
                  </a:lnTo>
                  <a:lnTo>
                    <a:pt x="240395" y="2802896"/>
                  </a:lnTo>
                  <a:lnTo>
                    <a:pt x="243543" y="2793095"/>
                  </a:lnTo>
                  <a:lnTo>
                    <a:pt x="246640" y="2783295"/>
                  </a:lnTo>
                  <a:lnTo>
                    <a:pt x="249628" y="2773495"/>
                  </a:lnTo>
                  <a:lnTo>
                    <a:pt x="252521" y="2763694"/>
                  </a:lnTo>
                  <a:lnTo>
                    <a:pt x="255342" y="2753894"/>
                  </a:lnTo>
                  <a:lnTo>
                    <a:pt x="258021" y="2744094"/>
                  </a:lnTo>
                  <a:lnTo>
                    <a:pt x="260657" y="2734293"/>
                  </a:lnTo>
                  <a:lnTo>
                    <a:pt x="263127" y="2724493"/>
                  </a:lnTo>
                  <a:lnTo>
                    <a:pt x="265538" y="2714693"/>
                  </a:lnTo>
                  <a:lnTo>
                    <a:pt x="267826" y="2704892"/>
                  </a:lnTo>
                  <a:lnTo>
                    <a:pt x="270004" y="2695092"/>
                  </a:lnTo>
                  <a:lnTo>
                    <a:pt x="272104" y="2685292"/>
                  </a:lnTo>
                  <a:lnTo>
                    <a:pt x="274043" y="2675491"/>
                  </a:lnTo>
                  <a:lnTo>
                    <a:pt x="275933" y="2665691"/>
                  </a:lnTo>
                  <a:lnTo>
                    <a:pt x="277645" y="2655891"/>
                  </a:lnTo>
                  <a:lnTo>
                    <a:pt x="279287" y="2646090"/>
                  </a:lnTo>
                  <a:lnTo>
                    <a:pt x="280799" y="2636290"/>
                  </a:lnTo>
                  <a:lnTo>
                    <a:pt x="282189" y="2626490"/>
                  </a:lnTo>
                  <a:lnTo>
                    <a:pt x="283497" y="2616689"/>
                  </a:lnTo>
                  <a:lnTo>
                    <a:pt x="284629" y="2606889"/>
                  </a:lnTo>
                  <a:lnTo>
                    <a:pt x="285709" y="2597089"/>
                  </a:lnTo>
                  <a:lnTo>
                    <a:pt x="286601" y="2587288"/>
                  </a:lnTo>
                  <a:lnTo>
                    <a:pt x="287418" y="2577488"/>
                  </a:lnTo>
                  <a:lnTo>
                    <a:pt x="288099" y="2567688"/>
                  </a:lnTo>
                  <a:lnTo>
                    <a:pt x="288649" y="2557887"/>
                  </a:lnTo>
                  <a:lnTo>
                    <a:pt x="289117" y="2548087"/>
                  </a:lnTo>
                  <a:lnTo>
                    <a:pt x="289398" y="2538286"/>
                  </a:lnTo>
                  <a:lnTo>
                    <a:pt x="289625" y="2528486"/>
                  </a:lnTo>
                  <a:lnTo>
                    <a:pt x="289662" y="2518686"/>
                  </a:lnTo>
                  <a:lnTo>
                    <a:pt x="289617" y="2508885"/>
                  </a:lnTo>
                  <a:lnTo>
                    <a:pt x="289437" y="2499085"/>
                  </a:lnTo>
                  <a:lnTo>
                    <a:pt x="289121" y="2489285"/>
                  </a:lnTo>
                  <a:lnTo>
                    <a:pt x="288723" y="2479484"/>
                  </a:lnTo>
                  <a:lnTo>
                    <a:pt x="288135" y="2469684"/>
                  </a:lnTo>
                  <a:lnTo>
                    <a:pt x="287491" y="2459884"/>
                  </a:lnTo>
                  <a:lnTo>
                    <a:pt x="286660" y="2450083"/>
                  </a:lnTo>
                  <a:lnTo>
                    <a:pt x="285746" y="2440283"/>
                  </a:lnTo>
                  <a:lnTo>
                    <a:pt x="284700" y="2430483"/>
                  </a:lnTo>
                  <a:lnTo>
                    <a:pt x="283517" y="2420682"/>
                  </a:lnTo>
                  <a:lnTo>
                    <a:pt x="282257" y="2410882"/>
                  </a:lnTo>
                  <a:lnTo>
                    <a:pt x="280807" y="2401082"/>
                  </a:lnTo>
                  <a:lnTo>
                    <a:pt x="279305" y="2391281"/>
                  </a:lnTo>
                  <a:lnTo>
                    <a:pt x="277624" y="2381481"/>
                  </a:lnTo>
                  <a:lnTo>
                    <a:pt x="275860" y="2371681"/>
                  </a:lnTo>
                  <a:lnTo>
                    <a:pt x="273974" y="2361880"/>
                  </a:lnTo>
                  <a:lnTo>
                    <a:pt x="271955" y="2352080"/>
                  </a:lnTo>
                  <a:lnTo>
                    <a:pt x="269866" y="2342280"/>
                  </a:lnTo>
                  <a:lnTo>
                    <a:pt x="267597" y="2332479"/>
                  </a:lnTo>
                  <a:lnTo>
                    <a:pt x="265279" y="2322679"/>
                  </a:lnTo>
                  <a:lnTo>
                    <a:pt x="262799" y="2312879"/>
                  </a:lnTo>
                  <a:lnTo>
                    <a:pt x="260241" y="2303078"/>
                  </a:lnTo>
                  <a:lnTo>
                    <a:pt x="257573" y="2293278"/>
                  </a:lnTo>
                  <a:lnTo>
                    <a:pt x="254784" y="2283478"/>
                  </a:lnTo>
                  <a:lnTo>
                    <a:pt x="251934" y="2273677"/>
                  </a:lnTo>
                  <a:lnTo>
                    <a:pt x="248923" y="2263877"/>
                  </a:lnTo>
                  <a:lnTo>
                    <a:pt x="245869" y="2254077"/>
                  </a:lnTo>
                  <a:lnTo>
                    <a:pt x="242677" y="2244276"/>
                  </a:lnTo>
                  <a:lnTo>
                    <a:pt x="239416" y="2234476"/>
                  </a:lnTo>
                  <a:lnTo>
                    <a:pt x="236064" y="2224676"/>
                  </a:lnTo>
                  <a:lnTo>
                    <a:pt x="232608" y="2214875"/>
                  </a:lnTo>
                  <a:lnTo>
                    <a:pt x="229105" y="2205075"/>
                  </a:lnTo>
                  <a:lnTo>
                    <a:pt x="225467" y="2195275"/>
                  </a:lnTo>
                  <a:lnTo>
                    <a:pt x="221796" y="2185474"/>
                  </a:lnTo>
                  <a:lnTo>
                    <a:pt x="218017" y="2175674"/>
                  </a:lnTo>
                  <a:lnTo>
                    <a:pt x="214183" y="2165874"/>
                  </a:lnTo>
                  <a:lnTo>
                    <a:pt x="210281" y="2156073"/>
                  </a:lnTo>
                  <a:lnTo>
                    <a:pt x="206301" y="2146273"/>
                  </a:lnTo>
                  <a:lnTo>
                    <a:pt x="202287" y="2136473"/>
                  </a:lnTo>
                  <a:lnTo>
                    <a:pt x="198177" y="2126672"/>
                  </a:lnTo>
                  <a:lnTo>
                    <a:pt x="194044" y="2116872"/>
                  </a:lnTo>
                  <a:lnTo>
                    <a:pt x="189841" y="2107072"/>
                  </a:lnTo>
                  <a:lnTo>
                    <a:pt x="185602" y="2097271"/>
                  </a:lnTo>
                  <a:lnTo>
                    <a:pt x="181322" y="2087471"/>
                  </a:lnTo>
                  <a:lnTo>
                    <a:pt x="176996" y="2077671"/>
                  </a:lnTo>
                  <a:lnTo>
                    <a:pt x="172652" y="2067870"/>
                  </a:lnTo>
                  <a:lnTo>
                    <a:pt x="168259" y="2058070"/>
                  </a:lnTo>
                  <a:lnTo>
                    <a:pt x="163856" y="2048270"/>
                  </a:lnTo>
                  <a:lnTo>
                    <a:pt x="159425" y="2038469"/>
                  </a:lnTo>
                  <a:lnTo>
                    <a:pt x="154982" y="2028669"/>
                  </a:lnTo>
                  <a:lnTo>
                    <a:pt x="150528" y="2018869"/>
                  </a:lnTo>
                  <a:lnTo>
                    <a:pt x="146067" y="2009068"/>
                  </a:lnTo>
                  <a:lnTo>
                    <a:pt x="141603" y="1999268"/>
                  </a:lnTo>
                  <a:lnTo>
                    <a:pt x="137146" y="1989468"/>
                  </a:lnTo>
                  <a:lnTo>
                    <a:pt x="132693" y="1979667"/>
                  </a:lnTo>
                  <a:lnTo>
                    <a:pt x="128256" y="1969867"/>
                  </a:lnTo>
                  <a:lnTo>
                    <a:pt x="123837" y="1960067"/>
                  </a:lnTo>
                  <a:lnTo>
                    <a:pt x="119436" y="1950266"/>
                  </a:lnTo>
                  <a:lnTo>
                    <a:pt x="115074" y="1940466"/>
                  </a:lnTo>
                  <a:lnTo>
                    <a:pt x="110724" y="1930666"/>
                  </a:lnTo>
                  <a:lnTo>
                    <a:pt x="106440" y="1920865"/>
                  </a:lnTo>
                  <a:lnTo>
                    <a:pt x="102177" y="1911065"/>
                  </a:lnTo>
                  <a:lnTo>
                    <a:pt x="97975" y="1901265"/>
                  </a:lnTo>
                  <a:lnTo>
                    <a:pt x="93822" y="1891464"/>
                  </a:lnTo>
                  <a:lnTo>
                    <a:pt x="89717" y="1881664"/>
                  </a:lnTo>
                  <a:lnTo>
                    <a:pt x="85697" y="1871864"/>
                  </a:lnTo>
                  <a:lnTo>
                    <a:pt x="81706" y="1862063"/>
                  </a:lnTo>
                  <a:lnTo>
                    <a:pt x="77840" y="1852263"/>
                  </a:lnTo>
                  <a:lnTo>
                    <a:pt x="74013" y="1842463"/>
                  </a:lnTo>
                  <a:lnTo>
                    <a:pt x="70290" y="1832662"/>
                  </a:lnTo>
                  <a:lnTo>
                    <a:pt x="66648" y="1822862"/>
                  </a:lnTo>
                  <a:lnTo>
                    <a:pt x="63082" y="1813062"/>
                  </a:lnTo>
                  <a:lnTo>
                    <a:pt x="59648" y="1803261"/>
                  </a:lnTo>
                  <a:lnTo>
                    <a:pt x="56258" y="1793461"/>
                  </a:lnTo>
                  <a:lnTo>
                    <a:pt x="53048" y="1783661"/>
                  </a:lnTo>
                  <a:lnTo>
                    <a:pt x="49894" y="1773860"/>
                  </a:lnTo>
                  <a:lnTo>
                    <a:pt x="46882" y="1764060"/>
                  </a:lnTo>
                  <a:lnTo>
                    <a:pt x="43984" y="1754260"/>
                  </a:lnTo>
                  <a:lnTo>
                    <a:pt x="41185" y="1744459"/>
                  </a:lnTo>
                  <a:lnTo>
                    <a:pt x="38562" y="1734659"/>
                  </a:lnTo>
                  <a:lnTo>
                    <a:pt x="35997" y="1724859"/>
                  </a:lnTo>
                  <a:lnTo>
                    <a:pt x="33658" y="1715058"/>
                  </a:lnTo>
                  <a:lnTo>
                    <a:pt x="31391" y="1705258"/>
                  </a:lnTo>
                  <a:lnTo>
                    <a:pt x="29299" y="1695458"/>
                  </a:lnTo>
                  <a:lnTo>
                    <a:pt x="27349" y="1685657"/>
                  </a:lnTo>
                  <a:lnTo>
                    <a:pt x="25514" y="1675857"/>
                  </a:lnTo>
                  <a:lnTo>
                    <a:pt x="23894" y="1666057"/>
                  </a:lnTo>
                  <a:lnTo>
                    <a:pt x="22343" y="1656256"/>
                  </a:lnTo>
                  <a:lnTo>
                    <a:pt x="21052" y="1646456"/>
                  </a:lnTo>
                  <a:lnTo>
                    <a:pt x="19849" y="1636656"/>
                  </a:lnTo>
                  <a:lnTo>
                    <a:pt x="18841" y="1626855"/>
                  </a:lnTo>
                  <a:lnTo>
                    <a:pt x="17998" y="1617055"/>
                  </a:lnTo>
                  <a:lnTo>
                    <a:pt x="17282" y="1607255"/>
                  </a:lnTo>
                  <a:lnTo>
                    <a:pt x="16808" y="1597454"/>
                  </a:lnTo>
                  <a:lnTo>
                    <a:pt x="16410" y="1587654"/>
                  </a:lnTo>
                  <a:lnTo>
                    <a:pt x="16293" y="1577854"/>
                  </a:lnTo>
                  <a:lnTo>
                    <a:pt x="16275" y="1568053"/>
                  </a:lnTo>
                  <a:lnTo>
                    <a:pt x="16464" y="1558253"/>
                  </a:lnTo>
                  <a:lnTo>
                    <a:pt x="16831" y="1548453"/>
                  </a:lnTo>
                  <a:lnTo>
                    <a:pt x="17329" y="1538652"/>
                  </a:lnTo>
                  <a:lnTo>
                    <a:pt x="18085" y="1528852"/>
                  </a:lnTo>
                  <a:lnTo>
                    <a:pt x="18920" y="1519052"/>
                  </a:lnTo>
                  <a:lnTo>
                    <a:pt x="20039" y="1509251"/>
                  </a:lnTo>
                  <a:lnTo>
                    <a:pt x="21265" y="1499451"/>
                  </a:lnTo>
                  <a:lnTo>
                    <a:pt x="22696" y="1489651"/>
                  </a:lnTo>
                  <a:lnTo>
                    <a:pt x="24311" y="1479850"/>
                  </a:lnTo>
                  <a:lnTo>
                    <a:pt x="26052" y="1470050"/>
                  </a:lnTo>
                  <a:lnTo>
                    <a:pt x="28053" y="1460250"/>
                  </a:lnTo>
                  <a:lnTo>
                    <a:pt x="30131" y="1450449"/>
                  </a:lnTo>
                  <a:lnTo>
                    <a:pt x="32483" y="1440649"/>
                  </a:lnTo>
                  <a:lnTo>
                    <a:pt x="34940" y="1430849"/>
                  </a:lnTo>
                  <a:lnTo>
                    <a:pt x="37591" y="1421048"/>
                  </a:lnTo>
                  <a:lnTo>
                    <a:pt x="40420" y="1411248"/>
                  </a:lnTo>
                  <a:lnTo>
                    <a:pt x="43364" y="1401448"/>
                  </a:lnTo>
                  <a:lnTo>
                    <a:pt x="46555" y="1391647"/>
                  </a:lnTo>
                  <a:lnTo>
                    <a:pt x="49817" y="1381847"/>
                  </a:lnTo>
                  <a:lnTo>
                    <a:pt x="53326" y="1372047"/>
                  </a:lnTo>
                  <a:lnTo>
                    <a:pt x="56935" y="1362246"/>
                  </a:lnTo>
                  <a:lnTo>
                    <a:pt x="60714" y="1352446"/>
                  </a:lnTo>
                  <a:lnTo>
                    <a:pt x="64655" y="1342646"/>
                  </a:lnTo>
                  <a:lnTo>
                    <a:pt x="68695" y="1332845"/>
                  </a:lnTo>
                  <a:lnTo>
                    <a:pt x="72953" y="1323045"/>
                  </a:lnTo>
                  <a:lnTo>
                    <a:pt x="77273" y="1313245"/>
                  </a:lnTo>
                  <a:lnTo>
                    <a:pt x="81802" y="1303444"/>
                  </a:lnTo>
                  <a:lnTo>
                    <a:pt x="86416" y="1293644"/>
                  </a:lnTo>
                  <a:lnTo>
                    <a:pt x="91171" y="1283844"/>
                  </a:lnTo>
                  <a:lnTo>
                    <a:pt x="96062" y="1274043"/>
                  </a:lnTo>
                  <a:lnTo>
                    <a:pt x="101030" y="1264243"/>
                  </a:lnTo>
                  <a:lnTo>
                    <a:pt x="106177" y="1254442"/>
                  </a:lnTo>
                  <a:lnTo>
                    <a:pt x="111373" y="1244642"/>
                  </a:lnTo>
                  <a:lnTo>
                    <a:pt x="116729" y="1234842"/>
                  </a:lnTo>
                  <a:lnTo>
                    <a:pt x="122153" y="1225041"/>
                  </a:lnTo>
                  <a:lnTo>
                    <a:pt x="127680" y="1215241"/>
                  </a:lnTo>
                  <a:lnTo>
                    <a:pt x="133311" y="1205441"/>
                  </a:lnTo>
                  <a:lnTo>
                    <a:pt x="138996" y="1195640"/>
                  </a:lnTo>
                  <a:lnTo>
                    <a:pt x="144809" y="1185840"/>
                  </a:lnTo>
                  <a:lnTo>
                    <a:pt x="150657" y="1176040"/>
                  </a:lnTo>
                  <a:lnTo>
                    <a:pt x="156611" y="1166239"/>
                  </a:lnTo>
                  <a:lnTo>
                    <a:pt x="162611" y="1156439"/>
                  </a:lnTo>
                  <a:lnTo>
                    <a:pt x="168676" y="1146639"/>
                  </a:lnTo>
                  <a:lnTo>
                    <a:pt x="174805" y="1136838"/>
                  </a:lnTo>
                  <a:lnTo>
                    <a:pt x="180966" y="1127038"/>
                  </a:lnTo>
                  <a:lnTo>
                    <a:pt x="187201" y="1117238"/>
                  </a:lnTo>
                  <a:lnTo>
                    <a:pt x="193453" y="1107437"/>
                  </a:lnTo>
                  <a:lnTo>
                    <a:pt x="199758" y="1097637"/>
                  </a:lnTo>
                  <a:lnTo>
                    <a:pt x="206084" y="1087837"/>
                  </a:lnTo>
                  <a:lnTo>
                    <a:pt x="212437" y="1078036"/>
                  </a:lnTo>
                  <a:lnTo>
                    <a:pt x="218813" y="1068236"/>
                  </a:lnTo>
                  <a:lnTo>
                    <a:pt x="225200" y="1058436"/>
                  </a:lnTo>
                  <a:lnTo>
                    <a:pt x="231604" y="1048635"/>
                  </a:lnTo>
                  <a:lnTo>
                    <a:pt x="238010" y="1038835"/>
                  </a:lnTo>
                  <a:lnTo>
                    <a:pt x="244418" y="1029035"/>
                  </a:lnTo>
                  <a:lnTo>
                    <a:pt x="250822" y="1019234"/>
                  </a:lnTo>
                  <a:lnTo>
                    <a:pt x="257219" y="1009434"/>
                  </a:lnTo>
                  <a:lnTo>
                    <a:pt x="263599" y="999634"/>
                  </a:lnTo>
                  <a:lnTo>
                    <a:pt x="269971" y="989833"/>
                  </a:lnTo>
                  <a:lnTo>
                    <a:pt x="276307" y="980033"/>
                  </a:lnTo>
                  <a:lnTo>
                    <a:pt x="282630" y="970233"/>
                  </a:lnTo>
                  <a:lnTo>
                    <a:pt x="288912" y="960432"/>
                  </a:lnTo>
                  <a:lnTo>
                    <a:pt x="295166" y="950632"/>
                  </a:lnTo>
                  <a:lnTo>
                    <a:pt x="301384" y="940832"/>
                  </a:lnTo>
                  <a:lnTo>
                    <a:pt x="307549" y="931031"/>
                  </a:lnTo>
                  <a:lnTo>
                    <a:pt x="313692" y="921231"/>
                  </a:lnTo>
                  <a:lnTo>
                    <a:pt x="319752" y="911431"/>
                  </a:lnTo>
                  <a:lnTo>
                    <a:pt x="325788" y="901630"/>
                  </a:lnTo>
                  <a:lnTo>
                    <a:pt x="331748" y="891830"/>
                  </a:lnTo>
                  <a:lnTo>
                    <a:pt x="337657" y="882030"/>
                  </a:lnTo>
                  <a:lnTo>
                    <a:pt x="343511" y="872229"/>
                  </a:lnTo>
                  <a:lnTo>
                    <a:pt x="349280" y="862429"/>
                  </a:lnTo>
                  <a:lnTo>
                    <a:pt x="355018" y="852629"/>
                  </a:lnTo>
                  <a:lnTo>
                    <a:pt x="360636" y="842828"/>
                  </a:lnTo>
                  <a:lnTo>
                    <a:pt x="366220" y="833028"/>
                  </a:lnTo>
                  <a:lnTo>
                    <a:pt x="371703" y="823228"/>
                  </a:lnTo>
                  <a:lnTo>
                    <a:pt x="377120" y="813427"/>
                  </a:lnTo>
                  <a:lnTo>
                    <a:pt x="382466" y="803627"/>
                  </a:lnTo>
                  <a:lnTo>
                    <a:pt x="387707" y="793827"/>
                  </a:lnTo>
                  <a:lnTo>
                    <a:pt x="392910" y="784026"/>
                  </a:lnTo>
                  <a:lnTo>
                    <a:pt x="397965" y="774226"/>
                  </a:lnTo>
                  <a:lnTo>
                    <a:pt x="402982" y="764426"/>
                  </a:lnTo>
                  <a:lnTo>
                    <a:pt x="407884" y="754625"/>
                  </a:lnTo>
                  <a:lnTo>
                    <a:pt x="412707" y="744825"/>
                  </a:lnTo>
                  <a:lnTo>
                    <a:pt x="417453" y="735025"/>
                  </a:lnTo>
                  <a:lnTo>
                    <a:pt x="422078" y="725224"/>
                  </a:lnTo>
                  <a:lnTo>
                    <a:pt x="426663" y="715424"/>
                  </a:lnTo>
                  <a:lnTo>
                    <a:pt x="431088" y="705624"/>
                  </a:lnTo>
                  <a:lnTo>
                    <a:pt x="435471" y="695823"/>
                  </a:lnTo>
                  <a:lnTo>
                    <a:pt x="439733" y="686023"/>
                  </a:lnTo>
                  <a:lnTo>
                    <a:pt x="443910" y="676223"/>
                  </a:lnTo>
                  <a:lnTo>
                    <a:pt x="448009" y="666422"/>
                  </a:lnTo>
                  <a:lnTo>
                    <a:pt x="451981" y="656622"/>
                  </a:lnTo>
                  <a:lnTo>
                    <a:pt x="455912" y="646822"/>
                  </a:lnTo>
                  <a:lnTo>
                    <a:pt x="459683" y="637021"/>
                  </a:lnTo>
                  <a:lnTo>
                    <a:pt x="463408" y="627221"/>
                  </a:lnTo>
                  <a:lnTo>
                    <a:pt x="467017" y="617421"/>
                  </a:lnTo>
                  <a:lnTo>
                    <a:pt x="470539" y="607620"/>
                  </a:lnTo>
                  <a:lnTo>
                    <a:pt x="473986" y="597820"/>
                  </a:lnTo>
                  <a:lnTo>
                    <a:pt x="477308" y="588020"/>
                  </a:lnTo>
                  <a:lnTo>
                    <a:pt x="480590" y="578219"/>
                  </a:lnTo>
                  <a:lnTo>
                    <a:pt x="483720" y="568419"/>
                  </a:lnTo>
                  <a:lnTo>
                    <a:pt x="486806" y="558619"/>
                  </a:lnTo>
                  <a:lnTo>
                    <a:pt x="489782" y="548818"/>
                  </a:lnTo>
                  <a:lnTo>
                    <a:pt x="492675" y="539018"/>
                  </a:lnTo>
                  <a:lnTo>
                    <a:pt x="495500" y="529218"/>
                  </a:lnTo>
                  <a:lnTo>
                    <a:pt x="498207" y="519417"/>
                  </a:lnTo>
                  <a:lnTo>
                    <a:pt x="500877" y="509617"/>
                  </a:lnTo>
                  <a:lnTo>
                    <a:pt x="503410" y="499817"/>
                  </a:lnTo>
                  <a:lnTo>
                    <a:pt x="505901" y="490016"/>
                  </a:lnTo>
                  <a:lnTo>
                    <a:pt x="508294" y="480216"/>
                  </a:lnTo>
                  <a:lnTo>
                    <a:pt x="510611" y="470416"/>
                  </a:lnTo>
                  <a:lnTo>
                    <a:pt x="512869" y="460615"/>
                  </a:lnTo>
                  <a:lnTo>
                    <a:pt x="515020" y="450815"/>
                  </a:lnTo>
                  <a:lnTo>
                    <a:pt x="517137" y="441015"/>
                  </a:lnTo>
                  <a:lnTo>
                    <a:pt x="519137" y="431214"/>
                  </a:lnTo>
                  <a:lnTo>
                    <a:pt x="521097" y="421414"/>
                  </a:lnTo>
                  <a:lnTo>
                    <a:pt x="522974" y="411614"/>
                  </a:lnTo>
                  <a:lnTo>
                    <a:pt x="524784" y="401813"/>
                  </a:lnTo>
                  <a:lnTo>
                    <a:pt x="526544" y="392013"/>
                  </a:lnTo>
                  <a:lnTo>
                    <a:pt x="528210" y="382213"/>
                  </a:lnTo>
                  <a:lnTo>
                    <a:pt x="529849" y="372412"/>
                  </a:lnTo>
                  <a:lnTo>
                    <a:pt x="531388" y="362612"/>
                  </a:lnTo>
                  <a:lnTo>
                    <a:pt x="532893" y="352812"/>
                  </a:lnTo>
                  <a:lnTo>
                    <a:pt x="534330" y="343011"/>
                  </a:lnTo>
                  <a:lnTo>
                    <a:pt x="535709" y="333211"/>
                  </a:lnTo>
                  <a:lnTo>
                    <a:pt x="537047" y="323411"/>
                  </a:lnTo>
                  <a:lnTo>
                    <a:pt x="538308" y="313610"/>
                  </a:lnTo>
                  <a:lnTo>
                    <a:pt x="539545" y="303810"/>
                  </a:lnTo>
                  <a:lnTo>
                    <a:pt x="540702" y="294010"/>
                  </a:lnTo>
                  <a:lnTo>
                    <a:pt x="541829" y="284209"/>
                  </a:lnTo>
                  <a:lnTo>
                    <a:pt x="542903" y="274409"/>
                  </a:lnTo>
                  <a:lnTo>
                    <a:pt x="543928" y="264609"/>
                  </a:lnTo>
                  <a:lnTo>
                    <a:pt x="544922" y="254808"/>
                  </a:lnTo>
                  <a:lnTo>
                    <a:pt x="545852" y="245008"/>
                  </a:lnTo>
                  <a:lnTo>
                    <a:pt x="546764" y="235208"/>
                  </a:lnTo>
                  <a:lnTo>
                    <a:pt x="547613" y="225407"/>
                  </a:lnTo>
                  <a:lnTo>
                    <a:pt x="548437" y="215607"/>
                  </a:lnTo>
                  <a:lnTo>
                    <a:pt x="549220" y="205807"/>
                  </a:lnTo>
                  <a:lnTo>
                    <a:pt x="549965" y="196006"/>
                  </a:lnTo>
                  <a:lnTo>
                    <a:pt x="550685" y="186206"/>
                  </a:lnTo>
                  <a:lnTo>
                    <a:pt x="551355" y="176406"/>
                  </a:lnTo>
                  <a:lnTo>
                    <a:pt x="552011" y="166605"/>
                  </a:lnTo>
                  <a:lnTo>
                    <a:pt x="552619" y="156805"/>
                  </a:lnTo>
                  <a:lnTo>
                    <a:pt x="553208" y="147005"/>
                  </a:lnTo>
                  <a:lnTo>
                    <a:pt x="553766" y="137204"/>
                  </a:lnTo>
                  <a:lnTo>
                    <a:pt x="554294" y="127404"/>
                  </a:lnTo>
                  <a:lnTo>
                    <a:pt x="554804" y="117604"/>
                  </a:lnTo>
                  <a:lnTo>
                    <a:pt x="555275" y="107803"/>
                  </a:lnTo>
                  <a:lnTo>
                    <a:pt x="555736" y="98003"/>
                  </a:lnTo>
                  <a:lnTo>
                    <a:pt x="556162" y="88203"/>
                  </a:lnTo>
                  <a:lnTo>
                    <a:pt x="556573" y="78402"/>
                  </a:lnTo>
                  <a:lnTo>
                    <a:pt x="556960" y="68602"/>
                  </a:lnTo>
                  <a:lnTo>
                    <a:pt x="557326" y="58802"/>
                  </a:lnTo>
                  <a:lnTo>
                    <a:pt x="557679" y="49001"/>
                  </a:lnTo>
                  <a:lnTo>
                    <a:pt x="558003" y="39201"/>
                  </a:lnTo>
                  <a:lnTo>
                    <a:pt x="558319" y="29401"/>
                  </a:lnTo>
                  <a:lnTo>
                    <a:pt x="558610" y="19600"/>
                  </a:lnTo>
                  <a:lnTo>
                    <a:pt x="558890" y="9800"/>
                  </a:lnTo>
                  <a:lnTo>
                    <a:pt x="559153" y="0"/>
                  </a:lnTo>
                  <a:lnTo>
                    <a:pt x="567156" y="0"/>
                  </a:lnTo>
                  <a:lnTo>
                    <a:pt x="567420" y="9800"/>
                  </a:lnTo>
                  <a:lnTo>
                    <a:pt x="567700" y="19600"/>
                  </a:lnTo>
                  <a:lnTo>
                    <a:pt x="567991" y="29401"/>
                  </a:lnTo>
                  <a:lnTo>
                    <a:pt x="568307" y="39201"/>
                  </a:lnTo>
                  <a:lnTo>
                    <a:pt x="568631" y="49001"/>
                  </a:lnTo>
                  <a:lnTo>
                    <a:pt x="568984" y="58802"/>
                  </a:lnTo>
                  <a:lnTo>
                    <a:pt x="569349" y="68602"/>
                  </a:lnTo>
                  <a:lnTo>
                    <a:pt x="569737" y="78402"/>
                  </a:lnTo>
                  <a:lnTo>
                    <a:pt x="570148" y="88203"/>
                  </a:lnTo>
                  <a:lnTo>
                    <a:pt x="570573" y="98003"/>
                  </a:lnTo>
                  <a:lnTo>
                    <a:pt x="571034" y="107803"/>
                  </a:lnTo>
                  <a:lnTo>
                    <a:pt x="571505" y="117604"/>
                  </a:lnTo>
                  <a:lnTo>
                    <a:pt x="572016" y="127404"/>
                  </a:lnTo>
                  <a:lnTo>
                    <a:pt x="572543" y="137204"/>
                  </a:lnTo>
                  <a:lnTo>
                    <a:pt x="573101" y="147005"/>
                  </a:lnTo>
                  <a:lnTo>
                    <a:pt x="573690" y="156805"/>
                  </a:lnTo>
                  <a:lnTo>
                    <a:pt x="574298" y="166605"/>
                  </a:lnTo>
                  <a:lnTo>
                    <a:pt x="574954" y="176406"/>
                  </a:lnTo>
                  <a:lnTo>
                    <a:pt x="575624" y="186206"/>
                  </a:lnTo>
                  <a:lnTo>
                    <a:pt x="576345" y="196006"/>
                  </a:lnTo>
                  <a:lnTo>
                    <a:pt x="577089" y="205807"/>
                  </a:lnTo>
                  <a:lnTo>
                    <a:pt x="577872" y="215607"/>
                  </a:lnTo>
                  <a:lnTo>
                    <a:pt x="578697" y="225407"/>
                  </a:lnTo>
                  <a:lnTo>
                    <a:pt x="579546" y="235208"/>
                  </a:lnTo>
                  <a:lnTo>
                    <a:pt x="580457" y="245008"/>
                  </a:lnTo>
                  <a:lnTo>
                    <a:pt x="581387" y="254808"/>
                  </a:lnTo>
                  <a:lnTo>
                    <a:pt x="582381" y="264609"/>
                  </a:lnTo>
                  <a:lnTo>
                    <a:pt x="583407" y="274409"/>
                  </a:lnTo>
                  <a:lnTo>
                    <a:pt x="584480" y="284209"/>
                  </a:lnTo>
                  <a:lnTo>
                    <a:pt x="585608" y="294010"/>
                  </a:lnTo>
                  <a:lnTo>
                    <a:pt x="586765" y="303810"/>
                  </a:lnTo>
                  <a:lnTo>
                    <a:pt x="588002" y="313610"/>
                  </a:lnTo>
                  <a:lnTo>
                    <a:pt x="589262" y="323411"/>
                  </a:lnTo>
                  <a:lnTo>
                    <a:pt x="590601" y="333211"/>
                  </a:lnTo>
                  <a:lnTo>
                    <a:pt x="591980" y="343011"/>
                  </a:lnTo>
                  <a:lnTo>
                    <a:pt x="593416" y="352812"/>
                  </a:lnTo>
                  <a:lnTo>
                    <a:pt x="594921" y="362612"/>
                  </a:lnTo>
                  <a:lnTo>
                    <a:pt x="596461" y="372412"/>
                  </a:lnTo>
                  <a:lnTo>
                    <a:pt x="598099" y="382213"/>
                  </a:lnTo>
                  <a:lnTo>
                    <a:pt x="599766" y="392013"/>
                  </a:lnTo>
                  <a:lnTo>
                    <a:pt x="601526" y="401813"/>
                  </a:lnTo>
                  <a:lnTo>
                    <a:pt x="603336" y="411614"/>
                  </a:lnTo>
                  <a:lnTo>
                    <a:pt x="605213" y="421414"/>
                  </a:lnTo>
                  <a:lnTo>
                    <a:pt x="607173" y="431214"/>
                  </a:lnTo>
                  <a:lnTo>
                    <a:pt x="609172" y="441015"/>
                  </a:lnTo>
                  <a:lnTo>
                    <a:pt x="611290" y="450815"/>
                  </a:lnTo>
                  <a:lnTo>
                    <a:pt x="613441" y="460615"/>
                  </a:lnTo>
                  <a:lnTo>
                    <a:pt x="615698" y="470416"/>
                  </a:lnTo>
                  <a:lnTo>
                    <a:pt x="618015" y="480216"/>
                  </a:lnTo>
                  <a:lnTo>
                    <a:pt x="620409" y="490016"/>
                  </a:lnTo>
                  <a:lnTo>
                    <a:pt x="622899" y="499817"/>
                  </a:lnTo>
                  <a:lnTo>
                    <a:pt x="625432" y="509617"/>
                  </a:lnTo>
                  <a:lnTo>
                    <a:pt x="628102" y="519417"/>
                  </a:lnTo>
                  <a:lnTo>
                    <a:pt x="630809" y="529218"/>
                  </a:lnTo>
                  <a:lnTo>
                    <a:pt x="633634" y="539018"/>
                  </a:lnTo>
                  <a:lnTo>
                    <a:pt x="636528" y="548818"/>
                  </a:lnTo>
                  <a:lnTo>
                    <a:pt x="639504" y="558619"/>
                  </a:lnTo>
                  <a:lnTo>
                    <a:pt x="642589" y="568419"/>
                  </a:lnTo>
                  <a:lnTo>
                    <a:pt x="645720" y="578219"/>
                  </a:lnTo>
                  <a:lnTo>
                    <a:pt x="649002" y="588020"/>
                  </a:lnTo>
                  <a:lnTo>
                    <a:pt x="652323" y="597820"/>
                  </a:lnTo>
                  <a:lnTo>
                    <a:pt x="655770" y="607620"/>
                  </a:lnTo>
                  <a:lnTo>
                    <a:pt x="659293" y="617421"/>
                  </a:lnTo>
                  <a:lnTo>
                    <a:pt x="662901" y="627221"/>
                  </a:lnTo>
                  <a:lnTo>
                    <a:pt x="666627" y="637021"/>
                  </a:lnTo>
                  <a:lnTo>
                    <a:pt x="670398" y="646822"/>
                  </a:lnTo>
                  <a:lnTo>
                    <a:pt x="674328" y="656622"/>
                  </a:lnTo>
                  <a:lnTo>
                    <a:pt x="678301" y="666422"/>
                  </a:lnTo>
                  <a:lnTo>
                    <a:pt x="682399" y="676223"/>
                  </a:lnTo>
                  <a:lnTo>
                    <a:pt x="686577" y="686023"/>
                  </a:lnTo>
                  <a:lnTo>
                    <a:pt x="690839" y="695823"/>
                  </a:lnTo>
                  <a:lnTo>
                    <a:pt x="695221" y="705624"/>
                  </a:lnTo>
                  <a:lnTo>
                    <a:pt x="699646" y="715424"/>
                  </a:lnTo>
                  <a:lnTo>
                    <a:pt x="704231" y="725224"/>
                  </a:lnTo>
                  <a:lnTo>
                    <a:pt x="708857" y="735025"/>
                  </a:lnTo>
                  <a:lnTo>
                    <a:pt x="713602" y="744825"/>
                  </a:lnTo>
                  <a:lnTo>
                    <a:pt x="718426" y="754625"/>
                  </a:lnTo>
                  <a:lnTo>
                    <a:pt x="723327" y="764426"/>
                  </a:lnTo>
                  <a:lnTo>
                    <a:pt x="728344" y="774226"/>
                  </a:lnTo>
                  <a:lnTo>
                    <a:pt x="733400" y="784026"/>
                  </a:lnTo>
                  <a:lnTo>
                    <a:pt x="738603" y="793827"/>
                  </a:lnTo>
                  <a:lnTo>
                    <a:pt x="743843" y="803627"/>
                  </a:lnTo>
                  <a:lnTo>
                    <a:pt x="749189" y="813427"/>
                  </a:lnTo>
                  <a:lnTo>
                    <a:pt x="754606" y="823228"/>
                  </a:lnTo>
                  <a:lnTo>
                    <a:pt x="760090" y="833028"/>
                  </a:lnTo>
                  <a:lnTo>
                    <a:pt x="765674" y="842828"/>
                  </a:lnTo>
                  <a:lnTo>
                    <a:pt x="771291" y="852629"/>
                  </a:lnTo>
                  <a:lnTo>
                    <a:pt x="777029" y="862429"/>
                  </a:lnTo>
                  <a:lnTo>
                    <a:pt x="782799" y="872229"/>
                  </a:lnTo>
                  <a:lnTo>
                    <a:pt x="788652" y="882030"/>
                  </a:lnTo>
                  <a:lnTo>
                    <a:pt x="794562" y="891830"/>
                  </a:lnTo>
                  <a:lnTo>
                    <a:pt x="800522" y="901630"/>
                  </a:lnTo>
                  <a:lnTo>
                    <a:pt x="806557" y="911431"/>
                  </a:lnTo>
                  <a:lnTo>
                    <a:pt x="812617" y="921231"/>
                  </a:lnTo>
                  <a:lnTo>
                    <a:pt x="818760" y="931031"/>
                  </a:lnTo>
                  <a:lnTo>
                    <a:pt x="824925" y="940832"/>
                  </a:lnTo>
                  <a:lnTo>
                    <a:pt x="831144" y="950632"/>
                  </a:lnTo>
                  <a:lnTo>
                    <a:pt x="837397" y="960432"/>
                  </a:lnTo>
                  <a:lnTo>
                    <a:pt x="843679" y="970233"/>
                  </a:lnTo>
                  <a:lnTo>
                    <a:pt x="850003" y="980033"/>
                  </a:lnTo>
                  <a:lnTo>
                    <a:pt x="856338" y="989833"/>
                  </a:lnTo>
                  <a:lnTo>
                    <a:pt x="862711" y="999634"/>
                  </a:lnTo>
                  <a:lnTo>
                    <a:pt x="869091" y="1009434"/>
                  </a:lnTo>
                  <a:lnTo>
                    <a:pt x="875488" y="1019234"/>
                  </a:lnTo>
                  <a:lnTo>
                    <a:pt x="881891" y="1029035"/>
                  </a:lnTo>
                  <a:lnTo>
                    <a:pt x="888300" y="1038835"/>
                  </a:lnTo>
                  <a:lnTo>
                    <a:pt x="894705" y="1048635"/>
                  </a:lnTo>
                  <a:lnTo>
                    <a:pt x="901109" y="1058436"/>
                  </a:lnTo>
                  <a:lnTo>
                    <a:pt x="907496" y="1068236"/>
                  </a:lnTo>
                  <a:lnTo>
                    <a:pt x="913872" y="1078036"/>
                  </a:lnTo>
                  <a:lnTo>
                    <a:pt x="920226" y="1087837"/>
                  </a:lnTo>
                  <a:lnTo>
                    <a:pt x="926552" y="1097637"/>
                  </a:lnTo>
                  <a:lnTo>
                    <a:pt x="932857" y="1107437"/>
                  </a:lnTo>
                  <a:lnTo>
                    <a:pt x="939109" y="1117238"/>
                  </a:lnTo>
                  <a:lnTo>
                    <a:pt x="945343" y="1127038"/>
                  </a:lnTo>
                  <a:lnTo>
                    <a:pt x="951504" y="1136838"/>
                  </a:lnTo>
                  <a:lnTo>
                    <a:pt x="957633" y="1146639"/>
                  </a:lnTo>
                  <a:lnTo>
                    <a:pt x="963698" y="1156439"/>
                  </a:lnTo>
                  <a:lnTo>
                    <a:pt x="969698" y="1166239"/>
                  </a:lnTo>
                  <a:lnTo>
                    <a:pt x="975653" y="1176040"/>
                  </a:lnTo>
                  <a:lnTo>
                    <a:pt x="981500" y="1185840"/>
                  </a:lnTo>
                  <a:lnTo>
                    <a:pt x="987314" y="1195640"/>
                  </a:lnTo>
                  <a:lnTo>
                    <a:pt x="992999" y="1205441"/>
                  </a:lnTo>
                  <a:lnTo>
                    <a:pt x="998629" y="1215241"/>
                  </a:lnTo>
                  <a:lnTo>
                    <a:pt x="1004157" y="1225041"/>
                  </a:lnTo>
                  <a:lnTo>
                    <a:pt x="1009581" y="1234842"/>
                  </a:lnTo>
                  <a:lnTo>
                    <a:pt x="1014936" y="1244642"/>
                  </a:lnTo>
                  <a:lnTo>
                    <a:pt x="1020132" y="1254442"/>
                  </a:lnTo>
                  <a:lnTo>
                    <a:pt x="1025279" y="1264243"/>
                  </a:lnTo>
                  <a:lnTo>
                    <a:pt x="1030248" y="1274043"/>
                  </a:lnTo>
                  <a:lnTo>
                    <a:pt x="1035138" y="1283844"/>
                  </a:lnTo>
                  <a:lnTo>
                    <a:pt x="1039893" y="1293644"/>
                  </a:lnTo>
                  <a:lnTo>
                    <a:pt x="1044508" y="1303444"/>
                  </a:lnTo>
                  <a:lnTo>
                    <a:pt x="1049036" y="1313245"/>
                  </a:lnTo>
                  <a:lnTo>
                    <a:pt x="1053356" y="1323045"/>
                  </a:lnTo>
                  <a:lnTo>
                    <a:pt x="1057615" y="1332845"/>
                  </a:lnTo>
                  <a:lnTo>
                    <a:pt x="1061654" y="1342646"/>
                  </a:lnTo>
                  <a:lnTo>
                    <a:pt x="1065595" y="1352446"/>
                  </a:lnTo>
                  <a:lnTo>
                    <a:pt x="1069375" y="1362246"/>
                  </a:lnTo>
                  <a:lnTo>
                    <a:pt x="1072983" y="1372047"/>
                  </a:lnTo>
                  <a:lnTo>
                    <a:pt x="1076492" y="1381847"/>
                  </a:lnTo>
                  <a:lnTo>
                    <a:pt x="1079755" y="1391647"/>
                  </a:lnTo>
                  <a:lnTo>
                    <a:pt x="1082945" y="1401448"/>
                  </a:lnTo>
                  <a:lnTo>
                    <a:pt x="1085889" y="1411248"/>
                  </a:lnTo>
                  <a:lnTo>
                    <a:pt x="1088718" y="1421048"/>
                  </a:lnTo>
                  <a:lnTo>
                    <a:pt x="1091369" y="1430849"/>
                  </a:lnTo>
                  <a:lnTo>
                    <a:pt x="1093827" y="1440649"/>
                  </a:lnTo>
                  <a:lnTo>
                    <a:pt x="1096178" y="1450449"/>
                  </a:lnTo>
                  <a:lnTo>
                    <a:pt x="1098257" y="1460250"/>
                  </a:lnTo>
                  <a:lnTo>
                    <a:pt x="1100258" y="1470050"/>
                  </a:lnTo>
                  <a:lnTo>
                    <a:pt x="1101999" y="1479850"/>
                  </a:lnTo>
                  <a:lnTo>
                    <a:pt x="1103613" y="1489651"/>
                  </a:lnTo>
                  <a:lnTo>
                    <a:pt x="1105045" y="1499451"/>
                  </a:lnTo>
                  <a:lnTo>
                    <a:pt x="1106270" y="1509251"/>
                  </a:lnTo>
                  <a:lnTo>
                    <a:pt x="1107390" y="1519052"/>
                  </a:lnTo>
                  <a:lnTo>
                    <a:pt x="1108225" y="1528852"/>
                  </a:lnTo>
                  <a:lnTo>
                    <a:pt x="1108981" y="1538652"/>
                  </a:lnTo>
                  <a:lnTo>
                    <a:pt x="1109478" y="1548453"/>
                  </a:lnTo>
                  <a:lnTo>
                    <a:pt x="1109846" y="1558253"/>
                  </a:lnTo>
                  <a:lnTo>
                    <a:pt x="1110034" y="1568053"/>
                  </a:lnTo>
                  <a:lnTo>
                    <a:pt x="1110016" y="1577854"/>
                  </a:lnTo>
                  <a:lnTo>
                    <a:pt x="1109899" y="1587654"/>
                  </a:lnTo>
                  <a:lnTo>
                    <a:pt x="1109501" y="1597454"/>
                  </a:lnTo>
                  <a:lnTo>
                    <a:pt x="1109028" y="1607255"/>
                  </a:lnTo>
                  <a:lnTo>
                    <a:pt x="1108311" y="1617055"/>
                  </a:lnTo>
                  <a:lnTo>
                    <a:pt x="1107468" y="1626855"/>
                  </a:lnTo>
                  <a:lnTo>
                    <a:pt x="1106461" y="1636656"/>
                  </a:lnTo>
                  <a:lnTo>
                    <a:pt x="1105258" y="1646456"/>
                  </a:lnTo>
                  <a:lnTo>
                    <a:pt x="1103967" y="1656256"/>
                  </a:lnTo>
                  <a:lnTo>
                    <a:pt x="1102415" y="1666057"/>
                  </a:lnTo>
                  <a:lnTo>
                    <a:pt x="1100795" y="1675857"/>
                  </a:lnTo>
                  <a:lnTo>
                    <a:pt x="1098961" y="1685657"/>
                  </a:lnTo>
                  <a:lnTo>
                    <a:pt x="1097010" y="1695458"/>
                  </a:lnTo>
                  <a:lnTo>
                    <a:pt x="1094918" y="1705258"/>
                  </a:lnTo>
                  <a:lnTo>
                    <a:pt x="1092652" y="1715058"/>
                  </a:lnTo>
                  <a:lnTo>
                    <a:pt x="1090313" y="1724859"/>
                  </a:lnTo>
                  <a:lnTo>
                    <a:pt x="1087747" y="1734659"/>
                  </a:lnTo>
                  <a:lnTo>
                    <a:pt x="1085124" y="1744459"/>
                  </a:lnTo>
                  <a:lnTo>
                    <a:pt x="1082325" y="1754260"/>
                  </a:lnTo>
                  <a:lnTo>
                    <a:pt x="1079427" y="1764060"/>
                  </a:lnTo>
                  <a:lnTo>
                    <a:pt x="1076416" y="1773860"/>
                  </a:lnTo>
                  <a:lnTo>
                    <a:pt x="1073262" y="1783661"/>
                  </a:lnTo>
                  <a:lnTo>
                    <a:pt x="1070052" y="1793461"/>
                  </a:lnTo>
                  <a:lnTo>
                    <a:pt x="1066662" y="1803261"/>
                  </a:lnTo>
                  <a:lnTo>
                    <a:pt x="1063228" y="1813062"/>
                  </a:lnTo>
                  <a:lnTo>
                    <a:pt x="1059662" y="1822862"/>
                  </a:lnTo>
                  <a:lnTo>
                    <a:pt x="1056020" y="1832662"/>
                  </a:lnTo>
                  <a:lnTo>
                    <a:pt x="1052297" y="1842463"/>
                  </a:lnTo>
                  <a:lnTo>
                    <a:pt x="1048469" y="1852263"/>
                  </a:lnTo>
                  <a:lnTo>
                    <a:pt x="1044604" y="1862063"/>
                  </a:lnTo>
                  <a:lnTo>
                    <a:pt x="1040612" y="1871864"/>
                  </a:lnTo>
                  <a:lnTo>
                    <a:pt x="1036592" y="1881664"/>
                  </a:lnTo>
                  <a:lnTo>
                    <a:pt x="1032488" y="1891464"/>
                  </a:lnTo>
                  <a:lnTo>
                    <a:pt x="1028335" y="1901265"/>
                  </a:lnTo>
                  <a:lnTo>
                    <a:pt x="1024133" y="1911065"/>
                  </a:lnTo>
                  <a:lnTo>
                    <a:pt x="1019870" y="1920865"/>
                  </a:lnTo>
                  <a:lnTo>
                    <a:pt x="1015586" y="1930666"/>
                  </a:lnTo>
                  <a:lnTo>
                    <a:pt x="1011236" y="1940466"/>
                  </a:lnTo>
                  <a:lnTo>
                    <a:pt x="1006873" y="1950266"/>
                  </a:lnTo>
                  <a:lnTo>
                    <a:pt x="1002472" y="1960067"/>
                  </a:lnTo>
                  <a:lnTo>
                    <a:pt x="998053" y="1969867"/>
                  </a:lnTo>
                  <a:lnTo>
                    <a:pt x="993616" y="1979667"/>
                  </a:lnTo>
                  <a:lnTo>
                    <a:pt x="989164" y="1989468"/>
                  </a:lnTo>
                  <a:lnTo>
                    <a:pt x="984706" y="1999268"/>
                  </a:lnTo>
                  <a:lnTo>
                    <a:pt x="980243" y="2009068"/>
                  </a:lnTo>
                  <a:lnTo>
                    <a:pt x="975782" y="2018869"/>
                  </a:lnTo>
                  <a:lnTo>
                    <a:pt x="971327" y="2028669"/>
                  </a:lnTo>
                  <a:lnTo>
                    <a:pt x="966885" y="2038469"/>
                  </a:lnTo>
                  <a:lnTo>
                    <a:pt x="962453" y="2048270"/>
                  </a:lnTo>
                  <a:lnTo>
                    <a:pt x="958050" y="2058070"/>
                  </a:lnTo>
                  <a:lnTo>
                    <a:pt x="953657" y="2067870"/>
                  </a:lnTo>
                  <a:lnTo>
                    <a:pt x="949313" y="2077671"/>
                  </a:lnTo>
                  <a:lnTo>
                    <a:pt x="944988" y="2087471"/>
                  </a:lnTo>
                  <a:lnTo>
                    <a:pt x="940708" y="2097271"/>
                  </a:lnTo>
                  <a:lnTo>
                    <a:pt x="936469" y="2107072"/>
                  </a:lnTo>
                  <a:lnTo>
                    <a:pt x="932265" y="2116872"/>
                  </a:lnTo>
                  <a:lnTo>
                    <a:pt x="928132" y="2126672"/>
                  </a:lnTo>
                  <a:lnTo>
                    <a:pt x="924023" y="2136473"/>
                  </a:lnTo>
                  <a:lnTo>
                    <a:pt x="920009" y="2146273"/>
                  </a:lnTo>
                  <a:lnTo>
                    <a:pt x="916029" y="2156073"/>
                  </a:lnTo>
                  <a:lnTo>
                    <a:pt x="912127" y="2165874"/>
                  </a:lnTo>
                  <a:lnTo>
                    <a:pt x="908293" y="2175674"/>
                  </a:lnTo>
                  <a:lnTo>
                    <a:pt x="904514" y="2185474"/>
                  </a:lnTo>
                  <a:lnTo>
                    <a:pt x="900842" y="2195275"/>
                  </a:lnTo>
                  <a:lnTo>
                    <a:pt x="897205" y="2205075"/>
                  </a:lnTo>
                  <a:lnTo>
                    <a:pt x="893701" y="2214875"/>
                  </a:lnTo>
                  <a:lnTo>
                    <a:pt x="890245" y="2224676"/>
                  </a:lnTo>
                  <a:lnTo>
                    <a:pt x="886893" y="2234476"/>
                  </a:lnTo>
                  <a:lnTo>
                    <a:pt x="883632" y="2244276"/>
                  </a:lnTo>
                  <a:lnTo>
                    <a:pt x="880440" y="2254077"/>
                  </a:lnTo>
                  <a:lnTo>
                    <a:pt x="877386" y="2263877"/>
                  </a:lnTo>
                  <a:lnTo>
                    <a:pt x="874375" y="2273677"/>
                  </a:lnTo>
                  <a:lnTo>
                    <a:pt x="871526" y="2283478"/>
                  </a:lnTo>
                  <a:lnTo>
                    <a:pt x="868737" y="2293278"/>
                  </a:lnTo>
                  <a:lnTo>
                    <a:pt x="866069" y="2303078"/>
                  </a:lnTo>
                  <a:lnTo>
                    <a:pt x="863511" y="2312879"/>
                  </a:lnTo>
                  <a:lnTo>
                    <a:pt x="861031" y="2322679"/>
                  </a:lnTo>
                  <a:lnTo>
                    <a:pt x="858713" y="2332479"/>
                  </a:lnTo>
                  <a:lnTo>
                    <a:pt x="856444" y="2342280"/>
                  </a:lnTo>
                  <a:lnTo>
                    <a:pt x="854355" y="2352080"/>
                  </a:lnTo>
                  <a:lnTo>
                    <a:pt x="852336" y="2361880"/>
                  </a:lnTo>
                  <a:lnTo>
                    <a:pt x="850449" y="2371681"/>
                  </a:lnTo>
                  <a:lnTo>
                    <a:pt x="848686" y="2381481"/>
                  </a:lnTo>
                  <a:lnTo>
                    <a:pt x="847005" y="2391281"/>
                  </a:lnTo>
                  <a:lnTo>
                    <a:pt x="845502" y="2401082"/>
                  </a:lnTo>
                  <a:lnTo>
                    <a:pt x="844053" y="2410882"/>
                  </a:lnTo>
                  <a:lnTo>
                    <a:pt x="842793" y="2420682"/>
                  </a:lnTo>
                  <a:lnTo>
                    <a:pt x="841610" y="2430483"/>
                  </a:lnTo>
                  <a:lnTo>
                    <a:pt x="840563" y="2440283"/>
                  </a:lnTo>
                  <a:lnTo>
                    <a:pt x="839649" y="2450083"/>
                  </a:lnTo>
                  <a:lnTo>
                    <a:pt x="838818" y="2459884"/>
                  </a:lnTo>
                  <a:lnTo>
                    <a:pt x="838175" y="2469684"/>
                  </a:lnTo>
                  <a:lnTo>
                    <a:pt x="837586" y="2479484"/>
                  </a:lnTo>
                  <a:lnTo>
                    <a:pt x="837189" y="2489285"/>
                  </a:lnTo>
                  <a:lnTo>
                    <a:pt x="836872" y="2499085"/>
                  </a:lnTo>
                  <a:lnTo>
                    <a:pt x="836692" y="2508885"/>
                  </a:lnTo>
                  <a:lnTo>
                    <a:pt x="836648" y="2518686"/>
                  </a:lnTo>
                  <a:lnTo>
                    <a:pt x="836684" y="2528486"/>
                  </a:lnTo>
                  <a:lnTo>
                    <a:pt x="836911" y="2538286"/>
                  </a:lnTo>
                  <a:lnTo>
                    <a:pt x="837193" y="2548087"/>
                  </a:lnTo>
                  <a:lnTo>
                    <a:pt x="837660" y="2557887"/>
                  </a:lnTo>
                  <a:lnTo>
                    <a:pt x="838210" y="2567688"/>
                  </a:lnTo>
                  <a:lnTo>
                    <a:pt x="838891" y="2577488"/>
                  </a:lnTo>
                  <a:lnTo>
                    <a:pt x="839708" y="2587288"/>
                  </a:lnTo>
                  <a:lnTo>
                    <a:pt x="840601" y="2597089"/>
                  </a:lnTo>
                  <a:lnTo>
                    <a:pt x="841680" y="2606889"/>
                  </a:lnTo>
                  <a:lnTo>
                    <a:pt x="842813" y="2616689"/>
                  </a:lnTo>
                  <a:lnTo>
                    <a:pt x="844121" y="2626490"/>
                  </a:lnTo>
                  <a:lnTo>
                    <a:pt x="845511" y="2636290"/>
                  </a:lnTo>
                  <a:lnTo>
                    <a:pt x="847022" y="2646090"/>
                  </a:lnTo>
                  <a:lnTo>
                    <a:pt x="848665" y="2655891"/>
                  </a:lnTo>
                  <a:lnTo>
                    <a:pt x="850376" y="2665691"/>
                  </a:lnTo>
                  <a:lnTo>
                    <a:pt x="852266" y="2675491"/>
                  </a:lnTo>
                  <a:lnTo>
                    <a:pt x="854206" y="2685292"/>
                  </a:lnTo>
                  <a:lnTo>
                    <a:pt x="856306" y="2695092"/>
                  </a:lnTo>
                  <a:lnTo>
                    <a:pt x="858484" y="2704892"/>
                  </a:lnTo>
                  <a:lnTo>
                    <a:pt x="860772" y="2714693"/>
                  </a:lnTo>
                  <a:lnTo>
                    <a:pt x="863182" y="2724493"/>
                  </a:lnTo>
                  <a:lnTo>
                    <a:pt x="865653" y="2734293"/>
                  </a:lnTo>
                  <a:lnTo>
                    <a:pt x="868288" y="2744094"/>
                  </a:lnTo>
                  <a:lnTo>
                    <a:pt x="870967" y="2753894"/>
                  </a:lnTo>
                  <a:lnTo>
                    <a:pt x="873789" y="2763694"/>
                  </a:lnTo>
                  <a:lnTo>
                    <a:pt x="876681" y="2773495"/>
                  </a:lnTo>
                  <a:lnTo>
                    <a:pt x="879669" y="2783295"/>
                  </a:lnTo>
                  <a:lnTo>
                    <a:pt x="882766" y="2793095"/>
                  </a:lnTo>
                  <a:lnTo>
                    <a:pt x="885914" y="2802896"/>
                  </a:lnTo>
                  <a:lnTo>
                    <a:pt x="889207" y="2812696"/>
                  </a:lnTo>
                  <a:lnTo>
                    <a:pt x="892537" y="2822496"/>
                  </a:lnTo>
                  <a:lnTo>
                    <a:pt x="895985" y="2832297"/>
                  </a:lnTo>
                  <a:lnTo>
                    <a:pt x="899495" y="2842097"/>
                  </a:lnTo>
                  <a:lnTo>
                    <a:pt x="903083" y="2851897"/>
                  </a:lnTo>
                  <a:lnTo>
                    <a:pt x="906763" y="2861698"/>
                  </a:lnTo>
                  <a:lnTo>
                    <a:pt x="910482" y="2871498"/>
                  </a:lnTo>
                  <a:lnTo>
                    <a:pt x="914319" y="2881298"/>
                  </a:lnTo>
                  <a:lnTo>
                    <a:pt x="918186" y="2891099"/>
                  </a:lnTo>
                  <a:lnTo>
                    <a:pt x="922143" y="2900899"/>
                  </a:lnTo>
                  <a:lnTo>
                    <a:pt x="926149" y="2910699"/>
                  </a:lnTo>
                  <a:lnTo>
                    <a:pt x="930212" y="2920500"/>
                  </a:lnTo>
                  <a:lnTo>
                    <a:pt x="934344" y="2930300"/>
                  </a:lnTo>
                  <a:lnTo>
                    <a:pt x="938503" y="2940100"/>
                  </a:lnTo>
                  <a:lnTo>
                    <a:pt x="942745" y="2949901"/>
                  </a:lnTo>
                  <a:lnTo>
                    <a:pt x="947007" y="2959701"/>
                  </a:lnTo>
                  <a:lnTo>
                    <a:pt x="951328" y="2969501"/>
                  </a:lnTo>
                  <a:lnTo>
                    <a:pt x="955680" y="2979302"/>
                  </a:lnTo>
                  <a:lnTo>
                    <a:pt x="960065" y="2989102"/>
                  </a:lnTo>
                  <a:lnTo>
                    <a:pt x="964489" y="2998902"/>
                  </a:lnTo>
                  <a:lnTo>
                    <a:pt x="968928" y="3008703"/>
                  </a:lnTo>
                  <a:lnTo>
                    <a:pt x="973407" y="3018503"/>
                  </a:lnTo>
                  <a:lnTo>
                    <a:pt x="977895" y="3028303"/>
                  </a:lnTo>
                  <a:lnTo>
                    <a:pt x="982404" y="3038104"/>
                  </a:lnTo>
                  <a:lnTo>
                    <a:pt x="986921" y="3047904"/>
                  </a:lnTo>
                  <a:lnTo>
                    <a:pt x="991447" y="3057704"/>
                  </a:lnTo>
                  <a:lnTo>
                    <a:pt x="995975" y="3067505"/>
                  </a:lnTo>
                  <a:lnTo>
                    <a:pt x="1000504" y="3077305"/>
                  </a:lnTo>
                  <a:lnTo>
                    <a:pt x="1005023" y="3087105"/>
                  </a:lnTo>
                  <a:lnTo>
                    <a:pt x="1009536" y="3096906"/>
                  </a:lnTo>
                  <a:lnTo>
                    <a:pt x="1014030" y="3106706"/>
                  </a:lnTo>
                  <a:lnTo>
                    <a:pt x="1018506" y="3116506"/>
                  </a:lnTo>
                  <a:lnTo>
                    <a:pt x="1022962" y="3126307"/>
                  </a:lnTo>
                  <a:lnTo>
                    <a:pt x="1027378" y="3136107"/>
                  </a:lnTo>
                  <a:lnTo>
                    <a:pt x="1031780" y="3145907"/>
                  </a:lnTo>
                  <a:lnTo>
                    <a:pt x="1036115" y="3155708"/>
                  </a:lnTo>
                  <a:lnTo>
                    <a:pt x="1040428" y="3165508"/>
                  </a:lnTo>
                  <a:lnTo>
                    <a:pt x="1044681" y="3175308"/>
                  </a:lnTo>
                  <a:lnTo>
                    <a:pt x="1048882" y="3185109"/>
                  </a:lnTo>
                  <a:lnTo>
                    <a:pt x="1053036" y="3194909"/>
                  </a:lnTo>
                  <a:lnTo>
                    <a:pt x="1057103" y="3204709"/>
                  </a:lnTo>
                  <a:lnTo>
                    <a:pt x="1061140" y="3214510"/>
                  </a:lnTo>
                  <a:lnTo>
                    <a:pt x="1065052" y="3224310"/>
                  </a:lnTo>
                  <a:lnTo>
                    <a:pt x="1068924" y="3234110"/>
                  </a:lnTo>
                  <a:lnTo>
                    <a:pt x="1072692" y="3243911"/>
                  </a:lnTo>
                  <a:lnTo>
                    <a:pt x="1076374" y="3253711"/>
                  </a:lnTo>
                  <a:lnTo>
                    <a:pt x="1079983" y="3263511"/>
                  </a:lnTo>
                  <a:lnTo>
                    <a:pt x="1083454" y="3273312"/>
                  </a:lnTo>
                  <a:lnTo>
                    <a:pt x="1086880" y="3283112"/>
                  </a:lnTo>
                  <a:lnTo>
                    <a:pt x="1090125" y="3292912"/>
                  </a:lnTo>
                  <a:lnTo>
                    <a:pt x="1093309" y="3302713"/>
                  </a:lnTo>
                  <a:lnTo>
                    <a:pt x="1096350" y="3312513"/>
                  </a:lnTo>
                  <a:lnTo>
                    <a:pt x="1099271" y="3322313"/>
                  </a:lnTo>
                  <a:lnTo>
                    <a:pt x="1102094" y="3332114"/>
                  </a:lnTo>
                  <a:lnTo>
                    <a:pt x="1104730" y="3341914"/>
                  </a:lnTo>
                  <a:lnTo>
                    <a:pt x="1107307" y="3351714"/>
                  </a:lnTo>
                  <a:lnTo>
                    <a:pt x="1109653" y="3361515"/>
                  </a:lnTo>
                  <a:lnTo>
                    <a:pt x="1111919" y="3371315"/>
                  </a:lnTo>
                  <a:lnTo>
                    <a:pt x="1114008" y="3381115"/>
                  </a:lnTo>
                  <a:lnTo>
                    <a:pt x="1115944" y="3390916"/>
                  </a:lnTo>
                  <a:lnTo>
                    <a:pt x="1117763" y="3400716"/>
                  </a:lnTo>
                  <a:lnTo>
                    <a:pt x="1119353" y="3410516"/>
                  </a:lnTo>
                  <a:lnTo>
                    <a:pt x="1120871" y="3420317"/>
                  </a:lnTo>
                  <a:lnTo>
                    <a:pt x="1122120" y="3430117"/>
                  </a:lnTo>
                  <a:lnTo>
                    <a:pt x="1123271" y="3439917"/>
                  </a:lnTo>
                  <a:lnTo>
                    <a:pt x="1124219" y="3449718"/>
                  </a:lnTo>
                  <a:lnTo>
                    <a:pt x="1124990" y="3459518"/>
                  </a:lnTo>
                  <a:lnTo>
                    <a:pt x="1125630" y="3469318"/>
                  </a:lnTo>
                  <a:lnTo>
                    <a:pt x="1126008" y="3479119"/>
                  </a:lnTo>
                  <a:lnTo>
                    <a:pt x="1126306" y="3488919"/>
                  </a:lnTo>
                  <a:lnTo>
                    <a:pt x="1126310" y="3498719"/>
                  </a:lnTo>
                  <a:lnTo>
                    <a:pt x="1126203" y="3508520"/>
                  </a:lnTo>
                  <a:lnTo>
                    <a:pt x="1125881" y="3518320"/>
                  </a:lnTo>
                  <a:lnTo>
                    <a:pt x="1125363" y="3528120"/>
                  </a:lnTo>
                  <a:lnTo>
                    <a:pt x="1124711" y="3537921"/>
                  </a:lnTo>
                  <a:lnTo>
                    <a:pt x="1123777" y="3547721"/>
                  </a:lnTo>
                  <a:lnTo>
                    <a:pt x="1122758" y="3557521"/>
                  </a:lnTo>
                  <a:lnTo>
                    <a:pt x="1121440" y="3567322"/>
                  </a:lnTo>
                  <a:lnTo>
                    <a:pt x="1120003" y="3577122"/>
                  </a:lnTo>
                  <a:lnTo>
                    <a:pt x="1118351" y="3586922"/>
                  </a:lnTo>
                  <a:lnTo>
                    <a:pt x="1116497" y="3596723"/>
                  </a:lnTo>
                  <a:lnTo>
                    <a:pt x="1114512" y="3606523"/>
                  </a:lnTo>
                  <a:lnTo>
                    <a:pt x="1112243" y="3616323"/>
                  </a:lnTo>
                  <a:lnTo>
                    <a:pt x="1109891" y="3626124"/>
                  </a:lnTo>
                  <a:lnTo>
                    <a:pt x="1107251" y="3635924"/>
                  </a:lnTo>
                  <a:lnTo>
                    <a:pt x="1104493" y="3645724"/>
                  </a:lnTo>
                  <a:lnTo>
                    <a:pt x="1101532" y="3655525"/>
                  </a:lnTo>
                  <a:lnTo>
                    <a:pt x="1098376" y="3665325"/>
                  </a:lnTo>
                  <a:lnTo>
                    <a:pt x="1095101" y="3675125"/>
                  </a:lnTo>
                  <a:lnTo>
                    <a:pt x="1091557" y="3684926"/>
                  </a:lnTo>
                  <a:lnTo>
                    <a:pt x="1087937" y="3694726"/>
                  </a:lnTo>
                  <a:lnTo>
                    <a:pt x="1084058" y="3704526"/>
                  </a:lnTo>
                  <a:lnTo>
                    <a:pt x="1080069" y="3714327"/>
                  </a:lnTo>
                  <a:lnTo>
                    <a:pt x="1075902" y="3724127"/>
                  </a:lnTo>
                  <a:lnTo>
                    <a:pt x="1071559" y="3733927"/>
                  </a:lnTo>
                  <a:lnTo>
                    <a:pt x="1067116" y="3743728"/>
                  </a:lnTo>
                  <a:lnTo>
                    <a:pt x="1062437" y="3753528"/>
                  </a:lnTo>
                  <a:lnTo>
                    <a:pt x="1057693" y="3763328"/>
                  </a:lnTo>
                  <a:lnTo>
                    <a:pt x="1052734" y="3773129"/>
                  </a:lnTo>
                  <a:lnTo>
                    <a:pt x="1047680" y="3782929"/>
                  </a:lnTo>
                  <a:lnTo>
                    <a:pt x="1042483" y="3792729"/>
                  </a:lnTo>
                  <a:lnTo>
                    <a:pt x="1037141" y="3802530"/>
                  </a:lnTo>
                  <a:lnTo>
                    <a:pt x="1031722" y="3812330"/>
                  </a:lnTo>
                  <a:lnTo>
                    <a:pt x="1026114" y="3822131"/>
                  </a:lnTo>
                  <a:lnTo>
                    <a:pt x="1020457" y="3831931"/>
                  </a:lnTo>
                  <a:lnTo>
                    <a:pt x="1014638" y="3841731"/>
                  </a:lnTo>
                  <a:lnTo>
                    <a:pt x="1008748" y="3851532"/>
                  </a:lnTo>
                  <a:lnTo>
                    <a:pt x="1002754" y="3861332"/>
                  </a:lnTo>
                  <a:lnTo>
                    <a:pt x="996656" y="3871132"/>
                  </a:lnTo>
                  <a:lnTo>
                    <a:pt x="990504" y="3880933"/>
                  </a:lnTo>
                  <a:lnTo>
                    <a:pt x="984224" y="3890733"/>
                  </a:lnTo>
                  <a:lnTo>
                    <a:pt x="977910" y="3900533"/>
                  </a:lnTo>
                  <a:lnTo>
                    <a:pt x="971495" y="3910334"/>
                  </a:lnTo>
                  <a:lnTo>
                    <a:pt x="965035" y="3920134"/>
                  </a:lnTo>
                  <a:lnTo>
                    <a:pt x="958515" y="3929934"/>
                  </a:lnTo>
                  <a:lnTo>
                    <a:pt x="951935" y="3939735"/>
                  </a:lnTo>
                  <a:lnTo>
                    <a:pt x="945327" y="3949535"/>
                  </a:lnTo>
                  <a:lnTo>
                    <a:pt x="938654" y="3959335"/>
                  </a:lnTo>
                  <a:lnTo>
                    <a:pt x="931966" y="3969136"/>
                  </a:lnTo>
                  <a:lnTo>
                    <a:pt x="925236" y="3978936"/>
                  </a:lnTo>
                  <a:lnTo>
                    <a:pt x="918490" y="3988736"/>
                  </a:lnTo>
                  <a:lnTo>
                    <a:pt x="911725" y="3998537"/>
                  </a:lnTo>
                  <a:lnTo>
                    <a:pt x="904947" y="4008337"/>
                  </a:lnTo>
                  <a:lnTo>
                    <a:pt x="898164" y="4018137"/>
                  </a:lnTo>
                  <a:lnTo>
                    <a:pt x="891379" y="4027938"/>
                  </a:lnTo>
                  <a:lnTo>
                    <a:pt x="884598" y="4037738"/>
                  </a:lnTo>
                  <a:lnTo>
                    <a:pt x="877828" y="4047538"/>
                  </a:lnTo>
                  <a:lnTo>
                    <a:pt x="871073" y="4057339"/>
                  </a:lnTo>
                  <a:lnTo>
                    <a:pt x="864334" y="4067139"/>
                  </a:lnTo>
                  <a:lnTo>
                    <a:pt x="857627" y="4076939"/>
                  </a:lnTo>
                  <a:lnTo>
                    <a:pt x="850934" y="4086740"/>
                  </a:lnTo>
                  <a:lnTo>
                    <a:pt x="844298" y="4096540"/>
                  </a:lnTo>
                  <a:lnTo>
                    <a:pt x="837680" y="4106340"/>
                  </a:lnTo>
                  <a:lnTo>
                    <a:pt x="831120" y="4116141"/>
                  </a:lnTo>
                  <a:lnTo>
                    <a:pt x="824601" y="4125941"/>
                  </a:lnTo>
                  <a:lnTo>
                    <a:pt x="818128" y="4135741"/>
                  </a:lnTo>
                  <a:lnTo>
                    <a:pt x="811726" y="4145542"/>
                  </a:lnTo>
                  <a:lnTo>
                    <a:pt x="805352" y="4155342"/>
                  </a:lnTo>
                  <a:lnTo>
                    <a:pt x="799085" y="4165142"/>
                  </a:lnTo>
                  <a:lnTo>
                    <a:pt x="792848" y="4174943"/>
                  </a:lnTo>
                  <a:lnTo>
                    <a:pt x="786704" y="4184743"/>
                  </a:lnTo>
                  <a:lnTo>
                    <a:pt x="780623" y="4194543"/>
                  </a:lnTo>
                  <a:lnTo>
                    <a:pt x="774609" y="4204344"/>
                  </a:lnTo>
                  <a:lnTo>
                    <a:pt x="768698" y="4214144"/>
                  </a:lnTo>
                  <a:lnTo>
                    <a:pt x="762823" y="4223944"/>
                  </a:lnTo>
                  <a:lnTo>
                    <a:pt x="757093" y="4233745"/>
                  </a:lnTo>
                  <a:lnTo>
                    <a:pt x="751402" y="4243545"/>
                  </a:lnTo>
                  <a:lnTo>
                    <a:pt x="745826" y="4253345"/>
                  </a:lnTo>
                  <a:lnTo>
                    <a:pt x="740331" y="4263146"/>
                  </a:lnTo>
                  <a:lnTo>
                    <a:pt x="734915" y="4272946"/>
                  </a:lnTo>
                  <a:lnTo>
                    <a:pt x="729623" y="4282746"/>
                  </a:lnTo>
                  <a:lnTo>
                    <a:pt x="724373" y="4292547"/>
                  </a:lnTo>
                  <a:lnTo>
                    <a:pt x="719291" y="4302347"/>
                  </a:lnTo>
                  <a:lnTo>
                    <a:pt x="714253" y="4312147"/>
                  </a:lnTo>
                  <a:lnTo>
                    <a:pt x="709343" y="4321948"/>
                  </a:lnTo>
                  <a:lnTo>
                    <a:pt x="704523" y="4331748"/>
                  </a:lnTo>
                  <a:lnTo>
                    <a:pt x="699788" y="4341548"/>
                  </a:lnTo>
                  <a:lnTo>
                    <a:pt x="695188" y="4351349"/>
                  </a:lnTo>
                  <a:lnTo>
                    <a:pt x="690634" y="4361149"/>
                  </a:lnTo>
                  <a:lnTo>
                    <a:pt x="686253" y="4370949"/>
                  </a:lnTo>
                  <a:lnTo>
                    <a:pt x="681921" y="4380750"/>
                  </a:lnTo>
                  <a:lnTo>
                    <a:pt x="677719" y="4390550"/>
                  </a:lnTo>
                  <a:lnTo>
                    <a:pt x="673611" y="4400350"/>
                  </a:lnTo>
                  <a:lnTo>
                    <a:pt x="669586" y="4410151"/>
                  </a:lnTo>
                  <a:lnTo>
                    <a:pt x="665700" y="4419951"/>
                  </a:lnTo>
                  <a:lnTo>
                    <a:pt x="661859" y="4429751"/>
                  </a:lnTo>
                  <a:lnTo>
                    <a:pt x="658186" y="4439552"/>
                  </a:lnTo>
                  <a:lnTo>
                    <a:pt x="654564" y="4449352"/>
                  </a:lnTo>
                  <a:lnTo>
                    <a:pt x="651065" y="4459152"/>
                  </a:lnTo>
                  <a:lnTo>
                    <a:pt x="647659" y="4468953"/>
                  </a:lnTo>
                  <a:lnTo>
                    <a:pt x="644330" y="4478753"/>
                  </a:lnTo>
                  <a:lnTo>
                    <a:pt x="641136" y="4488553"/>
                  </a:lnTo>
                  <a:lnTo>
                    <a:pt x="637983" y="4498354"/>
                  </a:lnTo>
                  <a:lnTo>
                    <a:pt x="634986" y="4508154"/>
                  </a:lnTo>
                  <a:lnTo>
                    <a:pt x="632038" y="4517954"/>
                  </a:lnTo>
                  <a:lnTo>
                    <a:pt x="629202" y="4527755"/>
                  </a:lnTo>
                  <a:lnTo>
                    <a:pt x="626452" y="4537555"/>
                  </a:lnTo>
                  <a:lnTo>
                    <a:pt x="623772" y="4547355"/>
                  </a:lnTo>
                  <a:lnTo>
                    <a:pt x="621214" y="4557156"/>
                  </a:lnTo>
                  <a:lnTo>
                    <a:pt x="618695" y="4566956"/>
                  </a:lnTo>
                  <a:lnTo>
                    <a:pt x="616313" y="4576756"/>
                  </a:lnTo>
                  <a:lnTo>
                    <a:pt x="613976" y="4586557"/>
                  </a:lnTo>
                  <a:lnTo>
                    <a:pt x="611735" y="4596357"/>
                  </a:lnTo>
                  <a:lnTo>
                    <a:pt x="609574" y="4606157"/>
                  </a:lnTo>
                  <a:lnTo>
                    <a:pt x="607470" y="4615958"/>
                  </a:lnTo>
                  <a:lnTo>
                    <a:pt x="605475" y="4625758"/>
                  </a:lnTo>
                  <a:lnTo>
                    <a:pt x="603513" y="4635558"/>
                  </a:lnTo>
                  <a:lnTo>
                    <a:pt x="601667" y="4645359"/>
                  </a:lnTo>
                  <a:lnTo>
                    <a:pt x="599862" y="4655159"/>
                  </a:lnTo>
                  <a:lnTo>
                    <a:pt x="598137" y="4664959"/>
                  </a:lnTo>
                  <a:lnTo>
                    <a:pt x="596480" y="4674760"/>
                  </a:lnTo>
                  <a:lnTo>
                    <a:pt x="594871" y="4684560"/>
                  </a:lnTo>
                  <a:lnTo>
                    <a:pt x="593354" y="4694360"/>
                  </a:lnTo>
                  <a:lnTo>
                    <a:pt x="591864" y="4704161"/>
                  </a:lnTo>
                  <a:lnTo>
                    <a:pt x="590470" y="4713961"/>
                  </a:lnTo>
                  <a:lnTo>
                    <a:pt x="589110" y="4723761"/>
                  </a:lnTo>
                  <a:lnTo>
                    <a:pt x="587814" y="4733562"/>
                  </a:lnTo>
                  <a:lnTo>
                    <a:pt x="586576" y="4743362"/>
                  </a:lnTo>
                  <a:lnTo>
                    <a:pt x="585375" y="4753162"/>
                  </a:lnTo>
                  <a:lnTo>
                    <a:pt x="584250" y="4762963"/>
                  </a:lnTo>
                  <a:lnTo>
                    <a:pt x="583147" y="4772763"/>
                  </a:lnTo>
                  <a:lnTo>
                    <a:pt x="582119" y="4782563"/>
                  </a:lnTo>
                  <a:lnTo>
                    <a:pt x="581120" y="4792364"/>
                  </a:lnTo>
                  <a:lnTo>
                    <a:pt x="580171" y="4802164"/>
                  </a:lnTo>
                  <a:lnTo>
                    <a:pt x="579268" y="4811964"/>
                  </a:lnTo>
                  <a:lnTo>
                    <a:pt x="578394" y="4821765"/>
                  </a:lnTo>
                  <a:lnTo>
                    <a:pt x="577580" y="4831565"/>
                  </a:lnTo>
                  <a:lnTo>
                    <a:pt x="576783" y="4841365"/>
                  </a:lnTo>
                  <a:lnTo>
                    <a:pt x="576044" y="4851166"/>
                  </a:lnTo>
                  <a:lnTo>
                    <a:pt x="575327" y="4860966"/>
                  </a:lnTo>
                  <a:lnTo>
                    <a:pt x="574649" y="4870766"/>
                  </a:lnTo>
                  <a:lnTo>
                    <a:pt x="574006" y="4880567"/>
                  </a:lnTo>
                  <a:lnTo>
                    <a:pt x="573385" y="4890367"/>
                  </a:lnTo>
                  <a:lnTo>
                    <a:pt x="572810" y="4900167"/>
                  </a:lnTo>
                  <a:lnTo>
                    <a:pt x="572249" y="4909968"/>
                  </a:lnTo>
                  <a:lnTo>
                    <a:pt x="571729" y="4919768"/>
                  </a:lnTo>
                  <a:lnTo>
                    <a:pt x="571228" y="4929568"/>
                  </a:lnTo>
                  <a:lnTo>
                    <a:pt x="570755" y="4939369"/>
                  </a:lnTo>
                  <a:lnTo>
                    <a:pt x="570308" y="4949169"/>
                  </a:lnTo>
                  <a:lnTo>
                    <a:pt x="569877" y="4958969"/>
                  </a:lnTo>
                  <a:lnTo>
                    <a:pt x="569481" y="4968770"/>
                  </a:lnTo>
                  <a:lnTo>
                    <a:pt x="569095" y="4978570"/>
                  </a:lnTo>
                  <a:lnTo>
                    <a:pt x="568739" y="4988370"/>
                  </a:lnTo>
                  <a:lnTo>
                    <a:pt x="568396" y="4998171"/>
                  </a:lnTo>
                  <a:lnTo>
                    <a:pt x="56807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75569" y="41782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41782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12996" y="417825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96" y="417825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27025" y="48164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48164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864452" y="481646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64452" y="481646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78481" y="2600580"/>
              <a:ext cx="0" cy="55787"/>
            </a:xfrm>
            <a:custGeom>
              <a:avLst/>
              <a:pathLst>
                <a:path w="0" h="55787">
                  <a:moveTo>
                    <a:pt x="0" y="557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4785227"/>
              <a:ext cx="0" cy="20083"/>
            </a:xfrm>
            <a:custGeom>
              <a:avLst/>
              <a:pathLst>
                <a:path w="0" h="20083">
                  <a:moveTo>
                    <a:pt x="0" y="0"/>
                  </a:moveTo>
                  <a:lnTo>
                    <a:pt x="0" y="200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15908" y="2656368"/>
              <a:ext cx="125145" cy="2128859"/>
            </a:xfrm>
            <a:custGeom>
              <a:avLst/>
              <a:pathLst>
                <a:path w="125145" h="2128859">
                  <a:moveTo>
                    <a:pt x="0" y="0"/>
                  </a:moveTo>
                  <a:lnTo>
                    <a:pt x="0" y="2128859"/>
                  </a:lnTo>
                  <a:lnTo>
                    <a:pt x="125145" y="212885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15908" y="396626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147597" y="3079521"/>
              <a:ext cx="148947" cy="1489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377114" y="3113939"/>
              <a:ext cx="53332" cy="53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25911" y="4181395"/>
              <a:ext cx="109762" cy="10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55924" y="3105316"/>
              <a:ext cx="79504" cy="79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95697" y="2526331"/>
              <a:ext cx="152960" cy="1529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34916" y="2567938"/>
              <a:ext cx="109914" cy="109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86987" y="2545749"/>
              <a:ext cx="109661" cy="109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90524" y="4754887"/>
              <a:ext cx="96383" cy="96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59727" y="2547969"/>
              <a:ext cx="109685" cy="1096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76277" y="2534146"/>
              <a:ext cx="132867" cy="1328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42753" y="3911454"/>
              <a:ext cx="109618" cy="109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37724" y="2615139"/>
              <a:ext cx="109235" cy="1092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04808" y="2820289"/>
              <a:ext cx="109532" cy="109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76124" y="4738050"/>
              <a:ext cx="103281" cy="103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475810" y="4102678"/>
              <a:ext cx="151157" cy="151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14203" y="4732807"/>
              <a:ext cx="109302" cy="10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18279" y="4670074"/>
              <a:ext cx="109805" cy="109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58910" y="4743072"/>
              <a:ext cx="93237" cy="93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90902" y="2588066"/>
              <a:ext cx="109824" cy="1098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03535" y="4727981"/>
              <a:ext cx="110029" cy="110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13431" y="4743915"/>
              <a:ext cx="109403" cy="109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32735" y="473066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49967" y="3998237"/>
              <a:ext cx="110110" cy="110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26155" y="4733166"/>
              <a:ext cx="68419" cy="6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88592" y="4750377"/>
              <a:ext cx="109867" cy="109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448133" y="588589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448133" y="532801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03125" y="477014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03125" y="42122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03125" y="36543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30965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03125" y="253863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2880411" y="59456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53877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0411" y="48298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0411" y="42719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37141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31562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25983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7" name="pt67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4" name="pt74"/>
            <p:cNvSpPr/>
            <p:nvPr/>
          </p:nvSpPr>
          <p:spPr>
            <a:xfrm>
              <a:off x="7150365" y="3679555"/>
              <a:ext cx="107100" cy="1071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199415" y="392345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50365" y="4069253"/>
              <a:ext cx="107100" cy="1071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30047" y="4243785"/>
              <a:ext cx="147735" cy="1477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7389908" y="367755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89908" y="386823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89908" y="426009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3" name="pt83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924695" y="619487"/>
              <a:ext cx="737235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SDHB,Rare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2024-01-21T17:20:21Z</dcterms:modified>
</cp:coreProperties>
</file>