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4676881"/>
              <a:ext cx="1126310" cy="142754"/>
            </a:xfrm>
            <a:custGeom>
              <a:avLst/>
              <a:pathLst>
                <a:path w="1126310" h="142754">
                  <a:moveTo>
                    <a:pt x="556848" y="142754"/>
                  </a:moveTo>
                  <a:lnTo>
                    <a:pt x="556495" y="142475"/>
                  </a:lnTo>
                  <a:lnTo>
                    <a:pt x="556116" y="142196"/>
                  </a:lnTo>
                  <a:lnTo>
                    <a:pt x="555730" y="141916"/>
                  </a:lnTo>
                  <a:lnTo>
                    <a:pt x="555311" y="141637"/>
                  </a:lnTo>
                  <a:lnTo>
                    <a:pt x="554886" y="141358"/>
                  </a:lnTo>
                  <a:lnTo>
                    <a:pt x="554426" y="141078"/>
                  </a:lnTo>
                  <a:lnTo>
                    <a:pt x="553956" y="140799"/>
                  </a:lnTo>
                  <a:lnTo>
                    <a:pt x="553454" y="140520"/>
                  </a:lnTo>
                  <a:lnTo>
                    <a:pt x="552936" y="140240"/>
                  </a:lnTo>
                  <a:lnTo>
                    <a:pt x="552390" y="139961"/>
                  </a:lnTo>
                  <a:lnTo>
                    <a:pt x="551819" y="139681"/>
                  </a:lnTo>
                  <a:lnTo>
                    <a:pt x="551226" y="139402"/>
                  </a:lnTo>
                  <a:lnTo>
                    <a:pt x="550598" y="139123"/>
                  </a:lnTo>
                  <a:lnTo>
                    <a:pt x="549954" y="138843"/>
                  </a:lnTo>
                  <a:lnTo>
                    <a:pt x="549265" y="138564"/>
                  </a:lnTo>
                  <a:lnTo>
                    <a:pt x="548566" y="138285"/>
                  </a:lnTo>
                  <a:lnTo>
                    <a:pt x="547812" y="138005"/>
                  </a:lnTo>
                  <a:lnTo>
                    <a:pt x="547048" y="137726"/>
                  </a:lnTo>
                  <a:lnTo>
                    <a:pt x="546230" y="137447"/>
                  </a:lnTo>
                  <a:lnTo>
                    <a:pt x="545395" y="137167"/>
                  </a:lnTo>
                  <a:lnTo>
                    <a:pt x="544512" y="136888"/>
                  </a:lnTo>
                  <a:lnTo>
                    <a:pt x="543600" y="136608"/>
                  </a:lnTo>
                  <a:lnTo>
                    <a:pt x="542648" y="136329"/>
                  </a:lnTo>
                  <a:lnTo>
                    <a:pt x="541654" y="136050"/>
                  </a:lnTo>
                  <a:lnTo>
                    <a:pt x="540629" y="135770"/>
                  </a:lnTo>
                  <a:lnTo>
                    <a:pt x="539548" y="135491"/>
                  </a:lnTo>
                  <a:lnTo>
                    <a:pt x="538445" y="135212"/>
                  </a:lnTo>
                  <a:lnTo>
                    <a:pt x="537271" y="134932"/>
                  </a:lnTo>
                  <a:lnTo>
                    <a:pt x="536085" y="134653"/>
                  </a:lnTo>
                  <a:lnTo>
                    <a:pt x="534815" y="134374"/>
                  </a:lnTo>
                  <a:lnTo>
                    <a:pt x="533529" y="134094"/>
                  </a:lnTo>
                  <a:lnTo>
                    <a:pt x="532169" y="133815"/>
                  </a:lnTo>
                  <a:lnTo>
                    <a:pt x="530777" y="133535"/>
                  </a:lnTo>
                  <a:lnTo>
                    <a:pt x="529322" y="133256"/>
                  </a:lnTo>
                  <a:lnTo>
                    <a:pt x="527819" y="132977"/>
                  </a:lnTo>
                  <a:lnTo>
                    <a:pt x="526265" y="132697"/>
                  </a:lnTo>
                  <a:lnTo>
                    <a:pt x="524645" y="132418"/>
                  </a:lnTo>
                  <a:lnTo>
                    <a:pt x="522988" y="132139"/>
                  </a:lnTo>
                  <a:lnTo>
                    <a:pt x="521245" y="131859"/>
                  </a:lnTo>
                  <a:lnTo>
                    <a:pt x="519479" y="131580"/>
                  </a:lnTo>
                  <a:lnTo>
                    <a:pt x="517608" y="131301"/>
                  </a:lnTo>
                  <a:lnTo>
                    <a:pt x="515719" y="131021"/>
                  </a:lnTo>
                  <a:lnTo>
                    <a:pt x="513723" y="130742"/>
                  </a:lnTo>
                  <a:lnTo>
                    <a:pt x="511699" y="130462"/>
                  </a:lnTo>
                  <a:lnTo>
                    <a:pt x="509582" y="130183"/>
                  </a:lnTo>
                  <a:lnTo>
                    <a:pt x="507416" y="129904"/>
                  </a:lnTo>
                  <a:lnTo>
                    <a:pt x="505173" y="129624"/>
                  </a:lnTo>
                  <a:lnTo>
                    <a:pt x="502861" y="129345"/>
                  </a:lnTo>
                  <a:lnTo>
                    <a:pt x="500488" y="129066"/>
                  </a:lnTo>
                  <a:lnTo>
                    <a:pt x="498023" y="128786"/>
                  </a:lnTo>
                  <a:lnTo>
                    <a:pt x="495517" y="128507"/>
                  </a:lnTo>
                  <a:lnTo>
                    <a:pt x="492896" y="128228"/>
                  </a:lnTo>
                  <a:lnTo>
                    <a:pt x="490252" y="127948"/>
                  </a:lnTo>
                  <a:lnTo>
                    <a:pt x="487469" y="127669"/>
                  </a:lnTo>
                  <a:lnTo>
                    <a:pt x="484664" y="127389"/>
                  </a:lnTo>
                  <a:lnTo>
                    <a:pt x="481735" y="127110"/>
                  </a:lnTo>
                  <a:lnTo>
                    <a:pt x="478763" y="126831"/>
                  </a:lnTo>
                  <a:lnTo>
                    <a:pt x="475687" y="126551"/>
                  </a:lnTo>
                  <a:lnTo>
                    <a:pt x="472545" y="126272"/>
                  </a:lnTo>
                  <a:lnTo>
                    <a:pt x="469319" y="125993"/>
                  </a:lnTo>
                  <a:lnTo>
                    <a:pt x="466003" y="125713"/>
                  </a:lnTo>
                  <a:lnTo>
                    <a:pt x="462625" y="125434"/>
                  </a:lnTo>
                  <a:lnTo>
                    <a:pt x="459132" y="125155"/>
                  </a:lnTo>
                  <a:lnTo>
                    <a:pt x="455600" y="124875"/>
                  </a:lnTo>
                  <a:lnTo>
                    <a:pt x="451929" y="124596"/>
                  </a:lnTo>
                  <a:lnTo>
                    <a:pt x="448234" y="124316"/>
                  </a:lnTo>
                  <a:lnTo>
                    <a:pt x="444390" y="124037"/>
                  </a:lnTo>
                  <a:lnTo>
                    <a:pt x="440515" y="123758"/>
                  </a:lnTo>
                  <a:lnTo>
                    <a:pt x="436514" y="123478"/>
                  </a:lnTo>
                  <a:lnTo>
                    <a:pt x="432458" y="123199"/>
                  </a:lnTo>
                  <a:lnTo>
                    <a:pt x="428300" y="122920"/>
                  </a:lnTo>
                  <a:lnTo>
                    <a:pt x="424064" y="122640"/>
                  </a:lnTo>
                  <a:lnTo>
                    <a:pt x="419749" y="122361"/>
                  </a:lnTo>
                  <a:lnTo>
                    <a:pt x="415333" y="122082"/>
                  </a:lnTo>
                  <a:lnTo>
                    <a:pt x="410863" y="121802"/>
                  </a:lnTo>
                  <a:lnTo>
                    <a:pt x="406271" y="121523"/>
                  </a:lnTo>
                  <a:lnTo>
                    <a:pt x="401647" y="121243"/>
                  </a:lnTo>
                  <a:lnTo>
                    <a:pt x="396880" y="120964"/>
                  </a:lnTo>
                  <a:lnTo>
                    <a:pt x="392091" y="120685"/>
                  </a:lnTo>
                  <a:lnTo>
                    <a:pt x="387168" y="120405"/>
                  </a:lnTo>
                  <a:lnTo>
                    <a:pt x="382209" y="120126"/>
                  </a:lnTo>
                  <a:lnTo>
                    <a:pt x="377143" y="119847"/>
                  </a:lnTo>
                  <a:lnTo>
                    <a:pt x="372020" y="119567"/>
                  </a:lnTo>
                  <a:lnTo>
                    <a:pt x="366814" y="119288"/>
                  </a:lnTo>
                  <a:lnTo>
                    <a:pt x="361533" y="119009"/>
                  </a:lnTo>
                  <a:lnTo>
                    <a:pt x="356193" y="118729"/>
                  </a:lnTo>
                  <a:lnTo>
                    <a:pt x="350762" y="118450"/>
                  </a:lnTo>
                  <a:lnTo>
                    <a:pt x="345293" y="118170"/>
                  </a:lnTo>
                  <a:lnTo>
                    <a:pt x="339721" y="117891"/>
                  </a:lnTo>
                  <a:lnTo>
                    <a:pt x="334130" y="117612"/>
                  </a:lnTo>
                  <a:lnTo>
                    <a:pt x="328425" y="117332"/>
                  </a:lnTo>
                  <a:lnTo>
                    <a:pt x="322704" y="117053"/>
                  </a:lnTo>
                  <a:lnTo>
                    <a:pt x="316894" y="116774"/>
                  </a:lnTo>
                  <a:lnTo>
                    <a:pt x="311054" y="116494"/>
                  </a:lnTo>
                  <a:lnTo>
                    <a:pt x="305147" y="116215"/>
                  </a:lnTo>
                  <a:lnTo>
                    <a:pt x="299200" y="115936"/>
                  </a:lnTo>
                  <a:lnTo>
                    <a:pt x="293206" y="115656"/>
                  </a:lnTo>
                  <a:lnTo>
                    <a:pt x="287166" y="115377"/>
                  </a:lnTo>
                  <a:lnTo>
                    <a:pt x="281095" y="115097"/>
                  </a:lnTo>
                  <a:lnTo>
                    <a:pt x="274975" y="114818"/>
                  </a:lnTo>
                  <a:lnTo>
                    <a:pt x="268839" y="114539"/>
                  </a:lnTo>
                  <a:lnTo>
                    <a:pt x="262654" y="114259"/>
                  </a:lnTo>
                  <a:lnTo>
                    <a:pt x="256462" y="113980"/>
                  </a:lnTo>
                  <a:lnTo>
                    <a:pt x="250232" y="113701"/>
                  </a:lnTo>
                  <a:lnTo>
                    <a:pt x="243996" y="113421"/>
                  </a:lnTo>
                  <a:lnTo>
                    <a:pt x="237737" y="113142"/>
                  </a:lnTo>
                  <a:lnTo>
                    <a:pt x="231474" y="112863"/>
                  </a:lnTo>
                  <a:lnTo>
                    <a:pt x="225202" y="112583"/>
                  </a:lnTo>
                  <a:lnTo>
                    <a:pt x="218929" y="112304"/>
                  </a:lnTo>
                  <a:lnTo>
                    <a:pt x="212657" y="112024"/>
                  </a:lnTo>
                  <a:lnTo>
                    <a:pt x="206395" y="111745"/>
                  </a:lnTo>
                  <a:lnTo>
                    <a:pt x="200137" y="111466"/>
                  </a:lnTo>
                  <a:lnTo>
                    <a:pt x="193904" y="111186"/>
                  </a:lnTo>
                  <a:lnTo>
                    <a:pt x="187677" y="110907"/>
                  </a:lnTo>
                  <a:lnTo>
                    <a:pt x="181494" y="110628"/>
                  </a:lnTo>
                  <a:lnTo>
                    <a:pt x="175319" y="110348"/>
                  </a:lnTo>
                  <a:lnTo>
                    <a:pt x="169199" y="110069"/>
                  </a:lnTo>
                  <a:lnTo>
                    <a:pt x="163100" y="109790"/>
                  </a:lnTo>
                  <a:lnTo>
                    <a:pt x="157057" y="109510"/>
                  </a:lnTo>
                  <a:lnTo>
                    <a:pt x="151054" y="109231"/>
                  </a:lnTo>
                  <a:lnTo>
                    <a:pt x="145105" y="108951"/>
                  </a:lnTo>
                  <a:lnTo>
                    <a:pt x="139219" y="108672"/>
                  </a:lnTo>
                  <a:lnTo>
                    <a:pt x="133380" y="108393"/>
                  </a:lnTo>
                  <a:lnTo>
                    <a:pt x="127633" y="108113"/>
                  </a:lnTo>
                  <a:lnTo>
                    <a:pt x="121921" y="107834"/>
                  </a:lnTo>
                  <a:lnTo>
                    <a:pt x="116334" y="107555"/>
                  </a:lnTo>
                  <a:lnTo>
                    <a:pt x="110768" y="107275"/>
                  </a:lnTo>
                  <a:lnTo>
                    <a:pt x="105359" y="106996"/>
                  </a:lnTo>
                  <a:lnTo>
                    <a:pt x="99979" y="106717"/>
                  </a:lnTo>
                  <a:lnTo>
                    <a:pt x="94745" y="106437"/>
                  </a:lnTo>
                  <a:lnTo>
                    <a:pt x="89572" y="106158"/>
                  </a:lnTo>
                  <a:lnTo>
                    <a:pt x="84529" y="105878"/>
                  </a:lnTo>
                  <a:lnTo>
                    <a:pt x="79584" y="105599"/>
                  </a:lnTo>
                  <a:lnTo>
                    <a:pt x="74747" y="105320"/>
                  </a:lnTo>
                  <a:lnTo>
                    <a:pt x="70048" y="105040"/>
                  </a:lnTo>
                  <a:lnTo>
                    <a:pt x="65433" y="104761"/>
                  </a:lnTo>
                  <a:lnTo>
                    <a:pt x="60999" y="104482"/>
                  </a:lnTo>
                  <a:lnTo>
                    <a:pt x="56620" y="104202"/>
                  </a:lnTo>
                  <a:lnTo>
                    <a:pt x="52470" y="103923"/>
                  </a:lnTo>
                  <a:lnTo>
                    <a:pt x="48360" y="103644"/>
                  </a:lnTo>
                  <a:lnTo>
                    <a:pt x="44492" y="103364"/>
                  </a:lnTo>
                  <a:lnTo>
                    <a:pt x="40686" y="103085"/>
                  </a:lnTo>
                  <a:lnTo>
                    <a:pt x="37093" y="102805"/>
                  </a:lnTo>
                  <a:lnTo>
                    <a:pt x="33607" y="102526"/>
                  </a:lnTo>
                  <a:lnTo>
                    <a:pt x="30300" y="102247"/>
                  </a:lnTo>
                  <a:lnTo>
                    <a:pt x="27149" y="101967"/>
                  </a:lnTo>
                  <a:lnTo>
                    <a:pt x="24139" y="101688"/>
                  </a:lnTo>
                  <a:lnTo>
                    <a:pt x="21336" y="101409"/>
                  </a:lnTo>
                  <a:lnTo>
                    <a:pt x="18632" y="101129"/>
                  </a:lnTo>
                  <a:lnTo>
                    <a:pt x="16188" y="100850"/>
                  </a:lnTo>
                  <a:lnTo>
                    <a:pt x="13799" y="100571"/>
                  </a:lnTo>
                  <a:lnTo>
                    <a:pt x="11725" y="100291"/>
                  </a:lnTo>
                  <a:lnTo>
                    <a:pt x="9700" y="100012"/>
                  </a:lnTo>
                  <a:lnTo>
                    <a:pt x="7961" y="99732"/>
                  </a:lnTo>
                  <a:lnTo>
                    <a:pt x="6316" y="99453"/>
                  </a:lnTo>
                  <a:lnTo>
                    <a:pt x="4910" y="99174"/>
                  </a:lnTo>
                  <a:lnTo>
                    <a:pt x="3650" y="98894"/>
                  </a:lnTo>
                  <a:lnTo>
                    <a:pt x="2582" y="98615"/>
                  </a:lnTo>
                  <a:lnTo>
                    <a:pt x="1712" y="98336"/>
                  </a:lnTo>
                  <a:lnTo>
                    <a:pt x="983" y="98056"/>
                  </a:lnTo>
                  <a:lnTo>
                    <a:pt x="505" y="97777"/>
                  </a:lnTo>
                  <a:lnTo>
                    <a:pt x="118" y="97498"/>
                  </a:lnTo>
                  <a:lnTo>
                    <a:pt x="33" y="97218"/>
                  </a:lnTo>
                  <a:lnTo>
                    <a:pt x="0" y="96939"/>
                  </a:lnTo>
                  <a:lnTo>
                    <a:pt x="294" y="96659"/>
                  </a:lnTo>
                  <a:lnTo>
                    <a:pt x="651" y="96380"/>
                  </a:lnTo>
                  <a:lnTo>
                    <a:pt x="1283" y="96101"/>
                  </a:lnTo>
                  <a:lnTo>
                    <a:pt x="2027" y="95821"/>
                  </a:lnTo>
                  <a:lnTo>
                    <a:pt x="2993" y="95542"/>
                  </a:lnTo>
                  <a:lnTo>
                    <a:pt x="4118" y="95263"/>
                  </a:lnTo>
                  <a:lnTo>
                    <a:pt x="5412" y="94983"/>
                  </a:lnTo>
                  <a:lnTo>
                    <a:pt x="6912" y="94704"/>
                  </a:lnTo>
                  <a:lnTo>
                    <a:pt x="8528" y="94425"/>
                  </a:lnTo>
                  <a:lnTo>
                    <a:pt x="10392" y="94145"/>
                  </a:lnTo>
                  <a:lnTo>
                    <a:pt x="12323" y="93866"/>
                  </a:lnTo>
                  <a:lnTo>
                    <a:pt x="14540" y="93586"/>
                  </a:lnTo>
                  <a:lnTo>
                    <a:pt x="16803" y="93307"/>
                  </a:lnTo>
                  <a:lnTo>
                    <a:pt x="19334" y="93028"/>
                  </a:lnTo>
                  <a:lnTo>
                    <a:pt x="21934" y="92748"/>
                  </a:lnTo>
                  <a:lnTo>
                    <a:pt x="24749" y="92469"/>
                  </a:lnTo>
                  <a:lnTo>
                    <a:pt x="27671" y="92190"/>
                  </a:lnTo>
                  <a:lnTo>
                    <a:pt x="30758" y="91910"/>
                  </a:lnTo>
                  <a:lnTo>
                    <a:pt x="33985" y="91631"/>
                  </a:lnTo>
                  <a:lnTo>
                    <a:pt x="37331" y="91352"/>
                  </a:lnTo>
                  <a:lnTo>
                    <a:pt x="40845" y="91072"/>
                  </a:lnTo>
                  <a:lnTo>
                    <a:pt x="44435" y="90793"/>
                  </a:lnTo>
                  <a:lnTo>
                    <a:pt x="48217" y="90513"/>
                  </a:lnTo>
                  <a:lnTo>
                    <a:pt x="52035" y="90234"/>
                  </a:lnTo>
                  <a:lnTo>
                    <a:pt x="56065" y="89955"/>
                  </a:lnTo>
                  <a:lnTo>
                    <a:pt x="60125" y="89675"/>
                  </a:lnTo>
                  <a:lnTo>
                    <a:pt x="64351" y="89396"/>
                  </a:lnTo>
                  <a:lnTo>
                    <a:pt x="68630" y="89117"/>
                  </a:lnTo>
                  <a:lnTo>
                    <a:pt x="73035" y="88837"/>
                  </a:lnTo>
                  <a:lnTo>
                    <a:pt x="77511" y="88558"/>
                  </a:lnTo>
                  <a:lnTo>
                    <a:pt x="82075" y="88279"/>
                  </a:lnTo>
                  <a:lnTo>
                    <a:pt x="86724" y="87999"/>
                  </a:lnTo>
                  <a:lnTo>
                    <a:pt x="91430" y="87720"/>
                  </a:lnTo>
                  <a:lnTo>
                    <a:pt x="96226" y="87440"/>
                  </a:lnTo>
                  <a:lnTo>
                    <a:pt x="101053" y="87161"/>
                  </a:lnTo>
                  <a:lnTo>
                    <a:pt x="105973" y="86882"/>
                  </a:lnTo>
                  <a:lnTo>
                    <a:pt x="110906" y="86602"/>
                  </a:lnTo>
                  <a:lnTo>
                    <a:pt x="115918" y="86323"/>
                  </a:lnTo>
                  <a:lnTo>
                    <a:pt x="120942" y="86044"/>
                  </a:lnTo>
                  <a:lnTo>
                    <a:pt x="126016" y="85764"/>
                  </a:lnTo>
                  <a:lnTo>
                    <a:pt x="131104" y="85485"/>
                  </a:lnTo>
                  <a:lnTo>
                    <a:pt x="136219" y="85206"/>
                  </a:lnTo>
                  <a:lnTo>
                    <a:pt x="141345" y="84926"/>
                  </a:lnTo>
                  <a:lnTo>
                    <a:pt x="146482" y="84647"/>
                  </a:lnTo>
                  <a:lnTo>
                    <a:pt x="151619" y="84367"/>
                  </a:lnTo>
                  <a:lnTo>
                    <a:pt x="156757" y="84088"/>
                  </a:lnTo>
                  <a:lnTo>
                    <a:pt x="161879" y="83809"/>
                  </a:lnTo>
                  <a:lnTo>
                    <a:pt x="166998" y="83529"/>
                  </a:lnTo>
                  <a:lnTo>
                    <a:pt x="172079" y="83250"/>
                  </a:lnTo>
                  <a:lnTo>
                    <a:pt x="177152" y="82971"/>
                  </a:lnTo>
                  <a:lnTo>
                    <a:pt x="182172" y="82691"/>
                  </a:lnTo>
                  <a:lnTo>
                    <a:pt x="187172" y="82412"/>
                  </a:lnTo>
                  <a:lnTo>
                    <a:pt x="192114" y="82133"/>
                  </a:lnTo>
                  <a:lnTo>
                    <a:pt x="197016" y="81853"/>
                  </a:lnTo>
                  <a:lnTo>
                    <a:pt x="201860" y="81574"/>
                  </a:lnTo>
                  <a:lnTo>
                    <a:pt x="206639" y="81294"/>
                  </a:lnTo>
                  <a:lnTo>
                    <a:pt x="211367" y="81015"/>
                  </a:lnTo>
                  <a:lnTo>
                    <a:pt x="216000" y="80736"/>
                  </a:lnTo>
                  <a:lnTo>
                    <a:pt x="220593" y="80456"/>
                  </a:lnTo>
                  <a:lnTo>
                    <a:pt x="225056" y="80177"/>
                  </a:lnTo>
                  <a:lnTo>
                    <a:pt x="229496" y="79898"/>
                  </a:lnTo>
                  <a:lnTo>
                    <a:pt x="233770" y="79618"/>
                  </a:lnTo>
                  <a:lnTo>
                    <a:pt x="238013" y="79339"/>
                  </a:lnTo>
                  <a:lnTo>
                    <a:pt x="242102" y="79060"/>
                  </a:lnTo>
                  <a:lnTo>
                    <a:pt x="246129" y="78780"/>
                  </a:lnTo>
                  <a:lnTo>
                    <a:pt x="250018" y="78501"/>
                  </a:lnTo>
                  <a:lnTo>
                    <a:pt x="253807" y="78221"/>
                  </a:lnTo>
                  <a:lnTo>
                    <a:pt x="257482" y="77942"/>
                  </a:lnTo>
                  <a:lnTo>
                    <a:pt x="261016" y="77663"/>
                  </a:lnTo>
                  <a:lnTo>
                    <a:pt x="264462" y="77383"/>
                  </a:lnTo>
                  <a:lnTo>
                    <a:pt x="267724" y="77104"/>
                  </a:lnTo>
                  <a:lnTo>
                    <a:pt x="270929" y="76825"/>
                  </a:lnTo>
                  <a:lnTo>
                    <a:pt x="273903" y="76545"/>
                  </a:lnTo>
                  <a:lnTo>
                    <a:pt x="276838" y="76266"/>
                  </a:lnTo>
                  <a:lnTo>
                    <a:pt x="279527" y="75986"/>
                  </a:lnTo>
                  <a:lnTo>
                    <a:pt x="282157" y="75707"/>
                  </a:lnTo>
                  <a:lnTo>
                    <a:pt x="284572" y="75428"/>
                  </a:lnTo>
                  <a:lnTo>
                    <a:pt x="286883" y="75148"/>
                  </a:lnTo>
                  <a:lnTo>
                    <a:pt x="289017" y="74869"/>
                  </a:lnTo>
                  <a:lnTo>
                    <a:pt x="290999" y="74590"/>
                  </a:lnTo>
                  <a:lnTo>
                    <a:pt x="292842" y="74310"/>
                  </a:lnTo>
                  <a:lnTo>
                    <a:pt x="294486" y="74031"/>
                  </a:lnTo>
                  <a:lnTo>
                    <a:pt x="296033" y="73752"/>
                  </a:lnTo>
                  <a:lnTo>
                    <a:pt x="297330" y="73472"/>
                  </a:lnTo>
                  <a:lnTo>
                    <a:pt x="298574" y="73193"/>
                  </a:lnTo>
                  <a:lnTo>
                    <a:pt x="299520" y="72913"/>
                  </a:lnTo>
                  <a:lnTo>
                    <a:pt x="300418" y="72634"/>
                  </a:lnTo>
                  <a:lnTo>
                    <a:pt x="301045" y="72355"/>
                  </a:lnTo>
                  <a:lnTo>
                    <a:pt x="301585" y="72075"/>
                  </a:lnTo>
                  <a:lnTo>
                    <a:pt x="301899" y="71796"/>
                  </a:lnTo>
                  <a:lnTo>
                    <a:pt x="302080" y="71517"/>
                  </a:lnTo>
                  <a:lnTo>
                    <a:pt x="302080" y="71237"/>
                  </a:lnTo>
                  <a:lnTo>
                    <a:pt x="301899" y="70958"/>
                  </a:lnTo>
                  <a:lnTo>
                    <a:pt x="301585" y="70679"/>
                  </a:lnTo>
                  <a:lnTo>
                    <a:pt x="301045" y="70399"/>
                  </a:lnTo>
                  <a:lnTo>
                    <a:pt x="300418" y="70120"/>
                  </a:lnTo>
                  <a:lnTo>
                    <a:pt x="299520" y="69840"/>
                  </a:lnTo>
                  <a:lnTo>
                    <a:pt x="298574" y="69561"/>
                  </a:lnTo>
                  <a:lnTo>
                    <a:pt x="297330" y="69282"/>
                  </a:lnTo>
                  <a:lnTo>
                    <a:pt x="296033" y="69002"/>
                  </a:lnTo>
                  <a:lnTo>
                    <a:pt x="294486" y="68723"/>
                  </a:lnTo>
                  <a:lnTo>
                    <a:pt x="292842" y="68444"/>
                  </a:lnTo>
                  <a:lnTo>
                    <a:pt x="290999" y="68164"/>
                  </a:lnTo>
                  <a:lnTo>
                    <a:pt x="289017" y="67885"/>
                  </a:lnTo>
                  <a:lnTo>
                    <a:pt x="286883" y="67606"/>
                  </a:lnTo>
                  <a:lnTo>
                    <a:pt x="284572" y="67326"/>
                  </a:lnTo>
                  <a:lnTo>
                    <a:pt x="282157" y="67047"/>
                  </a:lnTo>
                  <a:lnTo>
                    <a:pt x="279527" y="66767"/>
                  </a:lnTo>
                  <a:lnTo>
                    <a:pt x="276838" y="66488"/>
                  </a:lnTo>
                  <a:lnTo>
                    <a:pt x="273903" y="66209"/>
                  </a:lnTo>
                  <a:lnTo>
                    <a:pt x="270929" y="65929"/>
                  </a:lnTo>
                  <a:lnTo>
                    <a:pt x="267724" y="65650"/>
                  </a:lnTo>
                  <a:lnTo>
                    <a:pt x="264462" y="65371"/>
                  </a:lnTo>
                  <a:lnTo>
                    <a:pt x="261016" y="65091"/>
                  </a:lnTo>
                  <a:lnTo>
                    <a:pt x="257482" y="64812"/>
                  </a:lnTo>
                  <a:lnTo>
                    <a:pt x="253807" y="64533"/>
                  </a:lnTo>
                  <a:lnTo>
                    <a:pt x="250018" y="64253"/>
                  </a:lnTo>
                  <a:lnTo>
                    <a:pt x="246129" y="63974"/>
                  </a:lnTo>
                  <a:lnTo>
                    <a:pt x="242102" y="63694"/>
                  </a:lnTo>
                  <a:lnTo>
                    <a:pt x="238013" y="63415"/>
                  </a:lnTo>
                  <a:lnTo>
                    <a:pt x="233770" y="63136"/>
                  </a:lnTo>
                  <a:lnTo>
                    <a:pt x="229496" y="62856"/>
                  </a:lnTo>
                  <a:lnTo>
                    <a:pt x="225056" y="62577"/>
                  </a:lnTo>
                  <a:lnTo>
                    <a:pt x="220593" y="62298"/>
                  </a:lnTo>
                  <a:lnTo>
                    <a:pt x="216000" y="62018"/>
                  </a:lnTo>
                  <a:lnTo>
                    <a:pt x="211367" y="61739"/>
                  </a:lnTo>
                  <a:lnTo>
                    <a:pt x="206639" y="61460"/>
                  </a:lnTo>
                  <a:lnTo>
                    <a:pt x="201860" y="61180"/>
                  </a:lnTo>
                  <a:lnTo>
                    <a:pt x="197016" y="60901"/>
                  </a:lnTo>
                  <a:lnTo>
                    <a:pt x="192114" y="60621"/>
                  </a:lnTo>
                  <a:lnTo>
                    <a:pt x="187172" y="60342"/>
                  </a:lnTo>
                  <a:lnTo>
                    <a:pt x="182172" y="60063"/>
                  </a:lnTo>
                  <a:lnTo>
                    <a:pt x="177152" y="59783"/>
                  </a:lnTo>
                  <a:lnTo>
                    <a:pt x="172079" y="59504"/>
                  </a:lnTo>
                  <a:lnTo>
                    <a:pt x="166998" y="59225"/>
                  </a:lnTo>
                  <a:lnTo>
                    <a:pt x="161879" y="58945"/>
                  </a:lnTo>
                  <a:lnTo>
                    <a:pt x="156757" y="58666"/>
                  </a:lnTo>
                  <a:lnTo>
                    <a:pt x="151619" y="58387"/>
                  </a:lnTo>
                  <a:lnTo>
                    <a:pt x="146482" y="58107"/>
                  </a:lnTo>
                  <a:lnTo>
                    <a:pt x="141345" y="57828"/>
                  </a:lnTo>
                  <a:lnTo>
                    <a:pt x="136219" y="57548"/>
                  </a:lnTo>
                  <a:lnTo>
                    <a:pt x="131104" y="57269"/>
                  </a:lnTo>
                  <a:lnTo>
                    <a:pt x="126016" y="56990"/>
                  </a:lnTo>
                  <a:lnTo>
                    <a:pt x="120942" y="56710"/>
                  </a:lnTo>
                  <a:lnTo>
                    <a:pt x="115918" y="56431"/>
                  </a:lnTo>
                  <a:lnTo>
                    <a:pt x="110906" y="56152"/>
                  </a:lnTo>
                  <a:lnTo>
                    <a:pt x="105973" y="55872"/>
                  </a:lnTo>
                  <a:lnTo>
                    <a:pt x="101053" y="55593"/>
                  </a:lnTo>
                  <a:lnTo>
                    <a:pt x="96226" y="55314"/>
                  </a:lnTo>
                  <a:lnTo>
                    <a:pt x="91430" y="55034"/>
                  </a:lnTo>
                  <a:lnTo>
                    <a:pt x="86724" y="54755"/>
                  </a:lnTo>
                  <a:lnTo>
                    <a:pt x="82075" y="54475"/>
                  </a:lnTo>
                  <a:lnTo>
                    <a:pt x="77511" y="54196"/>
                  </a:lnTo>
                  <a:lnTo>
                    <a:pt x="73035" y="53917"/>
                  </a:lnTo>
                  <a:lnTo>
                    <a:pt x="68630" y="53637"/>
                  </a:lnTo>
                  <a:lnTo>
                    <a:pt x="64351" y="53358"/>
                  </a:lnTo>
                  <a:lnTo>
                    <a:pt x="60125" y="53079"/>
                  </a:lnTo>
                  <a:lnTo>
                    <a:pt x="56065" y="52799"/>
                  </a:lnTo>
                  <a:lnTo>
                    <a:pt x="52035" y="52520"/>
                  </a:lnTo>
                  <a:lnTo>
                    <a:pt x="48217" y="52241"/>
                  </a:lnTo>
                  <a:lnTo>
                    <a:pt x="44435" y="51961"/>
                  </a:lnTo>
                  <a:lnTo>
                    <a:pt x="40845" y="51682"/>
                  </a:lnTo>
                  <a:lnTo>
                    <a:pt x="37331" y="51402"/>
                  </a:lnTo>
                  <a:lnTo>
                    <a:pt x="33985" y="51123"/>
                  </a:lnTo>
                  <a:lnTo>
                    <a:pt x="30758" y="50844"/>
                  </a:lnTo>
                  <a:lnTo>
                    <a:pt x="27671" y="50564"/>
                  </a:lnTo>
                  <a:lnTo>
                    <a:pt x="24749" y="50285"/>
                  </a:lnTo>
                  <a:lnTo>
                    <a:pt x="21934" y="50006"/>
                  </a:lnTo>
                  <a:lnTo>
                    <a:pt x="19334" y="49726"/>
                  </a:lnTo>
                  <a:lnTo>
                    <a:pt x="16803" y="49447"/>
                  </a:lnTo>
                  <a:lnTo>
                    <a:pt x="14540" y="49168"/>
                  </a:lnTo>
                  <a:lnTo>
                    <a:pt x="12323" y="48888"/>
                  </a:lnTo>
                  <a:lnTo>
                    <a:pt x="10392" y="48609"/>
                  </a:lnTo>
                  <a:lnTo>
                    <a:pt x="8528" y="48329"/>
                  </a:lnTo>
                  <a:lnTo>
                    <a:pt x="6912" y="48050"/>
                  </a:lnTo>
                  <a:lnTo>
                    <a:pt x="5412" y="47771"/>
                  </a:lnTo>
                  <a:lnTo>
                    <a:pt x="4118" y="47491"/>
                  </a:lnTo>
                  <a:lnTo>
                    <a:pt x="2993" y="47212"/>
                  </a:lnTo>
                  <a:lnTo>
                    <a:pt x="2027" y="46933"/>
                  </a:lnTo>
                  <a:lnTo>
                    <a:pt x="1283" y="46653"/>
                  </a:lnTo>
                  <a:lnTo>
                    <a:pt x="651" y="46374"/>
                  </a:lnTo>
                  <a:lnTo>
                    <a:pt x="294" y="46095"/>
                  </a:lnTo>
                  <a:lnTo>
                    <a:pt x="0" y="45815"/>
                  </a:lnTo>
                  <a:lnTo>
                    <a:pt x="33" y="45536"/>
                  </a:lnTo>
                  <a:lnTo>
                    <a:pt x="118" y="45256"/>
                  </a:lnTo>
                  <a:lnTo>
                    <a:pt x="505" y="44977"/>
                  </a:lnTo>
                  <a:lnTo>
                    <a:pt x="983" y="44698"/>
                  </a:lnTo>
                  <a:lnTo>
                    <a:pt x="1712" y="44418"/>
                  </a:lnTo>
                  <a:lnTo>
                    <a:pt x="2582" y="44139"/>
                  </a:lnTo>
                  <a:lnTo>
                    <a:pt x="3650" y="43860"/>
                  </a:lnTo>
                  <a:lnTo>
                    <a:pt x="4910" y="43580"/>
                  </a:lnTo>
                  <a:lnTo>
                    <a:pt x="6316" y="43301"/>
                  </a:lnTo>
                  <a:lnTo>
                    <a:pt x="7961" y="43022"/>
                  </a:lnTo>
                  <a:lnTo>
                    <a:pt x="9700" y="42742"/>
                  </a:lnTo>
                  <a:lnTo>
                    <a:pt x="11725" y="42463"/>
                  </a:lnTo>
                  <a:lnTo>
                    <a:pt x="13799" y="42183"/>
                  </a:lnTo>
                  <a:lnTo>
                    <a:pt x="16188" y="41904"/>
                  </a:lnTo>
                  <a:lnTo>
                    <a:pt x="18632" y="41625"/>
                  </a:lnTo>
                  <a:lnTo>
                    <a:pt x="21336" y="41345"/>
                  </a:lnTo>
                  <a:lnTo>
                    <a:pt x="24139" y="41066"/>
                  </a:lnTo>
                  <a:lnTo>
                    <a:pt x="27149" y="40787"/>
                  </a:lnTo>
                  <a:lnTo>
                    <a:pt x="30300" y="40507"/>
                  </a:lnTo>
                  <a:lnTo>
                    <a:pt x="33607" y="40228"/>
                  </a:lnTo>
                  <a:lnTo>
                    <a:pt x="37093" y="39949"/>
                  </a:lnTo>
                  <a:lnTo>
                    <a:pt x="40686" y="39669"/>
                  </a:lnTo>
                  <a:lnTo>
                    <a:pt x="44492" y="39390"/>
                  </a:lnTo>
                  <a:lnTo>
                    <a:pt x="48360" y="39110"/>
                  </a:lnTo>
                  <a:lnTo>
                    <a:pt x="52470" y="38831"/>
                  </a:lnTo>
                  <a:lnTo>
                    <a:pt x="56620" y="38552"/>
                  </a:lnTo>
                  <a:lnTo>
                    <a:pt x="60999" y="38272"/>
                  </a:lnTo>
                  <a:lnTo>
                    <a:pt x="65433" y="37993"/>
                  </a:lnTo>
                  <a:lnTo>
                    <a:pt x="70048" y="37714"/>
                  </a:lnTo>
                  <a:lnTo>
                    <a:pt x="74747" y="37434"/>
                  </a:lnTo>
                  <a:lnTo>
                    <a:pt x="79584" y="37155"/>
                  </a:lnTo>
                  <a:lnTo>
                    <a:pt x="84529" y="36876"/>
                  </a:lnTo>
                  <a:lnTo>
                    <a:pt x="89572" y="36596"/>
                  </a:lnTo>
                  <a:lnTo>
                    <a:pt x="94745" y="36317"/>
                  </a:lnTo>
                  <a:lnTo>
                    <a:pt x="99979" y="36037"/>
                  </a:lnTo>
                  <a:lnTo>
                    <a:pt x="105359" y="35758"/>
                  </a:lnTo>
                  <a:lnTo>
                    <a:pt x="110768" y="35479"/>
                  </a:lnTo>
                  <a:lnTo>
                    <a:pt x="116334" y="35199"/>
                  </a:lnTo>
                  <a:lnTo>
                    <a:pt x="121921" y="34920"/>
                  </a:lnTo>
                  <a:lnTo>
                    <a:pt x="127633" y="34641"/>
                  </a:lnTo>
                  <a:lnTo>
                    <a:pt x="133380" y="34361"/>
                  </a:lnTo>
                  <a:lnTo>
                    <a:pt x="139219" y="34082"/>
                  </a:lnTo>
                  <a:lnTo>
                    <a:pt x="145105" y="33803"/>
                  </a:lnTo>
                  <a:lnTo>
                    <a:pt x="151054" y="33523"/>
                  </a:lnTo>
                  <a:lnTo>
                    <a:pt x="157057" y="33244"/>
                  </a:lnTo>
                  <a:lnTo>
                    <a:pt x="163100" y="32964"/>
                  </a:lnTo>
                  <a:lnTo>
                    <a:pt x="169199" y="32685"/>
                  </a:lnTo>
                  <a:lnTo>
                    <a:pt x="175319" y="32406"/>
                  </a:lnTo>
                  <a:lnTo>
                    <a:pt x="181494" y="32126"/>
                  </a:lnTo>
                  <a:lnTo>
                    <a:pt x="187677" y="31847"/>
                  </a:lnTo>
                  <a:lnTo>
                    <a:pt x="193904" y="31568"/>
                  </a:lnTo>
                  <a:lnTo>
                    <a:pt x="200137" y="31288"/>
                  </a:lnTo>
                  <a:lnTo>
                    <a:pt x="206395" y="31009"/>
                  </a:lnTo>
                  <a:lnTo>
                    <a:pt x="212657" y="30730"/>
                  </a:lnTo>
                  <a:lnTo>
                    <a:pt x="218929" y="30450"/>
                  </a:lnTo>
                  <a:lnTo>
                    <a:pt x="225202" y="30171"/>
                  </a:lnTo>
                  <a:lnTo>
                    <a:pt x="231474" y="29891"/>
                  </a:lnTo>
                  <a:lnTo>
                    <a:pt x="237737" y="29612"/>
                  </a:lnTo>
                  <a:lnTo>
                    <a:pt x="243996" y="29333"/>
                  </a:lnTo>
                  <a:lnTo>
                    <a:pt x="250232" y="29053"/>
                  </a:lnTo>
                  <a:lnTo>
                    <a:pt x="256462" y="28774"/>
                  </a:lnTo>
                  <a:lnTo>
                    <a:pt x="262654" y="28495"/>
                  </a:lnTo>
                  <a:lnTo>
                    <a:pt x="268839" y="28215"/>
                  </a:lnTo>
                  <a:lnTo>
                    <a:pt x="274975" y="27936"/>
                  </a:lnTo>
                  <a:lnTo>
                    <a:pt x="281095" y="27657"/>
                  </a:lnTo>
                  <a:lnTo>
                    <a:pt x="287166" y="27377"/>
                  </a:lnTo>
                  <a:lnTo>
                    <a:pt x="293206" y="27098"/>
                  </a:lnTo>
                  <a:lnTo>
                    <a:pt x="299200" y="26818"/>
                  </a:lnTo>
                  <a:lnTo>
                    <a:pt x="305147" y="26539"/>
                  </a:lnTo>
                  <a:lnTo>
                    <a:pt x="311054" y="26260"/>
                  </a:lnTo>
                  <a:lnTo>
                    <a:pt x="316894" y="25980"/>
                  </a:lnTo>
                  <a:lnTo>
                    <a:pt x="322704" y="25701"/>
                  </a:lnTo>
                  <a:lnTo>
                    <a:pt x="328425" y="25422"/>
                  </a:lnTo>
                  <a:lnTo>
                    <a:pt x="334130" y="25142"/>
                  </a:lnTo>
                  <a:lnTo>
                    <a:pt x="339721" y="24863"/>
                  </a:lnTo>
                  <a:lnTo>
                    <a:pt x="345293" y="24584"/>
                  </a:lnTo>
                  <a:lnTo>
                    <a:pt x="350762" y="24304"/>
                  </a:lnTo>
                  <a:lnTo>
                    <a:pt x="356193" y="24025"/>
                  </a:lnTo>
                  <a:lnTo>
                    <a:pt x="361533" y="23745"/>
                  </a:lnTo>
                  <a:lnTo>
                    <a:pt x="366814" y="23466"/>
                  </a:lnTo>
                  <a:lnTo>
                    <a:pt x="372020" y="23187"/>
                  </a:lnTo>
                  <a:lnTo>
                    <a:pt x="377143" y="22907"/>
                  </a:lnTo>
                  <a:lnTo>
                    <a:pt x="382209" y="22628"/>
                  </a:lnTo>
                  <a:lnTo>
                    <a:pt x="387168" y="22349"/>
                  </a:lnTo>
                  <a:lnTo>
                    <a:pt x="392091" y="22069"/>
                  </a:lnTo>
                  <a:lnTo>
                    <a:pt x="396880" y="21790"/>
                  </a:lnTo>
                  <a:lnTo>
                    <a:pt x="401647" y="21511"/>
                  </a:lnTo>
                  <a:lnTo>
                    <a:pt x="406271" y="21231"/>
                  </a:lnTo>
                  <a:lnTo>
                    <a:pt x="410863" y="20952"/>
                  </a:lnTo>
                  <a:lnTo>
                    <a:pt x="415333" y="20672"/>
                  </a:lnTo>
                  <a:lnTo>
                    <a:pt x="419749" y="20393"/>
                  </a:lnTo>
                  <a:lnTo>
                    <a:pt x="424064" y="20114"/>
                  </a:lnTo>
                  <a:lnTo>
                    <a:pt x="428300" y="19834"/>
                  </a:lnTo>
                  <a:lnTo>
                    <a:pt x="432458" y="19555"/>
                  </a:lnTo>
                  <a:lnTo>
                    <a:pt x="436514" y="19276"/>
                  </a:lnTo>
                  <a:lnTo>
                    <a:pt x="440515" y="18996"/>
                  </a:lnTo>
                  <a:lnTo>
                    <a:pt x="444390" y="18717"/>
                  </a:lnTo>
                  <a:lnTo>
                    <a:pt x="448234" y="18438"/>
                  </a:lnTo>
                  <a:lnTo>
                    <a:pt x="451929" y="18158"/>
                  </a:lnTo>
                  <a:lnTo>
                    <a:pt x="455600" y="17879"/>
                  </a:lnTo>
                  <a:lnTo>
                    <a:pt x="459132" y="17599"/>
                  </a:lnTo>
                  <a:lnTo>
                    <a:pt x="462625" y="17320"/>
                  </a:lnTo>
                  <a:lnTo>
                    <a:pt x="466003" y="17041"/>
                  </a:lnTo>
                  <a:lnTo>
                    <a:pt x="469319" y="16761"/>
                  </a:lnTo>
                  <a:lnTo>
                    <a:pt x="472545" y="16482"/>
                  </a:lnTo>
                  <a:lnTo>
                    <a:pt x="475687" y="16203"/>
                  </a:lnTo>
                  <a:lnTo>
                    <a:pt x="478763" y="15923"/>
                  </a:lnTo>
                  <a:lnTo>
                    <a:pt x="481735" y="15644"/>
                  </a:lnTo>
                  <a:lnTo>
                    <a:pt x="484664" y="15365"/>
                  </a:lnTo>
                  <a:lnTo>
                    <a:pt x="487469" y="15085"/>
                  </a:lnTo>
                  <a:lnTo>
                    <a:pt x="490252" y="14806"/>
                  </a:lnTo>
                  <a:lnTo>
                    <a:pt x="492896" y="14526"/>
                  </a:lnTo>
                  <a:lnTo>
                    <a:pt x="495517" y="14247"/>
                  </a:lnTo>
                  <a:lnTo>
                    <a:pt x="498023" y="13968"/>
                  </a:lnTo>
                  <a:lnTo>
                    <a:pt x="500488" y="13688"/>
                  </a:lnTo>
                  <a:lnTo>
                    <a:pt x="502861" y="13409"/>
                  </a:lnTo>
                  <a:lnTo>
                    <a:pt x="505173" y="13130"/>
                  </a:lnTo>
                  <a:lnTo>
                    <a:pt x="507416" y="12850"/>
                  </a:lnTo>
                  <a:lnTo>
                    <a:pt x="509582" y="12571"/>
                  </a:lnTo>
                  <a:lnTo>
                    <a:pt x="511699" y="12292"/>
                  </a:lnTo>
                  <a:lnTo>
                    <a:pt x="513723" y="12012"/>
                  </a:lnTo>
                  <a:lnTo>
                    <a:pt x="515719" y="11733"/>
                  </a:lnTo>
                  <a:lnTo>
                    <a:pt x="517608" y="11453"/>
                  </a:lnTo>
                  <a:lnTo>
                    <a:pt x="519479" y="11174"/>
                  </a:lnTo>
                  <a:lnTo>
                    <a:pt x="521245" y="10895"/>
                  </a:lnTo>
                  <a:lnTo>
                    <a:pt x="522988" y="10615"/>
                  </a:lnTo>
                  <a:lnTo>
                    <a:pt x="524645" y="10336"/>
                  </a:lnTo>
                  <a:lnTo>
                    <a:pt x="526265" y="10057"/>
                  </a:lnTo>
                  <a:lnTo>
                    <a:pt x="527819" y="9777"/>
                  </a:lnTo>
                  <a:lnTo>
                    <a:pt x="529322" y="9498"/>
                  </a:lnTo>
                  <a:lnTo>
                    <a:pt x="530777" y="9219"/>
                  </a:lnTo>
                  <a:lnTo>
                    <a:pt x="532169" y="8939"/>
                  </a:lnTo>
                  <a:lnTo>
                    <a:pt x="533529" y="8660"/>
                  </a:lnTo>
                  <a:lnTo>
                    <a:pt x="534815" y="8380"/>
                  </a:lnTo>
                  <a:lnTo>
                    <a:pt x="536085" y="8101"/>
                  </a:lnTo>
                  <a:lnTo>
                    <a:pt x="537271" y="7822"/>
                  </a:lnTo>
                  <a:lnTo>
                    <a:pt x="538445" y="7542"/>
                  </a:lnTo>
                  <a:lnTo>
                    <a:pt x="539548" y="7263"/>
                  </a:lnTo>
                  <a:lnTo>
                    <a:pt x="540629" y="6984"/>
                  </a:lnTo>
                  <a:lnTo>
                    <a:pt x="541654" y="6704"/>
                  </a:lnTo>
                  <a:lnTo>
                    <a:pt x="542648" y="6425"/>
                  </a:lnTo>
                  <a:lnTo>
                    <a:pt x="543600" y="6146"/>
                  </a:lnTo>
                  <a:lnTo>
                    <a:pt x="544512" y="5866"/>
                  </a:lnTo>
                  <a:lnTo>
                    <a:pt x="545395" y="5587"/>
                  </a:lnTo>
                  <a:lnTo>
                    <a:pt x="546230" y="5307"/>
                  </a:lnTo>
                  <a:lnTo>
                    <a:pt x="547048" y="5028"/>
                  </a:lnTo>
                  <a:lnTo>
                    <a:pt x="547812" y="4749"/>
                  </a:lnTo>
                  <a:lnTo>
                    <a:pt x="548566" y="4469"/>
                  </a:lnTo>
                  <a:lnTo>
                    <a:pt x="549265" y="4190"/>
                  </a:lnTo>
                  <a:lnTo>
                    <a:pt x="549954" y="3911"/>
                  </a:lnTo>
                  <a:lnTo>
                    <a:pt x="550598" y="3631"/>
                  </a:lnTo>
                  <a:lnTo>
                    <a:pt x="551226" y="3352"/>
                  </a:lnTo>
                  <a:lnTo>
                    <a:pt x="551819" y="3073"/>
                  </a:lnTo>
                  <a:lnTo>
                    <a:pt x="552390" y="2793"/>
                  </a:lnTo>
                  <a:lnTo>
                    <a:pt x="552936" y="2514"/>
                  </a:lnTo>
                  <a:lnTo>
                    <a:pt x="553454" y="2234"/>
                  </a:lnTo>
                  <a:lnTo>
                    <a:pt x="553956" y="1955"/>
                  </a:lnTo>
                  <a:lnTo>
                    <a:pt x="554426" y="1676"/>
                  </a:lnTo>
                  <a:lnTo>
                    <a:pt x="554886" y="1396"/>
                  </a:lnTo>
                  <a:lnTo>
                    <a:pt x="555311" y="1117"/>
                  </a:lnTo>
                  <a:lnTo>
                    <a:pt x="555730" y="838"/>
                  </a:lnTo>
                  <a:lnTo>
                    <a:pt x="556116" y="558"/>
                  </a:lnTo>
                  <a:lnTo>
                    <a:pt x="556495" y="279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279"/>
                  </a:lnTo>
                  <a:lnTo>
                    <a:pt x="570193" y="558"/>
                  </a:lnTo>
                  <a:lnTo>
                    <a:pt x="570580" y="838"/>
                  </a:lnTo>
                  <a:lnTo>
                    <a:pt x="570999" y="1117"/>
                  </a:lnTo>
                  <a:lnTo>
                    <a:pt x="571423" y="1396"/>
                  </a:lnTo>
                  <a:lnTo>
                    <a:pt x="571884" y="1676"/>
                  </a:lnTo>
                  <a:lnTo>
                    <a:pt x="572353" y="1955"/>
                  </a:lnTo>
                  <a:lnTo>
                    <a:pt x="572855" y="2234"/>
                  </a:lnTo>
                  <a:lnTo>
                    <a:pt x="573373" y="2514"/>
                  </a:lnTo>
                  <a:lnTo>
                    <a:pt x="573919" y="2793"/>
                  </a:lnTo>
                  <a:lnTo>
                    <a:pt x="574490" y="3073"/>
                  </a:lnTo>
                  <a:lnTo>
                    <a:pt x="575084" y="3352"/>
                  </a:lnTo>
                  <a:lnTo>
                    <a:pt x="575711" y="3631"/>
                  </a:lnTo>
                  <a:lnTo>
                    <a:pt x="576356" y="3911"/>
                  </a:lnTo>
                  <a:lnTo>
                    <a:pt x="577045" y="4190"/>
                  </a:lnTo>
                  <a:lnTo>
                    <a:pt x="577743" y="4469"/>
                  </a:lnTo>
                  <a:lnTo>
                    <a:pt x="578498" y="4749"/>
                  </a:lnTo>
                  <a:lnTo>
                    <a:pt x="579261" y="5028"/>
                  </a:lnTo>
                  <a:lnTo>
                    <a:pt x="580079" y="5307"/>
                  </a:lnTo>
                  <a:lnTo>
                    <a:pt x="580914" y="5587"/>
                  </a:lnTo>
                  <a:lnTo>
                    <a:pt x="581797" y="5866"/>
                  </a:lnTo>
                  <a:lnTo>
                    <a:pt x="582709" y="6146"/>
                  </a:lnTo>
                  <a:lnTo>
                    <a:pt x="583661" y="6425"/>
                  </a:lnTo>
                  <a:lnTo>
                    <a:pt x="584655" y="6704"/>
                  </a:lnTo>
                  <a:lnTo>
                    <a:pt x="585680" y="6984"/>
                  </a:lnTo>
                  <a:lnTo>
                    <a:pt x="586762" y="7263"/>
                  </a:lnTo>
                  <a:lnTo>
                    <a:pt x="587864" y="7542"/>
                  </a:lnTo>
                  <a:lnTo>
                    <a:pt x="589038" y="7822"/>
                  </a:lnTo>
                  <a:lnTo>
                    <a:pt x="590225" y="8101"/>
                  </a:lnTo>
                  <a:lnTo>
                    <a:pt x="591495" y="8380"/>
                  </a:lnTo>
                  <a:lnTo>
                    <a:pt x="592781" y="8660"/>
                  </a:lnTo>
                  <a:lnTo>
                    <a:pt x="594141" y="8939"/>
                  </a:lnTo>
                  <a:lnTo>
                    <a:pt x="595532" y="9219"/>
                  </a:lnTo>
                  <a:lnTo>
                    <a:pt x="596987" y="9498"/>
                  </a:lnTo>
                  <a:lnTo>
                    <a:pt x="598490" y="9777"/>
                  </a:lnTo>
                  <a:lnTo>
                    <a:pt x="600044" y="10057"/>
                  </a:lnTo>
                  <a:lnTo>
                    <a:pt x="601664" y="10336"/>
                  </a:lnTo>
                  <a:lnTo>
                    <a:pt x="603322" y="10615"/>
                  </a:lnTo>
                  <a:lnTo>
                    <a:pt x="605064" y="10895"/>
                  </a:lnTo>
                  <a:lnTo>
                    <a:pt x="606831" y="11174"/>
                  </a:lnTo>
                  <a:lnTo>
                    <a:pt x="608702" y="11453"/>
                  </a:lnTo>
                  <a:lnTo>
                    <a:pt x="610590" y="11733"/>
                  </a:lnTo>
                  <a:lnTo>
                    <a:pt x="612586" y="12012"/>
                  </a:lnTo>
                  <a:lnTo>
                    <a:pt x="614611" y="12292"/>
                  </a:lnTo>
                  <a:lnTo>
                    <a:pt x="616728" y="12571"/>
                  </a:lnTo>
                  <a:lnTo>
                    <a:pt x="618894" y="12850"/>
                  </a:lnTo>
                  <a:lnTo>
                    <a:pt x="621136" y="13130"/>
                  </a:lnTo>
                  <a:lnTo>
                    <a:pt x="623449" y="13409"/>
                  </a:lnTo>
                  <a:lnTo>
                    <a:pt x="625822" y="13688"/>
                  </a:lnTo>
                  <a:lnTo>
                    <a:pt x="628286" y="13968"/>
                  </a:lnTo>
                  <a:lnTo>
                    <a:pt x="630792" y="14247"/>
                  </a:lnTo>
                  <a:lnTo>
                    <a:pt x="633414" y="14526"/>
                  </a:lnTo>
                  <a:lnTo>
                    <a:pt x="636058" y="14806"/>
                  </a:lnTo>
                  <a:lnTo>
                    <a:pt x="638841" y="15085"/>
                  </a:lnTo>
                  <a:lnTo>
                    <a:pt x="641645" y="15365"/>
                  </a:lnTo>
                  <a:lnTo>
                    <a:pt x="644574" y="15644"/>
                  </a:lnTo>
                  <a:lnTo>
                    <a:pt x="647546" y="15923"/>
                  </a:lnTo>
                  <a:lnTo>
                    <a:pt x="650622" y="16203"/>
                  </a:lnTo>
                  <a:lnTo>
                    <a:pt x="653764" y="16482"/>
                  </a:lnTo>
                  <a:lnTo>
                    <a:pt x="656990" y="16761"/>
                  </a:lnTo>
                  <a:lnTo>
                    <a:pt x="660306" y="17041"/>
                  </a:lnTo>
                  <a:lnTo>
                    <a:pt x="663685" y="17320"/>
                  </a:lnTo>
                  <a:lnTo>
                    <a:pt x="667177" y="17599"/>
                  </a:lnTo>
                  <a:lnTo>
                    <a:pt x="670709" y="17879"/>
                  </a:lnTo>
                  <a:lnTo>
                    <a:pt x="674380" y="18158"/>
                  </a:lnTo>
                  <a:lnTo>
                    <a:pt x="678075" y="18438"/>
                  </a:lnTo>
                  <a:lnTo>
                    <a:pt x="681919" y="18717"/>
                  </a:lnTo>
                  <a:lnTo>
                    <a:pt x="685794" y="18996"/>
                  </a:lnTo>
                  <a:lnTo>
                    <a:pt x="689796" y="19276"/>
                  </a:lnTo>
                  <a:lnTo>
                    <a:pt x="693851" y="19555"/>
                  </a:lnTo>
                  <a:lnTo>
                    <a:pt x="698010" y="19834"/>
                  </a:lnTo>
                  <a:lnTo>
                    <a:pt x="702246" y="20114"/>
                  </a:lnTo>
                  <a:lnTo>
                    <a:pt x="706561" y="20393"/>
                  </a:lnTo>
                  <a:lnTo>
                    <a:pt x="710976" y="20672"/>
                  </a:lnTo>
                  <a:lnTo>
                    <a:pt x="715446" y="20952"/>
                  </a:lnTo>
                  <a:lnTo>
                    <a:pt x="720039" y="21231"/>
                  </a:lnTo>
                  <a:lnTo>
                    <a:pt x="724662" y="21511"/>
                  </a:lnTo>
                  <a:lnTo>
                    <a:pt x="729429" y="21790"/>
                  </a:lnTo>
                  <a:lnTo>
                    <a:pt x="734219" y="22069"/>
                  </a:lnTo>
                  <a:lnTo>
                    <a:pt x="739141" y="22349"/>
                  </a:lnTo>
                  <a:lnTo>
                    <a:pt x="744100" y="22628"/>
                  </a:lnTo>
                  <a:lnTo>
                    <a:pt x="749167" y="22907"/>
                  </a:lnTo>
                  <a:lnTo>
                    <a:pt x="754289" y="23187"/>
                  </a:lnTo>
                  <a:lnTo>
                    <a:pt x="759496" y="23466"/>
                  </a:lnTo>
                  <a:lnTo>
                    <a:pt x="764776" y="23745"/>
                  </a:lnTo>
                  <a:lnTo>
                    <a:pt x="770117" y="24025"/>
                  </a:lnTo>
                  <a:lnTo>
                    <a:pt x="775547" y="24304"/>
                  </a:lnTo>
                  <a:lnTo>
                    <a:pt x="781016" y="24584"/>
                  </a:lnTo>
                  <a:lnTo>
                    <a:pt x="786589" y="24863"/>
                  </a:lnTo>
                  <a:lnTo>
                    <a:pt x="792180" y="25142"/>
                  </a:lnTo>
                  <a:lnTo>
                    <a:pt x="797884" y="25422"/>
                  </a:lnTo>
                  <a:lnTo>
                    <a:pt x="803605" y="25701"/>
                  </a:lnTo>
                  <a:lnTo>
                    <a:pt x="809415" y="25980"/>
                  </a:lnTo>
                  <a:lnTo>
                    <a:pt x="815255" y="26260"/>
                  </a:lnTo>
                  <a:lnTo>
                    <a:pt x="821162" y="26539"/>
                  </a:lnTo>
                  <a:lnTo>
                    <a:pt x="827109" y="26818"/>
                  </a:lnTo>
                  <a:lnTo>
                    <a:pt x="833103" y="27098"/>
                  </a:lnTo>
                  <a:lnTo>
                    <a:pt x="839144" y="27377"/>
                  </a:lnTo>
                  <a:lnTo>
                    <a:pt x="845214" y="27657"/>
                  </a:lnTo>
                  <a:lnTo>
                    <a:pt x="851335" y="27936"/>
                  </a:lnTo>
                  <a:lnTo>
                    <a:pt x="857471" y="28215"/>
                  </a:lnTo>
                  <a:lnTo>
                    <a:pt x="863655" y="28495"/>
                  </a:lnTo>
                  <a:lnTo>
                    <a:pt x="869847" y="28774"/>
                  </a:lnTo>
                  <a:lnTo>
                    <a:pt x="876078" y="29053"/>
                  </a:lnTo>
                  <a:lnTo>
                    <a:pt x="882314" y="29333"/>
                  </a:lnTo>
                  <a:lnTo>
                    <a:pt x="888572" y="29612"/>
                  </a:lnTo>
                  <a:lnTo>
                    <a:pt x="894836" y="29891"/>
                  </a:lnTo>
                  <a:lnTo>
                    <a:pt x="901108" y="30171"/>
                  </a:lnTo>
                  <a:lnTo>
                    <a:pt x="907380" y="30450"/>
                  </a:lnTo>
                  <a:lnTo>
                    <a:pt x="913652" y="30730"/>
                  </a:lnTo>
                  <a:lnTo>
                    <a:pt x="919915" y="31009"/>
                  </a:lnTo>
                  <a:lnTo>
                    <a:pt x="926172" y="31288"/>
                  </a:lnTo>
                  <a:lnTo>
                    <a:pt x="932405" y="31568"/>
                  </a:lnTo>
                  <a:lnTo>
                    <a:pt x="938632" y="31847"/>
                  </a:lnTo>
                  <a:lnTo>
                    <a:pt x="944816" y="32126"/>
                  </a:lnTo>
                  <a:lnTo>
                    <a:pt x="950990" y="32406"/>
                  </a:lnTo>
                  <a:lnTo>
                    <a:pt x="957110" y="32685"/>
                  </a:lnTo>
                  <a:lnTo>
                    <a:pt x="963210" y="32964"/>
                  </a:lnTo>
                  <a:lnTo>
                    <a:pt x="969252" y="33244"/>
                  </a:lnTo>
                  <a:lnTo>
                    <a:pt x="975256" y="33523"/>
                  </a:lnTo>
                  <a:lnTo>
                    <a:pt x="981205" y="33803"/>
                  </a:lnTo>
                  <a:lnTo>
                    <a:pt x="987091" y="34082"/>
                  </a:lnTo>
                  <a:lnTo>
                    <a:pt x="992929" y="34361"/>
                  </a:lnTo>
                  <a:lnTo>
                    <a:pt x="998677" y="34641"/>
                  </a:lnTo>
                  <a:lnTo>
                    <a:pt x="1004388" y="34920"/>
                  </a:lnTo>
                  <a:lnTo>
                    <a:pt x="1009976" y="35199"/>
                  </a:lnTo>
                  <a:lnTo>
                    <a:pt x="1015541" y="35479"/>
                  </a:lnTo>
                  <a:lnTo>
                    <a:pt x="1020951" y="35758"/>
                  </a:lnTo>
                  <a:lnTo>
                    <a:pt x="1026330" y="36037"/>
                  </a:lnTo>
                  <a:lnTo>
                    <a:pt x="1031564" y="36317"/>
                  </a:lnTo>
                  <a:lnTo>
                    <a:pt x="1036737" y="36596"/>
                  </a:lnTo>
                  <a:lnTo>
                    <a:pt x="1041780" y="36876"/>
                  </a:lnTo>
                  <a:lnTo>
                    <a:pt x="1046726" y="37155"/>
                  </a:lnTo>
                  <a:lnTo>
                    <a:pt x="1051563" y="37434"/>
                  </a:lnTo>
                  <a:lnTo>
                    <a:pt x="1056262" y="37714"/>
                  </a:lnTo>
                  <a:lnTo>
                    <a:pt x="1060877" y="37993"/>
                  </a:lnTo>
                  <a:lnTo>
                    <a:pt x="1065310" y="38272"/>
                  </a:lnTo>
                  <a:lnTo>
                    <a:pt x="1069690" y="38552"/>
                  </a:lnTo>
                  <a:lnTo>
                    <a:pt x="1073839" y="38831"/>
                  </a:lnTo>
                  <a:lnTo>
                    <a:pt x="1077950" y="39110"/>
                  </a:lnTo>
                  <a:lnTo>
                    <a:pt x="1081818" y="39390"/>
                  </a:lnTo>
                  <a:lnTo>
                    <a:pt x="1085624" y="39669"/>
                  </a:lnTo>
                  <a:lnTo>
                    <a:pt x="1089217" y="39949"/>
                  </a:lnTo>
                  <a:lnTo>
                    <a:pt x="1092702" y="40228"/>
                  </a:lnTo>
                  <a:lnTo>
                    <a:pt x="1096009" y="40507"/>
                  </a:lnTo>
                  <a:lnTo>
                    <a:pt x="1099160" y="40787"/>
                  </a:lnTo>
                  <a:lnTo>
                    <a:pt x="1102171" y="41066"/>
                  </a:lnTo>
                  <a:lnTo>
                    <a:pt x="1104973" y="41345"/>
                  </a:lnTo>
                  <a:lnTo>
                    <a:pt x="1107678" y="41625"/>
                  </a:lnTo>
                  <a:lnTo>
                    <a:pt x="1110121" y="41904"/>
                  </a:lnTo>
                  <a:lnTo>
                    <a:pt x="1112511" y="42183"/>
                  </a:lnTo>
                  <a:lnTo>
                    <a:pt x="1114585" y="42463"/>
                  </a:lnTo>
                  <a:lnTo>
                    <a:pt x="1116609" y="42742"/>
                  </a:lnTo>
                  <a:lnTo>
                    <a:pt x="1118348" y="43022"/>
                  </a:lnTo>
                  <a:lnTo>
                    <a:pt x="1119994" y="43301"/>
                  </a:lnTo>
                  <a:lnTo>
                    <a:pt x="1121399" y="43580"/>
                  </a:lnTo>
                  <a:lnTo>
                    <a:pt x="1122659" y="43860"/>
                  </a:lnTo>
                  <a:lnTo>
                    <a:pt x="1123728" y="44139"/>
                  </a:lnTo>
                  <a:lnTo>
                    <a:pt x="1124598" y="44418"/>
                  </a:lnTo>
                  <a:lnTo>
                    <a:pt x="1125326" y="44698"/>
                  </a:lnTo>
                  <a:lnTo>
                    <a:pt x="1125804" y="44977"/>
                  </a:lnTo>
                  <a:lnTo>
                    <a:pt x="1126191" y="45256"/>
                  </a:lnTo>
                  <a:lnTo>
                    <a:pt x="1126276" y="45536"/>
                  </a:lnTo>
                  <a:lnTo>
                    <a:pt x="1126310" y="45815"/>
                  </a:lnTo>
                  <a:lnTo>
                    <a:pt x="1126016" y="46095"/>
                  </a:lnTo>
                  <a:lnTo>
                    <a:pt x="1125658" y="46374"/>
                  </a:lnTo>
                  <a:lnTo>
                    <a:pt x="1125027" y="46653"/>
                  </a:lnTo>
                  <a:lnTo>
                    <a:pt x="1124282" y="46933"/>
                  </a:lnTo>
                  <a:lnTo>
                    <a:pt x="1123317" y="47212"/>
                  </a:lnTo>
                  <a:lnTo>
                    <a:pt x="1122191" y="47491"/>
                  </a:lnTo>
                  <a:lnTo>
                    <a:pt x="1120897" y="47771"/>
                  </a:lnTo>
                  <a:lnTo>
                    <a:pt x="1119397" y="48050"/>
                  </a:lnTo>
                  <a:lnTo>
                    <a:pt x="1117781" y="48329"/>
                  </a:lnTo>
                  <a:lnTo>
                    <a:pt x="1115917" y="48609"/>
                  </a:lnTo>
                  <a:lnTo>
                    <a:pt x="1113987" y="48888"/>
                  </a:lnTo>
                  <a:lnTo>
                    <a:pt x="1111769" y="49168"/>
                  </a:lnTo>
                  <a:lnTo>
                    <a:pt x="1109507" y="49447"/>
                  </a:lnTo>
                  <a:lnTo>
                    <a:pt x="1106976" y="49726"/>
                  </a:lnTo>
                  <a:lnTo>
                    <a:pt x="1104376" y="50006"/>
                  </a:lnTo>
                  <a:lnTo>
                    <a:pt x="1101560" y="50285"/>
                  </a:lnTo>
                  <a:lnTo>
                    <a:pt x="1098639" y="50564"/>
                  </a:lnTo>
                  <a:lnTo>
                    <a:pt x="1095552" y="50844"/>
                  </a:lnTo>
                  <a:lnTo>
                    <a:pt x="1092324" y="51123"/>
                  </a:lnTo>
                  <a:lnTo>
                    <a:pt x="1088979" y="51402"/>
                  </a:lnTo>
                  <a:lnTo>
                    <a:pt x="1085464" y="51682"/>
                  </a:lnTo>
                  <a:lnTo>
                    <a:pt x="1081875" y="51961"/>
                  </a:lnTo>
                  <a:lnTo>
                    <a:pt x="1078092" y="52241"/>
                  </a:lnTo>
                  <a:lnTo>
                    <a:pt x="1074274" y="52520"/>
                  </a:lnTo>
                  <a:lnTo>
                    <a:pt x="1070244" y="52799"/>
                  </a:lnTo>
                  <a:lnTo>
                    <a:pt x="1066185" y="53079"/>
                  </a:lnTo>
                  <a:lnTo>
                    <a:pt x="1061958" y="53358"/>
                  </a:lnTo>
                  <a:lnTo>
                    <a:pt x="1057679" y="53637"/>
                  </a:lnTo>
                  <a:lnTo>
                    <a:pt x="1053275" y="53917"/>
                  </a:lnTo>
                  <a:lnTo>
                    <a:pt x="1048798" y="54196"/>
                  </a:lnTo>
                  <a:lnTo>
                    <a:pt x="1044234" y="54475"/>
                  </a:lnTo>
                  <a:lnTo>
                    <a:pt x="1039585" y="54755"/>
                  </a:lnTo>
                  <a:lnTo>
                    <a:pt x="1034880" y="55034"/>
                  </a:lnTo>
                  <a:lnTo>
                    <a:pt x="1030083" y="55314"/>
                  </a:lnTo>
                  <a:lnTo>
                    <a:pt x="1025256" y="55593"/>
                  </a:lnTo>
                  <a:lnTo>
                    <a:pt x="1020337" y="55872"/>
                  </a:lnTo>
                  <a:lnTo>
                    <a:pt x="1015403" y="56152"/>
                  </a:lnTo>
                  <a:lnTo>
                    <a:pt x="1010392" y="56431"/>
                  </a:lnTo>
                  <a:lnTo>
                    <a:pt x="1005368" y="56710"/>
                  </a:lnTo>
                  <a:lnTo>
                    <a:pt x="1000294" y="56990"/>
                  </a:lnTo>
                  <a:lnTo>
                    <a:pt x="995206" y="57269"/>
                  </a:lnTo>
                  <a:lnTo>
                    <a:pt x="990090" y="57548"/>
                  </a:lnTo>
                  <a:lnTo>
                    <a:pt x="984964" y="57828"/>
                  </a:lnTo>
                  <a:lnTo>
                    <a:pt x="979827" y="58107"/>
                  </a:lnTo>
                  <a:lnTo>
                    <a:pt x="974690" y="58387"/>
                  </a:lnTo>
                  <a:lnTo>
                    <a:pt x="969552" y="58666"/>
                  </a:lnTo>
                  <a:lnTo>
                    <a:pt x="964430" y="58945"/>
                  </a:lnTo>
                  <a:lnTo>
                    <a:pt x="959311" y="59225"/>
                  </a:lnTo>
                  <a:lnTo>
                    <a:pt x="954230" y="59504"/>
                  </a:lnTo>
                  <a:lnTo>
                    <a:pt x="949158" y="59783"/>
                  </a:lnTo>
                  <a:lnTo>
                    <a:pt x="944137" y="60063"/>
                  </a:lnTo>
                  <a:lnTo>
                    <a:pt x="939137" y="60342"/>
                  </a:lnTo>
                  <a:lnTo>
                    <a:pt x="934196" y="60621"/>
                  </a:lnTo>
                  <a:lnTo>
                    <a:pt x="929294" y="60901"/>
                  </a:lnTo>
                  <a:lnTo>
                    <a:pt x="924450" y="61180"/>
                  </a:lnTo>
                  <a:lnTo>
                    <a:pt x="919670" y="61460"/>
                  </a:lnTo>
                  <a:lnTo>
                    <a:pt x="914942" y="61739"/>
                  </a:lnTo>
                  <a:lnTo>
                    <a:pt x="910310" y="62018"/>
                  </a:lnTo>
                  <a:lnTo>
                    <a:pt x="905716" y="62298"/>
                  </a:lnTo>
                  <a:lnTo>
                    <a:pt x="901253" y="62577"/>
                  </a:lnTo>
                  <a:lnTo>
                    <a:pt x="896813" y="62856"/>
                  </a:lnTo>
                  <a:lnTo>
                    <a:pt x="892539" y="63136"/>
                  </a:lnTo>
                  <a:lnTo>
                    <a:pt x="888296" y="63415"/>
                  </a:lnTo>
                  <a:lnTo>
                    <a:pt x="884207" y="63694"/>
                  </a:lnTo>
                  <a:lnTo>
                    <a:pt x="880181" y="63974"/>
                  </a:lnTo>
                  <a:lnTo>
                    <a:pt x="876292" y="64253"/>
                  </a:lnTo>
                  <a:lnTo>
                    <a:pt x="872502" y="64533"/>
                  </a:lnTo>
                  <a:lnTo>
                    <a:pt x="868828" y="64812"/>
                  </a:lnTo>
                  <a:lnTo>
                    <a:pt x="865294" y="65091"/>
                  </a:lnTo>
                  <a:lnTo>
                    <a:pt x="861847" y="65371"/>
                  </a:lnTo>
                  <a:lnTo>
                    <a:pt x="858586" y="65650"/>
                  </a:lnTo>
                  <a:lnTo>
                    <a:pt x="855380" y="65929"/>
                  </a:lnTo>
                  <a:lnTo>
                    <a:pt x="852406" y="66209"/>
                  </a:lnTo>
                  <a:lnTo>
                    <a:pt x="849471" y="66488"/>
                  </a:lnTo>
                  <a:lnTo>
                    <a:pt x="846782" y="66767"/>
                  </a:lnTo>
                  <a:lnTo>
                    <a:pt x="844153" y="67047"/>
                  </a:lnTo>
                  <a:lnTo>
                    <a:pt x="841737" y="67326"/>
                  </a:lnTo>
                  <a:lnTo>
                    <a:pt x="839426" y="67606"/>
                  </a:lnTo>
                  <a:lnTo>
                    <a:pt x="837293" y="67885"/>
                  </a:lnTo>
                  <a:lnTo>
                    <a:pt x="835310" y="68164"/>
                  </a:lnTo>
                  <a:lnTo>
                    <a:pt x="833467" y="68444"/>
                  </a:lnTo>
                  <a:lnTo>
                    <a:pt x="831823" y="68723"/>
                  </a:lnTo>
                  <a:lnTo>
                    <a:pt x="830277" y="69002"/>
                  </a:lnTo>
                  <a:lnTo>
                    <a:pt x="828979" y="69282"/>
                  </a:lnTo>
                  <a:lnTo>
                    <a:pt x="827735" y="69561"/>
                  </a:lnTo>
                  <a:lnTo>
                    <a:pt x="826790" y="69840"/>
                  </a:lnTo>
                  <a:lnTo>
                    <a:pt x="825891" y="70120"/>
                  </a:lnTo>
                  <a:lnTo>
                    <a:pt x="825265" y="70399"/>
                  </a:lnTo>
                  <a:lnTo>
                    <a:pt x="824724" y="70679"/>
                  </a:lnTo>
                  <a:lnTo>
                    <a:pt x="824410" y="70958"/>
                  </a:lnTo>
                  <a:lnTo>
                    <a:pt x="824230" y="71237"/>
                  </a:lnTo>
                  <a:lnTo>
                    <a:pt x="824230" y="71517"/>
                  </a:lnTo>
                  <a:lnTo>
                    <a:pt x="824410" y="71796"/>
                  </a:lnTo>
                  <a:lnTo>
                    <a:pt x="824724" y="72075"/>
                  </a:lnTo>
                  <a:lnTo>
                    <a:pt x="825265" y="72355"/>
                  </a:lnTo>
                  <a:lnTo>
                    <a:pt x="825891" y="72634"/>
                  </a:lnTo>
                  <a:lnTo>
                    <a:pt x="826790" y="72913"/>
                  </a:lnTo>
                  <a:lnTo>
                    <a:pt x="827735" y="73193"/>
                  </a:lnTo>
                  <a:lnTo>
                    <a:pt x="828979" y="73472"/>
                  </a:lnTo>
                  <a:lnTo>
                    <a:pt x="830277" y="73752"/>
                  </a:lnTo>
                  <a:lnTo>
                    <a:pt x="831823" y="74031"/>
                  </a:lnTo>
                  <a:lnTo>
                    <a:pt x="833467" y="74310"/>
                  </a:lnTo>
                  <a:lnTo>
                    <a:pt x="835310" y="74590"/>
                  </a:lnTo>
                  <a:lnTo>
                    <a:pt x="837293" y="74869"/>
                  </a:lnTo>
                  <a:lnTo>
                    <a:pt x="839426" y="75148"/>
                  </a:lnTo>
                  <a:lnTo>
                    <a:pt x="841737" y="75428"/>
                  </a:lnTo>
                  <a:lnTo>
                    <a:pt x="844153" y="75707"/>
                  </a:lnTo>
                  <a:lnTo>
                    <a:pt x="846782" y="75986"/>
                  </a:lnTo>
                  <a:lnTo>
                    <a:pt x="849471" y="76266"/>
                  </a:lnTo>
                  <a:lnTo>
                    <a:pt x="852406" y="76545"/>
                  </a:lnTo>
                  <a:lnTo>
                    <a:pt x="855380" y="76825"/>
                  </a:lnTo>
                  <a:lnTo>
                    <a:pt x="858586" y="77104"/>
                  </a:lnTo>
                  <a:lnTo>
                    <a:pt x="861847" y="77383"/>
                  </a:lnTo>
                  <a:lnTo>
                    <a:pt x="865294" y="77663"/>
                  </a:lnTo>
                  <a:lnTo>
                    <a:pt x="868828" y="77942"/>
                  </a:lnTo>
                  <a:lnTo>
                    <a:pt x="872502" y="78221"/>
                  </a:lnTo>
                  <a:lnTo>
                    <a:pt x="876292" y="78501"/>
                  </a:lnTo>
                  <a:lnTo>
                    <a:pt x="880181" y="78780"/>
                  </a:lnTo>
                  <a:lnTo>
                    <a:pt x="884207" y="79060"/>
                  </a:lnTo>
                  <a:lnTo>
                    <a:pt x="888296" y="79339"/>
                  </a:lnTo>
                  <a:lnTo>
                    <a:pt x="892539" y="79618"/>
                  </a:lnTo>
                  <a:lnTo>
                    <a:pt x="896813" y="79898"/>
                  </a:lnTo>
                  <a:lnTo>
                    <a:pt x="901253" y="80177"/>
                  </a:lnTo>
                  <a:lnTo>
                    <a:pt x="905716" y="80456"/>
                  </a:lnTo>
                  <a:lnTo>
                    <a:pt x="910310" y="80736"/>
                  </a:lnTo>
                  <a:lnTo>
                    <a:pt x="914942" y="81015"/>
                  </a:lnTo>
                  <a:lnTo>
                    <a:pt x="919670" y="81294"/>
                  </a:lnTo>
                  <a:lnTo>
                    <a:pt x="924450" y="81574"/>
                  </a:lnTo>
                  <a:lnTo>
                    <a:pt x="929294" y="81853"/>
                  </a:lnTo>
                  <a:lnTo>
                    <a:pt x="934196" y="82133"/>
                  </a:lnTo>
                  <a:lnTo>
                    <a:pt x="939137" y="82412"/>
                  </a:lnTo>
                  <a:lnTo>
                    <a:pt x="944137" y="82691"/>
                  </a:lnTo>
                  <a:lnTo>
                    <a:pt x="949158" y="82971"/>
                  </a:lnTo>
                  <a:lnTo>
                    <a:pt x="954230" y="83250"/>
                  </a:lnTo>
                  <a:lnTo>
                    <a:pt x="959311" y="83529"/>
                  </a:lnTo>
                  <a:lnTo>
                    <a:pt x="964430" y="83809"/>
                  </a:lnTo>
                  <a:lnTo>
                    <a:pt x="969552" y="84088"/>
                  </a:lnTo>
                  <a:lnTo>
                    <a:pt x="974690" y="84367"/>
                  </a:lnTo>
                  <a:lnTo>
                    <a:pt x="979827" y="84647"/>
                  </a:lnTo>
                  <a:lnTo>
                    <a:pt x="984964" y="84926"/>
                  </a:lnTo>
                  <a:lnTo>
                    <a:pt x="990090" y="85206"/>
                  </a:lnTo>
                  <a:lnTo>
                    <a:pt x="995206" y="85485"/>
                  </a:lnTo>
                  <a:lnTo>
                    <a:pt x="1000294" y="85764"/>
                  </a:lnTo>
                  <a:lnTo>
                    <a:pt x="1005368" y="86044"/>
                  </a:lnTo>
                  <a:lnTo>
                    <a:pt x="1010392" y="86323"/>
                  </a:lnTo>
                  <a:lnTo>
                    <a:pt x="1015403" y="86602"/>
                  </a:lnTo>
                  <a:lnTo>
                    <a:pt x="1020337" y="86882"/>
                  </a:lnTo>
                  <a:lnTo>
                    <a:pt x="1025256" y="87161"/>
                  </a:lnTo>
                  <a:lnTo>
                    <a:pt x="1030083" y="87440"/>
                  </a:lnTo>
                  <a:lnTo>
                    <a:pt x="1034880" y="87720"/>
                  </a:lnTo>
                  <a:lnTo>
                    <a:pt x="1039585" y="87999"/>
                  </a:lnTo>
                  <a:lnTo>
                    <a:pt x="1044234" y="88279"/>
                  </a:lnTo>
                  <a:lnTo>
                    <a:pt x="1048798" y="88558"/>
                  </a:lnTo>
                  <a:lnTo>
                    <a:pt x="1053275" y="88837"/>
                  </a:lnTo>
                  <a:lnTo>
                    <a:pt x="1057679" y="89117"/>
                  </a:lnTo>
                  <a:lnTo>
                    <a:pt x="1061958" y="89396"/>
                  </a:lnTo>
                  <a:lnTo>
                    <a:pt x="1066185" y="89675"/>
                  </a:lnTo>
                  <a:lnTo>
                    <a:pt x="1070244" y="89955"/>
                  </a:lnTo>
                  <a:lnTo>
                    <a:pt x="1074274" y="90234"/>
                  </a:lnTo>
                  <a:lnTo>
                    <a:pt x="1078092" y="90513"/>
                  </a:lnTo>
                  <a:lnTo>
                    <a:pt x="1081875" y="90793"/>
                  </a:lnTo>
                  <a:lnTo>
                    <a:pt x="1085464" y="91072"/>
                  </a:lnTo>
                  <a:lnTo>
                    <a:pt x="1088979" y="91352"/>
                  </a:lnTo>
                  <a:lnTo>
                    <a:pt x="1092324" y="91631"/>
                  </a:lnTo>
                  <a:lnTo>
                    <a:pt x="1095552" y="91910"/>
                  </a:lnTo>
                  <a:lnTo>
                    <a:pt x="1098639" y="92190"/>
                  </a:lnTo>
                  <a:lnTo>
                    <a:pt x="1101560" y="92469"/>
                  </a:lnTo>
                  <a:lnTo>
                    <a:pt x="1104376" y="92748"/>
                  </a:lnTo>
                  <a:lnTo>
                    <a:pt x="1106976" y="93028"/>
                  </a:lnTo>
                  <a:lnTo>
                    <a:pt x="1109507" y="93307"/>
                  </a:lnTo>
                  <a:lnTo>
                    <a:pt x="1111769" y="93586"/>
                  </a:lnTo>
                  <a:lnTo>
                    <a:pt x="1113987" y="93866"/>
                  </a:lnTo>
                  <a:lnTo>
                    <a:pt x="1115917" y="94145"/>
                  </a:lnTo>
                  <a:lnTo>
                    <a:pt x="1117781" y="94425"/>
                  </a:lnTo>
                  <a:lnTo>
                    <a:pt x="1119397" y="94704"/>
                  </a:lnTo>
                  <a:lnTo>
                    <a:pt x="1120897" y="94983"/>
                  </a:lnTo>
                  <a:lnTo>
                    <a:pt x="1122191" y="95263"/>
                  </a:lnTo>
                  <a:lnTo>
                    <a:pt x="1123317" y="95542"/>
                  </a:lnTo>
                  <a:lnTo>
                    <a:pt x="1124282" y="95821"/>
                  </a:lnTo>
                  <a:lnTo>
                    <a:pt x="1125027" y="96101"/>
                  </a:lnTo>
                  <a:lnTo>
                    <a:pt x="1125658" y="96380"/>
                  </a:lnTo>
                  <a:lnTo>
                    <a:pt x="1126016" y="96659"/>
                  </a:lnTo>
                  <a:lnTo>
                    <a:pt x="1126310" y="96939"/>
                  </a:lnTo>
                  <a:lnTo>
                    <a:pt x="1126276" y="97218"/>
                  </a:lnTo>
                  <a:lnTo>
                    <a:pt x="1126191" y="97498"/>
                  </a:lnTo>
                  <a:lnTo>
                    <a:pt x="1125804" y="97777"/>
                  </a:lnTo>
                  <a:lnTo>
                    <a:pt x="1125326" y="98056"/>
                  </a:lnTo>
                  <a:lnTo>
                    <a:pt x="1124598" y="98336"/>
                  </a:lnTo>
                  <a:lnTo>
                    <a:pt x="1123728" y="98615"/>
                  </a:lnTo>
                  <a:lnTo>
                    <a:pt x="1122659" y="98894"/>
                  </a:lnTo>
                  <a:lnTo>
                    <a:pt x="1121399" y="99174"/>
                  </a:lnTo>
                  <a:lnTo>
                    <a:pt x="1119994" y="99453"/>
                  </a:lnTo>
                  <a:lnTo>
                    <a:pt x="1118348" y="99732"/>
                  </a:lnTo>
                  <a:lnTo>
                    <a:pt x="1116609" y="100012"/>
                  </a:lnTo>
                  <a:lnTo>
                    <a:pt x="1114585" y="100291"/>
                  </a:lnTo>
                  <a:lnTo>
                    <a:pt x="1112511" y="100571"/>
                  </a:lnTo>
                  <a:lnTo>
                    <a:pt x="1110121" y="100850"/>
                  </a:lnTo>
                  <a:lnTo>
                    <a:pt x="1107678" y="101129"/>
                  </a:lnTo>
                  <a:lnTo>
                    <a:pt x="1104973" y="101409"/>
                  </a:lnTo>
                  <a:lnTo>
                    <a:pt x="1102171" y="101688"/>
                  </a:lnTo>
                  <a:lnTo>
                    <a:pt x="1099160" y="101967"/>
                  </a:lnTo>
                  <a:lnTo>
                    <a:pt x="1096009" y="102247"/>
                  </a:lnTo>
                  <a:lnTo>
                    <a:pt x="1092702" y="102526"/>
                  </a:lnTo>
                  <a:lnTo>
                    <a:pt x="1089217" y="102805"/>
                  </a:lnTo>
                  <a:lnTo>
                    <a:pt x="1085624" y="103085"/>
                  </a:lnTo>
                  <a:lnTo>
                    <a:pt x="1081818" y="103364"/>
                  </a:lnTo>
                  <a:lnTo>
                    <a:pt x="1077950" y="103644"/>
                  </a:lnTo>
                  <a:lnTo>
                    <a:pt x="1073839" y="103923"/>
                  </a:lnTo>
                  <a:lnTo>
                    <a:pt x="1069690" y="104202"/>
                  </a:lnTo>
                  <a:lnTo>
                    <a:pt x="1065310" y="104482"/>
                  </a:lnTo>
                  <a:lnTo>
                    <a:pt x="1060877" y="104761"/>
                  </a:lnTo>
                  <a:lnTo>
                    <a:pt x="1056262" y="105040"/>
                  </a:lnTo>
                  <a:lnTo>
                    <a:pt x="1051563" y="105320"/>
                  </a:lnTo>
                  <a:lnTo>
                    <a:pt x="1046726" y="105599"/>
                  </a:lnTo>
                  <a:lnTo>
                    <a:pt x="1041780" y="105878"/>
                  </a:lnTo>
                  <a:lnTo>
                    <a:pt x="1036737" y="106158"/>
                  </a:lnTo>
                  <a:lnTo>
                    <a:pt x="1031564" y="106437"/>
                  </a:lnTo>
                  <a:lnTo>
                    <a:pt x="1026330" y="106717"/>
                  </a:lnTo>
                  <a:lnTo>
                    <a:pt x="1020951" y="106996"/>
                  </a:lnTo>
                  <a:lnTo>
                    <a:pt x="1015541" y="107275"/>
                  </a:lnTo>
                  <a:lnTo>
                    <a:pt x="1009976" y="107555"/>
                  </a:lnTo>
                  <a:lnTo>
                    <a:pt x="1004388" y="107834"/>
                  </a:lnTo>
                  <a:lnTo>
                    <a:pt x="998677" y="108113"/>
                  </a:lnTo>
                  <a:lnTo>
                    <a:pt x="992929" y="108393"/>
                  </a:lnTo>
                  <a:lnTo>
                    <a:pt x="987091" y="108672"/>
                  </a:lnTo>
                  <a:lnTo>
                    <a:pt x="981205" y="108951"/>
                  </a:lnTo>
                  <a:lnTo>
                    <a:pt x="975256" y="109231"/>
                  </a:lnTo>
                  <a:lnTo>
                    <a:pt x="969252" y="109510"/>
                  </a:lnTo>
                  <a:lnTo>
                    <a:pt x="963210" y="109790"/>
                  </a:lnTo>
                  <a:lnTo>
                    <a:pt x="957110" y="110069"/>
                  </a:lnTo>
                  <a:lnTo>
                    <a:pt x="950990" y="110348"/>
                  </a:lnTo>
                  <a:lnTo>
                    <a:pt x="944816" y="110628"/>
                  </a:lnTo>
                  <a:lnTo>
                    <a:pt x="938632" y="110907"/>
                  </a:lnTo>
                  <a:lnTo>
                    <a:pt x="932405" y="111186"/>
                  </a:lnTo>
                  <a:lnTo>
                    <a:pt x="926172" y="111466"/>
                  </a:lnTo>
                  <a:lnTo>
                    <a:pt x="919915" y="111745"/>
                  </a:lnTo>
                  <a:lnTo>
                    <a:pt x="913652" y="112024"/>
                  </a:lnTo>
                  <a:lnTo>
                    <a:pt x="907380" y="112304"/>
                  </a:lnTo>
                  <a:lnTo>
                    <a:pt x="901108" y="112583"/>
                  </a:lnTo>
                  <a:lnTo>
                    <a:pt x="894836" y="112863"/>
                  </a:lnTo>
                  <a:lnTo>
                    <a:pt x="888572" y="113142"/>
                  </a:lnTo>
                  <a:lnTo>
                    <a:pt x="882314" y="113421"/>
                  </a:lnTo>
                  <a:lnTo>
                    <a:pt x="876078" y="113701"/>
                  </a:lnTo>
                  <a:lnTo>
                    <a:pt x="869847" y="113980"/>
                  </a:lnTo>
                  <a:lnTo>
                    <a:pt x="863655" y="114259"/>
                  </a:lnTo>
                  <a:lnTo>
                    <a:pt x="857471" y="114539"/>
                  </a:lnTo>
                  <a:lnTo>
                    <a:pt x="851335" y="114818"/>
                  </a:lnTo>
                  <a:lnTo>
                    <a:pt x="845214" y="115097"/>
                  </a:lnTo>
                  <a:lnTo>
                    <a:pt x="839144" y="115377"/>
                  </a:lnTo>
                  <a:lnTo>
                    <a:pt x="833103" y="115656"/>
                  </a:lnTo>
                  <a:lnTo>
                    <a:pt x="827109" y="115936"/>
                  </a:lnTo>
                  <a:lnTo>
                    <a:pt x="821162" y="116215"/>
                  </a:lnTo>
                  <a:lnTo>
                    <a:pt x="815255" y="116494"/>
                  </a:lnTo>
                  <a:lnTo>
                    <a:pt x="809415" y="116774"/>
                  </a:lnTo>
                  <a:lnTo>
                    <a:pt x="803605" y="117053"/>
                  </a:lnTo>
                  <a:lnTo>
                    <a:pt x="797884" y="117332"/>
                  </a:lnTo>
                  <a:lnTo>
                    <a:pt x="792180" y="117612"/>
                  </a:lnTo>
                  <a:lnTo>
                    <a:pt x="786589" y="117891"/>
                  </a:lnTo>
                  <a:lnTo>
                    <a:pt x="781016" y="118170"/>
                  </a:lnTo>
                  <a:lnTo>
                    <a:pt x="775547" y="118450"/>
                  </a:lnTo>
                  <a:lnTo>
                    <a:pt x="770117" y="118729"/>
                  </a:lnTo>
                  <a:lnTo>
                    <a:pt x="764776" y="119009"/>
                  </a:lnTo>
                  <a:lnTo>
                    <a:pt x="759496" y="119288"/>
                  </a:lnTo>
                  <a:lnTo>
                    <a:pt x="754289" y="119567"/>
                  </a:lnTo>
                  <a:lnTo>
                    <a:pt x="749167" y="119847"/>
                  </a:lnTo>
                  <a:lnTo>
                    <a:pt x="744100" y="120126"/>
                  </a:lnTo>
                  <a:lnTo>
                    <a:pt x="739141" y="120405"/>
                  </a:lnTo>
                  <a:lnTo>
                    <a:pt x="734219" y="120685"/>
                  </a:lnTo>
                  <a:lnTo>
                    <a:pt x="729429" y="120964"/>
                  </a:lnTo>
                  <a:lnTo>
                    <a:pt x="724662" y="121243"/>
                  </a:lnTo>
                  <a:lnTo>
                    <a:pt x="720039" y="121523"/>
                  </a:lnTo>
                  <a:lnTo>
                    <a:pt x="715446" y="121802"/>
                  </a:lnTo>
                  <a:lnTo>
                    <a:pt x="710976" y="122082"/>
                  </a:lnTo>
                  <a:lnTo>
                    <a:pt x="706561" y="122361"/>
                  </a:lnTo>
                  <a:lnTo>
                    <a:pt x="702246" y="122640"/>
                  </a:lnTo>
                  <a:lnTo>
                    <a:pt x="698010" y="122920"/>
                  </a:lnTo>
                  <a:lnTo>
                    <a:pt x="693851" y="123199"/>
                  </a:lnTo>
                  <a:lnTo>
                    <a:pt x="689796" y="123478"/>
                  </a:lnTo>
                  <a:lnTo>
                    <a:pt x="685794" y="123758"/>
                  </a:lnTo>
                  <a:lnTo>
                    <a:pt x="681919" y="124037"/>
                  </a:lnTo>
                  <a:lnTo>
                    <a:pt x="678075" y="124316"/>
                  </a:lnTo>
                  <a:lnTo>
                    <a:pt x="674380" y="124596"/>
                  </a:lnTo>
                  <a:lnTo>
                    <a:pt x="670709" y="124875"/>
                  </a:lnTo>
                  <a:lnTo>
                    <a:pt x="667177" y="125155"/>
                  </a:lnTo>
                  <a:lnTo>
                    <a:pt x="663685" y="125434"/>
                  </a:lnTo>
                  <a:lnTo>
                    <a:pt x="660306" y="125713"/>
                  </a:lnTo>
                  <a:lnTo>
                    <a:pt x="656990" y="125993"/>
                  </a:lnTo>
                  <a:lnTo>
                    <a:pt x="653764" y="126272"/>
                  </a:lnTo>
                  <a:lnTo>
                    <a:pt x="650622" y="126551"/>
                  </a:lnTo>
                  <a:lnTo>
                    <a:pt x="647546" y="126831"/>
                  </a:lnTo>
                  <a:lnTo>
                    <a:pt x="644574" y="127110"/>
                  </a:lnTo>
                  <a:lnTo>
                    <a:pt x="641645" y="127389"/>
                  </a:lnTo>
                  <a:lnTo>
                    <a:pt x="638841" y="127669"/>
                  </a:lnTo>
                  <a:lnTo>
                    <a:pt x="636058" y="127948"/>
                  </a:lnTo>
                  <a:lnTo>
                    <a:pt x="633414" y="128228"/>
                  </a:lnTo>
                  <a:lnTo>
                    <a:pt x="630792" y="128507"/>
                  </a:lnTo>
                  <a:lnTo>
                    <a:pt x="628286" y="128786"/>
                  </a:lnTo>
                  <a:lnTo>
                    <a:pt x="625822" y="129066"/>
                  </a:lnTo>
                  <a:lnTo>
                    <a:pt x="623449" y="129345"/>
                  </a:lnTo>
                  <a:lnTo>
                    <a:pt x="621136" y="129624"/>
                  </a:lnTo>
                  <a:lnTo>
                    <a:pt x="618894" y="129904"/>
                  </a:lnTo>
                  <a:lnTo>
                    <a:pt x="616728" y="130183"/>
                  </a:lnTo>
                  <a:lnTo>
                    <a:pt x="614611" y="130462"/>
                  </a:lnTo>
                  <a:lnTo>
                    <a:pt x="612586" y="130742"/>
                  </a:lnTo>
                  <a:lnTo>
                    <a:pt x="610590" y="131021"/>
                  </a:lnTo>
                  <a:lnTo>
                    <a:pt x="608702" y="131301"/>
                  </a:lnTo>
                  <a:lnTo>
                    <a:pt x="606831" y="131580"/>
                  </a:lnTo>
                  <a:lnTo>
                    <a:pt x="605064" y="131859"/>
                  </a:lnTo>
                  <a:lnTo>
                    <a:pt x="603322" y="132139"/>
                  </a:lnTo>
                  <a:lnTo>
                    <a:pt x="601664" y="132418"/>
                  </a:lnTo>
                  <a:lnTo>
                    <a:pt x="600044" y="132697"/>
                  </a:lnTo>
                  <a:lnTo>
                    <a:pt x="598490" y="132977"/>
                  </a:lnTo>
                  <a:lnTo>
                    <a:pt x="596987" y="133256"/>
                  </a:lnTo>
                  <a:lnTo>
                    <a:pt x="595532" y="133535"/>
                  </a:lnTo>
                  <a:lnTo>
                    <a:pt x="594141" y="133815"/>
                  </a:lnTo>
                  <a:lnTo>
                    <a:pt x="592781" y="134094"/>
                  </a:lnTo>
                  <a:lnTo>
                    <a:pt x="591495" y="134374"/>
                  </a:lnTo>
                  <a:lnTo>
                    <a:pt x="590225" y="134653"/>
                  </a:lnTo>
                  <a:lnTo>
                    <a:pt x="589038" y="134932"/>
                  </a:lnTo>
                  <a:lnTo>
                    <a:pt x="587864" y="135212"/>
                  </a:lnTo>
                  <a:lnTo>
                    <a:pt x="586762" y="135491"/>
                  </a:lnTo>
                  <a:lnTo>
                    <a:pt x="585680" y="135770"/>
                  </a:lnTo>
                  <a:lnTo>
                    <a:pt x="584655" y="136050"/>
                  </a:lnTo>
                  <a:lnTo>
                    <a:pt x="583661" y="136329"/>
                  </a:lnTo>
                  <a:lnTo>
                    <a:pt x="582709" y="136608"/>
                  </a:lnTo>
                  <a:lnTo>
                    <a:pt x="581797" y="136888"/>
                  </a:lnTo>
                  <a:lnTo>
                    <a:pt x="580914" y="137167"/>
                  </a:lnTo>
                  <a:lnTo>
                    <a:pt x="580079" y="137447"/>
                  </a:lnTo>
                  <a:lnTo>
                    <a:pt x="579261" y="137726"/>
                  </a:lnTo>
                  <a:lnTo>
                    <a:pt x="578498" y="138005"/>
                  </a:lnTo>
                  <a:lnTo>
                    <a:pt x="577743" y="138285"/>
                  </a:lnTo>
                  <a:lnTo>
                    <a:pt x="577045" y="138564"/>
                  </a:lnTo>
                  <a:lnTo>
                    <a:pt x="576356" y="138843"/>
                  </a:lnTo>
                  <a:lnTo>
                    <a:pt x="575711" y="139123"/>
                  </a:lnTo>
                  <a:lnTo>
                    <a:pt x="575084" y="139402"/>
                  </a:lnTo>
                  <a:lnTo>
                    <a:pt x="574490" y="139681"/>
                  </a:lnTo>
                  <a:lnTo>
                    <a:pt x="573919" y="139961"/>
                  </a:lnTo>
                  <a:lnTo>
                    <a:pt x="573373" y="140240"/>
                  </a:lnTo>
                  <a:lnTo>
                    <a:pt x="572855" y="140520"/>
                  </a:lnTo>
                  <a:lnTo>
                    <a:pt x="572353" y="140799"/>
                  </a:lnTo>
                  <a:lnTo>
                    <a:pt x="571884" y="141078"/>
                  </a:lnTo>
                  <a:lnTo>
                    <a:pt x="571423" y="141358"/>
                  </a:lnTo>
                  <a:lnTo>
                    <a:pt x="570999" y="141637"/>
                  </a:lnTo>
                  <a:lnTo>
                    <a:pt x="570580" y="141916"/>
                  </a:lnTo>
                  <a:lnTo>
                    <a:pt x="570193" y="142196"/>
                  </a:lnTo>
                  <a:lnTo>
                    <a:pt x="569815" y="142475"/>
                  </a:lnTo>
                  <a:lnTo>
                    <a:pt x="569462" y="1427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05096" y="1198960"/>
              <a:ext cx="43858" cy="5007971"/>
            </a:xfrm>
            <a:custGeom>
              <a:avLst/>
              <a:pathLst>
                <a:path w="43858" h="5007971">
                  <a:moveTo>
                    <a:pt x="21803" y="5007971"/>
                  </a:moveTo>
                  <a:lnTo>
                    <a:pt x="21795" y="4998171"/>
                  </a:lnTo>
                  <a:lnTo>
                    <a:pt x="21786" y="4988370"/>
                  </a:lnTo>
                  <a:lnTo>
                    <a:pt x="21777" y="4978570"/>
                  </a:lnTo>
                  <a:lnTo>
                    <a:pt x="21768" y="4968770"/>
                  </a:lnTo>
                  <a:lnTo>
                    <a:pt x="21758" y="4958969"/>
                  </a:lnTo>
                  <a:lnTo>
                    <a:pt x="21748" y="4949169"/>
                  </a:lnTo>
                  <a:lnTo>
                    <a:pt x="21736" y="4939369"/>
                  </a:lnTo>
                  <a:lnTo>
                    <a:pt x="21725" y="4929568"/>
                  </a:lnTo>
                  <a:lnTo>
                    <a:pt x="21712" y="4919768"/>
                  </a:lnTo>
                  <a:lnTo>
                    <a:pt x="21700" y="4909968"/>
                  </a:lnTo>
                  <a:lnTo>
                    <a:pt x="21686" y="4900167"/>
                  </a:lnTo>
                  <a:lnTo>
                    <a:pt x="21672" y="4890367"/>
                  </a:lnTo>
                  <a:lnTo>
                    <a:pt x="21657" y="4880567"/>
                  </a:lnTo>
                  <a:lnTo>
                    <a:pt x="21641" y="4870766"/>
                  </a:lnTo>
                  <a:lnTo>
                    <a:pt x="21625" y="4860966"/>
                  </a:lnTo>
                  <a:lnTo>
                    <a:pt x="21607" y="4851166"/>
                  </a:lnTo>
                  <a:lnTo>
                    <a:pt x="21589" y="4841365"/>
                  </a:lnTo>
                  <a:lnTo>
                    <a:pt x="21570" y="4831565"/>
                  </a:lnTo>
                  <a:lnTo>
                    <a:pt x="21550" y="4821765"/>
                  </a:lnTo>
                  <a:lnTo>
                    <a:pt x="21529" y="4811964"/>
                  </a:lnTo>
                  <a:lnTo>
                    <a:pt x="21507" y="4802164"/>
                  </a:lnTo>
                  <a:lnTo>
                    <a:pt x="21484" y="4792364"/>
                  </a:lnTo>
                  <a:lnTo>
                    <a:pt x="21460" y="4782563"/>
                  </a:lnTo>
                  <a:lnTo>
                    <a:pt x="21436" y="4772763"/>
                  </a:lnTo>
                  <a:lnTo>
                    <a:pt x="21409" y="4762963"/>
                  </a:lnTo>
                  <a:lnTo>
                    <a:pt x="21382" y="4753162"/>
                  </a:lnTo>
                  <a:lnTo>
                    <a:pt x="21353" y="4743362"/>
                  </a:lnTo>
                  <a:lnTo>
                    <a:pt x="21324" y="4733562"/>
                  </a:lnTo>
                  <a:lnTo>
                    <a:pt x="21293" y="4723761"/>
                  </a:lnTo>
                  <a:lnTo>
                    <a:pt x="21260" y="4713961"/>
                  </a:lnTo>
                  <a:lnTo>
                    <a:pt x="21227" y="4704161"/>
                  </a:lnTo>
                  <a:lnTo>
                    <a:pt x="21192" y="4694360"/>
                  </a:lnTo>
                  <a:lnTo>
                    <a:pt x="21155" y="4684560"/>
                  </a:lnTo>
                  <a:lnTo>
                    <a:pt x="21117" y="4674760"/>
                  </a:lnTo>
                  <a:lnTo>
                    <a:pt x="21078" y="4664959"/>
                  </a:lnTo>
                  <a:lnTo>
                    <a:pt x="21037" y="4655159"/>
                  </a:lnTo>
                  <a:lnTo>
                    <a:pt x="20994" y="4645359"/>
                  </a:lnTo>
                  <a:lnTo>
                    <a:pt x="20951" y="4635558"/>
                  </a:lnTo>
                  <a:lnTo>
                    <a:pt x="20904" y="4625758"/>
                  </a:lnTo>
                  <a:lnTo>
                    <a:pt x="20857" y="4615958"/>
                  </a:lnTo>
                  <a:lnTo>
                    <a:pt x="20808" y="4606157"/>
                  </a:lnTo>
                  <a:lnTo>
                    <a:pt x="20757" y="4596357"/>
                  </a:lnTo>
                  <a:lnTo>
                    <a:pt x="20704" y="4586557"/>
                  </a:lnTo>
                  <a:lnTo>
                    <a:pt x="20649" y="4576756"/>
                  </a:lnTo>
                  <a:lnTo>
                    <a:pt x="20593" y="4566956"/>
                  </a:lnTo>
                  <a:lnTo>
                    <a:pt x="20534" y="4557156"/>
                  </a:lnTo>
                  <a:lnTo>
                    <a:pt x="20475" y="4547355"/>
                  </a:lnTo>
                  <a:lnTo>
                    <a:pt x="20412" y="4537555"/>
                  </a:lnTo>
                  <a:lnTo>
                    <a:pt x="20348" y="4527755"/>
                  </a:lnTo>
                  <a:lnTo>
                    <a:pt x="20282" y="4517954"/>
                  </a:lnTo>
                  <a:lnTo>
                    <a:pt x="20213" y="4508154"/>
                  </a:lnTo>
                  <a:lnTo>
                    <a:pt x="20143" y="4498354"/>
                  </a:lnTo>
                  <a:lnTo>
                    <a:pt x="20070" y="4488553"/>
                  </a:lnTo>
                  <a:lnTo>
                    <a:pt x="19996" y="4478753"/>
                  </a:lnTo>
                  <a:lnTo>
                    <a:pt x="19918" y="4468953"/>
                  </a:lnTo>
                  <a:lnTo>
                    <a:pt x="19840" y="4459152"/>
                  </a:lnTo>
                  <a:lnTo>
                    <a:pt x="19758" y="4449352"/>
                  </a:lnTo>
                  <a:lnTo>
                    <a:pt x="19675" y="4439552"/>
                  </a:lnTo>
                  <a:lnTo>
                    <a:pt x="19590" y="4429751"/>
                  </a:lnTo>
                  <a:lnTo>
                    <a:pt x="19501" y="4419951"/>
                  </a:lnTo>
                  <a:lnTo>
                    <a:pt x="19412" y="4410151"/>
                  </a:lnTo>
                  <a:lnTo>
                    <a:pt x="19319" y="4400350"/>
                  </a:lnTo>
                  <a:lnTo>
                    <a:pt x="19225" y="4390550"/>
                  </a:lnTo>
                  <a:lnTo>
                    <a:pt x="19127" y="4380750"/>
                  </a:lnTo>
                  <a:lnTo>
                    <a:pt x="19028" y="4370949"/>
                  </a:lnTo>
                  <a:lnTo>
                    <a:pt x="18927" y="4361149"/>
                  </a:lnTo>
                  <a:lnTo>
                    <a:pt x="18823" y="4351349"/>
                  </a:lnTo>
                  <a:lnTo>
                    <a:pt x="18718" y="4341548"/>
                  </a:lnTo>
                  <a:lnTo>
                    <a:pt x="18610" y="4331748"/>
                  </a:lnTo>
                  <a:lnTo>
                    <a:pt x="18500" y="4321948"/>
                  </a:lnTo>
                  <a:lnTo>
                    <a:pt x="18387" y="4312147"/>
                  </a:lnTo>
                  <a:lnTo>
                    <a:pt x="18273" y="4302347"/>
                  </a:lnTo>
                  <a:lnTo>
                    <a:pt x="18157" y="4292547"/>
                  </a:lnTo>
                  <a:lnTo>
                    <a:pt x="18038" y="4282746"/>
                  </a:lnTo>
                  <a:lnTo>
                    <a:pt x="17918" y="4272946"/>
                  </a:lnTo>
                  <a:lnTo>
                    <a:pt x="17794" y="4263146"/>
                  </a:lnTo>
                  <a:lnTo>
                    <a:pt x="17670" y="4253345"/>
                  </a:lnTo>
                  <a:lnTo>
                    <a:pt x="17544" y="4243545"/>
                  </a:lnTo>
                  <a:lnTo>
                    <a:pt x="17415" y="4233745"/>
                  </a:lnTo>
                  <a:lnTo>
                    <a:pt x="17285" y="4223944"/>
                  </a:lnTo>
                  <a:lnTo>
                    <a:pt x="17153" y="4214144"/>
                  </a:lnTo>
                  <a:lnTo>
                    <a:pt x="17020" y="4204344"/>
                  </a:lnTo>
                  <a:lnTo>
                    <a:pt x="16885" y="4194543"/>
                  </a:lnTo>
                  <a:lnTo>
                    <a:pt x="16748" y="4184743"/>
                  </a:lnTo>
                  <a:lnTo>
                    <a:pt x="16610" y="4174943"/>
                  </a:lnTo>
                  <a:lnTo>
                    <a:pt x="16470" y="4165142"/>
                  </a:lnTo>
                  <a:lnTo>
                    <a:pt x="16330" y="4155342"/>
                  </a:lnTo>
                  <a:lnTo>
                    <a:pt x="16188" y="4145542"/>
                  </a:lnTo>
                  <a:lnTo>
                    <a:pt x="16045" y="4135741"/>
                  </a:lnTo>
                  <a:lnTo>
                    <a:pt x="15900" y="4125941"/>
                  </a:lnTo>
                  <a:lnTo>
                    <a:pt x="15755" y="4116141"/>
                  </a:lnTo>
                  <a:lnTo>
                    <a:pt x="15609" y="4106340"/>
                  </a:lnTo>
                  <a:lnTo>
                    <a:pt x="15463" y="4096540"/>
                  </a:lnTo>
                  <a:lnTo>
                    <a:pt x="15316" y="4086740"/>
                  </a:lnTo>
                  <a:lnTo>
                    <a:pt x="15168" y="4076939"/>
                  </a:lnTo>
                  <a:lnTo>
                    <a:pt x="15020" y="4067139"/>
                  </a:lnTo>
                  <a:lnTo>
                    <a:pt x="14871" y="4057339"/>
                  </a:lnTo>
                  <a:lnTo>
                    <a:pt x="14723" y="4047538"/>
                  </a:lnTo>
                  <a:lnTo>
                    <a:pt x="14574" y="4037738"/>
                  </a:lnTo>
                  <a:lnTo>
                    <a:pt x="14426" y="4027938"/>
                  </a:lnTo>
                  <a:lnTo>
                    <a:pt x="14278" y="4018137"/>
                  </a:lnTo>
                  <a:lnTo>
                    <a:pt x="14130" y="4008337"/>
                  </a:lnTo>
                  <a:lnTo>
                    <a:pt x="13983" y="3998537"/>
                  </a:lnTo>
                  <a:lnTo>
                    <a:pt x="13836" y="3988736"/>
                  </a:lnTo>
                  <a:lnTo>
                    <a:pt x="13690" y="3978936"/>
                  </a:lnTo>
                  <a:lnTo>
                    <a:pt x="13545" y="3969136"/>
                  </a:lnTo>
                  <a:lnTo>
                    <a:pt x="13401" y="3959335"/>
                  </a:lnTo>
                  <a:lnTo>
                    <a:pt x="13258" y="3949535"/>
                  </a:lnTo>
                  <a:lnTo>
                    <a:pt x="13117" y="3939735"/>
                  </a:lnTo>
                  <a:lnTo>
                    <a:pt x="12977" y="3929934"/>
                  </a:lnTo>
                  <a:lnTo>
                    <a:pt x="12839" y="3920134"/>
                  </a:lnTo>
                  <a:lnTo>
                    <a:pt x="12701" y="3910334"/>
                  </a:lnTo>
                  <a:lnTo>
                    <a:pt x="12567" y="3900533"/>
                  </a:lnTo>
                  <a:lnTo>
                    <a:pt x="12434" y="3890733"/>
                  </a:lnTo>
                  <a:lnTo>
                    <a:pt x="12304" y="3880933"/>
                  </a:lnTo>
                  <a:lnTo>
                    <a:pt x="12176" y="3871132"/>
                  </a:lnTo>
                  <a:lnTo>
                    <a:pt x="12050" y="3861332"/>
                  </a:lnTo>
                  <a:lnTo>
                    <a:pt x="11927" y="3851532"/>
                  </a:lnTo>
                  <a:lnTo>
                    <a:pt x="11806" y="3841731"/>
                  </a:lnTo>
                  <a:lnTo>
                    <a:pt x="11689" y="3831931"/>
                  </a:lnTo>
                  <a:lnTo>
                    <a:pt x="11574" y="3822131"/>
                  </a:lnTo>
                  <a:lnTo>
                    <a:pt x="11463" y="3812330"/>
                  </a:lnTo>
                  <a:lnTo>
                    <a:pt x="11355" y="3802530"/>
                  </a:lnTo>
                  <a:lnTo>
                    <a:pt x="11249" y="3792729"/>
                  </a:lnTo>
                  <a:lnTo>
                    <a:pt x="11149" y="3782929"/>
                  </a:lnTo>
                  <a:lnTo>
                    <a:pt x="11050" y="3773129"/>
                  </a:lnTo>
                  <a:lnTo>
                    <a:pt x="10957" y="3763328"/>
                  </a:lnTo>
                  <a:lnTo>
                    <a:pt x="10866" y="3753528"/>
                  </a:lnTo>
                  <a:lnTo>
                    <a:pt x="10780" y="3743728"/>
                  </a:lnTo>
                  <a:lnTo>
                    <a:pt x="10698" y="3733927"/>
                  </a:lnTo>
                  <a:lnTo>
                    <a:pt x="10619" y="3724127"/>
                  </a:lnTo>
                  <a:lnTo>
                    <a:pt x="10546" y="3714327"/>
                  </a:lnTo>
                  <a:lnTo>
                    <a:pt x="10475" y="3704526"/>
                  </a:lnTo>
                  <a:lnTo>
                    <a:pt x="10411" y="3694726"/>
                  </a:lnTo>
                  <a:lnTo>
                    <a:pt x="10349" y="3684926"/>
                  </a:lnTo>
                  <a:lnTo>
                    <a:pt x="10294" y="3675125"/>
                  </a:lnTo>
                  <a:lnTo>
                    <a:pt x="10242" y="3665325"/>
                  </a:lnTo>
                  <a:lnTo>
                    <a:pt x="10195" y="3655525"/>
                  </a:lnTo>
                  <a:lnTo>
                    <a:pt x="10153" y="3645724"/>
                  </a:lnTo>
                  <a:lnTo>
                    <a:pt x="10115" y="3635924"/>
                  </a:lnTo>
                  <a:lnTo>
                    <a:pt x="10083" y="3626124"/>
                  </a:lnTo>
                  <a:lnTo>
                    <a:pt x="10054" y="3616323"/>
                  </a:lnTo>
                  <a:lnTo>
                    <a:pt x="10033" y="3606523"/>
                  </a:lnTo>
                  <a:lnTo>
                    <a:pt x="10014" y="3596723"/>
                  </a:lnTo>
                  <a:lnTo>
                    <a:pt x="10001" y="3586922"/>
                  </a:lnTo>
                  <a:lnTo>
                    <a:pt x="9993" y="3577122"/>
                  </a:lnTo>
                  <a:lnTo>
                    <a:pt x="9989" y="3567322"/>
                  </a:lnTo>
                  <a:lnTo>
                    <a:pt x="9991" y="3557521"/>
                  </a:lnTo>
                  <a:lnTo>
                    <a:pt x="9996" y="3547721"/>
                  </a:lnTo>
                  <a:lnTo>
                    <a:pt x="10009" y="3537921"/>
                  </a:lnTo>
                  <a:lnTo>
                    <a:pt x="10024" y="3528120"/>
                  </a:lnTo>
                  <a:lnTo>
                    <a:pt x="10046" y="3518320"/>
                  </a:lnTo>
                  <a:lnTo>
                    <a:pt x="10072" y="3508520"/>
                  </a:lnTo>
                  <a:lnTo>
                    <a:pt x="10101" y="3498719"/>
                  </a:lnTo>
                  <a:lnTo>
                    <a:pt x="10137" y="3488919"/>
                  </a:lnTo>
                  <a:lnTo>
                    <a:pt x="10176" y="3479119"/>
                  </a:lnTo>
                  <a:lnTo>
                    <a:pt x="10222" y="3469318"/>
                  </a:lnTo>
                  <a:lnTo>
                    <a:pt x="10269" y="3459518"/>
                  </a:lnTo>
                  <a:lnTo>
                    <a:pt x="10323" y="3449718"/>
                  </a:lnTo>
                  <a:lnTo>
                    <a:pt x="10381" y="3439917"/>
                  </a:lnTo>
                  <a:lnTo>
                    <a:pt x="10442" y="3430117"/>
                  </a:lnTo>
                  <a:lnTo>
                    <a:pt x="10509" y="3420317"/>
                  </a:lnTo>
                  <a:lnTo>
                    <a:pt x="10578" y="3410516"/>
                  </a:lnTo>
                  <a:lnTo>
                    <a:pt x="10653" y="3400716"/>
                  </a:lnTo>
                  <a:lnTo>
                    <a:pt x="10730" y="3390916"/>
                  </a:lnTo>
                  <a:lnTo>
                    <a:pt x="10812" y="3381115"/>
                  </a:lnTo>
                  <a:lnTo>
                    <a:pt x="10897" y="3371315"/>
                  </a:lnTo>
                  <a:lnTo>
                    <a:pt x="10985" y="3361515"/>
                  </a:lnTo>
                  <a:lnTo>
                    <a:pt x="11077" y="3351714"/>
                  </a:lnTo>
                  <a:lnTo>
                    <a:pt x="11172" y="3341914"/>
                  </a:lnTo>
                  <a:lnTo>
                    <a:pt x="11271" y="3332114"/>
                  </a:lnTo>
                  <a:lnTo>
                    <a:pt x="11371" y="3322313"/>
                  </a:lnTo>
                  <a:lnTo>
                    <a:pt x="11475" y="3312513"/>
                  </a:lnTo>
                  <a:lnTo>
                    <a:pt x="11581" y="3302713"/>
                  </a:lnTo>
                  <a:lnTo>
                    <a:pt x="11690" y="3292912"/>
                  </a:lnTo>
                  <a:lnTo>
                    <a:pt x="11802" y="3283112"/>
                  </a:lnTo>
                  <a:lnTo>
                    <a:pt x="11915" y="3273312"/>
                  </a:lnTo>
                  <a:lnTo>
                    <a:pt x="12031" y="3263511"/>
                  </a:lnTo>
                  <a:lnTo>
                    <a:pt x="12147" y="3253711"/>
                  </a:lnTo>
                  <a:lnTo>
                    <a:pt x="12266" y="3243911"/>
                  </a:lnTo>
                  <a:lnTo>
                    <a:pt x="12387" y="3234110"/>
                  </a:lnTo>
                  <a:lnTo>
                    <a:pt x="12508" y="3224310"/>
                  </a:lnTo>
                  <a:lnTo>
                    <a:pt x="12631" y="3214510"/>
                  </a:lnTo>
                  <a:lnTo>
                    <a:pt x="12755" y="3204709"/>
                  </a:lnTo>
                  <a:lnTo>
                    <a:pt x="12880" y="3194909"/>
                  </a:lnTo>
                  <a:lnTo>
                    <a:pt x="13005" y="3185109"/>
                  </a:lnTo>
                  <a:lnTo>
                    <a:pt x="13130" y="3175308"/>
                  </a:lnTo>
                  <a:lnTo>
                    <a:pt x="13256" y="3165508"/>
                  </a:lnTo>
                  <a:lnTo>
                    <a:pt x="13383" y="3155708"/>
                  </a:lnTo>
                  <a:lnTo>
                    <a:pt x="13509" y="3145907"/>
                  </a:lnTo>
                  <a:lnTo>
                    <a:pt x="13635" y="3136107"/>
                  </a:lnTo>
                  <a:lnTo>
                    <a:pt x="13760" y="3126307"/>
                  </a:lnTo>
                  <a:lnTo>
                    <a:pt x="13885" y="3116506"/>
                  </a:lnTo>
                  <a:lnTo>
                    <a:pt x="14009" y="3106706"/>
                  </a:lnTo>
                  <a:lnTo>
                    <a:pt x="14133" y="3096906"/>
                  </a:lnTo>
                  <a:lnTo>
                    <a:pt x="14255" y="3087105"/>
                  </a:lnTo>
                  <a:lnTo>
                    <a:pt x="14376" y="3077305"/>
                  </a:lnTo>
                  <a:lnTo>
                    <a:pt x="14495" y="3067505"/>
                  </a:lnTo>
                  <a:lnTo>
                    <a:pt x="14613" y="3057704"/>
                  </a:lnTo>
                  <a:lnTo>
                    <a:pt x="14730" y="3047904"/>
                  </a:lnTo>
                  <a:lnTo>
                    <a:pt x="14844" y="3038104"/>
                  </a:lnTo>
                  <a:lnTo>
                    <a:pt x="14957" y="3028303"/>
                  </a:lnTo>
                  <a:lnTo>
                    <a:pt x="15067" y="3018503"/>
                  </a:lnTo>
                  <a:lnTo>
                    <a:pt x="15175" y="3008703"/>
                  </a:lnTo>
                  <a:lnTo>
                    <a:pt x="15281" y="2998902"/>
                  </a:lnTo>
                  <a:lnTo>
                    <a:pt x="15383" y="2989102"/>
                  </a:lnTo>
                  <a:lnTo>
                    <a:pt x="15484" y="2979302"/>
                  </a:lnTo>
                  <a:lnTo>
                    <a:pt x="15581" y="2969501"/>
                  </a:lnTo>
                  <a:lnTo>
                    <a:pt x="15676" y="2959701"/>
                  </a:lnTo>
                  <a:lnTo>
                    <a:pt x="15766" y="2949901"/>
                  </a:lnTo>
                  <a:lnTo>
                    <a:pt x="15854" y="2940100"/>
                  </a:lnTo>
                  <a:lnTo>
                    <a:pt x="15939" y="2930300"/>
                  </a:lnTo>
                  <a:lnTo>
                    <a:pt x="16019" y="2920500"/>
                  </a:lnTo>
                  <a:lnTo>
                    <a:pt x="16098" y="2910699"/>
                  </a:lnTo>
                  <a:lnTo>
                    <a:pt x="16170" y="2900899"/>
                  </a:lnTo>
                  <a:lnTo>
                    <a:pt x="16241" y="2891099"/>
                  </a:lnTo>
                  <a:lnTo>
                    <a:pt x="16306" y="2881298"/>
                  </a:lnTo>
                  <a:lnTo>
                    <a:pt x="16368" y="2871498"/>
                  </a:lnTo>
                  <a:lnTo>
                    <a:pt x="16426" y="2861698"/>
                  </a:lnTo>
                  <a:lnTo>
                    <a:pt x="16479" y="2851897"/>
                  </a:lnTo>
                  <a:lnTo>
                    <a:pt x="16529" y="2842097"/>
                  </a:lnTo>
                  <a:lnTo>
                    <a:pt x="16572" y="2832297"/>
                  </a:lnTo>
                  <a:lnTo>
                    <a:pt x="16614" y="2822496"/>
                  </a:lnTo>
                  <a:lnTo>
                    <a:pt x="16648" y="2812696"/>
                  </a:lnTo>
                  <a:lnTo>
                    <a:pt x="16680" y="2802896"/>
                  </a:lnTo>
                  <a:lnTo>
                    <a:pt x="16706" y="2793095"/>
                  </a:lnTo>
                  <a:lnTo>
                    <a:pt x="16727" y="2783295"/>
                  </a:lnTo>
                  <a:lnTo>
                    <a:pt x="16745" y="2773495"/>
                  </a:lnTo>
                  <a:lnTo>
                    <a:pt x="16755" y="2763694"/>
                  </a:lnTo>
                  <a:lnTo>
                    <a:pt x="16764" y="2753894"/>
                  </a:lnTo>
                  <a:lnTo>
                    <a:pt x="16764" y="2744094"/>
                  </a:lnTo>
                  <a:lnTo>
                    <a:pt x="16762" y="2734293"/>
                  </a:lnTo>
                  <a:lnTo>
                    <a:pt x="16753" y="2724493"/>
                  </a:lnTo>
                  <a:lnTo>
                    <a:pt x="16740" y="2714693"/>
                  </a:lnTo>
                  <a:lnTo>
                    <a:pt x="16722" y="2704892"/>
                  </a:lnTo>
                  <a:lnTo>
                    <a:pt x="16697" y="2695092"/>
                  </a:lnTo>
                  <a:lnTo>
                    <a:pt x="16670" y="2685292"/>
                  </a:lnTo>
                  <a:lnTo>
                    <a:pt x="16634" y="2675491"/>
                  </a:lnTo>
                  <a:lnTo>
                    <a:pt x="16595" y="2665691"/>
                  </a:lnTo>
                  <a:lnTo>
                    <a:pt x="16550" y="2655891"/>
                  </a:lnTo>
                  <a:lnTo>
                    <a:pt x="16500" y="2646090"/>
                  </a:lnTo>
                  <a:lnTo>
                    <a:pt x="16445" y="2636290"/>
                  </a:lnTo>
                  <a:lnTo>
                    <a:pt x="16384" y="2626490"/>
                  </a:lnTo>
                  <a:lnTo>
                    <a:pt x="16320" y="2616689"/>
                  </a:lnTo>
                  <a:lnTo>
                    <a:pt x="16247" y="2606889"/>
                  </a:lnTo>
                  <a:lnTo>
                    <a:pt x="16172" y="2597089"/>
                  </a:lnTo>
                  <a:lnTo>
                    <a:pt x="16090" y="2587288"/>
                  </a:lnTo>
                  <a:lnTo>
                    <a:pt x="16003" y="2577488"/>
                  </a:lnTo>
                  <a:lnTo>
                    <a:pt x="15912" y="2567688"/>
                  </a:lnTo>
                  <a:lnTo>
                    <a:pt x="15814" y="2557887"/>
                  </a:lnTo>
                  <a:lnTo>
                    <a:pt x="15713" y="2548087"/>
                  </a:lnTo>
                  <a:lnTo>
                    <a:pt x="15604" y="2538286"/>
                  </a:lnTo>
                  <a:lnTo>
                    <a:pt x="15493" y="2528486"/>
                  </a:lnTo>
                  <a:lnTo>
                    <a:pt x="15374" y="2518686"/>
                  </a:lnTo>
                  <a:lnTo>
                    <a:pt x="15252" y="2508885"/>
                  </a:lnTo>
                  <a:lnTo>
                    <a:pt x="15125" y="2499085"/>
                  </a:lnTo>
                  <a:lnTo>
                    <a:pt x="14992" y="2489285"/>
                  </a:lnTo>
                  <a:lnTo>
                    <a:pt x="14856" y="2479484"/>
                  </a:lnTo>
                  <a:lnTo>
                    <a:pt x="14713" y="2469684"/>
                  </a:lnTo>
                  <a:lnTo>
                    <a:pt x="14568" y="2459884"/>
                  </a:lnTo>
                  <a:lnTo>
                    <a:pt x="14415" y="2450083"/>
                  </a:lnTo>
                  <a:lnTo>
                    <a:pt x="14260" y="2440283"/>
                  </a:lnTo>
                  <a:lnTo>
                    <a:pt x="14100" y="2430483"/>
                  </a:lnTo>
                  <a:lnTo>
                    <a:pt x="13935" y="2420682"/>
                  </a:lnTo>
                  <a:lnTo>
                    <a:pt x="13767" y="2410882"/>
                  </a:lnTo>
                  <a:lnTo>
                    <a:pt x="13592" y="2401082"/>
                  </a:lnTo>
                  <a:lnTo>
                    <a:pt x="13417" y="2391281"/>
                  </a:lnTo>
                  <a:lnTo>
                    <a:pt x="13234" y="2381481"/>
                  </a:lnTo>
                  <a:lnTo>
                    <a:pt x="13049" y="2371681"/>
                  </a:lnTo>
                  <a:lnTo>
                    <a:pt x="12860" y="2361880"/>
                  </a:lnTo>
                  <a:lnTo>
                    <a:pt x="12667" y="2352080"/>
                  </a:lnTo>
                  <a:lnTo>
                    <a:pt x="12472" y="2342280"/>
                  </a:lnTo>
                  <a:lnTo>
                    <a:pt x="12271" y="2332479"/>
                  </a:lnTo>
                  <a:lnTo>
                    <a:pt x="12069" y="2322679"/>
                  </a:lnTo>
                  <a:lnTo>
                    <a:pt x="11862" y="2312879"/>
                  </a:lnTo>
                  <a:lnTo>
                    <a:pt x="11653" y="2303078"/>
                  </a:lnTo>
                  <a:lnTo>
                    <a:pt x="11441" y="2293278"/>
                  </a:lnTo>
                  <a:lnTo>
                    <a:pt x="11226" y="2283478"/>
                  </a:lnTo>
                  <a:lnTo>
                    <a:pt x="11008" y="2273677"/>
                  </a:lnTo>
                  <a:lnTo>
                    <a:pt x="10788" y="2263877"/>
                  </a:lnTo>
                  <a:lnTo>
                    <a:pt x="10566" y="2254077"/>
                  </a:lnTo>
                  <a:lnTo>
                    <a:pt x="10341" y="2244276"/>
                  </a:lnTo>
                  <a:lnTo>
                    <a:pt x="10115" y="2234476"/>
                  </a:lnTo>
                  <a:lnTo>
                    <a:pt x="9886" y="2224676"/>
                  </a:lnTo>
                  <a:lnTo>
                    <a:pt x="9656" y="2214875"/>
                  </a:lnTo>
                  <a:lnTo>
                    <a:pt x="9424" y="2205075"/>
                  </a:lnTo>
                  <a:lnTo>
                    <a:pt x="9191" y="2195275"/>
                  </a:lnTo>
                  <a:lnTo>
                    <a:pt x="8957" y="2185474"/>
                  </a:lnTo>
                  <a:lnTo>
                    <a:pt x="8722" y="2175674"/>
                  </a:lnTo>
                  <a:lnTo>
                    <a:pt x="8486" y="2165874"/>
                  </a:lnTo>
                  <a:lnTo>
                    <a:pt x="8249" y="2156073"/>
                  </a:lnTo>
                  <a:lnTo>
                    <a:pt x="8012" y="2146273"/>
                  </a:lnTo>
                  <a:lnTo>
                    <a:pt x="7775" y="2136473"/>
                  </a:lnTo>
                  <a:lnTo>
                    <a:pt x="7538" y="2126672"/>
                  </a:lnTo>
                  <a:lnTo>
                    <a:pt x="7301" y="2116872"/>
                  </a:lnTo>
                  <a:lnTo>
                    <a:pt x="7064" y="2107072"/>
                  </a:lnTo>
                  <a:lnTo>
                    <a:pt x="6828" y="2097271"/>
                  </a:lnTo>
                  <a:lnTo>
                    <a:pt x="6593" y="2087471"/>
                  </a:lnTo>
                  <a:lnTo>
                    <a:pt x="6359" y="2077671"/>
                  </a:lnTo>
                  <a:lnTo>
                    <a:pt x="6125" y="2067870"/>
                  </a:lnTo>
                  <a:lnTo>
                    <a:pt x="5894" y="2058070"/>
                  </a:lnTo>
                  <a:lnTo>
                    <a:pt x="5663" y="2048270"/>
                  </a:lnTo>
                  <a:lnTo>
                    <a:pt x="5435" y="2038469"/>
                  </a:lnTo>
                  <a:lnTo>
                    <a:pt x="5208" y="2028669"/>
                  </a:lnTo>
                  <a:lnTo>
                    <a:pt x="4985" y="2018869"/>
                  </a:lnTo>
                  <a:lnTo>
                    <a:pt x="4763" y="2009068"/>
                  </a:lnTo>
                  <a:lnTo>
                    <a:pt x="4544" y="1999268"/>
                  </a:lnTo>
                  <a:lnTo>
                    <a:pt x="4328" y="1989468"/>
                  </a:lnTo>
                  <a:lnTo>
                    <a:pt x="4115" y="1979667"/>
                  </a:lnTo>
                  <a:lnTo>
                    <a:pt x="3906" y="1969867"/>
                  </a:lnTo>
                  <a:lnTo>
                    <a:pt x="3698" y="1960067"/>
                  </a:lnTo>
                  <a:lnTo>
                    <a:pt x="3497" y="1950266"/>
                  </a:lnTo>
                  <a:lnTo>
                    <a:pt x="3297" y="1940466"/>
                  </a:lnTo>
                  <a:lnTo>
                    <a:pt x="3103" y="1930666"/>
                  </a:lnTo>
                  <a:lnTo>
                    <a:pt x="2913" y="1920865"/>
                  </a:lnTo>
                  <a:lnTo>
                    <a:pt x="2727" y="1911065"/>
                  </a:lnTo>
                  <a:lnTo>
                    <a:pt x="2546" y="1901265"/>
                  </a:lnTo>
                  <a:lnTo>
                    <a:pt x="2368" y="1891464"/>
                  </a:lnTo>
                  <a:lnTo>
                    <a:pt x="2199" y="1881664"/>
                  </a:lnTo>
                  <a:lnTo>
                    <a:pt x="2032" y="1871864"/>
                  </a:lnTo>
                  <a:lnTo>
                    <a:pt x="1872" y="1862063"/>
                  </a:lnTo>
                  <a:lnTo>
                    <a:pt x="1717" y="1852263"/>
                  </a:lnTo>
                  <a:lnTo>
                    <a:pt x="1567" y="1842463"/>
                  </a:lnTo>
                  <a:lnTo>
                    <a:pt x="1425" y="1832662"/>
                  </a:lnTo>
                  <a:lnTo>
                    <a:pt x="1285" y="1822862"/>
                  </a:lnTo>
                  <a:lnTo>
                    <a:pt x="1157" y="1813062"/>
                  </a:lnTo>
                  <a:lnTo>
                    <a:pt x="1030" y="1803261"/>
                  </a:lnTo>
                  <a:lnTo>
                    <a:pt x="914" y="1793461"/>
                  </a:lnTo>
                  <a:lnTo>
                    <a:pt x="802" y="1783661"/>
                  </a:lnTo>
                  <a:lnTo>
                    <a:pt x="697" y="1773860"/>
                  </a:lnTo>
                  <a:lnTo>
                    <a:pt x="600" y="1764060"/>
                  </a:lnTo>
                  <a:lnTo>
                    <a:pt x="507" y="1754260"/>
                  </a:lnTo>
                  <a:lnTo>
                    <a:pt x="426" y="1744459"/>
                  </a:lnTo>
                  <a:lnTo>
                    <a:pt x="347" y="1734659"/>
                  </a:lnTo>
                  <a:lnTo>
                    <a:pt x="280" y="1724859"/>
                  </a:lnTo>
                  <a:lnTo>
                    <a:pt x="218" y="1715058"/>
                  </a:lnTo>
                  <a:lnTo>
                    <a:pt x="164" y="1705258"/>
                  </a:lnTo>
                  <a:lnTo>
                    <a:pt x="118" y="1695458"/>
                  </a:lnTo>
                  <a:lnTo>
                    <a:pt x="77" y="1685657"/>
                  </a:lnTo>
                  <a:lnTo>
                    <a:pt x="48" y="1675857"/>
                  </a:lnTo>
                  <a:lnTo>
                    <a:pt x="22" y="1666057"/>
                  </a:lnTo>
                  <a:lnTo>
                    <a:pt x="8" y="1656256"/>
                  </a:lnTo>
                  <a:lnTo>
                    <a:pt x="0" y="1646456"/>
                  </a:lnTo>
                  <a:lnTo>
                    <a:pt x="0" y="1636656"/>
                  </a:lnTo>
                  <a:lnTo>
                    <a:pt x="8" y="1626855"/>
                  </a:lnTo>
                  <a:lnTo>
                    <a:pt x="22" y="1617055"/>
                  </a:lnTo>
                  <a:lnTo>
                    <a:pt x="47" y="1607255"/>
                  </a:lnTo>
                  <a:lnTo>
                    <a:pt x="76" y="1597454"/>
                  </a:lnTo>
                  <a:lnTo>
                    <a:pt x="117" y="1587654"/>
                  </a:lnTo>
                  <a:lnTo>
                    <a:pt x="163" y="1577854"/>
                  </a:lnTo>
                  <a:lnTo>
                    <a:pt x="218" y="1568053"/>
                  </a:lnTo>
                  <a:lnTo>
                    <a:pt x="280" y="1558253"/>
                  </a:lnTo>
                  <a:lnTo>
                    <a:pt x="349" y="1548453"/>
                  </a:lnTo>
                  <a:lnTo>
                    <a:pt x="428" y="1538652"/>
                  </a:lnTo>
                  <a:lnTo>
                    <a:pt x="510" y="1528852"/>
                  </a:lnTo>
                  <a:lnTo>
                    <a:pt x="605" y="1519052"/>
                  </a:lnTo>
                  <a:lnTo>
                    <a:pt x="703" y="1509251"/>
                  </a:lnTo>
                  <a:lnTo>
                    <a:pt x="811" y="1499451"/>
                  </a:lnTo>
                  <a:lnTo>
                    <a:pt x="925" y="1489651"/>
                  </a:lnTo>
                  <a:lnTo>
                    <a:pt x="1045" y="1479850"/>
                  </a:lnTo>
                  <a:lnTo>
                    <a:pt x="1174" y="1470050"/>
                  </a:lnTo>
                  <a:lnTo>
                    <a:pt x="1307" y="1460250"/>
                  </a:lnTo>
                  <a:lnTo>
                    <a:pt x="1450" y="1450449"/>
                  </a:lnTo>
                  <a:lnTo>
                    <a:pt x="1597" y="1440649"/>
                  </a:lnTo>
                  <a:lnTo>
                    <a:pt x="1752" y="1430849"/>
                  </a:lnTo>
                  <a:lnTo>
                    <a:pt x="1912" y="1421048"/>
                  </a:lnTo>
                  <a:lnTo>
                    <a:pt x="2078" y="1411248"/>
                  </a:lnTo>
                  <a:lnTo>
                    <a:pt x="2251" y="1401448"/>
                  </a:lnTo>
                  <a:lnTo>
                    <a:pt x="2428" y="1391647"/>
                  </a:lnTo>
                  <a:lnTo>
                    <a:pt x="2613" y="1381847"/>
                  </a:lnTo>
                  <a:lnTo>
                    <a:pt x="2801" y="1372047"/>
                  </a:lnTo>
                  <a:lnTo>
                    <a:pt x="2996" y="1362246"/>
                  </a:lnTo>
                  <a:lnTo>
                    <a:pt x="3195" y="1352446"/>
                  </a:lnTo>
                  <a:lnTo>
                    <a:pt x="3398" y="1342646"/>
                  </a:lnTo>
                  <a:lnTo>
                    <a:pt x="3607" y="1332845"/>
                  </a:lnTo>
                  <a:lnTo>
                    <a:pt x="3819" y="1323045"/>
                  </a:lnTo>
                  <a:lnTo>
                    <a:pt x="4038" y="1313245"/>
                  </a:lnTo>
                  <a:lnTo>
                    <a:pt x="4258" y="1303444"/>
                  </a:lnTo>
                  <a:lnTo>
                    <a:pt x="4484" y="1293644"/>
                  </a:lnTo>
                  <a:lnTo>
                    <a:pt x="4712" y="1283844"/>
                  </a:lnTo>
                  <a:lnTo>
                    <a:pt x="4944" y="1274043"/>
                  </a:lnTo>
                  <a:lnTo>
                    <a:pt x="5179" y="1264243"/>
                  </a:lnTo>
                  <a:lnTo>
                    <a:pt x="5416" y="1254442"/>
                  </a:lnTo>
                  <a:lnTo>
                    <a:pt x="5658" y="1244642"/>
                  </a:lnTo>
                  <a:lnTo>
                    <a:pt x="5901" y="1234842"/>
                  </a:lnTo>
                  <a:lnTo>
                    <a:pt x="6147" y="1225041"/>
                  </a:lnTo>
                  <a:lnTo>
                    <a:pt x="6394" y="1215241"/>
                  </a:lnTo>
                  <a:lnTo>
                    <a:pt x="6644" y="1205441"/>
                  </a:lnTo>
                  <a:lnTo>
                    <a:pt x="6895" y="1195640"/>
                  </a:lnTo>
                  <a:lnTo>
                    <a:pt x="7148" y="1185840"/>
                  </a:lnTo>
                  <a:lnTo>
                    <a:pt x="7402" y="1176040"/>
                  </a:lnTo>
                  <a:lnTo>
                    <a:pt x="7657" y="1166239"/>
                  </a:lnTo>
                  <a:lnTo>
                    <a:pt x="7913" y="1156439"/>
                  </a:lnTo>
                  <a:lnTo>
                    <a:pt x="8170" y="1146639"/>
                  </a:lnTo>
                  <a:lnTo>
                    <a:pt x="8427" y="1136838"/>
                  </a:lnTo>
                  <a:lnTo>
                    <a:pt x="8684" y="1127038"/>
                  </a:lnTo>
                  <a:lnTo>
                    <a:pt x="8941" y="1117238"/>
                  </a:lnTo>
                  <a:lnTo>
                    <a:pt x="9199" y="1107437"/>
                  </a:lnTo>
                  <a:lnTo>
                    <a:pt x="9456" y="1097637"/>
                  </a:lnTo>
                  <a:lnTo>
                    <a:pt x="9712" y="1087837"/>
                  </a:lnTo>
                  <a:lnTo>
                    <a:pt x="9968" y="1078036"/>
                  </a:lnTo>
                  <a:lnTo>
                    <a:pt x="10222" y="1068236"/>
                  </a:lnTo>
                  <a:lnTo>
                    <a:pt x="10476" y="1058436"/>
                  </a:lnTo>
                  <a:lnTo>
                    <a:pt x="10729" y="1048635"/>
                  </a:lnTo>
                  <a:lnTo>
                    <a:pt x="10980" y="1038835"/>
                  </a:lnTo>
                  <a:lnTo>
                    <a:pt x="11230" y="1029035"/>
                  </a:lnTo>
                  <a:lnTo>
                    <a:pt x="11477" y="1019234"/>
                  </a:lnTo>
                  <a:lnTo>
                    <a:pt x="11724" y="1009434"/>
                  </a:lnTo>
                  <a:lnTo>
                    <a:pt x="11968" y="999634"/>
                  </a:lnTo>
                  <a:lnTo>
                    <a:pt x="12210" y="989833"/>
                  </a:lnTo>
                  <a:lnTo>
                    <a:pt x="12450" y="980033"/>
                  </a:lnTo>
                  <a:lnTo>
                    <a:pt x="12688" y="970233"/>
                  </a:lnTo>
                  <a:lnTo>
                    <a:pt x="12923" y="960432"/>
                  </a:lnTo>
                  <a:lnTo>
                    <a:pt x="13155" y="950632"/>
                  </a:lnTo>
                  <a:lnTo>
                    <a:pt x="13386" y="940832"/>
                  </a:lnTo>
                  <a:lnTo>
                    <a:pt x="13612" y="931031"/>
                  </a:lnTo>
                  <a:lnTo>
                    <a:pt x="13836" y="921231"/>
                  </a:lnTo>
                  <a:lnTo>
                    <a:pt x="14058" y="911431"/>
                  </a:lnTo>
                  <a:lnTo>
                    <a:pt x="14275" y="901630"/>
                  </a:lnTo>
                  <a:lnTo>
                    <a:pt x="14491" y="891830"/>
                  </a:lnTo>
                  <a:lnTo>
                    <a:pt x="14702" y="882030"/>
                  </a:lnTo>
                  <a:lnTo>
                    <a:pt x="14911" y="872229"/>
                  </a:lnTo>
                  <a:lnTo>
                    <a:pt x="15115" y="862429"/>
                  </a:lnTo>
                  <a:lnTo>
                    <a:pt x="15317" y="852629"/>
                  </a:lnTo>
                  <a:lnTo>
                    <a:pt x="15516" y="842828"/>
                  </a:lnTo>
                  <a:lnTo>
                    <a:pt x="15710" y="833028"/>
                  </a:lnTo>
                  <a:lnTo>
                    <a:pt x="15902" y="823228"/>
                  </a:lnTo>
                  <a:lnTo>
                    <a:pt x="16089" y="813427"/>
                  </a:lnTo>
                  <a:lnTo>
                    <a:pt x="16274" y="803627"/>
                  </a:lnTo>
                  <a:lnTo>
                    <a:pt x="16453" y="793827"/>
                  </a:lnTo>
                  <a:lnTo>
                    <a:pt x="16630" y="784026"/>
                  </a:lnTo>
                  <a:lnTo>
                    <a:pt x="16803" y="774226"/>
                  </a:lnTo>
                  <a:lnTo>
                    <a:pt x="16972" y="764426"/>
                  </a:lnTo>
                  <a:lnTo>
                    <a:pt x="17138" y="754625"/>
                  </a:lnTo>
                  <a:lnTo>
                    <a:pt x="17299" y="744825"/>
                  </a:lnTo>
                  <a:lnTo>
                    <a:pt x="17458" y="735025"/>
                  </a:lnTo>
                  <a:lnTo>
                    <a:pt x="17611" y="725224"/>
                  </a:lnTo>
                  <a:lnTo>
                    <a:pt x="17763" y="715424"/>
                  </a:lnTo>
                  <a:lnTo>
                    <a:pt x="17909" y="705624"/>
                  </a:lnTo>
                  <a:lnTo>
                    <a:pt x="18052" y="695823"/>
                  </a:lnTo>
                  <a:lnTo>
                    <a:pt x="18193" y="686023"/>
                  </a:lnTo>
                  <a:lnTo>
                    <a:pt x="18328" y="676223"/>
                  </a:lnTo>
                  <a:lnTo>
                    <a:pt x="18462" y="666422"/>
                  </a:lnTo>
                  <a:lnTo>
                    <a:pt x="18590" y="656622"/>
                  </a:lnTo>
                  <a:lnTo>
                    <a:pt x="18716" y="646822"/>
                  </a:lnTo>
                  <a:lnTo>
                    <a:pt x="18837" y="637021"/>
                  </a:lnTo>
                  <a:lnTo>
                    <a:pt x="18956" y="627221"/>
                  </a:lnTo>
                  <a:lnTo>
                    <a:pt x="19071" y="617421"/>
                  </a:lnTo>
                  <a:lnTo>
                    <a:pt x="19182" y="607620"/>
                  </a:lnTo>
                  <a:lnTo>
                    <a:pt x="19292" y="597820"/>
                  </a:lnTo>
                  <a:lnTo>
                    <a:pt x="19396" y="588020"/>
                  </a:lnTo>
                  <a:lnTo>
                    <a:pt x="19498" y="578219"/>
                  </a:lnTo>
                  <a:lnTo>
                    <a:pt x="19596" y="568419"/>
                  </a:lnTo>
                  <a:lnTo>
                    <a:pt x="19692" y="558619"/>
                  </a:lnTo>
                  <a:lnTo>
                    <a:pt x="19785" y="548818"/>
                  </a:lnTo>
                  <a:lnTo>
                    <a:pt x="19874" y="539018"/>
                  </a:lnTo>
                  <a:lnTo>
                    <a:pt x="19961" y="529218"/>
                  </a:lnTo>
                  <a:lnTo>
                    <a:pt x="20044" y="519417"/>
                  </a:lnTo>
                  <a:lnTo>
                    <a:pt x="20126" y="509617"/>
                  </a:lnTo>
                  <a:lnTo>
                    <a:pt x="20203" y="499817"/>
                  </a:lnTo>
                  <a:lnTo>
                    <a:pt x="20279" y="490016"/>
                  </a:lnTo>
                  <a:lnTo>
                    <a:pt x="20351" y="480216"/>
                  </a:lnTo>
                  <a:lnTo>
                    <a:pt x="20421" y="470416"/>
                  </a:lnTo>
                  <a:lnTo>
                    <a:pt x="20489" y="460615"/>
                  </a:lnTo>
                  <a:lnTo>
                    <a:pt x="20554" y="450815"/>
                  </a:lnTo>
                  <a:lnTo>
                    <a:pt x="20617" y="441015"/>
                  </a:lnTo>
                  <a:lnTo>
                    <a:pt x="20677" y="431214"/>
                  </a:lnTo>
                  <a:lnTo>
                    <a:pt x="20735" y="421414"/>
                  </a:lnTo>
                  <a:lnTo>
                    <a:pt x="20791" y="411614"/>
                  </a:lnTo>
                  <a:lnTo>
                    <a:pt x="20844" y="401813"/>
                  </a:lnTo>
                  <a:lnTo>
                    <a:pt x="20896" y="392013"/>
                  </a:lnTo>
                  <a:lnTo>
                    <a:pt x="20945" y="382213"/>
                  </a:lnTo>
                  <a:lnTo>
                    <a:pt x="20993" y="372412"/>
                  </a:lnTo>
                  <a:lnTo>
                    <a:pt x="21038" y="362612"/>
                  </a:lnTo>
                  <a:lnTo>
                    <a:pt x="21082" y="352812"/>
                  </a:lnTo>
                  <a:lnTo>
                    <a:pt x="21123" y="343011"/>
                  </a:lnTo>
                  <a:lnTo>
                    <a:pt x="21163" y="333211"/>
                  </a:lnTo>
                  <a:lnTo>
                    <a:pt x="21202" y="323411"/>
                  </a:lnTo>
                  <a:lnTo>
                    <a:pt x="21238" y="313610"/>
                  </a:lnTo>
                  <a:lnTo>
                    <a:pt x="21274" y="303810"/>
                  </a:lnTo>
                  <a:lnTo>
                    <a:pt x="21307" y="294010"/>
                  </a:lnTo>
                  <a:lnTo>
                    <a:pt x="21339" y="284209"/>
                  </a:lnTo>
                  <a:lnTo>
                    <a:pt x="21370" y="274409"/>
                  </a:lnTo>
                  <a:lnTo>
                    <a:pt x="21399" y="264609"/>
                  </a:lnTo>
                  <a:lnTo>
                    <a:pt x="21427" y="254808"/>
                  </a:lnTo>
                  <a:lnTo>
                    <a:pt x="21454" y="245008"/>
                  </a:lnTo>
                  <a:lnTo>
                    <a:pt x="21480" y="235208"/>
                  </a:lnTo>
                  <a:lnTo>
                    <a:pt x="21503" y="225407"/>
                  </a:lnTo>
                  <a:lnTo>
                    <a:pt x="21527" y="215607"/>
                  </a:lnTo>
                  <a:lnTo>
                    <a:pt x="21549" y="205807"/>
                  </a:lnTo>
                  <a:lnTo>
                    <a:pt x="21570" y="196006"/>
                  </a:lnTo>
                  <a:lnTo>
                    <a:pt x="21589" y="186206"/>
                  </a:lnTo>
                  <a:lnTo>
                    <a:pt x="21608" y="176406"/>
                  </a:lnTo>
                  <a:lnTo>
                    <a:pt x="21627" y="166605"/>
                  </a:lnTo>
                  <a:lnTo>
                    <a:pt x="21643" y="156805"/>
                  </a:lnTo>
                  <a:lnTo>
                    <a:pt x="21660" y="147005"/>
                  </a:lnTo>
                  <a:lnTo>
                    <a:pt x="21675" y="137204"/>
                  </a:lnTo>
                  <a:lnTo>
                    <a:pt x="21690" y="127404"/>
                  </a:lnTo>
                  <a:lnTo>
                    <a:pt x="21704" y="117604"/>
                  </a:lnTo>
                  <a:lnTo>
                    <a:pt x="21717" y="107803"/>
                  </a:lnTo>
                  <a:lnTo>
                    <a:pt x="21729" y="98003"/>
                  </a:lnTo>
                  <a:lnTo>
                    <a:pt x="21741" y="88203"/>
                  </a:lnTo>
                  <a:lnTo>
                    <a:pt x="21752" y="78402"/>
                  </a:lnTo>
                  <a:lnTo>
                    <a:pt x="21763" y="68602"/>
                  </a:lnTo>
                  <a:lnTo>
                    <a:pt x="21773" y="58802"/>
                  </a:lnTo>
                  <a:lnTo>
                    <a:pt x="21782" y="49001"/>
                  </a:lnTo>
                  <a:lnTo>
                    <a:pt x="21791" y="39201"/>
                  </a:lnTo>
                  <a:lnTo>
                    <a:pt x="21800" y="29401"/>
                  </a:lnTo>
                  <a:lnTo>
                    <a:pt x="21808" y="19600"/>
                  </a:lnTo>
                  <a:lnTo>
                    <a:pt x="21815" y="9800"/>
                  </a:lnTo>
                  <a:lnTo>
                    <a:pt x="21822" y="0"/>
                  </a:lnTo>
                  <a:lnTo>
                    <a:pt x="22035" y="0"/>
                  </a:lnTo>
                  <a:lnTo>
                    <a:pt x="22042" y="9800"/>
                  </a:lnTo>
                  <a:lnTo>
                    <a:pt x="22050" y="19600"/>
                  </a:lnTo>
                  <a:lnTo>
                    <a:pt x="22057" y="29401"/>
                  </a:lnTo>
                  <a:lnTo>
                    <a:pt x="22066" y="39201"/>
                  </a:lnTo>
                  <a:lnTo>
                    <a:pt x="22075" y="49001"/>
                  </a:lnTo>
                  <a:lnTo>
                    <a:pt x="22084" y="58802"/>
                  </a:lnTo>
                  <a:lnTo>
                    <a:pt x="22094" y="68602"/>
                  </a:lnTo>
                  <a:lnTo>
                    <a:pt x="22105" y="78402"/>
                  </a:lnTo>
                  <a:lnTo>
                    <a:pt x="22116" y="88203"/>
                  </a:lnTo>
                  <a:lnTo>
                    <a:pt x="22128" y="98003"/>
                  </a:lnTo>
                  <a:lnTo>
                    <a:pt x="22141" y="107803"/>
                  </a:lnTo>
                  <a:lnTo>
                    <a:pt x="22154" y="117604"/>
                  </a:lnTo>
                  <a:lnTo>
                    <a:pt x="22167" y="127404"/>
                  </a:lnTo>
                  <a:lnTo>
                    <a:pt x="22182" y="137204"/>
                  </a:lnTo>
                  <a:lnTo>
                    <a:pt x="22197" y="147005"/>
                  </a:lnTo>
                  <a:lnTo>
                    <a:pt x="22214" y="156805"/>
                  </a:lnTo>
                  <a:lnTo>
                    <a:pt x="22231" y="166605"/>
                  </a:lnTo>
                  <a:lnTo>
                    <a:pt x="22249" y="176406"/>
                  </a:lnTo>
                  <a:lnTo>
                    <a:pt x="22268" y="186206"/>
                  </a:lnTo>
                  <a:lnTo>
                    <a:pt x="22288" y="196006"/>
                  </a:lnTo>
                  <a:lnTo>
                    <a:pt x="22309" y="205807"/>
                  </a:lnTo>
                  <a:lnTo>
                    <a:pt x="22331" y="215607"/>
                  </a:lnTo>
                  <a:lnTo>
                    <a:pt x="22354" y="225407"/>
                  </a:lnTo>
                  <a:lnTo>
                    <a:pt x="22378" y="235208"/>
                  </a:lnTo>
                  <a:lnTo>
                    <a:pt x="22404" y="245008"/>
                  </a:lnTo>
                  <a:lnTo>
                    <a:pt x="22430" y="254808"/>
                  </a:lnTo>
                  <a:lnTo>
                    <a:pt x="22458" y="264609"/>
                  </a:lnTo>
                  <a:lnTo>
                    <a:pt x="22487" y="274409"/>
                  </a:lnTo>
                  <a:lnTo>
                    <a:pt x="22518" y="284209"/>
                  </a:lnTo>
                  <a:lnTo>
                    <a:pt x="22550" y="294010"/>
                  </a:lnTo>
                  <a:lnTo>
                    <a:pt x="22583" y="303810"/>
                  </a:lnTo>
                  <a:lnTo>
                    <a:pt x="22619" y="313610"/>
                  </a:lnTo>
                  <a:lnTo>
                    <a:pt x="22655" y="323411"/>
                  </a:lnTo>
                  <a:lnTo>
                    <a:pt x="22694" y="333211"/>
                  </a:lnTo>
                  <a:lnTo>
                    <a:pt x="22734" y="343011"/>
                  </a:lnTo>
                  <a:lnTo>
                    <a:pt x="22776" y="352812"/>
                  </a:lnTo>
                  <a:lnTo>
                    <a:pt x="22819" y="362612"/>
                  </a:lnTo>
                  <a:lnTo>
                    <a:pt x="22864" y="372412"/>
                  </a:lnTo>
                  <a:lnTo>
                    <a:pt x="22912" y="382213"/>
                  </a:lnTo>
                  <a:lnTo>
                    <a:pt x="22961" y="392013"/>
                  </a:lnTo>
                  <a:lnTo>
                    <a:pt x="23013" y="401813"/>
                  </a:lnTo>
                  <a:lnTo>
                    <a:pt x="23067" y="411614"/>
                  </a:lnTo>
                  <a:lnTo>
                    <a:pt x="23122" y="421414"/>
                  </a:lnTo>
                  <a:lnTo>
                    <a:pt x="23181" y="431214"/>
                  </a:lnTo>
                  <a:lnTo>
                    <a:pt x="23240" y="441015"/>
                  </a:lnTo>
                  <a:lnTo>
                    <a:pt x="23304" y="450815"/>
                  </a:lnTo>
                  <a:lnTo>
                    <a:pt x="23368" y="460615"/>
                  </a:lnTo>
                  <a:lnTo>
                    <a:pt x="23436" y="470416"/>
                  </a:lnTo>
                  <a:lnTo>
                    <a:pt x="23506" y="480216"/>
                  </a:lnTo>
                  <a:lnTo>
                    <a:pt x="23579" y="490016"/>
                  </a:lnTo>
                  <a:lnTo>
                    <a:pt x="23654" y="499817"/>
                  </a:lnTo>
                  <a:lnTo>
                    <a:pt x="23732" y="509617"/>
                  </a:lnTo>
                  <a:lnTo>
                    <a:pt x="23813" y="519417"/>
                  </a:lnTo>
                  <a:lnTo>
                    <a:pt x="23896" y="529218"/>
                  </a:lnTo>
                  <a:lnTo>
                    <a:pt x="23983" y="539018"/>
                  </a:lnTo>
                  <a:lnTo>
                    <a:pt x="24072" y="548818"/>
                  </a:lnTo>
                  <a:lnTo>
                    <a:pt x="24165" y="558619"/>
                  </a:lnTo>
                  <a:lnTo>
                    <a:pt x="24261" y="568419"/>
                  </a:lnTo>
                  <a:lnTo>
                    <a:pt x="24359" y="578219"/>
                  </a:lnTo>
                  <a:lnTo>
                    <a:pt x="24462" y="588020"/>
                  </a:lnTo>
                  <a:lnTo>
                    <a:pt x="24566" y="597820"/>
                  </a:lnTo>
                  <a:lnTo>
                    <a:pt x="24675" y="607620"/>
                  </a:lnTo>
                  <a:lnTo>
                    <a:pt x="24786" y="617421"/>
                  </a:lnTo>
                  <a:lnTo>
                    <a:pt x="24902" y="627221"/>
                  </a:lnTo>
                  <a:lnTo>
                    <a:pt x="25020" y="637021"/>
                  </a:lnTo>
                  <a:lnTo>
                    <a:pt x="25142" y="646822"/>
                  </a:lnTo>
                  <a:lnTo>
                    <a:pt x="25268" y="656622"/>
                  </a:lnTo>
                  <a:lnTo>
                    <a:pt x="25395" y="666422"/>
                  </a:lnTo>
                  <a:lnTo>
                    <a:pt x="25529" y="676223"/>
                  </a:lnTo>
                  <a:lnTo>
                    <a:pt x="25665" y="686023"/>
                  </a:lnTo>
                  <a:lnTo>
                    <a:pt x="25805" y="695823"/>
                  </a:lnTo>
                  <a:lnTo>
                    <a:pt x="25948" y="705624"/>
                  </a:lnTo>
                  <a:lnTo>
                    <a:pt x="26095" y="715424"/>
                  </a:lnTo>
                  <a:lnTo>
                    <a:pt x="26246" y="725224"/>
                  </a:lnTo>
                  <a:lnTo>
                    <a:pt x="26399" y="735025"/>
                  </a:lnTo>
                  <a:lnTo>
                    <a:pt x="26559" y="744825"/>
                  </a:lnTo>
                  <a:lnTo>
                    <a:pt x="26720" y="754625"/>
                  </a:lnTo>
                  <a:lnTo>
                    <a:pt x="26886" y="764426"/>
                  </a:lnTo>
                  <a:lnTo>
                    <a:pt x="27055" y="774226"/>
                  </a:lnTo>
                  <a:lnTo>
                    <a:pt x="27227" y="784026"/>
                  </a:lnTo>
                  <a:lnTo>
                    <a:pt x="27405" y="793827"/>
                  </a:lnTo>
                  <a:lnTo>
                    <a:pt x="27584" y="803627"/>
                  </a:lnTo>
                  <a:lnTo>
                    <a:pt x="27769" y="813427"/>
                  </a:lnTo>
                  <a:lnTo>
                    <a:pt x="27955" y="823228"/>
                  </a:lnTo>
                  <a:lnTo>
                    <a:pt x="28147" y="833028"/>
                  </a:lnTo>
                  <a:lnTo>
                    <a:pt x="28342" y="842828"/>
                  </a:lnTo>
                  <a:lnTo>
                    <a:pt x="28540" y="852629"/>
                  </a:lnTo>
                  <a:lnTo>
                    <a:pt x="28742" y="862429"/>
                  </a:lnTo>
                  <a:lnTo>
                    <a:pt x="28946" y="872229"/>
                  </a:lnTo>
                  <a:lnTo>
                    <a:pt x="29155" y="882030"/>
                  </a:lnTo>
                  <a:lnTo>
                    <a:pt x="29366" y="891830"/>
                  </a:lnTo>
                  <a:lnTo>
                    <a:pt x="29582" y="901630"/>
                  </a:lnTo>
                  <a:lnTo>
                    <a:pt x="29800" y="911431"/>
                  </a:lnTo>
                  <a:lnTo>
                    <a:pt x="30021" y="921231"/>
                  </a:lnTo>
                  <a:lnTo>
                    <a:pt x="30245" y="931031"/>
                  </a:lnTo>
                  <a:lnTo>
                    <a:pt x="30472" y="940832"/>
                  </a:lnTo>
                  <a:lnTo>
                    <a:pt x="30702" y="950632"/>
                  </a:lnTo>
                  <a:lnTo>
                    <a:pt x="30934" y="960432"/>
                  </a:lnTo>
                  <a:lnTo>
                    <a:pt x="31170" y="970233"/>
                  </a:lnTo>
                  <a:lnTo>
                    <a:pt x="31407" y="980033"/>
                  </a:lnTo>
                  <a:lnTo>
                    <a:pt x="31647" y="989833"/>
                  </a:lnTo>
                  <a:lnTo>
                    <a:pt x="31889" y="999634"/>
                  </a:lnTo>
                  <a:lnTo>
                    <a:pt x="32133" y="1009434"/>
                  </a:lnTo>
                  <a:lnTo>
                    <a:pt x="32380" y="1019234"/>
                  </a:lnTo>
                  <a:lnTo>
                    <a:pt x="32627" y="1029035"/>
                  </a:lnTo>
                  <a:lnTo>
                    <a:pt x="32877" y="1038835"/>
                  </a:lnTo>
                  <a:lnTo>
                    <a:pt x="33128" y="1048635"/>
                  </a:lnTo>
                  <a:lnTo>
                    <a:pt x="33381" y="1058436"/>
                  </a:lnTo>
                  <a:lnTo>
                    <a:pt x="33635" y="1068236"/>
                  </a:lnTo>
                  <a:lnTo>
                    <a:pt x="33890" y="1078036"/>
                  </a:lnTo>
                  <a:lnTo>
                    <a:pt x="34145" y="1087837"/>
                  </a:lnTo>
                  <a:lnTo>
                    <a:pt x="34402" y="1097637"/>
                  </a:lnTo>
                  <a:lnTo>
                    <a:pt x="34659" y="1107437"/>
                  </a:lnTo>
                  <a:lnTo>
                    <a:pt x="34916" y="1117238"/>
                  </a:lnTo>
                  <a:lnTo>
                    <a:pt x="35173" y="1127038"/>
                  </a:lnTo>
                  <a:lnTo>
                    <a:pt x="35430" y="1136838"/>
                  </a:lnTo>
                  <a:lnTo>
                    <a:pt x="35688" y="1146639"/>
                  </a:lnTo>
                  <a:lnTo>
                    <a:pt x="35944" y="1156439"/>
                  </a:lnTo>
                  <a:lnTo>
                    <a:pt x="36200" y="1166239"/>
                  </a:lnTo>
                  <a:lnTo>
                    <a:pt x="36455" y="1176040"/>
                  </a:lnTo>
                  <a:lnTo>
                    <a:pt x="36709" y="1185840"/>
                  </a:lnTo>
                  <a:lnTo>
                    <a:pt x="36962" y="1195640"/>
                  </a:lnTo>
                  <a:lnTo>
                    <a:pt x="37213" y="1205441"/>
                  </a:lnTo>
                  <a:lnTo>
                    <a:pt x="37463" y="1215241"/>
                  </a:lnTo>
                  <a:lnTo>
                    <a:pt x="37710" y="1225041"/>
                  </a:lnTo>
                  <a:lnTo>
                    <a:pt x="37957" y="1234842"/>
                  </a:lnTo>
                  <a:lnTo>
                    <a:pt x="38199" y="1244642"/>
                  </a:lnTo>
                  <a:lnTo>
                    <a:pt x="38441" y="1254442"/>
                  </a:lnTo>
                  <a:lnTo>
                    <a:pt x="38678" y="1264243"/>
                  </a:lnTo>
                  <a:lnTo>
                    <a:pt x="38914" y="1274043"/>
                  </a:lnTo>
                  <a:lnTo>
                    <a:pt x="39146" y="1283844"/>
                  </a:lnTo>
                  <a:lnTo>
                    <a:pt x="39374" y="1293644"/>
                  </a:lnTo>
                  <a:lnTo>
                    <a:pt x="39600" y="1303444"/>
                  </a:lnTo>
                  <a:lnTo>
                    <a:pt x="39820" y="1313245"/>
                  </a:lnTo>
                  <a:lnTo>
                    <a:pt x="40038" y="1323045"/>
                  </a:lnTo>
                  <a:lnTo>
                    <a:pt x="40250" y="1332845"/>
                  </a:lnTo>
                  <a:lnTo>
                    <a:pt x="40459" y="1342646"/>
                  </a:lnTo>
                  <a:lnTo>
                    <a:pt x="40663" y="1352446"/>
                  </a:lnTo>
                  <a:lnTo>
                    <a:pt x="40861" y="1362246"/>
                  </a:lnTo>
                  <a:lnTo>
                    <a:pt x="41057" y="1372047"/>
                  </a:lnTo>
                  <a:lnTo>
                    <a:pt x="41244" y="1381847"/>
                  </a:lnTo>
                  <a:lnTo>
                    <a:pt x="41430" y="1391647"/>
                  </a:lnTo>
                  <a:lnTo>
                    <a:pt x="41606" y="1401448"/>
                  </a:lnTo>
                  <a:lnTo>
                    <a:pt x="41779" y="1411248"/>
                  </a:lnTo>
                  <a:lnTo>
                    <a:pt x="41945" y="1421048"/>
                  </a:lnTo>
                  <a:lnTo>
                    <a:pt x="42105" y="1430849"/>
                  </a:lnTo>
                  <a:lnTo>
                    <a:pt x="42261" y="1440649"/>
                  </a:lnTo>
                  <a:lnTo>
                    <a:pt x="42407" y="1450449"/>
                  </a:lnTo>
                  <a:lnTo>
                    <a:pt x="42551" y="1460250"/>
                  </a:lnTo>
                  <a:lnTo>
                    <a:pt x="42683" y="1470050"/>
                  </a:lnTo>
                  <a:lnTo>
                    <a:pt x="42812" y="1479850"/>
                  </a:lnTo>
                  <a:lnTo>
                    <a:pt x="42932" y="1489651"/>
                  </a:lnTo>
                  <a:lnTo>
                    <a:pt x="43046" y="1499451"/>
                  </a:lnTo>
                  <a:lnTo>
                    <a:pt x="43154" y="1509251"/>
                  </a:lnTo>
                  <a:lnTo>
                    <a:pt x="43252" y="1519052"/>
                  </a:lnTo>
                  <a:lnTo>
                    <a:pt x="43347" y="1528852"/>
                  </a:lnTo>
                  <a:lnTo>
                    <a:pt x="43429" y="1538652"/>
                  </a:lnTo>
                  <a:lnTo>
                    <a:pt x="43508" y="1548453"/>
                  </a:lnTo>
                  <a:lnTo>
                    <a:pt x="43577" y="1558253"/>
                  </a:lnTo>
                  <a:lnTo>
                    <a:pt x="43639" y="1568053"/>
                  </a:lnTo>
                  <a:lnTo>
                    <a:pt x="43695" y="1577854"/>
                  </a:lnTo>
                  <a:lnTo>
                    <a:pt x="43740" y="1587654"/>
                  </a:lnTo>
                  <a:lnTo>
                    <a:pt x="43782" y="1597454"/>
                  </a:lnTo>
                  <a:lnTo>
                    <a:pt x="43810" y="1607255"/>
                  </a:lnTo>
                  <a:lnTo>
                    <a:pt x="43836" y="1617055"/>
                  </a:lnTo>
                  <a:lnTo>
                    <a:pt x="43849" y="1626855"/>
                  </a:lnTo>
                  <a:lnTo>
                    <a:pt x="43858" y="1636656"/>
                  </a:lnTo>
                  <a:lnTo>
                    <a:pt x="43858" y="1646456"/>
                  </a:lnTo>
                  <a:lnTo>
                    <a:pt x="43849" y="1656256"/>
                  </a:lnTo>
                  <a:lnTo>
                    <a:pt x="43835" y="1666057"/>
                  </a:lnTo>
                  <a:lnTo>
                    <a:pt x="43809" y="1675857"/>
                  </a:lnTo>
                  <a:lnTo>
                    <a:pt x="43780" y="1685657"/>
                  </a:lnTo>
                  <a:lnTo>
                    <a:pt x="43739" y="1695458"/>
                  </a:lnTo>
                  <a:lnTo>
                    <a:pt x="43694" y="1705258"/>
                  </a:lnTo>
                  <a:lnTo>
                    <a:pt x="43639" y="1715058"/>
                  </a:lnTo>
                  <a:lnTo>
                    <a:pt x="43577" y="1724859"/>
                  </a:lnTo>
                  <a:lnTo>
                    <a:pt x="43510" y="1734659"/>
                  </a:lnTo>
                  <a:lnTo>
                    <a:pt x="43432" y="1744459"/>
                  </a:lnTo>
                  <a:lnTo>
                    <a:pt x="43350" y="1754260"/>
                  </a:lnTo>
                  <a:lnTo>
                    <a:pt x="43257" y="1764060"/>
                  </a:lnTo>
                  <a:lnTo>
                    <a:pt x="43161" y="1773860"/>
                  </a:lnTo>
                  <a:lnTo>
                    <a:pt x="43055" y="1783661"/>
                  </a:lnTo>
                  <a:lnTo>
                    <a:pt x="42944" y="1793461"/>
                  </a:lnTo>
                  <a:lnTo>
                    <a:pt x="42827" y="1803261"/>
                  </a:lnTo>
                  <a:lnTo>
                    <a:pt x="42701" y="1813062"/>
                  </a:lnTo>
                  <a:lnTo>
                    <a:pt x="42572" y="1822862"/>
                  </a:lnTo>
                  <a:lnTo>
                    <a:pt x="42433" y="1832662"/>
                  </a:lnTo>
                  <a:lnTo>
                    <a:pt x="42290" y="1842463"/>
                  </a:lnTo>
                  <a:lnTo>
                    <a:pt x="42140" y="1852263"/>
                  </a:lnTo>
                  <a:lnTo>
                    <a:pt x="41985" y="1862063"/>
                  </a:lnTo>
                  <a:lnTo>
                    <a:pt x="41825" y="1871864"/>
                  </a:lnTo>
                  <a:lnTo>
                    <a:pt x="41658" y="1881664"/>
                  </a:lnTo>
                  <a:lnTo>
                    <a:pt x="41489" y="1891464"/>
                  </a:lnTo>
                  <a:lnTo>
                    <a:pt x="41311" y="1901265"/>
                  </a:lnTo>
                  <a:lnTo>
                    <a:pt x="41131" y="1911065"/>
                  </a:lnTo>
                  <a:lnTo>
                    <a:pt x="40944" y="1920865"/>
                  </a:lnTo>
                  <a:lnTo>
                    <a:pt x="40754" y="1930666"/>
                  </a:lnTo>
                  <a:lnTo>
                    <a:pt x="40560" y="1940466"/>
                  </a:lnTo>
                  <a:lnTo>
                    <a:pt x="40360" y="1950266"/>
                  </a:lnTo>
                  <a:lnTo>
                    <a:pt x="40159" y="1960067"/>
                  </a:lnTo>
                  <a:lnTo>
                    <a:pt x="39952" y="1969867"/>
                  </a:lnTo>
                  <a:lnTo>
                    <a:pt x="39743" y="1979667"/>
                  </a:lnTo>
                  <a:lnTo>
                    <a:pt x="39529" y="1989468"/>
                  </a:lnTo>
                  <a:lnTo>
                    <a:pt x="39313" y="1999268"/>
                  </a:lnTo>
                  <a:lnTo>
                    <a:pt x="39094" y="2009068"/>
                  </a:lnTo>
                  <a:lnTo>
                    <a:pt x="38872" y="2018869"/>
                  </a:lnTo>
                  <a:lnTo>
                    <a:pt x="38649" y="2028669"/>
                  </a:lnTo>
                  <a:lnTo>
                    <a:pt x="38422" y="2038469"/>
                  </a:lnTo>
                  <a:lnTo>
                    <a:pt x="38194" y="2048270"/>
                  </a:lnTo>
                  <a:lnTo>
                    <a:pt x="37964" y="2058070"/>
                  </a:lnTo>
                  <a:lnTo>
                    <a:pt x="37732" y="2067870"/>
                  </a:lnTo>
                  <a:lnTo>
                    <a:pt x="37499" y="2077671"/>
                  </a:lnTo>
                  <a:lnTo>
                    <a:pt x="37264" y="2087471"/>
                  </a:lnTo>
                  <a:lnTo>
                    <a:pt x="37029" y="2097271"/>
                  </a:lnTo>
                  <a:lnTo>
                    <a:pt x="36793" y="2107072"/>
                  </a:lnTo>
                  <a:lnTo>
                    <a:pt x="36556" y="2116872"/>
                  </a:lnTo>
                  <a:lnTo>
                    <a:pt x="36319" y="2126672"/>
                  </a:lnTo>
                  <a:lnTo>
                    <a:pt x="36082" y="2136473"/>
                  </a:lnTo>
                  <a:lnTo>
                    <a:pt x="35845" y="2146273"/>
                  </a:lnTo>
                  <a:lnTo>
                    <a:pt x="35608" y="2156073"/>
                  </a:lnTo>
                  <a:lnTo>
                    <a:pt x="35371" y="2165874"/>
                  </a:lnTo>
                  <a:lnTo>
                    <a:pt x="35136" y="2175674"/>
                  </a:lnTo>
                  <a:lnTo>
                    <a:pt x="34900" y="2185474"/>
                  </a:lnTo>
                  <a:lnTo>
                    <a:pt x="34666" y="2195275"/>
                  </a:lnTo>
                  <a:lnTo>
                    <a:pt x="34433" y="2205075"/>
                  </a:lnTo>
                  <a:lnTo>
                    <a:pt x="34201" y="2214875"/>
                  </a:lnTo>
                  <a:lnTo>
                    <a:pt x="33971" y="2224676"/>
                  </a:lnTo>
                  <a:lnTo>
                    <a:pt x="33743" y="2234476"/>
                  </a:lnTo>
                  <a:lnTo>
                    <a:pt x="33516" y="2244276"/>
                  </a:lnTo>
                  <a:lnTo>
                    <a:pt x="33291" y="2254077"/>
                  </a:lnTo>
                  <a:lnTo>
                    <a:pt x="33069" y="2263877"/>
                  </a:lnTo>
                  <a:lnTo>
                    <a:pt x="32849" y="2273677"/>
                  </a:lnTo>
                  <a:lnTo>
                    <a:pt x="32631" y="2283478"/>
                  </a:lnTo>
                  <a:lnTo>
                    <a:pt x="32416" y="2293278"/>
                  </a:lnTo>
                  <a:lnTo>
                    <a:pt x="32204" y="2303078"/>
                  </a:lnTo>
                  <a:lnTo>
                    <a:pt x="31995" y="2312879"/>
                  </a:lnTo>
                  <a:lnTo>
                    <a:pt x="31788" y="2322679"/>
                  </a:lnTo>
                  <a:lnTo>
                    <a:pt x="31586" y="2332479"/>
                  </a:lnTo>
                  <a:lnTo>
                    <a:pt x="31386" y="2342280"/>
                  </a:lnTo>
                  <a:lnTo>
                    <a:pt x="31190" y="2352080"/>
                  </a:lnTo>
                  <a:lnTo>
                    <a:pt x="30997" y="2361880"/>
                  </a:lnTo>
                  <a:lnTo>
                    <a:pt x="30808" y="2371681"/>
                  </a:lnTo>
                  <a:lnTo>
                    <a:pt x="30623" y="2381481"/>
                  </a:lnTo>
                  <a:lnTo>
                    <a:pt x="30441" y="2391281"/>
                  </a:lnTo>
                  <a:lnTo>
                    <a:pt x="30265" y="2401082"/>
                  </a:lnTo>
                  <a:lnTo>
                    <a:pt x="30091" y="2410882"/>
                  </a:lnTo>
                  <a:lnTo>
                    <a:pt x="29923" y="2420682"/>
                  </a:lnTo>
                  <a:lnTo>
                    <a:pt x="29758" y="2430483"/>
                  </a:lnTo>
                  <a:lnTo>
                    <a:pt x="29597" y="2440283"/>
                  </a:lnTo>
                  <a:lnTo>
                    <a:pt x="29442" y="2450083"/>
                  </a:lnTo>
                  <a:lnTo>
                    <a:pt x="29290" y="2459884"/>
                  </a:lnTo>
                  <a:lnTo>
                    <a:pt x="29144" y="2469684"/>
                  </a:lnTo>
                  <a:lnTo>
                    <a:pt x="29001" y="2479484"/>
                  </a:lnTo>
                  <a:lnTo>
                    <a:pt x="28865" y="2489285"/>
                  </a:lnTo>
                  <a:lnTo>
                    <a:pt x="28732" y="2499085"/>
                  </a:lnTo>
                  <a:lnTo>
                    <a:pt x="28605" y="2508885"/>
                  </a:lnTo>
                  <a:lnTo>
                    <a:pt x="28483" y="2518686"/>
                  </a:lnTo>
                  <a:lnTo>
                    <a:pt x="28364" y="2528486"/>
                  </a:lnTo>
                  <a:lnTo>
                    <a:pt x="28253" y="2538286"/>
                  </a:lnTo>
                  <a:lnTo>
                    <a:pt x="28144" y="2548087"/>
                  </a:lnTo>
                  <a:lnTo>
                    <a:pt x="28043" y="2557887"/>
                  </a:lnTo>
                  <a:lnTo>
                    <a:pt x="27946" y="2567688"/>
                  </a:lnTo>
                  <a:lnTo>
                    <a:pt x="27854" y="2577488"/>
                  </a:lnTo>
                  <a:lnTo>
                    <a:pt x="27768" y="2587288"/>
                  </a:lnTo>
                  <a:lnTo>
                    <a:pt x="27685" y="2597089"/>
                  </a:lnTo>
                  <a:lnTo>
                    <a:pt x="27610" y="2606889"/>
                  </a:lnTo>
                  <a:lnTo>
                    <a:pt x="27537" y="2616689"/>
                  </a:lnTo>
                  <a:lnTo>
                    <a:pt x="27473" y="2626490"/>
                  </a:lnTo>
                  <a:lnTo>
                    <a:pt x="27412" y="2636290"/>
                  </a:lnTo>
                  <a:lnTo>
                    <a:pt x="27357" y="2646090"/>
                  </a:lnTo>
                  <a:lnTo>
                    <a:pt x="27307" y="2655891"/>
                  </a:lnTo>
                  <a:lnTo>
                    <a:pt x="27262" y="2665691"/>
                  </a:lnTo>
                  <a:lnTo>
                    <a:pt x="27223" y="2675491"/>
                  </a:lnTo>
                  <a:lnTo>
                    <a:pt x="27187" y="2685292"/>
                  </a:lnTo>
                  <a:lnTo>
                    <a:pt x="27160" y="2695092"/>
                  </a:lnTo>
                  <a:lnTo>
                    <a:pt x="27136" y="2704892"/>
                  </a:lnTo>
                  <a:lnTo>
                    <a:pt x="27118" y="2714693"/>
                  </a:lnTo>
                  <a:lnTo>
                    <a:pt x="27104" y="2724493"/>
                  </a:lnTo>
                  <a:lnTo>
                    <a:pt x="27095" y="2734293"/>
                  </a:lnTo>
                  <a:lnTo>
                    <a:pt x="27093" y="2744094"/>
                  </a:lnTo>
                  <a:lnTo>
                    <a:pt x="27093" y="2753894"/>
                  </a:lnTo>
                  <a:lnTo>
                    <a:pt x="27102" y="2763694"/>
                  </a:lnTo>
                  <a:lnTo>
                    <a:pt x="27113" y="2773495"/>
                  </a:lnTo>
                  <a:lnTo>
                    <a:pt x="27130" y="2783295"/>
                  </a:lnTo>
                  <a:lnTo>
                    <a:pt x="27151" y="2793095"/>
                  </a:lnTo>
                  <a:lnTo>
                    <a:pt x="27177" y="2802896"/>
                  </a:lnTo>
                  <a:lnTo>
                    <a:pt x="27209" y="2812696"/>
                  </a:lnTo>
                  <a:lnTo>
                    <a:pt x="27243" y="2822496"/>
                  </a:lnTo>
                  <a:lnTo>
                    <a:pt x="27285" y="2832297"/>
                  </a:lnTo>
                  <a:lnTo>
                    <a:pt x="27328" y="2842097"/>
                  </a:lnTo>
                  <a:lnTo>
                    <a:pt x="27378" y="2851897"/>
                  </a:lnTo>
                  <a:lnTo>
                    <a:pt x="27432" y="2861698"/>
                  </a:lnTo>
                  <a:lnTo>
                    <a:pt x="27489" y="2871498"/>
                  </a:lnTo>
                  <a:lnTo>
                    <a:pt x="27551" y="2881298"/>
                  </a:lnTo>
                  <a:lnTo>
                    <a:pt x="27616" y="2891099"/>
                  </a:lnTo>
                  <a:lnTo>
                    <a:pt x="27687" y="2900899"/>
                  </a:lnTo>
                  <a:lnTo>
                    <a:pt x="27760" y="2910699"/>
                  </a:lnTo>
                  <a:lnTo>
                    <a:pt x="27838" y="2920500"/>
                  </a:lnTo>
                  <a:lnTo>
                    <a:pt x="27918" y="2930300"/>
                  </a:lnTo>
                  <a:lnTo>
                    <a:pt x="28003" y="2940100"/>
                  </a:lnTo>
                  <a:lnTo>
                    <a:pt x="28091" y="2949901"/>
                  </a:lnTo>
                  <a:lnTo>
                    <a:pt x="28182" y="2959701"/>
                  </a:lnTo>
                  <a:lnTo>
                    <a:pt x="28277" y="2969501"/>
                  </a:lnTo>
                  <a:lnTo>
                    <a:pt x="28373" y="2979302"/>
                  </a:lnTo>
                  <a:lnTo>
                    <a:pt x="28474" y="2989102"/>
                  </a:lnTo>
                  <a:lnTo>
                    <a:pt x="28577" y="2998902"/>
                  </a:lnTo>
                  <a:lnTo>
                    <a:pt x="28682" y="3008703"/>
                  </a:lnTo>
                  <a:lnTo>
                    <a:pt x="28790" y="3018503"/>
                  </a:lnTo>
                  <a:lnTo>
                    <a:pt x="28900" y="3028303"/>
                  </a:lnTo>
                  <a:lnTo>
                    <a:pt x="29013" y="3038104"/>
                  </a:lnTo>
                  <a:lnTo>
                    <a:pt x="29127" y="3047904"/>
                  </a:lnTo>
                  <a:lnTo>
                    <a:pt x="29244" y="3057704"/>
                  </a:lnTo>
                  <a:lnTo>
                    <a:pt x="29362" y="3067505"/>
                  </a:lnTo>
                  <a:lnTo>
                    <a:pt x="29482" y="3077305"/>
                  </a:lnTo>
                  <a:lnTo>
                    <a:pt x="29603" y="3087105"/>
                  </a:lnTo>
                  <a:lnTo>
                    <a:pt x="29725" y="3096906"/>
                  </a:lnTo>
                  <a:lnTo>
                    <a:pt x="29848" y="3106706"/>
                  </a:lnTo>
                  <a:lnTo>
                    <a:pt x="29972" y="3116506"/>
                  </a:lnTo>
                  <a:lnTo>
                    <a:pt x="30097" y="3126307"/>
                  </a:lnTo>
                  <a:lnTo>
                    <a:pt x="30223" y="3136107"/>
                  </a:lnTo>
                  <a:lnTo>
                    <a:pt x="30349" y="3145907"/>
                  </a:lnTo>
                  <a:lnTo>
                    <a:pt x="30475" y="3155708"/>
                  </a:lnTo>
                  <a:lnTo>
                    <a:pt x="30601" y="3165508"/>
                  </a:lnTo>
                  <a:lnTo>
                    <a:pt x="30727" y="3175308"/>
                  </a:lnTo>
                  <a:lnTo>
                    <a:pt x="30853" y="3185109"/>
                  </a:lnTo>
                  <a:lnTo>
                    <a:pt x="30978" y="3194909"/>
                  </a:lnTo>
                  <a:lnTo>
                    <a:pt x="31102" y="3204709"/>
                  </a:lnTo>
                  <a:lnTo>
                    <a:pt x="31226" y="3214510"/>
                  </a:lnTo>
                  <a:lnTo>
                    <a:pt x="31349" y="3224310"/>
                  </a:lnTo>
                  <a:lnTo>
                    <a:pt x="31471" y="3234110"/>
                  </a:lnTo>
                  <a:lnTo>
                    <a:pt x="31591" y="3243911"/>
                  </a:lnTo>
                  <a:lnTo>
                    <a:pt x="31710" y="3253711"/>
                  </a:lnTo>
                  <a:lnTo>
                    <a:pt x="31827" y="3263511"/>
                  </a:lnTo>
                  <a:lnTo>
                    <a:pt x="31943" y="3273312"/>
                  </a:lnTo>
                  <a:lnTo>
                    <a:pt x="32055" y="3283112"/>
                  </a:lnTo>
                  <a:lnTo>
                    <a:pt x="32167" y="3292912"/>
                  </a:lnTo>
                  <a:lnTo>
                    <a:pt x="32276" y="3302713"/>
                  </a:lnTo>
                  <a:lnTo>
                    <a:pt x="32382" y="3312513"/>
                  </a:lnTo>
                  <a:lnTo>
                    <a:pt x="32486" y="3322313"/>
                  </a:lnTo>
                  <a:lnTo>
                    <a:pt x="32587" y="3332114"/>
                  </a:lnTo>
                  <a:lnTo>
                    <a:pt x="32686" y="3341914"/>
                  </a:lnTo>
                  <a:lnTo>
                    <a:pt x="32780" y="3351714"/>
                  </a:lnTo>
                  <a:lnTo>
                    <a:pt x="32872" y="3361515"/>
                  </a:lnTo>
                  <a:lnTo>
                    <a:pt x="32961" y="3371315"/>
                  </a:lnTo>
                  <a:lnTo>
                    <a:pt x="33045" y="3381115"/>
                  </a:lnTo>
                  <a:lnTo>
                    <a:pt x="33128" y="3390916"/>
                  </a:lnTo>
                  <a:lnTo>
                    <a:pt x="33204" y="3400716"/>
                  </a:lnTo>
                  <a:lnTo>
                    <a:pt x="33280" y="3410516"/>
                  </a:lnTo>
                  <a:lnTo>
                    <a:pt x="33348" y="3420317"/>
                  </a:lnTo>
                  <a:lnTo>
                    <a:pt x="33415" y="3430117"/>
                  </a:lnTo>
                  <a:lnTo>
                    <a:pt x="33476" y="3439917"/>
                  </a:lnTo>
                  <a:lnTo>
                    <a:pt x="33534" y="3449718"/>
                  </a:lnTo>
                  <a:lnTo>
                    <a:pt x="33588" y="3459518"/>
                  </a:lnTo>
                  <a:lnTo>
                    <a:pt x="33636" y="3469318"/>
                  </a:lnTo>
                  <a:lnTo>
                    <a:pt x="33682" y="3479119"/>
                  </a:lnTo>
                  <a:lnTo>
                    <a:pt x="33720" y="3488919"/>
                  </a:lnTo>
                  <a:lnTo>
                    <a:pt x="33756" y="3498719"/>
                  </a:lnTo>
                  <a:lnTo>
                    <a:pt x="33786" y="3508520"/>
                  </a:lnTo>
                  <a:lnTo>
                    <a:pt x="33811" y="3518320"/>
                  </a:lnTo>
                  <a:lnTo>
                    <a:pt x="33833" y="3528120"/>
                  </a:lnTo>
                  <a:lnTo>
                    <a:pt x="33848" y="3537921"/>
                  </a:lnTo>
                  <a:lnTo>
                    <a:pt x="33861" y="3547721"/>
                  </a:lnTo>
                  <a:lnTo>
                    <a:pt x="33866" y="3557521"/>
                  </a:lnTo>
                  <a:lnTo>
                    <a:pt x="33869" y="3567322"/>
                  </a:lnTo>
                  <a:lnTo>
                    <a:pt x="33864" y="3577122"/>
                  </a:lnTo>
                  <a:lnTo>
                    <a:pt x="33856" y="3586922"/>
                  </a:lnTo>
                  <a:lnTo>
                    <a:pt x="33843" y="3596723"/>
                  </a:lnTo>
                  <a:lnTo>
                    <a:pt x="33825" y="3606523"/>
                  </a:lnTo>
                  <a:lnTo>
                    <a:pt x="33803" y="3616323"/>
                  </a:lnTo>
                  <a:lnTo>
                    <a:pt x="33774" y="3626124"/>
                  </a:lnTo>
                  <a:lnTo>
                    <a:pt x="33742" y="3635924"/>
                  </a:lnTo>
                  <a:lnTo>
                    <a:pt x="33704" y="3645724"/>
                  </a:lnTo>
                  <a:lnTo>
                    <a:pt x="33662" y="3655525"/>
                  </a:lnTo>
                  <a:lnTo>
                    <a:pt x="33615" y="3665325"/>
                  </a:lnTo>
                  <a:lnTo>
                    <a:pt x="33563" y="3675125"/>
                  </a:lnTo>
                  <a:lnTo>
                    <a:pt x="33508" y="3684926"/>
                  </a:lnTo>
                  <a:lnTo>
                    <a:pt x="33446" y="3694726"/>
                  </a:lnTo>
                  <a:lnTo>
                    <a:pt x="33382" y="3704526"/>
                  </a:lnTo>
                  <a:lnTo>
                    <a:pt x="33311" y="3714327"/>
                  </a:lnTo>
                  <a:lnTo>
                    <a:pt x="33238" y="3724127"/>
                  </a:lnTo>
                  <a:lnTo>
                    <a:pt x="33160" y="3733927"/>
                  </a:lnTo>
                  <a:lnTo>
                    <a:pt x="33077" y="3743728"/>
                  </a:lnTo>
                  <a:lnTo>
                    <a:pt x="32992" y="3753528"/>
                  </a:lnTo>
                  <a:lnTo>
                    <a:pt x="32900" y="3763328"/>
                  </a:lnTo>
                  <a:lnTo>
                    <a:pt x="32808" y="3773129"/>
                  </a:lnTo>
                  <a:lnTo>
                    <a:pt x="32709" y="3782929"/>
                  </a:lnTo>
                  <a:lnTo>
                    <a:pt x="32608" y="3792729"/>
                  </a:lnTo>
                  <a:lnTo>
                    <a:pt x="32503" y="3802530"/>
                  </a:lnTo>
                  <a:lnTo>
                    <a:pt x="32394" y="3812330"/>
                  </a:lnTo>
                  <a:lnTo>
                    <a:pt x="32283" y="3822131"/>
                  </a:lnTo>
                  <a:lnTo>
                    <a:pt x="32168" y="3831931"/>
                  </a:lnTo>
                  <a:lnTo>
                    <a:pt x="32052" y="3841731"/>
                  </a:lnTo>
                  <a:lnTo>
                    <a:pt x="31930" y="3851532"/>
                  </a:lnTo>
                  <a:lnTo>
                    <a:pt x="31807" y="3861332"/>
                  </a:lnTo>
                  <a:lnTo>
                    <a:pt x="31681" y="3871132"/>
                  </a:lnTo>
                  <a:lnTo>
                    <a:pt x="31553" y="3880933"/>
                  </a:lnTo>
                  <a:lnTo>
                    <a:pt x="31423" y="3890733"/>
                  </a:lnTo>
                  <a:lnTo>
                    <a:pt x="31290" y="3900533"/>
                  </a:lnTo>
                  <a:lnTo>
                    <a:pt x="31156" y="3910334"/>
                  </a:lnTo>
                  <a:lnTo>
                    <a:pt x="31018" y="3920134"/>
                  </a:lnTo>
                  <a:lnTo>
                    <a:pt x="30880" y="3929934"/>
                  </a:lnTo>
                  <a:lnTo>
                    <a:pt x="30740" y="3939735"/>
                  </a:lnTo>
                  <a:lnTo>
                    <a:pt x="30599" y="3949535"/>
                  </a:lnTo>
                  <a:lnTo>
                    <a:pt x="30456" y="3959335"/>
                  </a:lnTo>
                  <a:lnTo>
                    <a:pt x="30312" y="3969136"/>
                  </a:lnTo>
                  <a:lnTo>
                    <a:pt x="30167" y="3978936"/>
                  </a:lnTo>
                  <a:lnTo>
                    <a:pt x="30021" y="3988736"/>
                  </a:lnTo>
                  <a:lnTo>
                    <a:pt x="29875" y="3998537"/>
                  </a:lnTo>
                  <a:lnTo>
                    <a:pt x="29727" y="4008337"/>
                  </a:lnTo>
                  <a:lnTo>
                    <a:pt x="29579" y="4018137"/>
                  </a:lnTo>
                  <a:lnTo>
                    <a:pt x="29431" y="4027938"/>
                  </a:lnTo>
                  <a:lnTo>
                    <a:pt x="29283" y="4037738"/>
                  </a:lnTo>
                  <a:lnTo>
                    <a:pt x="29134" y="4047538"/>
                  </a:lnTo>
                  <a:lnTo>
                    <a:pt x="28986" y="4057339"/>
                  </a:lnTo>
                  <a:lnTo>
                    <a:pt x="28837" y="4067139"/>
                  </a:lnTo>
                  <a:lnTo>
                    <a:pt x="28689" y="4076939"/>
                  </a:lnTo>
                  <a:lnTo>
                    <a:pt x="28542" y="4086740"/>
                  </a:lnTo>
                  <a:lnTo>
                    <a:pt x="28394" y="4096540"/>
                  </a:lnTo>
                  <a:lnTo>
                    <a:pt x="28248" y="4106340"/>
                  </a:lnTo>
                  <a:lnTo>
                    <a:pt x="28102" y="4116141"/>
                  </a:lnTo>
                  <a:lnTo>
                    <a:pt x="27957" y="4125941"/>
                  </a:lnTo>
                  <a:lnTo>
                    <a:pt x="27813" y="4135741"/>
                  </a:lnTo>
                  <a:lnTo>
                    <a:pt x="27670" y="4145542"/>
                  </a:lnTo>
                  <a:lnTo>
                    <a:pt x="27528" y="4155342"/>
                  </a:lnTo>
                  <a:lnTo>
                    <a:pt x="27387" y="4165142"/>
                  </a:lnTo>
                  <a:lnTo>
                    <a:pt x="27247" y="4174943"/>
                  </a:lnTo>
                  <a:lnTo>
                    <a:pt x="27109" y="4184743"/>
                  </a:lnTo>
                  <a:lnTo>
                    <a:pt x="26973" y="4194543"/>
                  </a:lnTo>
                  <a:lnTo>
                    <a:pt x="26837" y="4204344"/>
                  </a:lnTo>
                  <a:lnTo>
                    <a:pt x="26704" y="4214144"/>
                  </a:lnTo>
                  <a:lnTo>
                    <a:pt x="26572" y="4223944"/>
                  </a:lnTo>
                  <a:lnTo>
                    <a:pt x="26442" y="4233745"/>
                  </a:lnTo>
                  <a:lnTo>
                    <a:pt x="26314" y="4243545"/>
                  </a:lnTo>
                  <a:lnTo>
                    <a:pt x="26187" y="4253345"/>
                  </a:lnTo>
                  <a:lnTo>
                    <a:pt x="26063" y="4263146"/>
                  </a:lnTo>
                  <a:lnTo>
                    <a:pt x="25939" y="4272946"/>
                  </a:lnTo>
                  <a:lnTo>
                    <a:pt x="25820" y="4282746"/>
                  </a:lnTo>
                  <a:lnTo>
                    <a:pt x="25701" y="4292547"/>
                  </a:lnTo>
                  <a:lnTo>
                    <a:pt x="25584" y="4302347"/>
                  </a:lnTo>
                  <a:lnTo>
                    <a:pt x="25470" y="4312147"/>
                  </a:lnTo>
                  <a:lnTo>
                    <a:pt x="25357" y="4321948"/>
                  </a:lnTo>
                  <a:lnTo>
                    <a:pt x="25248" y="4331748"/>
                  </a:lnTo>
                  <a:lnTo>
                    <a:pt x="25139" y="4341548"/>
                  </a:lnTo>
                  <a:lnTo>
                    <a:pt x="25034" y="4351349"/>
                  </a:lnTo>
                  <a:lnTo>
                    <a:pt x="24930" y="4361149"/>
                  </a:lnTo>
                  <a:lnTo>
                    <a:pt x="24829" y="4370949"/>
                  </a:lnTo>
                  <a:lnTo>
                    <a:pt x="24730" y="4380750"/>
                  </a:lnTo>
                  <a:lnTo>
                    <a:pt x="24633" y="4390550"/>
                  </a:lnTo>
                  <a:lnTo>
                    <a:pt x="24539" y="4400350"/>
                  </a:lnTo>
                  <a:lnTo>
                    <a:pt x="24445" y="4410151"/>
                  </a:lnTo>
                  <a:lnTo>
                    <a:pt x="24356" y="4419951"/>
                  </a:lnTo>
                  <a:lnTo>
                    <a:pt x="24268" y="4429751"/>
                  </a:lnTo>
                  <a:lnTo>
                    <a:pt x="24183" y="4439552"/>
                  </a:lnTo>
                  <a:lnTo>
                    <a:pt x="24099" y="4449352"/>
                  </a:lnTo>
                  <a:lnTo>
                    <a:pt x="24018" y="4459152"/>
                  </a:lnTo>
                  <a:lnTo>
                    <a:pt x="23939" y="4468953"/>
                  </a:lnTo>
                  <a:lnTo>
                    <a:pt x="23861" y="4478753"/>
                  </a:lnTo>
                  <a:lnTo>
                    <a:pt x="23787" y="4488553"/>
                  </a:lnTo>
                  <a:lnTo>
                    <a:pt x="23714" y="4498354"/>
                  </a:lnTo>
                  <a:lnTo>
                    <a:pt x="23644" y="4508154"/>
                  </a:lnTo>
                  <a:lnTo>
                    <a:pt x="23576" y="4517954"/>
                  </a:lnTo>
                  <a:lnTo>
                    <a:pt x="23509" y="4527755"/>
                  </a:lnTo>
                  <a:lnTo>
                    <a:pt x="23445" y="4537555"/>
                  </a:lnTo>
                  <a:lnTo>
                    <a:pt x="23383" y="4547355"/>
                  </a:lnTo>
                  <a:lnTo>
                    <a:pt x="23323" y="4557156"/>
                  </a:lnTo>
                  <a:lnTo>
                    <a:pt x="23264" y="4566956"/>
                  </a:lnTo>
                  <a:lnTo>
                    <a:pt x="23208" y="4576756"/>
                  </a:lnTo>
                  <a:lnTo>
                    <a:pt x="23153" y="4586557"/>
                  </a:lnTo>
                  <a:lnTo>
                    <a:pt x="23100" y="4596357"/>
                  </a:lnTo>
                  <a:lnTo>
                    <a:pt x="23049" y="4606157"/>
                  </a:lnTo>
                  <a:lnTo>
                    <a:pt x="23000" y="4615958"/>
                  </a:lnTo>
                  <a:lnTo>
                    <a:pt x="22953" y="4625758"/>
                  </a:lnTo>
                  <a:lnTo>
                    <a:pt x="22907" y="4635558"/>
                  </a:lnTo>
                  <a:lnTo>
                    <a:pt x="22863" y="4645359"/>
                  </a:lnTo>
                  <a:lnTo>
                    <a:pt x="22820" y="4655159"/>
                  </a:lnTo>
                  <a:lnTo>
                    <a:pt x="22779" y="4664959"/>
                  </a:lnTo>
                  <a:lnTo>
                    <a:pt x="22740" y="4674760"/>
                  </a:lnTo>
                  <a:lnTo>
                    <a:pt x="22702" y="4684560"/>
                  </a:lnTo>
                  <a:lnTo>
                    <a:pt x="22666" y="4694360"/>
                  </a:lnTo>
                  <a:lnTo>
                    <a:pt x="22630" y="4704161"/>
                  </a:lnTo>
                  <a:lnTo>
                    <a:pt x="22597" y="4713961"/>
                  </a:lnTo>
                  <a:lnTo>
                    <a:pt x="22564" y="4723761"/>
                  </a:lnTo>
                  <a:lnTo>
                    <a:pt x="22534" y="4733562"/>
                  </a:lnTo>
                  <a:lnTo>
                    <a:pt x="22504" y="4743362"/>
                  </a:lnTo>
                  <a:lnTo>
                    <a:pt x="22475" y="4753162"/>
                  </a:lnTo>
                  <a:lnTo>
                    <a:pt x="22448" y="4762963"/>
                  </a:lnTo>
                  <a:lnTo>
                    <a:pt x="22422" y="4772763"/>
                  </a:lnTo>
                  <a:lnTo>
                    <a:pt x="22397" y="4782563"/>
                  </a:lnTo>
                  <a:lnTo>
                    <a:pt x="22373" y="4792364"/>
                  </a:lnTo>
                  <a:lnTo>
                    <a:pt x="22350" y="4802164"/>
                  </a:lnTo>
                  <a:lnTo>
                    <a:pt x="22328" y="4811964"/>
                  </a:lnTo>
                  <a:lnTo>
                    <a:pt x="22307" y="4821765"/>
                  </a:lnTo>
                  <a:lnTo>
                    <a:pt x="22287" y="4831565"/>
                  </a:lnTo>
                  <a:lnTo>
                    <a:pt x="22268" y="4841365"/>
                  </a:lnTo>
                  <a:lnTo>
                    <a:pt x="22250" y="4851166"/>
                  </a:lnTo>
                  <a:lnTo>
                    <a:pt x="22233" y="4860966"/>
                  </a:lnTo>
                  <a:lnTo>
                    <a:pt x="22216" y="4870766"/>
                  </a:lnTo>
                  <a:lnTo>
                    <a:pt x="22200" y="4880567"/>
                  </a:lnTo>
                  <a:lnTo>
                    <a:pt x="22185" y="4890367"/>
                  </a:lnTo>
                  <a:lnTo>
                    <a:pt x="22171" y="4900167"/>
                  </a:lnTo>
                  <a:lnTo>
                    <a:pt x="22157" y="4909968"/>
                  </a:lnTo>
                  <a:lnTo>
                    <a:pt x="22145" y="4919768"/>
                  </a:lnTo>
                  <a:lnTo>
                    <a:pt x="22132" y="4929568"/>
                  </a:lnTo>
                  <a:lnTo>
                    <a:pt x="22121" y="4939369"/>
                  </a:lnTo>
                  <a:lnTo>
                    <a:pt x="22110" y="4949169"/>
                  </a:lnTo>
                  <a:lnTo>
                    <a:pt x="22099" y="4958969"/>
                  </a:lnTo>
                  <a:lnTo>
                    <a:pt x="22089" y="4968770"/>
                  </a:lnTo>
                  <a:lnTo>
                    <a:pt x="22080" y="4978570"/>
                  </a:lnTo>
                  <a:lnTo>
                    <a:pt x="22071" y="4988370"/>
                  </a:lnTo>
                  <a:lnTo>
                    <a:pt x="22062" y="4998171"/>
                  </a:lnTo>
                  <a:lnTo>
                    <a:pt x="2205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50477" y="2006916"/>
              <a:ext cx="56008" cy="3392059"/>
            </a:xfrm>
            <a:custGeom>
              <a:avLst/>
              <a:pathLst>
                <a:path w="56008" h="3392059">
                  <a:moveTo>
                    <a:pt x="27826" y="3392059"/>
                  </a:moveTo>
                  <a:lnTo>
                    <a:pt x="27807" y="3385421"/>
                  </a:lnTo>
                  <a:lnTo>
                    <a:pt x="27788" y="3378783"/>
                  </a:lnTo>
                  <a:lnTo>
                    <a:pt x="27766" y="3372145"/>
                  </a:lnTo>
                  <a:lnTo>
                    <a:pt x="27742" y="3365507"/>
                  </a:lnTo>
                  <a:lnTo>
                    <a:pt x="27717" y="3358869"/>
                  </a:lnTo>
                  <a:lnTo>
                    <a:pt x="27689" y="3352231"/>
                  </a:lnTo>
                  <a:lnTo>
                    <a:pt x="27659" y="3345593"/>
                  </a:lnTo>
                  <a:lnTo>
                    <a:pt x="27627" y="3338955"/>
                  </a:lnTo>
                  <a:lnTo>
                    <a:pt x="27591" y="3332317"/>
                  </a:lnTo>
                  <a:lnTo>
                    <a:pt x="27553" y="3325679"/>
                  </a:lnTo>
                  <a:lnTo>
                    <a:pt x="27512" y="3319040"/>
                  </a:lnTo>
                  <a:lnTo>
                    <a:pt x="27468" y="3312402"/>
                  </a:lnTo>
                  <a:lnTo>
                    <a:pt x="27419" y="3305764"/>
                  </a:lnTo>
                  <a:lnTo>
                    <a:pt x="27368" y="3299126"/>
                  </a:lnTo>
                  <a:lnTo>
                    <a:pt x="27313" y="3292488"/>
                  </a:lnTo>
                  <a:lnTo>
                    <a:pt x="27253" y="3285850"/>
                  </a:lnTo>
                  <a:lnTo>
                    <a:pt x="27190" y="3279212"/>
                  </a:lnTo>
                  <a:lnTo>
                    <a:pt x="27122" y="3272574"/>
                  </a:lnTo>
                  <a:lnTo>
                    <a:pt x="27049" y="3265936"/>
                  </a:lnTo>
                  <a:lnTo>
                    <a:pt x="26972" y="3259298"/>
                  </a:lnTo>
                  <a:lnTo>
                    <a:pt x="26889" y="3252660"/>
                  </a:lnTo>
                  <a:lnTo>
                    <a:pt x="26800" y="3246022"/>
                  </a:lnTo>
                  <a:lnTo>
                    <a:pt x="26707" y="3239383"/>
                  </a:lnTo>
                  <a:lnTo>
                    <a:pt x="26607" y="3232745"/>
                  </a:lnTo>
                  <a:lnTo>
                    <a:pt x="26500" y="3226107"/>
                  </a:lnTo>
                  <a:lnTo>
                    <a:pt x="26388" y="3219469"/>
                  </a:lnTo>
                  <a:lnTo>
                    <a:pt x="26270" y="3212831"/>
                  </a:lnTo>
                  <a:lnTo>
                    <a:pt x="26142" y="3206193"/>
                  </a:lnTo>
                  <a:lnTo>
                    <a:pt x="26009" y="3199555"/>
                  </a:lnTo>
                  <a:lnTo>
                    <a:pt x="25870" y="3192917"/>
                  </a:lnTo>
                  <a:lnTo>
                    <a:pt x="25720" y="3186279"/>
                  </a:lnTo>
                  <a:lnTo>
                    <a:pt x="25564" y="3179641"/>
                  </a:lnTo>
                  <a:lnTo>
                    <a:pt x="25402" y="3173003"/>
                  </a:lnTo>
                  <a:lnTo>
                    <a:pt x="25227" y="3166365"/>
                  </a:lnTo>
                  <a:lnTo>
                    <a:pt x="25047" y="3159726"/>
                  </a:lnTo>
                  <a:lnTo>
                    <a:pt x="24859" y="3153088"/>
                  </a:lnTo>
                  <a:lnTo>
                    <a:pt x="24659" y="3146450"/>
                  </a:lnTo>
                  <a:lnTo>
                    <a:pt x="24452" y="3139812"/>
                  </a:lnTo>
                  <a:lnTo>
                    <a:pt x="24238" y="3133174"/>
                  </a:lnTo>
                  <a:lnTo>
                    <a:pt x="24011" y="3126536"/>
                  </a:lnTo>
                  <a:lnTo>
                    <a:pt x="23776" y="3119898"/>
                  </a:lnTo>
                  <a:lnTo>
                    <a:pt x="23535" y="3113260"/>
                  </a:lnTo>
                  <a:lnTo>
                    <a:pt x="23280" y="3106622"/>
                  </a:lnTo>
                  <a:lnTo>
                    <a:pt x="23017" y="3099984"/>
                  </a:lnTo>
                  <a:lnTo>
                    <a:pt x="22748" y="3093346"/>
                  </a:lnTo>
                  <a:lnTo>
                    <a:pt x="22465" y="3086708"/>
                  </a:lnTo>
                  <a:lnTo>
                    <a:pt x="22175" y="3080069"/>
                  </a:lnTo>
                  <a:lnTo>
                    <a:pt x="21877" y="3073431"/>
                  </a:lnTo>
                  <a:lnTo>
                    <a:pt x="21567" y="3066793"/>
                  </a:lnTo>
                  <a:lnTo>
                    <a:pt x="21250" y="3060155"/>
                  </a:lnTo>
                  <a:lnTo>
                    <a:pt x="20927" y="3053517"/>
                  </a:lnTo>
                  <a:lnTo>
                    <a:pt x="20592" y="3046879"/>
                  </a:lnTo>
                  <a:lnTo>
                    <a:pt x="20250" y="3040241"/>
                  </a:lnTo>
                  <a:lnTo>
                    <a:pt x="19902" y="3033603"/>
                  </a:lnTo>
                  <a:lnTo>
                    <a:pt x="19544" y="3026965"/>
                  </a:lnTo>
                  <a:lnTo>
                    <a:pt x="19179" y="3020327"/>
                  </a:lnTo>
                  <a:lnTo>
                    <a:pt x="18810" y="3013689"/>
                  </a:lnTo>
                  <a:lnTo>
                    <a:pt x="18433" y="3007051"/>
                  </a:lnTo>
                  <a:lnTo>
                    <a:pt x="18051" y="3000413"/>
                  </a:lnTo>
                  <a:lnTo>
                    <a:pt x="17664" y="2993774"/>
                  </a:lnTo>
                  <a:lnTo>
                    <a:pt x="17272" y="2987136"/>
                  </a:lnTo>
                  <a:lnTo>
                    <a:pt x="16876" y="2980498"/>
                  </a:lnTo>
                  <a:lnTo>
                    <a:pt x="16478" y="2973860"/>
                  </a:lnTo>
                  <a:lnTo>
                    <a:pt x="16076" y="2967222"/>
                  </a:lnTo>
                  <a:lnTo>
                    <a:pt x="15673" y="2960584"/>
                  </a:lnTo>
                  <a:lnTo>
                    <a:pt x="15268" y="2953946"/>
                  </a:lnTo>
                  <a:lnTo>
                    <a:pt x="14862" y="2947308"/>
                  </a:lnTo>
                  <a:lnTo>
                    <a:pt x="14458" y="2940670"/>
                  </a:lnTo>
                  <a:lnTo>
                    <a:pt x="14053" y="2934032"/>
                  </a:lnTo>
                  <a:lnTo>
                    <a:pt x="13651" y="2927394"/>
                  </a:lnTo>
                  <a:lnTo>
                    <a:pt x="13251" y="2920756"/>
                  </a:lnTo>
                  <a:lnTo>
                    <a:pt x="12855" y="2914117"/>
                  </a:lnTo>
                  <a:lnTo>
                    <a:pt x="12462" y="2907479"/>
                  </a:lnTo>
                  <a:lnTo>
                    <a:pt x="12076" y="2900841"/>
                  </a:lnTo>
                  <a:lnTo>
                    <a:pt x="11694" y="2894203"/>
                  </a:lnTo>
                  <a:lnTo>
                    <a:pt x="11319" y="2887565"/>
                  </a:lnTo>
                  <a:lnTo>
                    <a:pt x="10953" y="2880927"/>
                  </a:lnTo>
                  <a:lnTo>
                    <a:pt x="10593" y="2874289"/>
                  </a:lnTo>
                  <a:lnTo>
                    <a:pt x="10242" y="2867651"/>
                  </a:lnTo>
                  <a:lnTo>
                    <a:pt x="9903" y="2861013"/>
                  </a:lnTo>
                  <a:lnTo>
                    <a:pt x="9573" y="2854375"/>
                  </a:lnTo>
                  <a:lnTo>
                    <a:pt x="9253" y="2847737"/>
                  </a:lnTo>
                  <a:lnTo>
                    <a:pt x="8949" y="2841099"/>
                  </a:lnTo>
                  <a:lnTo>
                    <a:pt x="8654" y="2834460"/>
                  </a:lnTo>
                  <a:lnTo>
                    <a:pt x="8372" y="2827822"/>
                  </a:lnTo>
                  <a:lnTo>
                    <a:pt x="8107" y="2821184"/>
                  </a:lnTo>
                  <a:lnTo>
                    <a:pt x="7854" y="2814546"/>
                  </a:lnTo>
                  <a:lnTo>
                    <a:pt x="7614" y="2807908"/>
                  </a:lnTo>
                  <a:lnTo>
                    <a:pt x="7395" y="2801270"/>
                  </a:lnTo>
                  <a:lnTo>
                    <a:pt x="7188" y="2794632"/>
                  </a:lnTo>
                  <a:lnTo>
                    <a:pt x="6995" y="2787994"/>
                  </a:lnTo>
                  <a:lnTo>
                    <a:pt x="6825" y="2781356"/>
                  </a:lnTo>
                  <a:lnTo>
                    <a:pt x="6667" y="2774718"/>
                  </a:lnTo>
                  <a:lnTo>
                    <a:pt x="6524" y="2768080"/>
                  </a:lnTo>
                  <a:lnTo>
                    <a:pt x="6405" y="2761442"/>
                  </a:lnTo>
                  <a:lnTo>
                    <a:pt x="6298" y="2754803"/>
                  </a:lnTo>
                  <a:lnTo>
                    <a:pt x="6206" y="2748165"/>
                  </a:lnTo>
                  <a:lnTo>
                    <a:pt x="6139" y="2741527"/>
                  </a:lnTo>
                  <a:lnTo>
                    <a:pt x="6085" y="2734889"/>
                  </a:lnTo>
                  <a:lnTo>
                    <a:pt x="6044" y="2728251"/>
                  </a:lnTo>
                  <a:lnTo>
                    <a:pt x="6028" y="2721613"/>
                  </a:lnTo>
                  <a:lnTo>
                    <a:pt x="6024" y="2714975"/>
                  </a:lnTo>
                  <a:lnTo>
                    <a:pt x="6034" y="2708337"/>
                  </a:lnTo>
                  <a:lnTo>
                    <a:pt x="6067" y="2701699"/>
                  </a:lnTo>
                  <a:lnTo>
                    <a:pt x="6112" y="2695061"/>
                  </a:lnTo>
                  <a:lnTo>
                    <a:pt x="6168" y="2688423"/>
                  </a:lnTo>
                  <a:lnTo>
                    <a:pt x="6247" y="2681785"/>
                  </a:lnTo>
                  <a:lnTo>
                    <a:pt x="6336" y="2675146"/>
                  </a:lnTo>
                  <a:lnTo>
                    <a:pt x="6437" y="2668508"/>
                  </a:lnTo>
                  <a:lnTo>
                    <a:pt x="6556" y="2661870"/>
                  </a:lnTo>
                  <a:lnTo>
                    <a:pt x="6685" y="2655232"/>
                  </a:lnTo>
                  <a:lnTo>
                    <a:pt x="6823" y="2648594"/>
                  </a:lnTo>
                  <a:lnTo>
                    <a:pt x="6978" y="2641956"/>
                  </a:lnTo>
                  <a:lnTo>
                    <a:pt x="7141" y="2635318"/>
                  </a:lnTo>
                  <a:lnTo>
                    <a:pt x="7312" y="2628680"/>
                  </a:lnTo>
                  <a:lnTo>
                    <a:pt x="7495" y="2622042"/>
                  </a:lnTo>
                  <a:lnTo>
                    <a:pt x="7685" y="2615404"/>
                  </a:lnTo>
                  <a:lnTo>
                    <a:pt x="7882" y="2608766"/>
                  </a:lnTo>
                  <a:lnTo>
                    <a:pt x="8088" y="2602128"/>
                  </a:lnTo>
                  <a:lnTo>
                    <a:pt x="8299" y="2595490"/>
                  </a:lnTo>
                  <a:lnTo>
                    <a:pt x="8514" y="2588851"/>
                  </a:lnTo>
                  <a:lnTo>
                    <a:pt x="8736" y="2582213"/>
                  </a:lnTo>
                  <a:lnTo>
                    <a:pt x="8961" y="2575575"/>
                  </a:lnTo>
                  <a:lnTo>
                    <a:pt x="9188" y="2568937"/>
                  </a:lnTo>
                  <a:lnTo>
                    <a:pt x="9419" y="2562299"/>
                  </a:lnTo>
                  <a:lnTo>
                    <a:pt x="9651" y="2555661"/>
                  </a:lnTo>
                  <a:lnTo>
                    <a:pt x="9884" y="2549023"/>
                  </a:lnTo>
                  <a:lnTo>
                    <a:pt x="10118" y="2542385"/>
                  </a:lnTo>
                  <a:lnTo>
                    <a:pt x="10351" y="2535747"/>
                  </a:lnTo>
                  <a:lnTo>
                    <a:pt x="10583" y="2529109"/>
                  </a:lnTo>
                  <a:lnTo>
                    <a:pt x="10814" y="2522471"/>
                  </a:lnTo>
                  <a:lnTo>
                    <a:pt x="11043" y="2515833"/>
                  </a:lnTo>
                  <a:lnTo>
                    <a:pt x="11270" y="2509194"/>
                  </a:lnTo>
                  <a:lnTo>
                    <a:pt x="11493" y="2502556"/>
                  </a:lnTo>
                  <a:lnTo>
                    <a:pt x="11712" y="2495918"/>
                  </a:lnTo>
                  <a:lnTo>
                    <a:pt x="11929" y="2489280"/>
                  </a:lnTo>
                  <a:lnTo>
                    <a:pt x="12141" y="2482642"/>
                  </a:lnTo>
                  <a:lnTo>
                    <a:pt x="12347" y="2476004"/>
                  </a:lnTo>
                  <a:lnTo>
                    <a:pt x="12550" y="2469366"/>
                  </a:lnTo>
                  <a:lnTo>
                    <a:pt x="12747" y="2462728"/>
                  </a:lnTo>
                  <a:lnTo>
                    <a:pt x="12938" y="2456090"/>
                  </a:lnTo>
                  <a:lnTo>
                    <a:pt x="13125" y="2449452"/>
                  </a:lnTo>
                  <a:lnTo>
                    <a:pt x="13306" y="2442814"/>
                  </a:lnTo>
                  <a:lnTo>
                    <a:pt x="13480" y="2436176"/>
                  </a:lnTo>
                  <a:lnTo>
                    <a:pt x="13649" y="2429537"/>
                  </a:lnTo>
                  <a:lnTo>
                    <a:pt x="13812" y="2422899"/>
                  </a:lnTo>
                  <a:lnTo>
                    <a:pt x="13968" y="2416261"/>
                  </a:lnTo>
                  <a:lnTo>
                    <a:pt x="14119" y="2409623"/>
                  </a:lnTo>
                  <a:lnTo>
                    <a:pt x="14265" y="2402985"/>
                  </a:lnTo>
                  <a:lnTo>
                    <a:pt x="14403" y="2396347"/>
                  </a:lnTo>
                  <a:lnTo>
                    <a:pt x="14537" y="2389709"/>
                  </a:lnTo>
                  <a:lnTo>
                    <a:pt x="14666" y="2383071"/>
                  </a:lnTo>
                  <a:lnTo>
                    <a:pt x="14788" y="2376433"/>
                  </a:lnTo>
                  <a:lnTo>
                    <a:pt x="14906" y="2369795"/>
                  </a:lnTo>
                  <a:lnTo>
                    <a:pt x="15020" y="2363157"/>
                  </a:lnTo>
                  <a:lnTo>
                    <a:pt x="15128" y="2356519"/>
                  </a:lnTo>
                  <a:lnTo>
                    <a:pt x="15232" y="2349880"/>
                  </a:lnTo>
                  <a:lnTo>
                    <a:pt x="15332" y="2343242"/>
                  </a:lnTo>
                  <a:lnTo>
                    <a:pt x="15427" y="2336604"/>
                  </a:lnTo>
                  <a:lnTo>
                    <a:pt x="15520" y="2329966"/>
                  </a:lnTo>
                  <a:lnTo>
                    <a:pt x="15610" y="2323328"/>
                  </a:lnTo>
                  <a:lnTo>
                    <a:pt x="15696" y="2316690"/>
                  </a:lnTo>
                  <a:lnTo>
                    <a:pt x="15780" y="2310052"/>
                  </a:lnTo>
                  <a:lnTo>
                    <a:pt x="15862" y="2303414"/>
                  </a:lnTo>
                  <a:lnTo>
                    <a:pt x="15941" y="2296776"/>
                  </a:lnTo>
                  <a:lnTo>
                    <a:pt x="16019" y="2290138"/>
                  </a:lnTo>
                  <a:lnTo>
                    <a:pt x="16096" y="2283500"/>
                  </a:lnTo>
                  <a:lnTo>
                    <a:pt x="16172" y="2276862"/>
                  </a:lnTo>
                  <a:lnTo>
                    <a:pt x="16247" y="2270223"/>
                  </a:lnTo>
                  <a:lnTo>
                    <a:pt x="16322" y="2263585"/>
                  </a:lnTo>
                  <a:lnTo>
                    <a:pt x="16397" y="2256947"/>
                  </a:lnTo>
                  <a:lnTo>
                    <a:pt x="16473" y="2250309"/>
                  </a:lnTo>
                  <a:lnTo>
                    <a:pt x="16548" y="2243671"/>
                  </a:lnTo>
                  <a:lnTo>
                    <a:pt x="16625" y="2237033"/>
                  </a:lnTo>
                  <a:lnTo>
                    <a:pt x="16702" y="2230395"/>
                  </a:lnTo>
                  <a:lnTo>
                    <a:pt x="16780" y="2223757"/>
                  </a:lnTo>
                  <a:lnTo>
                    <a:pt x="16860" y="2217119"/>
                  </a:lnTo>
                  <a:lnTo>
                    <a:pt x="16942" y="2210481"/>
                  </a:lnTo>
                  <a:lnTo>
                    <a:pt x="17025" y="2203843"/>
                  </a:lnTo>
                  <a:lnTo>
                    <a:pt x="17110" y="2197205"/>
                  </a:lnTo>
                  <a:lnTo>
                    <a:pt x="17197" y="2190567"/>
                  </a:lnTo>
                  <a:lnTo>
                    <a:pt x="17286" y="2183928"/>
                  </a:lnTo>
                  <a:lnTo>
                    <a:pt x="17377" y="2177290"/>
                  </a:lnTo>
                  <a:lnTo>
                    <a:pt x="17470" y="2170652"/>
                  </a:lnTo>
                  <a:lnTo>
                    <a:pt x="17565" y="2164014"/>
                  </a:lnTo>
                  <a:lnTo>
                    <a:pt x="17662" y="2157376"/>
                  </a:lnTo>
                  <a:lnTo>
                    <a:pt x="17762" y="2150738"/>
                  </a:lnTo>
                  <a:lnTo>
                    <a:pt x="17863" y="2144100"/>
                  </a:lnTo>
                  <a:lnTo>
                    <a:pt x="17966" y="2137462"/>
                  </a:lnTo>
                  <a:lnTo>
                    <a:pt x="18071" y="2130824"/>
                  </a:lnTo>
                  <a:lnTo>
                    <a:pt x="18177" y="2124186"/>
                  </a:lnTo>
                  <a:lnTo>
                    <a:pt x="18285" y="2117548"/>
                  </a:lnTo>
                  <a:lnTo>
                    <a:pt x="18395" y="2110910"/>
                  </a:lnTo>
                  <a:lnTo>
                    <a:pt x="18505" y="2104271"/>
                  </a:lnTo>
                  <a:lnTo>
                    <a:pt x="18617" y="2097633"/>
                  </a:lnTo>
                  <a:lnTo>
                    <a:pt x="18729" y="2090995"/>
                  </a:lnTo>
                  <a:lnTo>
                    <a:pt x="18841" y="2084357"/>
                  </a:lnTo>
                  <a:lnTo>
                    <a:pt x="18954" y="2077719"/>
                  </a:lnTo>
                  <a:lnTo>
                    <a:pt x="19066" y="2071081"/>
                  </a:lnTo>
                  <a:lnTo>
                    <a:pt x="19178" y="2064443"/>
                  </a:lnTo>
                  <a:lnTo>
                    <a:pt x="19289" y="2057805"/>
                  </a:lnTo>
                  <a:lnTo>
                    <a:pt x="19400" y="2051167"/>
                  </a:lnTo>
                  <a:lnTo>
                    <a:pt x="19509" y="2044529"/>
                  </a:lnTo>
                  <a:lnTo>
                    <a:pt x="19616" y="2037891"/>
                  </a:lnTo>
                  <a:lnTo>
                    <a:pt x="19721" y="2031253"/>
                  </a:lnTo>
                  <a:lnTo>
                    <a:pt x="19824" y="2024614"/>
                  </a:lnTo>
                  <a:lnTo>
                    <a:pt x="19925" y="2017976"/>
                  </a:lnTo>
                  <a:lnTo>
                    <a:pt x="20022" y="2011338"/>
                  </a:lnTo>
                  <a:lnTo>
                    <a:pt x="20116" y="2004700"/>
                  </a:lnTo>
                  <a:lnTo>
                    <a:pt x="20207" y="1998062"/>
                  </a:lnTo>
                  <a:lnTo>
                    <a:pt x="20293" y="1991424"/>
                  </a:lnTo>
                  <a:lnTo>
                    <a:pt x="20375" y="1984786"/>
                  </a:lnTo>
                  <a:lnTo>
                    <a:pt x="20454" y="1978148"/>
                  </a:lnTo>
                  <a:lnTo>
                    <a:pt x="20526" y="1971510"/>
                  </a:lnTo>
                  <a:lnTo>
                    <a:pt x="20594" y="1964872"/>
                  </a:lnTo>
                  <a:lnTo>
                    <a:pt x="20658" y="1958234"/>
                  </a:lnTo>
                  <a:lnTo>
                    <a:pt x="20714" y="1951596"/>
                  </a:lnTo>
                  <a:lnTo>
                    <a:pt x="20765" y="1944957"/>
                  </a:lnTo>
                  <a:lnTo>
                    <a:pt x="20811" y="1938319"/>
                  </a:lnTo>
                  <a:lnTo>
                    <a:pt x="20849" y="1931681"/>
                  </a:lnTo>
                  <a:lnTo>
                    <a:pt x="20882" y="1925043"/>
                  </a:lnTo>
                  <a:lnTo>
                    <a:pt x="20910" y="1918405"/>
                  </a:lnTo>
                  <a:lnTo>
                    <a:pt x="20927" y="1911767"/>
                  </a:lnTo>
                  <a:lnTo>
                    <a:pt x="20940" y="1905129"/>
                  </a:lnTo>
                  <a:lnTo>
                    <a:pt x="20947" y="1898491"/>
                  </a:lnTo>
                  <a:lnTo>
                    <a:pt x="20944" y="1891853"/>
                  </a:lnTo>
                  <a:lnTo>
                    <a:pt x="20936" y="1885215"/>
                  </a:lnTo>
                  <a:lnTo>
                    <a:pt x="20922" y="1878577"/>
                  </a:lnTo>
                  <a:lnTo>
                    <a:pt x="20898" y="1871939"/>
                  </a:lnTo>
                  <a:lnTo>
                    <a:pt x="20868" y="1865301"/>
                  </a:lnTo>
                  <a:lnTo>
                    <a:pt x="20833" y="1858662"/>
                  </a:lnTo>
                  <a:lnTo>
                    <a:pt x="20788" y="1852024"/>
                  </a:lnTo>
                  <a:lnTo>
                    <a:pt x="20737" y="1845386"/>
                  </a:lnTo>
                  <a:lnTo>
                    <a:pt x="20681" y="1838748"/>
                  </a:lnTo>
                  <a:lnTo>
                    <a:pt x="20615" y="1832110"/>
                  </a:lnTo>
                  <a:lnTo>
                    <a:pt x="20543" y="1825472"/>
                  </a:lnTo>
                  <a:lnTo>
                    <a:pt x="20466" y="1818834"/>
                  </a:lnTo>
                  <a:lnTo>
                    <a:pt x="20380" y="1812196"/>
                  </a:lnTo>
                  <a:lnTo>
                    <a:pt x="20289" y="1805558"/>
                  </a:lnTo>
                  <a:lnTo>
                    <a:pt x="20193" y="1798920"/>
                  </a:lnTo>
                  <a:lnTo>
                    <a:pt x="20088" y="1792282"/>
                  </a:lnTo>
                  <a:lnTo>
                    <a:pt x="19978" y="1785644"/>
                  </a:lnTo>
                  <a:lnTo>
                    <a:pt x="19864" y="1779005"/>
                  </a:lnTo>
                  <a:lnTo>
                    <a:pt x="19743" y="1772367"/>
                  </a:lnTo>
                  <a:lnTo>
                    <a:pt x="19616" y="1765729"/>
                  </a:lnTo>
                  <a:lnTo>
                    <a:pt x="19485" y="1759091"/>
                  </a:lnTo>
                  <a:lnTo>
                    <a:pt x="19348" y="1752453"/>
                  </a:lnTo>
                  <a:lnTo>
                    <a:pt x="19206" y="1745815"/>
                  </a:lnTo>
                  <a:lnTo>
                    <a:pt x="19061" y="1739177"/>
                  </a:lnTo>
                  <a:lnTo>
                    <a:pt x="18909" y="1732539"/>
                  </a:lnTo>
                  <a:lnTo>
                    <a:pt x="18754" y="1725901"/>
                  </a:lnTo>
                  <a:lnTo>
                    <a:pt x="18595" y="1719263"/>
                  </a:lnTo>
                  <a:lnTo>
                    <a:pt x="18431" y="1712625"/>
                  </a:lnTo>
                  <a:lnTo>
                    <a:pt x="18263" y="1705987"/>
                  </a:lnTo>
                  <a:lnTo>
                    <a:pt x="18092" y="1699348"/>
                  </a:lnTo>
                  <a:lnTo>
                    <a:pt x="17917" y="1692710"/>
                  </a:lnTo>
                  <a:lnTo>
                    <a:pt x="17739" y="1686072"/>
                  </a:lnTo>
                  <a:lnTo>
                    <a:pt x="17557" y="1679434"/>
                  </a:lnTo>
                  <a:lnTo>
                    <a:pt x="17372" y="1672796"/>
                  </a:lnTo>
                  <a:lnTo>
                    <a:pt x="17183" y="1666158"/>
                  </a:lnTo>
                  <a:lnTo>
                    <a:pt x="16992" y="1659520"/>
                  </a:lnTo>
                  <a:lnTo>
                    <a:pt x="16798" y="1652882"/>
                  </a:lnTo>
                  <a:lnTo>
                    <a:pt x="16600" y="1646244"/>
                  </a:lnTo>
                  <a:lnTo>
                    <a:pt x="16399" y="1639606"/>
                  </a:lnTo>
                  <a:lnTo>
                    <a:pt x="16196" y="1632968"/>
                  </a:lnTo>
                  <a:lnTo>
                    <a:pt x="15990" y="1626330"/>
                  </a:lnTo>
                  <a:lnTo>
                    <a:pt x="15781" y="1619691"/>
                  </a:lnTo>
                  <a:lnTo>
                    <a:pt x="15569" y="1613053"/>
                  </a:lnTo>
                  <a:lnTo>
                    <a:pt x="15354" y="1606415"/>
                  </a:lnTo>
                  <a:lnTo>
                    <a:pt x="15136" y="1599777"/>
                  </a:lnTo>
                  <a:lnTo>
                    <a:pt x="14916" y="1593139"/>
                  </a:lnTo>
                  <a:lnTo>
                    <a:pt x="14692" y="1586501"/>
                  </a:lnTo>
                  <a:lnTo>
                    <a:pt x="14466" y="1579863"/>
                  </a:lnTo>
                  <a:lnTo>
                    <a:pt x="14237" y="1573225"/>
                  </a:lnTo>
                  <a:lnTo>
                    <a:pt x="14004" y="1566587"/>
                  </a:lnTo>
                  <a:lnTo>
                    <a:pt x="13769" y="1559949"/>
                  </a:lnTo>
                  <a:lnTo>
                    <a:pt x="13532" y="1553311"/>
                  </a:lnTo>
                  <a:lnTo>
                    <a:pt x="13290" y="1546673"/>
                  </a:lnTo>
                  <a:lnTo>
                    <a:pt x="13045" y="1540034"/>
                  </a:lnTo>
                  <a:lnTo>
                    <a:pt x="12798" y="1533396"/>
                  </a:lnTo>
                  <a:lnTo>
                    <a:pt x="12547" y="1526758"/>
                  </a:lnTo>
                  <a:lnTo>
                    <a:pt x="12294" y="1520120"/>
                  </a:lnTo>
                  <a:lnTo>
                    <a:pt x="12038" y="1513482"/>
                  </a:lnTo>
                  <a:lnTo>
                    <a:pt x="11777" y="1506844"/>
                  </a:lnTo>
                  <a:lnTo>
                    <a:pt x="11514" y="1500206"/>
                  </a:lnTo>
                  <a:lnTo>
                    <a:pt x="11249" y="1493568"/>
                  </a:lnTo>
                  <a:lnTo>
                    <a:pt x="10980" y="1486930"/>
                  </a:lnTo>
                  <a:lnTo>
                    <a:pt x="10708" y="1480292"/>
                  </a:lnTo>
                  <a:lnTo>
                    <a:pt x="10434" y="1473654"/>
                  </a:lnTo>
                  <a:lnTo>
                    <a:pt x="10156" y="1467016"/>
                  </a:lnTo>
                  <a:lnTo>
                    <a:pt x="9876" y="1460378"/>
                  </a:lnTo>
                  <a:lnTo>
                    <a:pt x="9595" y="1453739"/>
                  </a:lnTo>
                  <a:lnTo>
                    <a:pt x="9310" y="1447101"/>
                  </a:lnTo>
                  <a:lnTo>
                    <a:pt x="9023" y="1440463"/>
                  </a:lnTo>
                  <a:lnTo>
                    <a:pt x="8735" y="1433825"/>
                  </a:lnTo>
                  <a:lnTo>
                    <a:pt x="8445" y="1427187"/>
                  </a:lnTo>
                  <a:lnTo>
                    <a:pt x="8154" y="1420549"/>
                  </a:lnTo>
                  <a:lnTo>
                    <a:pt x="7861" y="1413911"/>
                  </a:lnTo>
                  <a:lnTo>
                    <a:pt x="7568" y="1407273"/>
                  </a:lnTo>
                  <a:lnTo>
                    <a:pt x="7274" y="1400635"/>
                  </a:lnTo>
                  <a:lnTo>
                    <a:pt x="6980" y="1393997"/>
                  </a:lnTo>
                  <a:lnTo>
                    <a:pt x="6686" y="1387359"/>
                  </a:lnTo>
                  <a:lnTo>
                    <a:pt x="6393" y="1380721"/>
                  </a:lnTo>
                  <a:lnTo>
                    <a:pt x="6101" y="1374082"/>
                  </a:lnTo>
                  <a:lnTo>
                    <a:pt x="5810" y="1367444"/>
                  </a:lnTo>
                  <a:lnTo>
                    <a:pt x="5521" y="1360806"/>
                  </a:lnTo>
                  <a:lnTo>
                    <a:pt x="5233" y="1354168"/>
                  </a:lnTo>
                  <a:lnTo>
                    <a:pt x="4949" y="1347530"/>
                  </a:lnTo>
                  <a:lnTo>
                    <a:pt x="4669" y="1340892"/>
                  </a:lnTo>
                  <a:lnTo>
                    <a:pt x="4391" y="1334254"/>
                  </a:lnTo>
                  <a:lnTo>
                    <a:pt x="4117" y="1327616"/>
                  </a:lnTo>
                  <a:lnTo>
                    <a:pt x="3849" y="1320978"/>
                  </a:lnTo>
                  <a:lnTo>
                    <a:pt x="3585" y="1314340"/>
                  </a:lnTo>
                  <a:lnTo>
                    <a:pt x="3327" y="1307702"/>
                  </a:lnTo>
                  <a:lnTo>
                    <a:pt x="3076" y="1301064"/>
                  </a:lnTo>
                  <a:lnTo>
                    <a:pt x="2830" y="1294425"/>
                  </a:lnTo>
                  <a:lnTo>
                    <a:pt x="2592" y="1287787"/>
                  </a:lnTo>
                  <a:lnTo>
                    <a:pt x="2362" y="1281149"/>
                  </a:lnTo>
                  <a:lnTo>
                    <a:pt x="2139" y="1274511"/>
                  </a:lnTo>
                  <a:lnTo>
                    <a:pt x="1925" y="1267873"/>
                  </a:lnTo>
                  <a:lnTo>
                    <a:pt x="1722" y="1261235"/>
                  </a:lnTo>
                  <a:lnTo>
                    <a:pt x="1526" y="1254597"/>
                  </a:lnTo>
                  <a:lnTo>
                    <a:pt x="1340" y="1247959"/>
                  </a:lnTo>
                  <a:lnTo>
                    <a:pt x="1167" y="1241321"/>
                  </a:lnTo>
                  <a:lnTo>
                    <a:pt x="1003" y="1234683"/>
                  </a:lnTo>
                  <a:lnTo>
                    <a:pt x="849" y="1228045"/>
                  </a:lnTo>
                  <a:lnTo>
                    <a:pt x="710" y="1221407"/>
                  </a:lnTo>
                  <a:lnTo>
                    <a:pt x="580" y="1214768"/>
                  </a:lnTo>
                  <a:lnTo>
                    <a:pt x="462" y="1208130"/>
                  </a:lnTo>
                  <a:lnTo>
                    <a:pt x="361" y="1201492"/>
                  </a:lnTo>
                  <a:lnTo>
                    <a:pt x="268" y="1194854"/>
                  </a:lnTo>
                  <a:lnTo>
                    <a:pt x="188" y="1188216"/>
                  </a:lnTo>
                  <a:lnTo>
                    <a:pt x="126" y="1181578"/>
                  </a:lnTo>
                  <a:lnTo>
                    <a:pt x="73" y="1174940"/>
                  </a:lnTo>
                  <a:lnTo>
                    <a:pt x="33" y="1168302"/>
                  </a:lnTo>
                  <a:lnTo>
                    <a:pt x="11" y="1161664"/>
                  </a:lnTo>
                  <a:lnTo>
                    <a:pt x="0" y="1155026"/>
                  </a:lnTo>
                  <a:lnTo>
                    <a:pt x="0" y="1148388"/>
                  </a:lnTo>
                  <a:lnTo>
                    <a:pt x="19" y="1141750"/>
                  </a:lnTo>
                  <a:lnTo>
                    <a:pt x="49" y="1135111"/>
                  </a:lnTo>
                  <a:lnTo>
                    <a:pt x="90" y="1128473"/>
                  </a:lnTo>
                  <a:lnTo>
                    <a:pt x="150" y="1121835"/>
                  </a:lnTo>
                  <a:lnTo>
                    <a:pt x="220" y="1115197"/>
                  </a:lnTo>
                  <a:lnTo>
                    <a:pt x="300" y="1108559"/>
                  </a:lnTo>
                  <a:lnTo>
                    <a:pt x="400" y="1101921"/>
                  </a:lnTo>
                  <a:lnTo>
                    <a:pt x="508" y="1095283"/>
                  </a:lnTo>
                  <a:lnTo>
                    <a:pt x="627" y="1088645"/>
                  </a:lnTo>
                  <a:lnTo>
                    <a:pt x="763" y="1082007"/>
                  </a:lnTo>
                  <a:lnTo>
                    <a:pt x="907" y="1075369"/>
                  </a:lnTo>
                  <a:lnTo>
                    <a:pt x="1061" y="1068731"/>
                  </a:lnTo>
                  <a:lnTo>
                    <a:pt x="1230" y="1062093"/>
                  </a:lnTo>
                  <a:lnTo>
                    <a:pt x="1407" y="1055455"/>
                  </a:lnTo>
                  <a:lnTo>
                    <a:pt x="1592" y="1048816"/>
                  </a:lnTo>
                  <a:lnTo>
                    <a:pt x="1791" y="1042178"/>
                  </a:lnTo>
                  <a:lnTo>
                    <a:pt x="1996" y="1035540"/>
                  </a:lnTo>
                  <a:lnTo>
                    <a:pt x="2209" y="1028902"/>
                  </a:lnTo>
                  <a:lnTo>
                    <a:pt x="2432" y="1022264"/>
                  </a:lnTo>
                  <a:lnTo>
                    <a:pt x="2661" y="1015626"/>
                  </a:lnTo>
                  <a:lnTo>
                    <a:pt x="2896" y="1008988"/>
                  </a:lnTo>
                  <a:lnTo>
                    <a:pt x="3139" y="1002350"/>
                  </a:lnTo>
                  <a:lnTo>
                    <a:pt x="3387" y="995712"/>
                  </a:lnTo>
                  <a:lnTo>
                    <a:pt x="3639" y="989074"/>
                  </a:lnTo>
                  <a:lnTo>
                    <a:pt x="3897" y="982436"/>
                  </a:lnTo>
                  <a:lnTo>
                    <a:pt x="4159" y="975798"/>
                  </a:lnTo>
                  <a:lnTo>
                    <a:pt x="4423" y="969159"/>
                  </a:lnTo>
                  <a:lnTo>
                    <a:pt x="4691" y="962521"/>
                  </a:lnTo>
                  <a:lnTo>
                    <a:pt x="4961" y="955883"/>
                  </a:lnTo>
                  <a:lnTo>
                    <a:pt x="5232" y="949245"/>
                  </a:lnTo>
                  <a:lnTo>
                    <a:pt x="5505" y="942607"/>
                  </a:lnTo>
                  <a:lnTo>
                    <a:pt x="5779" y="935969"/>
                  </a:lnTo>
                  <a:lnTo>
                    <a:pt x="6053" y="929331"/>
                  </a:lnTo>
                  <a:lnTo>
                    <a:pt x="6326" y="922693"/>
                  </a:lnTo>
                  <a:lnTo>
                    <a:pt x="6599" y="916055"/>
                  </a:lnTo>
                  <a:lnTo>
                    <a:pt x="6870" y="909417"/>
                  </a:lnTo>
                  <a:lnTo>
                    <a:pt x="7140" y="902779"/>
                  </a:lnTo>
                  <a:lnTo>
                    <a:pt x="7408" y="896141"/>
                  </a:lnTo>
                  <a:lnTo>
                    <a:pt x="7674" y="889502"/>
                  </a:lnTo>
                  <a:lnTo>
                    <a:pt x="7938" y="882864"/>
                  </a:lnTo>
                  <a:lnTo>
                    <a:pt x="8198" y="876226"/>
                  </a:lnTo>
                  <a:lnTo>
                    <a:pt x="8456" y="869588"/>
                  </a:lnTo>
                  <a:lnTo>
                    <a:pt x="8710" y="862950"/>
                  </a:lnTo>
                  <a:lnTo>
                    <a:pt x="8960" y="856312"/>
                  </a:lnTo>
                  <a:lnTo>
                    <a:pt x="9207" y="849674"/>
                  </a:lnTo>
                  <a:lnTo>
                    <a:pt x="9450" y="843036"/>
                  </a:lnTo>
                  <a:lnTo>
                    <a:pt x="9689" y="836398"/>
                  </a:lnTo>
                  <a:lnTo>
                    <a:pt x="9924" y="829760"/>
                  </a:lnTo>
                  <a:lnTo>
                    <a:pt x="10156" y="823122"/>
                  </a:lnTo>
                  <a:lnTo>
                    <a:pt x="10382" y="816484"/>
                  </a:lnTo>
                  <a:lnTo>
                    <a:pt x="10605" y="809845"/>
                  </a:lnTo>
                  <a:lnTo>
                    <a:pt x="10825" y="803207"/>
                  </a:lnTo>
                  <a:lnTo>
                    <a:pt x="11040" y="796569"/>
                  </a:lnTo>
                  <a:lnTo>
                    <a:pt x="11252" y="789931"/>
                  </a:lnTo>
                  <a:lnTo>
                    <a:pt x="11460" y="783293"/>
                  </a:lnTo>
                  <a:lnTo>
                    <a:pt x="11664" y="776655"/>
                  </a:lnTo>
                  <a:lnTo>
                    <a:pt x="11865" y="770017"/>
                  </a:lnTo>
                  <a:lnTo>
                    <a:pt x="12064" y="763379"/>
                  </a:lnTo>
                  <a:lnTo>
                    <a:pt x="12259" y="756741"/>
                  </a:lnTo>
                  <a:lnTo>
                    <a:pt x="12451" y="750103"/>
                  </a:lnTo>
                  <a:lnTo>
                    <a:pt x="12642" y="743465"/>
                  </a:lnTo>
                  <a:lnTo>
                    <a:pt x="12830" y="736827"/>
                  </a:lnTo>
                  <a:lnTo>
                    <a:pt x="13016" y="730189"/>
                  </a:lnTo>
                  <a:lnTo>
                    <a:pt x="13200" y="723550"/>
                  </a:lnTo>
                  <a:lnTo>
                    <a:pt x="13383" y="716912"/>
                  </a:lnTo>
                  <a:lnTo>
                    <a:pt x="13565" y="710274"/>
                  </a:lnTo>
                  <a:lnTo>
                    <a:pt x="13746" y="703636"/>
                  </a:lnTo>
                  <a:lnTo>
                    <a:pt x="13926" y="696998"/>
                  </a:lnTo>
                  <a:lnTo>
                    <a:pt x="14106" y="690360"/>
                  </a:lnTo>
                  <a:lnTo>
                    <a:pt x="14286" y="683722"/>
                  </a:lnTo>
                  <a:lnTo>
                    <a:pt x="14466" y="677084"/>
                  </a:lnTo>
                  <a:lnTo>
                    <a:pt x="14646" y="670446"/>
                  </a:lnTo>
                  <a:lnTo>
                    <a:pt x="14827" y="663808"/>
                  </a:lnTo>
                  <a:lnTo>
                    <a:pt x="15009" y="657170"/>
                  </a:lnTo>
                  <a:lnTo>
                    <a:pt x="15192" y="650532"/>
                  </a:lnTo>
                  <a:lnTo>
                    <a:pt x="15375" y="643893"/>
                  </a:lnTo>
                  <a:lnTo>
                    <a:pt x="15561" y="637255"/>
                  </a:lnTo>
                  <a:lnTo>
                    <a:pt x="15748" y="630617"/>
                  </a:lnTo>
                  <a:lnTo>
                    <a:pt x="15936" y="623979"/>
                  </a:lnTo>
                  <a:lnTo>
                    <a:pt x="16127" y="617341"/>
                  </a:lnTo>
                  <a:lnTo>
                    <a:pt x="16319" y="610703"/>
                  </a:lnTo>
                  <a:lnTo>
                    <a:pt x="16512" y="604065"/>
                  </a:lnTo>
                  <a:lnTo>
                    <a:pt x="16708" y="597427"/>
                  </a:lnTo>
                  <a:lnTo>
                    <a:pt x="16906" y="590789"/>
                  </a:lnTo>
                  <a:lnTo>
                    <a:pt x="17106" y="584151"/>
                  </a:lnTo>
                  <a:lnTo>
                    <a:pt x="17308" y="577513"/>
                  </a:lnTo>
                  <a:lnTo>
                    <a:pt x="17512" y="570875"/>
                  </a:lnTo>
                  <a:lnTo>
                    <a:pt x="17717" y="564236"/>
                  </a:lnTo>
                  <a:lnTo>
                    <a:pt x="17924" y="557598"/>
                  </a:lnTo>
                  <a:lnTo>
                    <a:pt x="18134" y="550960"/>
                  </a:lnTo>
                  <a:lnTo>
                    <a:pt x="18344" y="544322"/>
                  </a:lnTo>
                  <a:lnTo>
                    <a:pt x="18556" y="537684"/>
                  </a:lnTo>
                  <a:lnTo>
                    <a:pt x="18770" y="531046"/>
                  </a:lnTo>
                  <a:lnTo>
                    <a:pt x="18984" y="524408"/>
                  </a:lnTo>
                  <a:lnTo>
                    <a:pt x="19200" y="517770"/>
                  </a:lnTo>
                  <a:lnTo>
                    <a:pt x="19417" y="511132"/>
                  </a:lnTo>
                  <a:lnTo>
                    <a:pt x="19633" y="504494"/>
                  </a:lnTo>
                  <a:lnTo>
                    <a:pt x="19851" y="497856"/>
                  </a:lnTo>
                  <a:lnTo>
                    <a:pt x="20068" y="491218"/>
                  </a:lnTo>
                  <a:lnTo>
                    <a:pt x="20286" y="484579"/>
                  </a:lnTo>
                  <a:lnTo>
                    <a:pt x="20503" y="477941"/>
                  </a:lnTo>
                  <a:lnTo>
                    <a:pt x="20720" y="471303"/>
                  </a:lnTo>
                  <a:lnTo>
                    <a:pt x="20936" y="464665"/>
                  </a:lnTo>
                  <a:lnTo>
                    <a:pt x="21151" y="458027"/>
                  </a:lnTo>
                  <a:lnTo>
                    <a:pt x="21365" y="451389"/>
                  </a:lnTo>
                  <a:lnTo>
                    <a:pt x="21577" y="444751"/>
                  </a:lnTo>
                  <a:lnTo>
                    <a:pt x="21788" y="438113"/>
                  </a:lnTo>
                  <a:lnTo>
                    <a:pt x="21997" y="431475"/>
                  </a:lnTo>
                  <a:lnTo>
                    <a:pt x="22204" y="424837"/>
                  </a:lnTo>
                  <a:lnTo>
                    <a:pt x="22408" y="418199"/>
                  </a:lnTo>
                  <a:lnTo>
                    <a:pt x="22609" y="411561"/>
                  </a:lnTo>
                  <a:lnTo>
                    <a:pt x="22808" y="404922"/>
                  </a:lnTo>
                  <a:lnTo>
                    <a:pt x="23005" y="398284"/>
                  </a:lnTo>
                  <a:lnTo>
                    <a:pt x="23197" y="391646"/>
                  </a:lnTo>
                  <a:lnTo>
                    <a:pt x="23386" y="385008"/>
                  </a:lnTo>
                  <a:lnTo>
                    <a:pt x="23573" y="378370"/>
                  </a:lnTo>
                  <a:lnTo>
                    <a:pt x="23754" y="371732"/>
                  </a:lnTo>
                  <a:lnTo>
                    <a:pt x="23933" y="365094"/>
                  </a:lnTo>
                  <a:lnTo>
                    <a:pt x="24108" y="358456"/>
                  </a:lnTo>
                  <a:lnTo>
                    <a:pt x="24277" y="351818"/>
                  </a:lnTo>
                  <a:lnTo>
                    <a:pt x="24443" y="345180"/>
                  </a:lnTo>
                  <a:lnTo>
                    <a:pt x="24606" y="338542"/>
                  </a:lnTo>
                  <a:lnTo>
                    <a:pt x="24763" y="331904"/>
                  </a:lnTo>
                  <a:lnTo>
                    <a:pt x="24916" y="325266"/>
                  </a:lnTo>
                  <a:lnTo>
                    <a:pt x="25065" y="318627"/>
                  </a:lnTo>
                  <a:lnTo>
                    <a:pt x="25208" y="311989"/>
                  </a:lnTo>
                  <a:lnTo>
                    <a:pt x="25348" y="305351"/>
                  </a:lnTo>
                  <a:lnTo>
                    <a:pt x="25484" y="298713"/>
                  </a:lnTo>
                  <a:lnTo>
                    <a:pt x="25613" y="292075"/>
                  </a:lnTo>
                  <a:lnTo>
                    <a:pt x="25739" y="285437"/>
                  </a:lnTo>
                  <a:lnTo>
                    <a:pt x="25861" y="278799"/>
                  </a:lnTo>
                  <a:lnTo>
                    <a:pt x="25976" y="272161"/>
                  </a:lnTo>
                  <a:lnTo>
                    <a:pt x="26089" y="265523"/>
                  </a:lnTo>
                  <a:lnTo>
                    <a:pt x="26197" y="258885"/>
                  </a:lnTo>
                  <a:lnTo>
                    <a:pt x="26299" y="252247"/>
                  </a:lnTo>
                  <a:lnTo>
                    <a:pt x="26398" y="245609"/>
                  </a:lnTo>
                  <a:lnTo>
                    <a:pt x="26494" y="238970"/>
                  </a:lnTo>
                  <a:lnTo>
                    <a:pt x="26583" y="232332"/>
                  </a:lnTo>
                  <a:lnTo>
                    <a:pt x="26670" y="225694"/>
                  </a:lnTo>
                  <a:lnTo>
                    <a:pt x="26753" y="219056"/>
                  </a:lnTo>
                  <a:lnTo>
                    <a:pt x="26830" y="212418"/>
                  </a:lnTo>
                  <a:lnTo>
                    <a:pt x="26905" y="205780"/>
                  </a:lnTo>
                  <a:lnTo>
                    <a:pt x="26976" y="199142"/>
                  </a:lnTo>
                  <a:lnTo>
                    <a:pt x="27043" y="192504"/>
                  </a:lnTo>
                  <a:lnTo>
                    <a:pt x="27106" y="185866"/>
                  </a:lnTo>
                  <a:lnTo>
                    <a:pt x="27167" y="179228"/>
                  </a:lnTo>
                  <a:lnTo>
                    <a:pt x="27224" y="172590"/>
                  </a:lnTo>
                  <a:lnTo>
                    <a:pt x="27277" y="165952"/>
                  </a:lnTo>
                  <a:lnTo>
                    <a:pt x="27329" y="159313"/>
                  </a:lnTo>
                  <a:lnTo>
                    <a:pt x="27376" y="152675"/>
                  </a:lnTo>
                  <a:lnTo>
                    <a:pt x="27421" y="146037"/>
                  </a:lnTo>
                  <a:lnTo>
                    <a:pt x="27464" y="139399"/>
                  </a:lnTo>
                  <a:lnTo>
                    <a:pt x="27503" y="132761"/>
                  </a:lnTo>
                  <a:lnTo>
                    <a:pt x="27541" y="126123"/>
                  </a:lnTo>
                  <a:lnTo>
                    <a:pt x="27576" y="119485"/>
                  </a:lnTo>
                  <a:lnTo>
                    <a:pt x="27608" y="112847"/>
                  </a:lnTo>
                  <a:lnTo>
                    <a:pt x="27639" y="106209"/>
                  </a:lnTo>
                  <a:lnTo>
                    <a:pt x="27668" y="99571"/>
                  </a:lnTo>
                  <a:lnTo>
                    <a:pt x="27694" y="92933"/>
                  </a:lnTo>
                  <a:lnTo>
                    <a:pt x="27719" y="86295"/>
                  </a:lnTo>
                  <a:lnTo>
                    <a:pt x="27742" y="79656"/>
                  </a:lnTo>
                  <a:lnTo>
                    <a:pt x="27763" y="73018"/>
                  </a:lnTo>
                  <a:lnTo>
                    <a:pt x="27783" y="66380"/>
                  </a:lnTo>
                  <a:lnTo>
                    <a:pt x="27802" y="59742"/>
                  </a:lnTo>
                  <a:lnTo>
                    <a:pt x="27819" y="53104"/>
                  </a:lnTo>
                  <a:lnTo>
                    <a:pt x="27835" y="46466"/>
                  </a:lnTo>
                  <a:lnTo>
                    <a:pt x="27849" y="39828"/>
                  </a:lnTo>
                  <a:lnTo>
                    <a:pt x="27863" y="33190"/>
                  </a:lnTo>
                  <a:lnTo>
                    <a:pt x="27875" y="26552"/>
                  </a:lnTo>
                  <a:lnTo>
                    <a:pt x="27887" y="19914"/>
                  </a:lnTo>
                  <a:lnTo>
                    <a:pt x="27897" y="13276"/>
                  </a:lnTo>
                  <a:lnTo>
                    <a:pt x="27907" y="6638"/>
                  </a:lnTo>
                  <a:lnTo>
                    <a:pt x="27916" y="0"/>
                  </a:lnTo>
                  <a:lnTo>
                    <a:pt x="28092" y="0"/>
                  </a:lnTo>
                  <a:lnTo>
                    <a:pt x="28100" y="6638"/>
                  </a:lnTo>
                  <a:lnTo>
                    <a:pt x="28110" y="13276"/>
                  </a:lnTo>
                  <a:lnTo>
                    <a:pt x="28121" y="19914"/>
                  </a:lnTo>
                  <a:lnTo>
                    <a:pt x="28132" y="26552"/>
                  </a:lnTo>
                  <a:lnTo>
                    <a:pt x="28145" y="33190"/>
                  </a:lnTo>
                  <a:lnTo>
                    <a:pt x="28158" y="39828"/>
                  </a:lnTo>
                  <a:lnTo>
                    <a:pt x="28173" y="46466"/>
                  </a:lnTo>
                  <a:lnTo>
                    <a:pt x="28188" y="53104"/>
                  </a:lnTo>
                  <a:lnTo>
                    <a:pt x="28206" y="59742"/>
                  </a:lnTo>
                  <a:lnTo>
                    <a:pt x="28224" y="66380"/>
                  </a:lnTo>
                  <a:lnTo>
                    <a:pt x="28244" y="73018"/>
                  </a:lnTo>
                  <a:lnTo>
                    <a:pt x="28265" y="79656"/>
                  </a:lnTo>
                  <a:lnTo>
                    <a:pt x="28289" y="86295"/>
                  </a:lnTo>
                  <a:lnTo>
                    <a:pt x="28313" y="92933"/>
                  </a:lnTo>
                  <a:lnTo>
                    <a:pt x="28340" y="99571"/>
                  </a:lnTo>
                  <a:lnTo>
                    <a:pt x="28369" y="106209"/>
                  </a:lnTo>
                  <a:lnTo>
                    <a:pt x="28399" y="112847"/>
                  </a:lnTo>
                  <a:lnTo>
                    <a:pt x="28432" y="119485"/>
                  </a:lnTo>
                  <a:lnTo>
                    <a:pt x="28467" y="126123"/>
                  </a:lnTo>
                  <a:lnTo>
                    <a:pt x="28504" y="132761"/>
                  </a:lnTo>
                  <a:lnTo>
                    <a:pt x="28543" y="139399"/>
                  </a:lnTo>
                  <a:lnTo>
                    <a:pt x="28586" y="146037"/>
                  </a:lnTo>
                  <a:lnTo>
                    <a:pt x="28631" y="152675"/>
                  </a:lnTo>
                  <a:lnTo>
                    <a:pt x="28679" y="159313"/>
                  </a:lnTo>
                  <a:lnTo>
                    <a:pt x="28730" y="165952"/>
                  </a:lnTo>
                  <a:lnTo>
                    <a:pt x="28784" y="172590"/>
                  </a:lnTo>
                  <a:lnTo>
                    <a:pt x="28840" y="179228"/>
                  </a:lnTo>
                  <a:lnTo>
                    <a:pt x="28901" y="185866"/>
                  </a:lnTo>
                  <a:lnTo>
                    <a:pt x="28965" y="192504"/>
                  </a:lnTo>
                  <a:lnTo>
                    <a:pt x="29031" y="199142"/>
                  </a:lnTo>
                  <a:lnTo>
                    <a:pt x="29103" y="205780"/>
                  </a:lnTo>
                  <a:lnTo>
                    <a:pt x="29177" y="212418"/>
                  </a:lnTo>
                  <a:lnTo>
                    <a:pt x="29255" y="219056"/>
                  </a:lnTo>
                  <a:lnTo>
                    <a:pt x="29338" y="225694"/>
                  </a:lnTo>
                  <a:lnTo>
                    <a:pt x="29424" y="232332"/>
                  </a:lnTo>
                  <a:lnTo>
                    <a:pt x="29514" y="238970"/>
                  </a:lnTo>
                  <a:lnTo>
                    <a:pt x="29609" y="245609"/>
                  </a:lnTo>
                  <a:lnTo>
                    <a:pt x="29708" y="252247"/>
                  </a:lnTo>
                  <a:lnTo>
                    <a:pt x="29810" y="258885"/>
                  </a:lnTo>
                  <a:lnTo>
                    <a:pt x="29919" y="265523"/>
                  </a:lnTo>
                  <a:lnTo>
                    <a:pt x="30031" y="272161"/>
                  </a:lnTo>
                  <a:lnTo>
                    <a:pt x="30146" y="278799"/>
                  </a:lnTo>
                  <a:lnTo>
                    <a:pt x="30269" y="285437"/>
                  </a:lnTo>
                  <a:lnTo>
                    <a:pt x="30394" y="292075"/>
                  </a:lnTo>
                  <a:lnTo>
                    <a:pt x="30524" y="298713"/>
                  </a:lnTo>
                  <a:lnTo>
                    <a:pt x="30660" y="305351"/>
                  </a:lnTo>
                  <a:lnTo>
                    <a:pt x="30799" y="311989"/>
                  </a:lnTo>
                  <a:lnTo>
                    <a:pt x="30942" y="318627"/>
                  </a:lnTo>
                  <a:lnTo>
                    <a:pt x="31092" y="325266"/>
                  </a:lnTo>
                  <a:lnTo>
                    <a:pt x="31245" y="331904"/>
                  </a:lnTo>
                  <a:lnTo>
                    <a:pt x="31401" y="338542"/>
                  </a:lnTo>
                  <a:lnTo>
                    <a:pt x="31564" y="345180"/>
                  </a:lnTo>
                  <a:lnTo>
                    <a:pt x="31730" y="351818"/>
                  </a:lnTo>
                  <a:lnTo>
                    <a:pt x="31900" y="358456"/>
                  </a:lnTo>
                  <a:lnTo>
                    <a:pt x="32075" y="365094"/>
                  </a:lnTo>
                  <a:lnTo>
                    <a:pt x="32253" y="371732"/>
                  </a:lnTo>
                  <a:lnTo>
                    <a:pt x="32435" y="378370"/>
                  </a:lnTo>
                  <a:lnTo>
                    <a:pt x="32621" y="385008"/>
                  </a:lnTo>
                  <a:lnTo>
                    <a:pt x="32811" y="391646"/>
                  </a:lnTo>
                  <a:lnTo>
                    <a:pt x="33003" y="398284"/>
                  </a:lnTo>
                  <a:lnTo>
                    <a:pt x="33199" y="404922"/>
                  </a:lnTo>
                  <a:lnTo>
                    <a:pt x="33398" y="411561"/>
                  </a:lnTo>
                  <a:lnTo>
                    <a:pt x="33599" y="418199"/>
                  </a:lnTo>
                  <a:lnTo>
                    <a:pt x="33804" y="424837"/>
                  </a:lnTo>
                  <a:lnTo>
                    <a:pt x="34011" y="431475"/>
                  </a:lnTo>
                  <a:lnTo>
                    <a:pt x="34219" y="438113"/>
                  </a:lnTo>
                  <a:lnTo>
                    <a:pt x="34430" y="444751"/>
                  </a:lnTo>
                  <a:lnTo>
                    <a:pt x="34642" y="451389"/>
                  </a:lnTo>
                  <a:lnTo>
                    <a:pt x="34856" y="458027"/>
                  </a:lnTo>
                  <a:lnTo>
                    <a:pt x="35071" y="464665"/>
                  </a:lnTo>
                  <a:lnTo>
                    <a:pt x="35287" y="471303"/>
                  </a:lnTo>
                  <a:lnTo>
                    <a:pt x="35504" y="477941"/>
                  </a:lnTo>
                  <a:lnTo>
                    <a:pt x="35721" y="484579"/>
                  </a:lnTo>
                  <a:lnTo>
                    <a:pt x="35939" y="491218"/>
                  </a:lnTo>
                  <a:lnTo>
                    <a:pt x="36156" y="497856"/>
                  </a:lnTo>
                  <a:lnTo>
                    <a:pt x="36374" y="504494"/>
                  </a:lnTo>
                  <a:lnTo>
                    <a:pt x="36591" y="511132"/>
                  </a:lnTo>
                  <a:lnTo>
                    <a:pt x="36807" y="517770"/>
                  </a:lnTo>
                  <a:lnTo>
                    <a:pt x="37023" y="524408"/>
                  </a:lnTo>
                  <a:lnTo>
                    <a:pt x="37237" y="531046"/>
                  </a:lnTo>
                  <a:lnTo>
                    <a:pt x="37451" y="537684"/>
                  </a:lnTo>
                  <a:lnTo>
                    <a:pt x="37663" y="544322"/>
                  </a:lnTo>
                  <a:lnTo>
                    <a:pt x="37874" y="550960"/>
                  </a:lnTo>
                  <a:lnTo>
                    <a:pt x="38083" y="557598"/>
                  </a:lnTo>
                  <a:lnTo>
                    <a:pt x="38290" y="564236"/>
                  </a:lnTo>
                  <a:lnTo>
                    <a:pt x="38496" y="570875"/>
                  </a:lnTo>
                  <a:lnTo>
                    <a:pt x="38700" y="577513"/>
                  </a:lnTo>
                  <a:lnTo>
                    <a:pt x="38902" y="584151"/>
                  </a:lnTo>
                  <a:lnTo>
                    <a:pt x="39101" y="590789"/>
                  </a:lnTo>
                  <a:lnTo>
                    <a:pt x="39299" y="597427"/>
                  </a:lnTo>
                  <a:lnTo>
                    <a:pt x="39495" y="604065"/>
                  </a:lnTo>
                  <a:lnTo>
                    <a:pt x="39689" y="610703"/>
                  </a:lnTo>
                  <a:lnTo>
                    <a:pt x="39881" y="617341"/>
                  </a:lnTo>
                  <a:lnTo>
                    <a:pt x="40071" y="623979"/>
                  </a:lnTo>
                  <a:lnTo>
                    <a:pt x="40259" y="630617"/>
                  </a:lnTo>
                  <a:lnTo>
                    <a:pt x="40446" y="637255"/>
                  </a:lnTo>
                  <a:lnTo>
                    <a:pt x="40632" y="643893"/>
                  </a:lnTo>
                  <a:lnTo>
                    <a:pt x="40816" y="650532"/>
                  </a:lnTo>
                  <a:lnTo>
                    <a:pt x="40998" y="657170"/>
                  </a:lnTo>
                  <a:lnTo>
                    <a:pt x="41180" y="663808"/>
                  </a:lnTo>
                  <a:lnTo>
                    <a:pt x="41361" y="670446"/>
                  </a:lnTo>
                  <a:lnTo>
                    <a:pt x="41542" y="677084"/>
                  </a:lnTo>
                  <a:lnTo>
                    <a:pt x="41722" y="683722"/>
                  </a:lnTo>
                  <a:lnTo>
                    <a:pt x="41901" y="690360"/>
                  </a:lnTo>
                  <a:lnTo>
                    <a:pt x="42081" y="696998"/>
                  </a:lnTo>
                  <a:lnTo>
                    <a:pt x="42262" y="703636"/>
                  </a:lnTo>
                  <a:lnTo>
                    <a:pt x="42443" y="710274"/>
                  </a:lnTo>
                  <a:lnTo>
                    <a:pt x="42624" y="716912"/>
                  </a:lnTo>
                  <a:lnTo>
                    <a:pt x="42807" y="723550"/>
                  </a:lnTo>
                  <a:lnTo>
                    <a:pt x="42992" y="730189"/>
                  </a:lnTo>
                  <a:lnTo>
                    <a:pt x="43178" y="736827"/>
                  </a:lnTo>
                  <a:lnTo>
                    <a:pt x="43365" y="743465"/>
                  </a:lnTo>
                  <a:lnTo>
                    <a:pt x="43556" y="750103"/>
                  </a:lnTo>
                  <a:lnTo>
                    <a:pt x="43749" y="756741"/>
                  </a:lnTo>
                  <a:lnTo>
                    <a:pt x="43943" y="763379"/>
                  </a:lnTo>
                  <a:lnTo>
                    <a:pt x="44142" y="770017"/>
                  </a:lnTo>
                  <a:lnTo>
                    <a:pt x="44343" y="776655"/>
                  </a:lnTo>
                  <a:lnTo>
                    <a:pt x="44547" y="783293"/>
                  </a:lnTo>
                  <a:lnTo>
                    <a:pt x="44756" y="789931"/>
                  </a:lnTo>
                  <a:lnTo>
                    <a:pt x="44968" y="796569"/>
                  </a:lnTo>
                  <a:lnTo>
                    <a:pt x="45182" y="803207"/>
                  </a:lnTo>
                  <a:lnTo>
                    <a:pt x="45402" y="809845"/>
                  </a:lnTo>
                  <a:lnTo>
                    <a:pt x="45625" y="816484"/>
                  </a:lnTo>
                  <a:lnTo>
                    <a:pt x="45852" y="823122"/>
                  </a:lnTo>
                  <a:lnTo>
                    <a:pt x="46083" y="829760"/>
                  </a:lnTo>
                  <a:lnTo>
                    <a:pt x="46319" y="836398"/>
                  </a:lnTo>
                  <a:lnTo>
                    <a:pt x="46557" y="843036"/>
                  </a:lnTo>
                  <a:lnTo>
                    <a:pt x="46801" y="849674"/>
                  </a:lnTo>
                  <a:lnTo>
                    <a:pt x="47048" y="856312"/>
                  </a:lnTo>
                  <a:lnTo>
                    <a:pt x="47298" y="862950"/>
                  </a:lnTo>
                  <a:lnTo>
                    <a:pt x="47552" y="869588"/>
                  </a:lnTo>
                  <a:lnTo>
                    <a:pt x="47810" y="876226"/>
                  </a:lnTo>
                  <a:lnTo>
                    <a:pt x="48070" y="882864"/>
                  </a:lnTo>
                  <a:lnTo>
                    <a:pt x="48333" y="889502"/>
                  </a:lnTo>
                  <a:lnTo>
                    <a:pt x="48599" y="896141"/>
                  </a:lnTo>
                  <a:lnTo>
                    <a:pt x="48867" y="902779"/>
                  </a:lnTo>
                  <a:lnTo>
                    <a:pt x="49137" y="909417"/>
                  </a:lnTo>
                  <a:lnTo>
                    <a:pt x="49409" y="916055"/>
                  </a:lnTo>
                  <a:lnTo>
                    <a:pt x="49681" y="922693"/>
                  </a:lnTo>
                  <a:lnTo>
                    <a:pt x="49955" y="929331"/>
                  </a:lnTo>
                  <a:lnTo>
                    <a:pt x="50229" y="935969"/>
                  </a:lnTo>
                  <a:lnTo>
                    <a:pt x="50502" y="942607"/>
                  </a:lnTo>
                  <a:lnTo>
                    <a:pt x="50775" y="949245"/>
                  </a:lnTo>
                  <a:lnTo>
                    <a:pt x="51046" y="955883"/>
                  </a:lnTo>
                  <a:lnTo>
                    <a:pt x="51316" y="962521"/>
                  </a:lnTo>
                  <a:lnTo>
                    <a:pt x="51584" y="969159"/>
                  </a:lnTo>
                  <a:lnTo>
                    <a:pt x="51848" y="975798"/>
                  </a:lnTo>
                  <a:lnTo>
                    <a:pt x="52110" y="982436"/>
                  </a:lnTo>
                  <a:lnTo>
                    <a:pt x="52368" y="989074"/>
                  </a:lnTo>
                  <a:lnTo>
                    <a:pt x="52620" y="995712"/>
                  </a:lnTo>
                  <a:lnTo>
                    <a:pt x="52868" y="1002350"/>
                  </a:lnTo>
                  <a:lnTo>
                    <a:pt x="53111" y="1008988"/>
                  </a:lnTo>
                  <a:lnTo>
                    <a:pt x="53346" y="1015626"/>
                  </a:lnTo>
                  <a:lnTo>
                    <a:pt x="53576" y="1022264"/>
                  </a:lnTo>
                  <a:lnTo>
                    <a:pt x="53799" y="1028902"/>
                  </a:lnTo>
                  <a:lnTo>
                    <a:pt x="54011" y="1035540"/>
                  </a:lnTo>
                  <a:lnTo>
                    <a:pt x="54217" y="1042178"/>
                  </a:lnTo>
                  <a:lnTo>
                    <a:pt x="54415" y="1048816"/>
                  </a:lnTo>
                  <a:lnTo>
                    <a:pt x="54600" y="1055455"/>
                  </a:lnTo>
                  <a:lnTo>
                    <a:pt x="54778" y="1062093"/>
                  </a:lnTo>
                  <a:lnTo>
                    <a:pt x="54947" y="1068731"/>
                  </a:lnTo>
                  <a:lnTo>
                    <a:pt x="55100" y="1075369"/>
                  </a:lnTo>
                  <a:lnTo>
                    <a:pt x="55245" y="1082007"/>
                  </a:lnTo>
                  <a:lnTo>
                    <a:pt x="55381" y="1088645"/>
                  </a:lnTo>
                  <a:lnTo>
                    <a:pt x="55499" y="1095283"/>
                  </a:lnTo>
                  <a:lnTo>
                    <a:pt x="55608" y="1101921"/>
                  </a:lnTo>
                  <a:lnTo>
                    <a:pt x="55707" y="1108559"/>
                  </a:lnTo>
                  <a:lnTo>
                    <a:pt x="55788" y="1115197"/>
                  </a:lnTo>
                  <a:lnTo>
                    <a:pt x="55858" y="1121835"/>
                  </a:lnTo>
                  <a:lnTo>
                    <a:pt x="55918" y="1128473"/>
                  </a:lnTo>
                  <a:lnTo>
                    <a:pt x="55959" y="1135111"/>
                  </a:lnTo>
                  <a:lnTo>
                    <a:pt x="55988" y="1141750"/>
                  </a:lnTo>
                  <a:lnTo>
                    <a:pt x="56007" y="1148388"/>
                  </a:lnTo>
                  <a:lnTo>
                    <a:pt x="56008" y="1155026"/>
                  </a:lnTo>
                  <a:lnTo>
                    <a:pt x="55996" y="1161664"/>
                  </a:lnTo>
                  <a:lnTo>
                    <a:pt x="55974" y="1168302"/>
                  </a:lnTo>
                  <a:lnTo>
                    <a:pt x="55934" y="1174940"/>
                  </a:lnTo>
                  <a:lnTo>
                    <a:pt x="55882" y="1181578"/>
                  </a:lnTo>
                  <a:lnTo>
                    <a:pt x="55819" y="1188216"/>
                  </a:lnTo>
                  <a:lnTo>
                    <a:pt x="55739" y="1194854"/>
                  </a:lnTo>
                  <a:lnTo>
                    <a:pt x="55647" y="1201492"/>
                  </a:lnTo>
                  <a:lnTo>
                    <a:pt x="55545" y="1208130"/>
                  </a:lnTo>
                  <a:lnTo>
                    <a:pt x="55427" y="1214768"/>
                  </a:lnTo>
                  <a:lnTo>
                    <a:pt x="55297" y="1221407"/>
                  </a:lnTo>
                  <a:lnTo>
                    <a:pt x="55158" y="1228045"/>
                  </a:lnTo>
                  <a:lnTo>
                    <a:pt x="55005" y="1234683"/>
                  </a:lnTo>
                  <a:lnTo>
                    <a:pt x="54840" y="1241321"/>
                  </a:lnTo>
                  <a:lnTo>
                    <a:pt x="54667" y="1247959"/>
                  </a:lnTo>
                  <a:lnTo>
                    <a:pt x="54481" y="1254597"/>
                  </a:lnTo>
                  <a:lnTo>
                    <a:pt x="54285" y="1261235"/>
                  </a:lnTo>
                  <a:lnTo>
                    <a:pt x="54082" y="1267873"/>
                  </a:lnTo>
                  <a:lnTo>
                    <a:pt x="53868" y="1274511"/>
                  </a:lnTo>
                  <a:lnTo>
                    <a:pt x="53645" y="1281149"/>
                  </a:lnTo>
                  <a:lnTo>
                    <a:pt x="53416" y="1287787"/>
                  </a:lnTo>
                  <a:lnTo>
                    <a:pt x="53177" y="1294425"/>
                  </a:lnTo>
                  <a:lnTo>
                    <a:pt x="52931" y="1301064"/>
                  </a:lnTo>
                  <a:lnTo>
                    <a:pt x="52680" y="1307702"/>
                  </a:lnTo>
                  <a:lnTo>
                    <a:pt x="52422" y="1314340"/>
                  </a:lnTo>
                  <a:lnTo>
                    <a:pt x="52158" y="1320978"/>
                  </a:lnTo>
                  <a:lnTo>
                    <a:pt x="51890" y="1327616"/>
                  </a:lnTo>
                  <a:lnTo>
                    <a:pt x="51617" y="1334254"/>
                  </a:lnTo>
                  <a:lnTo>
                    <a:pt x="51339" y="1340892"/>
                  </a:lnTo>
                  <a:lnTo>
                    <a:pt x="51058" y="1347530"/>
                  </a:lnTo>
                  <a:lnTo>
                    <a:pt x="50774" y="1354168"/>
                  </a:lnTo>
                  <a:lnTo>
                    <a:pt x="50487" y="1360806"/>
                  </a:lnTo>
                  <a:lnTo>
                    <a:pt x="50198" y="1367444"/>
                  </a:lnTo>
                  <a:lnTo>
                    <a:pt x="49907" y="1374082"/>
                  </a:lnTo>
                  <a:lnTo>
                    <a:pt x="49614" y="1380721"/>
                  </a:lnTo>
                  <a:lnTo>
                    <a:pt x="49321" y="1387359"/>
                  </a:lnTo>
                  <a:lnTo>
                    <a:pt x="49027" y="1393997"/>
                  </a:lnTo>
                  <a:lnTo>
                    <a:pt x="48733" y="1400635"/>
                  </a:lnTo>
                  <a:lnTo>
                    <a:pt x="48440" y="1407273"/>
                  </a:lnTo>
                  <a:lnTo>
                    <a:pt x="48146" y="1413911"/>
                  </a:lnTo>
                  <a:lnTo>
                    <a:pt x="47854" y="1420549"/>
                  </a:lnTo>
                  <a:lnTo>
                    <a:pt x="47562" y="1427187"/>
                  </a:lnTo>
                  <a:lnTo>
                    <a:pt x="47272" y="1433825"/>
                  </a:lnTo>
                  <a:lnTo>
                    <a:pt x="46984" y="1440463"/>
                  </a:lnTo>
                  <a:lnTo>
                    <a:pt x="46698" y="1447101"/>
                  </a:lnTo>
                  <a:lnTo>
                    <a:pt x="46413" y="1453739"/>
                  </a:lnTo>
                  <a:lnTo>
                    <a:pt x="46131" y="1460378"/>
                  </a:lnTo>
                  <a:lnTo>
                    <a:pt x="45851" y="1467016"/>
                  </a:lnTo>
                  <a:lnTo>
                    <a:pt x="45573" y="1473654"/>
                  </a:lnTo>
                  <a:lnTo>
                    <a:pt x="45300" y="1480292"/>
                  </a:lnTo>
                  <a:lnTo>
                    <a:pt x="45028" y="1486930"/>
                  </a:lnTo>
                  <a:lnTo>
                    <a:pt x="44758" y="1493568"/>
                  </a:lnTo>
                  <a:lnTo>
                    <a:pt x="44493" y="1500206"/>
                  </a:lnTo>
                  <a:lnTo>
                    <a:pt x="44230" y="1506844"/>
                  </a:lnTo>
                  <a:lnTo>
                    <a:pt x="43970" y="1513482"/>
                  </a:lnTo>
                  <a:lnTo>
                    <a:pt x="43714" y="1520120"/>
                  </a:lnTo>
                  <a:lnTo>
                    <a:pt x="43460" y="1526758"/>
                  </a:lnTo>
                  <a:lnTo>
                    <a:pt x="43209" y="1533396"/>
                  </a:lnTo>
                  <a:lnTo>
                    <a:pt x="42962" y="1540034"/>
                  </a:lnTo>
                  <a:lnTo>
                    <a:pt x="42718" y="1546673"/>
                  </a:lnTo>
                  <a:lnTo>
                    <a:pt x="42476" y="1553311"/>
                  </a:lnTo>
                  <a:lnTo>
                    <a:pt x="42238" y="1559949"/>
                  </a:lnTo>
                  <a:lnTo>
                    <a:pt x="42003" y="1566587"/>
                  </a:lnTo>
                  <a:lnTo>
                    <a:pt x="41770" y="1573225"/>
                  </a:lnTo>
                  <a:lnTo>
                    <a:pt x="41541" y="1579863"/>
                  </a:lnTo>
                  <a:lnTo>
                    <a:pt x="41315" y="1586501"/>
                  </a:lnTo>
                  <a:lnTo>
                    <a:pt x="41091" y="1593139"/>
                  </a:lnTo>
                  <a:lnTo>
                    <a:pt x="40871" y="1599777"/>
                  </a:lnTo>
                  <a:lnTo>
                    <a:pt x="40654" y="1606415"/>
                  </a:lnTo>
                  <a:lnTo>
                    <a:pt x="40438" y="1613053"/>
                  </a:lnTo>
                  <a:lnTo>
                    <a:pt x="40227" y="1619691"/>
                  </a:lnTo>
                  <a:lnTo>
                    <a:pt x="40018" y="1626330"/>
                  </a:lnTo>
                  <a:lnTo>
                    <a:pt x="39811" y="1632968"/>
                  </a:lnTo>
                  <a:lnTo>
                    <a:pt x="39608" y="1639606"/>
                  </a:lnTo>
                  <a:lnTo>
                    <a:pt x="39408" y="1646244"/>
                  </a:lnTo>
                  <a:lnTo>
                    <a:pt x="39210" y="1652882"/>
                  </a:lnTo>
                  <a:lnTo>
                    <a:pt x="39015" y="1659520"/>
                  </a:lnTo>
                  <a:lnTo>
                    <a:pt x="38824" y="1666158"/>
                  </a:lnTo>
                  <a:lnTo>
                    <a:pt x="38635" y="1672796"/>
                  </a:lnTo>
                  <a:lnTo>
                    <a:pt x="38450" y="1679434"/>
                  </a:lnTo>
                  <a:lnTo>
                    <a:pt x="38269" y="1686072"/>
                  </a:lnTo>
                  <a:lnTo>
                    <a:pt x="38090" y="1692710"/>
                  </a:lnTo>
                  <a:lnTo>
                    <a:pt x="37915" y="1699348"/>
                  </a:lnTo>
                  <a:lnTo>
                    <a:pt x="37744" y="1705987"/>
                  </a:lnTo>
                  <a:lnTo>
                    <a:pt x="37576" y="1712625"/>
                  </a:lnTo>
                  <a:lnTo>
                    <a:pt x="37413" y="1719263"/>
                  </a:lnTo>
                  <a:lnTo>
                    <a:pt x="37254" y="1725901"/>
                  </a:lnTo>
                  <a:lnTo>
                    <a:pt x="37098" y="1732539"/>
                  </a:lnTo>
                  <a:lnTo>
                    <a:pt x="36947" y="1739177"/>
                  </a:lnTo>
                  <a:lnTo>
                    <a:pt x="36801" y="1745815"/>
                  </a:lnTo>
                  <a:lnTo>
                    <a:pt x="36659" y="1752453"/>
                  </a:lnTo>
                  <a:lnTo>
                    <a:pt x="36522" y="1759091"/>
                  </a:lnTo>
                  <a:lnTo>
                    <a:pt x="36391" y="1765729"/>
                  </a:lnTo>
                  <a:lnTo>
                    <a:pt x="36265" y="1772367"/>
                  </a:lnTo>
                  <a:lnTo>
                    <a:pt x="36143" y="1779005"/>
                  </a:lnTo>
                  <a:lnTo>
                    <a:pt x="36029" y="1785644"/>
                  </a:lnTo>
                  <a:lnTo>
                    <a:pt x="35919" y="1792282"/>
                  </a:lnTo>
                  <a:lnTo>
                    <a:pt x="35815" y="1798920"/>
                  </a:lnTo>
                  <a:lnTo>
                    <a:pt x="35719" y="1805558"/>
                  </a:lnTo>
                  <a:lnTo>
                    <a:pt x="35627" y="1812196"/>
                  </a:lnTo>
                  <a:lnTo>
                    <a:pt x="35541" y="1818834"/>
                  </a:lnTo>
                  <a:lnTo>
                    <a:pt x="35465" y="1825472"/>
                  </a:lnTo>
                  <a:lnTo>
                    <a:pt x="35393" y="1832110"/>
                  </a:lnTo>
                  <a:lnTo>
                    <a:pt x="35327" y="1838748"/>
                  </a:lnTo>
                  <a:lnTo>
                    <a:pt x="35270" y="1845386"/>
                  </a:lnTo>
                  <a:lnTo>
                    <a:pt x="35219" y="1852024"/>
                  </a:lnTo>
                  <a:lnTo>
                    <a:pt x="35174" y="1858662"/>
                  </a:lnTo>
                  <a:lnTo>
                    <a:pt x="35139" y="1865301"/>
                  </a:lnTo>
                  <a:lnTo>
                    <a:pt x="35109" y="1871939"/>
                  </a:lnTo>
                  <a:lnTo>
                    <a:pt x="35085" y="1878577"/>
                  </a:lnTo>
                  <a:lnTo>
                    <a:pt x="35071" y="1885215"/>
                  </a:lnTo>
                  <a:lnTo>
                    <a:pt x="35063" y="1891853"/>
                  </a:lnTo>
                  <a:lnTo>
                    <a:pt x="35060" y="1898491"/>
                  </a:lnTo>
                  <a:lnTo>
                    <a:pt x="35067" y="1905129"/>
                  </a:lnTo>
                  <a:lnTo>
                    <a:pt x="35080" y="1911767"/>
                  </a:lnTo>
                  <a:lnTo>
                    <a:pt x="35098" y="1918405"/>
                  </a:lnTo>
                  <a:lnTo>
                    <a:pt x="35125" y="1925043"/>
                  </a:lnTo>
                  <a:lnTo>
                    <a:pt x="35158" y="1931681"/>
                  </a:lnTo>
                  <a:lnTo>
                    <a:pt x="35196" y="1938319"/>
                  </a:lnTo>
                  <a:lnTo>
                    <a:pt x="35242" y="1944957"/>
                  </a:lnTo>
                  <a:lnTo>
                    <a:pt x="35294" y="1951596"/>
                  </a:lnTo>
                  <a:lnTo>
                    <a:pt x="35350" y="1958234"/>
                  </a:lnTo>
                  <a:lnTo>
                    <a:pt x="35413" y="1964872"/>
                  </a:lnTo>
                  <a:lnTo>
                    <a:pt x="35481" y="1971510"/>
                  </a:lnTo>
                  <a:lnTo>
                    <a:pt x="35554" y="1978148"/>
                  </a:lnTo>
                  <a:lnTo>
                    <a:pt x="35632" y="1984786"/>
                  </a:lnTo>
                  <a:lnTo>
                    <a:pt x="35715" y="1991424"/>
                  </a:lnTo>
                  <a:lnTo>
                    <a:pt x="35801" y="1998062"/>
                  </a:lnTo>
                  <a:lnTo>
                    <a:pt x="35891" y="2004700"/>
                  </a:lnTo>
                  <a:lnTo>
                    <a:pt x="35986" y="2011338"/>
                  </a:lnTo>
                  <a:lnTo>
                    <a:pt x="36083" y="2017976"/>
                  </a:lnTo>
                  <a:lnTo>
                    <a:pt x="36183" y="2024614"/>
                  </a:lnTo>
                  <a:lnTo>
                    <a:pt x="36286" y="2031253"/>
                  </a:lnTo>
                  <a:lnTo>
                    <a:pt x="36391" y="2037891"/>
                  </a:lnTo>
                  <a:lnTo>
                    <a:pt x="36499" y="2044529"/>
                  </a:lnTo>
                  <a:lnTo>
                    <a:pt x="36608" y="2051167"/>
                  </a:lnTo>
                  <a:lnTo>
                    <a:pt x="36718" y="2057805"/>
                  </a:lnTo>
                  <a:lnTo>
                    <a:pt x="36829" y="2064443"/>
                  </a:lnTo>
                  <a:lnTo>
                    <a:pt x="36941" y="2071081"/>
                  </a:lnTo>
                  <a:lnTo>
                    <a:pt x="37054" y="2077719"/>
                  </a:lnTo>
                  <a:lnTo>
                    <a:pt x="37166" y="2084357"/>
                  </a:lnTo>
                  <a:lnTo>
                    <a:pt x="37279" y="2090995"/>
                  </a:lnTo>
                  <a:lnTo>
                    <a:pt x="37391" y="2097633"/>
                  </a:lnTo>
                  <a:lnTo>
                    <a:pt x="37502" y="2104271"/>
                  </a:lnTo>
                  <a:lnTo>
                    <a:pt x="37613" y="2110910"/>
                  </a:lnTo>
                  <a:lnTo>
                    <a:pt x="37722" y="2117548"/>
                  </a:lnTo>
                  <a:lnTo>
                    <a:pt x="37830" y="2124186"/>
                  </a:lnTo>
                  <a:lnTo>
                    <a:pt x="37936" y="2130824"/>
                  </a:lnTo>
                  <a:lnTo>
                    <a:pt x="38042" y="2137462"/>
                  </a:lnTo>
                  <a:lnTo>
                    <a:pt x="38145" y="2144100"/>
                  </a:lnTo>
                  <a:lnTo>
                    <a:pt x="38246" y="2150738"/>
                  </a:lnTo>
                  <a:lnTo>
                    <a:pt x="38345" y="2157376"/>
                  </a:lnTo>
                  <a:lnTo>
                    <a:pt x="38443" y="2164014"/>
                  </a:lnTo>
                  <a:lnTo>
                    <a:pt x="38537" y="2170652"/>
                  </a:lnTo>
                  <a:lnTo>
                    <a:pt x="38631" y="2177290"/>
                  </a:lnTo>
                  <a:lnTo>
                    <a:pt x="38722" y="2183928"/>
                  </a:lnTo>
                  <a:lnTo>
                    <a:pt x="38810" y="2190567"/>
                  </a:lnTo>
                  <a:lnTo>
                    <a:pt x="38897" y="2197205"/>
                  </a:lnTo>
                  <a:lnTo>
                    <a:pt x="38983" y="2203843"/>
                  </a:lnTo>
                  <a:lnTo>
                    <a:pt x="39065" y="2210481"/>
                  </a:lnTo>
                  <a:lnTo>
                    <a:pt x="39147" y="2217119"/>
                  </a:lnTo>
                  <a:lnTo>
                    <a:pt x="39227" y="2223757"/>
                  </a:lnTo>
                  <a:lnTo>
                    <a:pt x="39305" y="2230395"/>
                  </a:lnTo>
                  <a:lnTo>
                    <a:pt x="39383" y="2237033"/>
                  </a:lnTo>
                  <a:lnTo>
                    <a:pt x="39459" y="2243671"/>
                  </a:lnTo>
                  <a:lnTo>
                    <a:pt x="39535" y="2250309"/>
                  </a:lnTo>
                  <a:lnTo>
                    <a:pt x="39610" y="2256947"/>
                  </a:lnTo>
                  <a:lnTo>
                    <a:pt x="39685" y="2263585"/>
                  </a:lnTo>
                  <a:lnTo>
                    <a:pt x="39760" y="2270223"/>
                  </a:lnTo>
                  <a:lnTo>
                    <a:pt x="39835" y="2276862"/>
                  </a:lnTo>
                  <a:lnTo>
                    <a:pt x="39911" y="2283500"/>
                  </a:lnTo>
                  <a:lnTo>
                    <a:pt x="39988" y="2290138"/>
                  </a:lnTo>
                  <a:lnTo>
                    <a:pt x="40066" y="2296776"/>
                  </a:lnTo>
                  <a:lnTo>
                    <a:pt x="40146" y="2303414"/>
                  </a:lnTo>
                  <a:lnTo>
                    <a:pt x="40228" y="2310052"/>
                  </a:lnTo>
                  <a:lnTo>
                    <a:pt x="40312" y="2316690"/>
                  </a:lnTo>
                  <a:lnTo>
                    <a:pt x="40397" y="2323328"/>
                  </a:lnTo>
                  <a:lnTo>
                    <a:pt x="40487" y="2329966"/>
                  </a:lnTo>
                  <a:lnTo>
                    <a:pt x="40580" y="2336604"/>
                  </a:lnTo>
                  <a:lnTo>
                    <a:pt x="40675" y="2343242"/>
                  </a:lnTo>
                  <a:lnTo>
                    <a:pt x="40776" y="2349880"/>
                  </a:lnTo>
                  <a:lnTo>
                    <a:pt x="40880" y="2356519"/>
                  </a:lnTo>
                  <a:lnTo>
                    <a:pt x="40987" y="2363157"/>
                  </a:lnTo>
                  <a:lnTo>
                    <a:pt x="41101" y="2369795"/>
                  </a:lnTo>
                  <a:lnTo>
                    <a:pt x="41219" y="2376433"/>
                  </a:lnTo>
                  <a:lnTo>
                    <a:pt x="41341" y="2383071"/>
                  </a:lnTo>
                  <a:lnTo>
                    <a:pt x="41470" y="2389709"/>
                  </a:lnTo>
                  <a:lnTo>
                    <a:pt x="41604" y="2396347"/>
                  </a:lnTo>
                  <a:lnTo>
                    <a:pt x="41742" y="2402985"/>
                  </a:lnTo>
                  <a:lnTo>
                    <a:pt x="41888" y="2409623"/>
                  </a:lnTo>
                  <a:lnTo>
                    <a:pt x="42039" y="2416261"/>
                  </a:lnTo>
                  <a:lnTo>
                    <a:pt x="42195" y="2422899"/>
                  </a:lnTo>
                  <a:lnTo>
                    <a:pt x="42359" y="2429537"/>
                  </a:lnTo>
                  <a:lnTo>
                    <a:pt x="42528" y="2436176"/>
                  </a:lnTo>
                  <a:lnTo>
                    <a:pt x="42702" y="2442814"/>
                  </a:lnTo>
                  <a:lnTo>
                    <a:pt x="42882" y="2449452"/>
                  </a:lnTo>
                  <a:lnTo>
                    <a:pt x="43069" y="2456090"/>
                  </a:lnTo>
                  <a:lnTo>
                    <a:pt x="43260" y="2462728"/>
                  </a:lnTo>
                  <a:lnTo>
                    <a:pt x="43457" y="2469366"/>
                  </a:lnTo>
                  <a:lnTo>
                    <a:pt x="43660" y="2476004"/>
                  </a:lnTo>
                  <a:lnTo>
                    <a:pt x="43867" y="2482642"/>
                  </a:lnTo>
                  <a:lnTo>
                    <a:pt x="44079" y="2489280"/>
                  </a:lnTo>
                  <a:lnTo>
                    <a:pt x="44295" y="2495918"/>
                  </a:lnTo>
                  <a:lnTo>
                    <a:pt x="44514" y="2502556"/>
                  </a:lnTo>
                  <a:lnTo>
                    <a:pt x="44738" y="2509194"/>
                  </a:lnTo>
                  <a:lnTo>
                    <a:pt x="44965" y="2515833"/>
                  </a:lnTo>
                  <a:lnTo>
                    <a:pt x="45193" y="2522471"/>
                  </a:lnTo>
                  <a:lnTo>
                    <a:pt x="45424" y="2529109"/>
                  </a:lnTo>
                  <a:lnTo>
                    <a:pt x="45657" y="2535747"/>
                  </a:lnTo>
                  <a:lnTo>
                    <a:pt x="45890" y="2542385"/>
                  </a:lnTo>
                  <a:lnTo>
                    <a:pt x="46123" y="2549023"/>
                  </a:lnTo>
                  <a:lnTo>
                    <a:pt x="46356" y="2555661"/>
                  </a:lnTo>
                  <a:lnTo>
                    <a:pt x="46589" y="2562299"/>
                  </a:lnTo>
                  <a:lnTo>
                    <a:pt x="46819" y="2568937"/>
                  </a:lnTo>
                  <a:lnTo>
                    <a:pt x="47047" y="2575575"/>
                  </a:lnTo>
                  <a:lnTo>
                    <a:pt x="47272" y="2582213"/>
                  </a:lnTo>
                  <a:lnTo>
                    <a:pt x="47493" y="2588851"/>
                  </a:lnTo>
                  <a:lnTo>
                    <a:pt x="47709" y="2595490"/>
                  </a:lnTo>
                  <a:lnTo>
                    <a:pt x="47920" y="2602128"/>
                  </a:lnTo>
                  <a:lnTo>
                    <a:pt x="48126" y="2608766"/>
                  </a:lnTo>
                  <a:lnTo>
                    <a:pt x="48322" y="2615404"/>
                  </a:lnTo>
                  <a:lnTo>
                    <a:pt x="48513" y="2622042"/>
                  </a:lnTo>
                  <a:lnTo>
                    <a:pt x="48696" y="2628680"/>
                  </a:lnTo>
                  <a:lnTo>
                    <a:pt x="48867" y="2635318"/>
                  </a:lnTo>
                  <a:lnTo>
                    <a:pt x="49030" y="2641956"/>
                  </a:lnTo>
                  <a:lnTo>
                    <a:pt x="49184" y="2648594"/>
                  </a:lnTo>
                  <a:lnTo>
                    <a:pt x="49323" y="2655232"/>
                  </a:lnTo>
                  <a:lnTo>
                    <a:pt x="49452" y="2661870"/>
                  </a:lnTo>
                  <a:lnTo>
                    <a:pt x="49571" y="2668508"/>
                  </a:lnTo>
                  <a:lnTo>
                    <a:pt x="49671" y="2675146"/>
                  </a:lnTo>
                  <a:lnTo>
                    <a:pt x="49761" y="2681785"/>
                  </a:lnTo>
                  <a:lnTo>
                    <a:pt x="49839" y="2688423"/>
                  </a:lnTo>
                  <a:lnTo>
                    <a:pt x="49896" y="2695061"/>
                  </a:lnTo>
                  <a:lnTo>
                    <a:pt x="49941" y="2701699"/>
                  </a:lnTo>
                  <a:lnTo>
                    <a:pt x="49974" y="2708337"/>
                  </a:lnTo>
                  <a:lnTo>
                    <a:pt x="49983" y="2714975"/>
                  </a:lnTo>
                  <a:lnTo>
                    <a:pt x="49980" y="2721613"/>
                  </a:lnTo>
                  <a:lnTo>
                    <a:pt x="49963" y="2728251"/>
                  </a:lnTo>
                  <a:lnTo>
                    <a:pt x="49923" y="2734889"/>
                  </a:lnTo>
                  <a:lnTo>
                    <a:pt x="49868" y="2741527"/>
                  </a:lnTo>
                  <a:lnTo>
                    <a:pt x="49801" y="2748165"/>
                  </a:lnTo>
                  <a:lnTo>
                    <a:pt x="49709" y="2754803"/>
                  </a:lnTo>
                  <a:lnTo>
                    <a:pt x="49603" y="2761442"/>
                  </a:lnTo>
                  <a:lnTo>
                    <a:pt x="49483" y="2768080"/>
                  </a:lnTo>
                  <a:lnTo>
                    <a:pt x="49340" y="2774718"/>
                  </a:lnTo>
                  <a:lnTo>
                    <a:pt x="49183" y="2781356"/>
                  </a:lnTo>
                  <a:lnTo>
                    <a:pt x="49012" y="2787994"/>
                  </a:lnTo>
                  <a:lnTo>
                    <a:pt x="48819" y="2794632"/>
                  </a:lnTo>
                  <a:lnTo>
                    <a:pt x="48612" y="2801270"/>
                  </a:lnTo>
                  <a:lnTo>
                    <a:pt x="48393" y="2807908"/>
                  </a:lnTo>
                  <a:lnTo>
                    <a:pt x="48153" y="2814546"/>
                  </a:lnTo>
                  <a:lnTo>
                    <a:pt x="47900" y="2821184"/>
                  </a:lnTo>
                  <a:lnTo>
                    <a:pt x="47636" y="2827822"/>
                  </a:lnTo>
                  <a:lnTo>
                    <a:pt x="47354" y="2834460"/>
                  </a:lnTo>
                  <a:lnTo>
                    <a:pt x="47059" y="2841099"/>
                  </a:lnTo>
                  <a:lnTo>
                    <a:pt x="46754" y="2847737"/>
                  </a:lnTo>
                  <a:lnTo>
                    <a:pt x="46435" y="2854375"/>
                  </a:lnTo>
                  <a:lnTo>
                    <a:pt x="46104" y="2861013"/>
                  </a:lnTo>
                  <a:lnTo>
                    <a:pt x="45765" y="2867651"/>
                  </a:lnTo>
                  <a:lnTo>
                    <a:pt x="45415" y="2874289"/>
                  </a:lnTo>
                  <a:lnTo>
                    <a:pt x="45055" y="2880927"/>
                  </a:lnTo>
                  <a:lnTo>
                    <a:pt x="44689" y="2887565"/>
                  </a:lnTo>
                  <a:lnTo>
                    <a:pt x="44314" y="2894203"/>
                  </a:lnTo>
                  <a:lnTo>
                    <a:pt x="43932" y="2900841"/>
                  </a:lnTo>
                  <a:lnTo>
                    <a:pt x="43545" y="2907479"/>
                  </a:lnTo>
                  <a:lnTo>
                    <a:pt x="43153" y="2914117"/>
                  </a:lnTo>
                  <a:lnTo>
                    <a:pt x="42756" y="2920756"/>
                  </a:lnTo>
                  <a:lnTo>
                    <a:pt x="42357" y="2927394"/>
                  </a:lnTo>
                  <a:lnTo>
                    <a:pt x="41954" y="2934032"/>
                  </a:lnTo>
                  <a:lnTo>
                    <a:pt x="41550" y="2940670"/>
                  </a:lnTo>
                  <a:lnTo>
                    <a:pt x="41145" y="2947308"/>
                  </a:lnTo>
                  <a:lnTo>
                    <a:pt x="40739" y="2953946"/>
                  </a:lnTo>
                  <a:lnTo>
                    <a:pt x="40335" y="2960584"/>
                  </a:lnTo>
                  <a:lnTo>
                    <a:pt x="39931" y="2967222"/>
                  </a:lnTo>
                  <a:lnTo>
                    <a:pt x="39529" y="2973860"/>
                  </a:lnTo>
                  <a:lnTo>
                    <a:pt x="39131" y="2980498"/>
                  </a:lnTo>
                  <a:lnTo>
                    <a:pt x="38735" y="2987136"/>
                  </a:lnTo>
                  <a:lnTo>
                    <a:pt x="38343" y="2993774"/>
                  </a:lnTo>
                  <a:lnTo>
                    <a:pt x="37957" y="3000413"/>
                  </a:lnTo>
                  <a:lnTo>
                    <a:pt x="37574" y="3007051"/>
                  </a:lnTo>
                  <a:lnTo>
                    <a:pt x="37197" y="3013689"/>
                  </a:lnTo>
                  <a:lnTo>
                    <a:pt x="36828" y="3020327"/>
                  </a:lnTo>
                  <a:lnTo>
                    <a:pt x="36464" y="3026965"/>
                  </a:lnTo>
                  <a:lnTo>
                    <a:pt x="36106" y="3033603"/>
                  </a:lnTo>
                  <a:lnTo>
                    <a:pt x="35758" y="3040241"/>
                  </a:lnTo>
                  <a:lnTo>
                    <a:pt x="35416" y="3046879"/>
                  </a:lnTo>
                  <a:lnTo>
                    <a:pt x="35081" y="3053517"/>
                  </a:lnTo>
                  <a:lnTo>
                    <a:pt x="34757" y="3060155"/>
                  </a:lnTo>
                  <a:lnTo>
                    <a:pt x="34440" y="3066793"/>
                  </a:lnTo>
                  <a:lnTo>
                    <a:pt x="34130" y="3073431"/>
                  </a:lnTo>
                  <a:lnTo>
                    <a:pt x="33833" y="3080069"/>
                  </a:lnTo>
                  <a:lnTo>
                    <a:pt x="33543" y="3086708"/>
                  </a:lnTo>
                  <a:lnTo>
                    <a:pt x="33260" y="3093346"/>
                  </a:lnTo>
                  <a:lnTo>
                    <a:pt x="32990" y="3099984"/>
                  </a:lnTo>
                  <a:lnTo>
                    <a:pt x="32728" y="3106622"/>
                  </a:lnTo>
                  <a:lnTo>
                    <a:pt x="32472" y="3113260"/>
                  </a:lnTo>
                  <a:lnTo>
                    <a:pt x="32231" y="3119898"/>
                  </a:lnTo>
                  <a:lnTo>
                    <a:pt x="31997" y="3126536"/>
                  </a:lnTo>
                  <a:lnTo>
                    <a:pt x="31769" y="3133174"/>
                  </a:lnTo>
                  <a:lnTo>
                    <a:pt x="31555" y="3139812"/>
                  </a:lnTo>
                  <a:lnTo>
                    <a:pt x="31348" y="3146450"/>
                  </a:lnTo>
                  <a:lnTo>
                    <a:pt x="31148" y="3153088"/>
                  </a:lnTo>
                  <a:lnTo>
                    <a:pt x="30960" y="3159726"/>
                  </a:lnTo>
                  <a:lnTo>
                    <a:pt x="30780" y="3166365"/>
                  </a:lnTo>
                  <a:lnTo>
                    <a:pt x="30606" y="3173003"/>
                  </a:lnTo>
                  <a:lnTo>
                    <a:pt x="30443" y="3179641"/>
                  </a:lnTo>
                  <a:lnTo>
                    <a:pt x="30287" y="3186279"/>
                  </a:lnTo>
                  <a:lnTo>
                    <a:pt x="30138" y="3192917"/>
                  </a:lnTo>
                  <a:lnTo>
                    <a:pt x="29998" y="3199555"/>
                  </a:lnTo>
                  <a:lnTo>
                    <a:pt x="29865" y="3206193"/>
                  </a:lnTo>
                  <a:lnTo>
                    <a:pt x="29738" y="3212831"/>
                  </a:lnTo>
                  <a:lnTo>
                    <a:pt x="29619" y="3219469"/>
                  </a:lnTo>
                  <a:lnTo>
                    <a:pt x="29507" y="3226107"/>
                  </a:lnTo>
                  <a:lnTo>
                    <a:pt x="29400" y="3232745"/>
                  </a:lnTo>
                  <a:lnTo>
                    <a:pt x="29301" y="3239383"/>
                  </a:lnTo>
                  <a:lnTo>
                    <a:pt x="29207" y="3246022"/>
                  </a:lnTo>
                  <a:lnTo>
                    <a:pt x="29118" y="3252660"/>
                  </a:lnTo>
                  <a:lnTo>
                    <a:pt x="29036" y="3259298"/>
                  </a:lnTo>
                  <a:lnTo>
                    <a:pt x="28958" y="3265936"/>
                  </a:lnTo>
                  <a:lnTo>
                    <a:pt x="28885" y="3272574"/>
                  </a:lnTo>
                  <a:lnTo>
                    <a:pt x="28817" y="3279212"/>
                  </a:lnTo>
                  <a:lnTo>
                    <a:pt x="28754" y="3285850"/>
                  </a:lnTo>
                  <a:lnTo>
                    <a:pt x="28694" y="3292488"/>
                  </a:lnTo>
                  <a:lnTo>
                    <a:pt x="28639" y="3299126"/>
                  </a:lnTo>
                  <a:lnTo>
                    <a:pt x="28588" y="3305764"/>
                  </a:lnTo>
                  <a:lnTo>
                    <a:pt x="28540" y="3312402"/>
                  </a:lnTo>
                  <a:lnTo>
                    <a:pt x="28495" y="3319040"/>
                  </a:lnTo>
                  <a:lnTo>
                    <a:pt x="28455" y="3325679"/>
                  </a:lnTo>
                  <a:lnTo>
                    <a:pt x="28416" y="3332317"/>
                  </a:lnTo>
                  <a:lnTo>
                    <a:pt x="28381" y="3338955"/>
                  </a:lnTo>
                  <a:lnTo>
                    <a:pt x="28349" y="3345593"/>
                  </a:lnTo>
                  <a:lnTo>
                    <a:pt x="28318" y="3352231"/>
                  </a:lnTo>
                  <a:lnTo>
                    <a:pt x="28290" y="3358869"/>
                  </a:lnTo>
                  <a:lnTo>
                    <a:pt x="28265" y="3365507"/>
                  </a:lnTo>
                  <a:lnTo>
                    <a:pt x="28241" y="3372145"/>
                  </a:lnTo>
                  <a:lnTo>
                    <a:pt x="28220" y="3378783"/>
                  </a:lnTo>
                  <a:lnTo>
                    <a:pt x="28200" y="3385421"/>
                  </a:lnTo>
                  <a:lnTo>
                    <a:pt x="28182" y="3392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722342"/>
              <a:ext cx="0" cy="12958"/>
            </a:xfrm>
            <a:custGeom>
              <a:avLst/>
              <a:pathLst>
                <a:path w="0" h="12958">
                  <a:moveTo>
                    <a:pt x="0" y="129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761217"/>
              <a:ext cx="0" cy="12958"/>
            </a:xfrm>
            <a:custGeom>
              <a:avLst/>
              <a:pathLst>
                <a:path w="0" h="12958">
                  <a:moveTo>
                    <a:pt x="0" y="0"/>
                  </a:moveTo>
                  <a:lnTo>
                    <a:pt x="0" y="129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735301"/>
              <a:ext cx="125145" cy="25916"/>
            </a:xfrm>
            <a:custGeom>
              <a:avLst/>
              <a:pathLst>
                <a:path w="125145" h="25916">
                  <a:moveTo>
                    <a:pt x="0" y="0"/>
                  </a:moveTo>
                  <a:lnTo>
                    <a:pt x="0" y="25916"/>
                  </a:lnTo>
                  <a:lnTo>
                    <a:pt x="125145" y="2591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74825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27396"/>
              <a:ext cx="0" cy="181418"/>
            </a:xfrm>
            <a:custGeom>
              <a:avLst/>
              <a:pathLst>
                <a:path w="0" h="181418">
                  <a:moveTo>
                    <a:pt x="0" y="1814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754738"/>
              <a:ext cx="0" cy="23757"/>
            </a:xfrm>
            <a:custGeom>
              <a:avLst/>
              <a:pathLst>
                <a:path w="0" h="23757">
                  <a:moveTo>
                    <a:pt x="0" y="0"/>
                  </a:moveTo>
                  <a:lnTo>
                    <a:pt x="0" y="23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808814"/>
              <a:ext cx="125145" cy="1945924"/>
            </a:xfrm>
            <a:custGeom>
              <a:avLst/>
              <a:pathLst>
                <a:path w="125145" h="1945924">
                  <a:moveTo>
                    <a:pt x="0" y="0"/>
                  </a:moveTo>
                  <a:lnTo>
                    <a:pt x="0" y="1945924"/>
                  </a:lnTo>
                  <a:lnTo>
                    <a:pt x="125145" y="194592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296215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627396"/>
              <a:ext cx="0" cy="488100"/>
            </a:xfrm>
            <a:custGeom>
              <a:avLst/>
              <a:pathLst>
                <a:path w="0" h="488100">
                  <a:moveTo>
                    <a:pt x="0" y="4881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478292"/>
              <a:ext cx="0" cy="300203"/>
            </a:xfrm>
            <a:custGeom>
              <a:avLst/>
              <a:pathLst>
                <a:path w="0" h="300203">
                  <a:moveTo>
                    <a:pt x="0" y="0"/>
                  </a:moveTo>
                  <a:lnTo>
                    <a:pt x="0" y="3002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115496"/>
              <a:ext cx="125145" cy="1362795"/>
            </a:xfrm>
            <a:custGeom>
              <a:avLst/>
              <a:pathLst>
                <a:path w="125145" h="1362795">
                  <a:moveTo>
                    <a:pt x="0" y="0"/>
                  </a:moveTo>
                  <a:lnTo>
                    <a:pt x="0" y="1362795"/>
                  </a:lnTo>
                  <a:lnTo>
                    <a:pt x="125145" y="136279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353664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11063" y="3502745"/>
              <a:ext cx="67801" cy="678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13692" y="3258612"/>
              <a:ext cx="67965" cy="679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20231" y="4444391"/>
              <a:ext cx="67801" cy="67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32568" y="3081593"/>
              <a:ext cx="67807" cy="67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852035" y="3045978"/>
              <a:ext cx="139036" cy="1390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76407" y="4103051"/>
              <a:ext cx="68003" cy="68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61075" y="2774790"/>
              <a:ext cx="68047" cy="680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16401" y="4701673"/>
              <a:ext cx="145004" cy="145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09674" y="3010253"/>
              <a:ext cx="67944" cy="6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72270" y="4202494"/>
              <a:ext cx="67813" cy="67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84909" y="3258583"/>
              <a:ext cx="68023" cy="68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09715" y="3215538"/>
              <a:ext cx="67725" cy="677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55004" y="4744483"/>
              <a:ext cx="68023" cy="680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48223" y="4688355"/>
              <a:ext cx="67974" cy="67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25804" y="4738029"/>
              <a:ext cx="67974" cy="67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79773" y="2988708"/>
              <a:ext cx="67839" cy="678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216883" y="2599869"/>
              <a:ext cx="68012" cy="68012"/>
            </a:xfrm>
            <a:custGeom>
              <a:avLst/>
              <a:pathLst>
                <a:path w="68012" h="68012">
                  <a:moveTo>
                    <a:pt x="0" y="34006"/>
                  </a:moveTo>
                  <a:lnTo>
                    <a:pt x="34006" y="0"/>
                  </a:lnTo>
                  <a:lnTo>
                    <a:pt x="68012" y="34006"/>
                  </a:lnTo>
                  <a:lnTo>
                    <a:pt x="34006" y="680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165447" y="2593403"/>
              <a:ext cx="67985" cy="67985"/>
            </a:xfrm>
            <a:custGeom>
              <a:avLst/>
              <a:pathLst>
                <a:path w="67985" h="67985">
                  <a:moveTo>
                    <a:pt x="0" y="33992"/>
                  </a:moveTo>
                  <a:lnTo>
                    <a:pt x="33992" y="0"/>
                  </a:lnTo>
                  <a:lnTo>
                    <a:pt x="67985" y="33992"/>
                  </a:lnTo>
                  <a:lnTo>
                    <a:pt x="33992" y="679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35136" y="4720742"/>
              <a:ext cx="67991" cy="67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55799" y="3502770"/>
              <a:ext cx="67751" cy="677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81313" y="3258722"/>
              <a:ext cx="67745" cy="67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51750" y="4444404"/>
              <a:ext cx="67775" cy="67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11033" y="3081619"/>
              <a:ext cx="67754" cy="6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92950" y="3081597"/>
              <a:ext cx="67798" cy="67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75391" y="4103167"/>
              <a:ext cx="67772" cy="6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68941" y="2731450"/>
              <a:ext cx="154726" cy="154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56426" y="4740288"/>
              <a:ext cx="67775" cy="67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39775" y="3010380"/>
              <a:ext cx="67689" cy="67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85793" y="4202509"/>
              <a:ext cx="67783" cy="67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02724" y="3258709"/>
              <a:ext cx="67772" cy="677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55034" y="3215523"/>
              <a:ext cx="67754" cy="6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52154" y="4744608"/>
              <a:ext cx="67775" cy="67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44494" y="4688468"/>
              <a:ext cx="67748" cy="67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37562" y="4738140"/>
              <a:ext cx="67751" cy="67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84844" y="2988750"/>
              <a:ext cx="67754" cy="6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194218" y="2599978"/>
              <a:ext cx="67792" cy="67792"/>
            </a:xfrm>
            <a:custGeom>
              <a:avLst/>
              <a:pathLst>
                <a:path w="67792" h="67792">
                  <a:moveTo>
                    <a:pt x="0" y="33896"/>
                  </a:moveTo>
                  <a:lnTo>
                    <a:pt x="33896" y="0"/>
                  </a:lnTo>
                  <a:lnTo>
                    <a:pt x="67792" y="33896"/>
                  </a:lnTo>
                  <a:lnTo>
                    <a:pt x="33896" y="677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038598" y="2593517"/>
              <a:ext cx="67757" cy="67757"/>
            </a:xfrm>
            <a:custGeom>
              <a:avLst/>
              <a:pathLst>
                <a:path w="67757" h="67757">
                  <a:moveTo>
                    <a:pt x="0" y="33878"/>
                  </a:moveTo>
                  <a:lnTo>
                    <a:pt x="33878" y="0"/>
                  </a:lnTo>
                  <a:lnTo>
                    <a:pt x="67757" y="33878"/>
                  </a:lnTo>
                  <a:lnTo>
                    <a:pt x="33878" y="677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25126" y="4720864"/>
              <a:ext cx="67748" cy="67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03201" y="3502752"/>
              <a:ext cx="67786" cy="67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16097" y="3258705"/>
              <a:ext cx="67780" cy="67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43804" y="4444400"/>
              <a:ext cx="67783" cy="67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22839" y="3081605"/>
              <a:ext cx="67783" cy="67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52819" y="3081596"/>
              <a:ext cx="67801" cy="678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92245" y="4103152"/>
              <a:ext cx="67801" cy="67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76680" y="2774914"/>
              <a:ext cx="67798" cy="677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58525" y="4740272"/>
              <a:ext cx="67807" cy="67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89773" y="3010341"/>
              <a:ext cx="67769" cy="67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37280" y="4202499"/>
              <a:ext cx="67804" cy="67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29926" y="3258693"/>
              <a:ext cx="67804" cy="678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16169" y="3215505"/>
              <a:ext cx="67789" cy="67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72518" y="4744592"/>
              <a:ext cx="67807" cy="67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99719" y="4688449"/>
              <a:ext cx="67786" cy="6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09635" y="4738121"/>
              <a:ext cx="67789" cy="67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79956" y="2988736"/>
              <a:ext cx="67783" cy="67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41571" y="2599973"/>
              <a:ext cx="67804" cy="67804"/>
            </a:xfrm>
            <a:custGeom>
              <a:avLst/>
              <a:pathLst>
                <a:path w="67804" h="67804">
                  <a:moveTo>
                    <a:pt x="0" y="33902"/>
                  </a:moveTo>
                  <a:lnTo>
                    <a:pt x="33902" y="0"/>
                  </a:lnTo>
                  <a:lnTo>
                    <a:pt x="67804" y="33902"/>
                  </a:lnTo>
                  <a:lnTo>
                    <a:pt x="33902" y="678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188282" y="2593501"/>
              <a:ext cx="67789" cy="67789"/>
            </a:xfrm>
            <a:custGeom>
              <a:avLst/>
              <a:pathLst>
                <a:path w="67789" h="67789">
                  <a:moveTo>
                    <a:pt x="0" y="33894"/>
                  </a:moveTo>
                  <a:lnTo>
                    <a:pt x="33894" y="0"/>
                  </a:lnTo>
                  <a:lnTo>
                    <a:pt x="67789" y="33894"/>
                  </a:lnTo>
                  <a:lnTo>
                    <a:pt x="33894" y="677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55224" y="4720837"/>
              <a:ext cx="67801" cy="67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54595" y="3502768"/>
              <a:ext cx="67754" cy="6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55434" y="3258688"/>
              <a:ext cx="67813" cy="67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76911" y="4444409"/>
              <a:ext cx="67766" cy="67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65051" y="3081621"/>
              <a:ext cx="67751" cy="677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17381" y="3081572"/>
              <a:ext cx="67848" cy="678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39057" y="4103127"/>
              <a:ext cx="67851" cy="67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37282" y="2774870"/>
              <a:ext cx="67886" cy="678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421853" y="4689067"/>
              <a:ext cx="170216" cy="170216"/>
            </a:xfrm>
            <a:custGeom>
              <a:avLst/>
              <a:pathLst>
                <a:path w="170216" h="170216">
                  <a:moveTo>
                    <a:pt x="0" y="85108"/>
                  </a:moveTo>
                  <a:lnTo>
                    <a:pt x="85108" y="0"/>
                  </a:lnTo>
                  <a:lnTo>
                    <a:pt x="170216" y="85108"/>
                  </a:lnTo>
                  <a:lnTo>
                    <a:pt x="85108" y="17021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06833" y="3010352"/>
              <a:ext cx="67745" cy="67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12868" y="4202518"/>
              <a:ext cx="67766" cy="67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49220" y="3258669"/>
              <a:ext cx="67851" cy="678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05700" y="3215522"/>
              <a:ext cx="67757" cy="67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84189" y="4744571"/>
              <a:ext cx="67848" cy="67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51512" y="4688431"/>
              <a:ext cx="67821" cy="67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46180" y="4738104"/>
              <a:ext cx="67824" cy="67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59655" y="2988743"/>
              <a:ext cx="67769" cy="67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53376" y="2599946"/>
              <a:ext cx="67857" cy="67857"/>
            </a:xfrm>
            <a:custGeom>
              <a:avLst/>
              <a:pathLst>
                <a:path w="67857" h="67857">
                  <a:moveTo>
                    <a:pt x="0" y="33928"/>
                  </a:moveTo>
                  <a:lnTo>
                    <a:pt x="33928" y="0"/>
                  </a:lnTo>
                  <a:lnTo>
                    <a:pt x="67857" y="33928"/>
                  </a:lnTo>
                  <a:lnTo>
                    <a:pt x="33928" y="678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270927" y="2593470"/>
              <a:ext cx="67851" cy="67851"/>
            </a:xfrm>
            <a:custGeom>
              <a:avLst/>
              <a:pathLst>
                <a:path w="67851" h="67851">
                  <a:moveTo>
                    <a:pt x="0" y="33925"/>
                  </a:moveTo>
                  <a:lnTo>
                    <a:pt x="33925" y="0"/>
                  </a:lnTo>
                  <a:lnTo>
                    <a:pt x="67851" y="33925"/>
                  </a:lnTo>
                  <a:lnTo>
                    <a:pt x="33925" y="678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29913" y="4720821"/>
              <a:ext cx="67833" cy="6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74151" y="3502590"/>
              <a:ext cx="68111" cy="68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45418" y="3227268"/>
              <a:ext cx="130654" cy="1306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17856" y="4444256"/>
              <a:ext cx="68070" cy="68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25761" y="3081422"/>
              <a:ext cx="68149" cy="681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94773" y="3095307"/>
              <a:ext cx="40379" cy="403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82419" y="4102600"/>
              <a:ext cx="68905" cy="6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80985" y="2791731"/>
              <a:ext cx="34165" cy="34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07470" y="4721045"/>
              <a:ext cx="106261" cy="106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56357" y="3009777"/>
              <a:ext cx="68896" cy="688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43463" y="4202331"/>
              <a:ext cx="68140" cy="68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81432" y="3258127"/>
              <a:ext cx="68936" cy="68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19526" y="3215372"/>
              <a:ext cx="68055" cy="680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92665" y="4744020"/>
              <a:ext cx="68951" cy="68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34902" y="4683010"/>
              <a:ext cx="78664" cy="78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72828" y="4737561"/>
              <a:ext cx="68911" cy="68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25110" y="2988572"/>
              <a:ext cx="68111" cy="68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024716" y="2599398"/>
              <a:ext cx="68954" cy="68954"/>
            </a:xfrm>
            <a:custGeom>
              <a:avLst/>
              <a:pathLst>
                <a:path w="68954" h="68954">
                  <a:moveTo>
                    <a:pt x="0" y="34477"/>
                  </a:moveTo>
                  <a:lnTo>
                    <a:pt x="34477" y="0"/>
                  </a:lnTo>
                  <a:lnTo>
                    <a:pt x="68954" y="34477"/>
                  </a:lnTo>
                  <a:lnTo>
                    <a:pt x="34477" y="689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264723" y="2592934"/>
              <a:ext cx="68922" cy="68922"/>
            </a:xfrm>
            <a:custGeom>
              <a:avLst/>
              <a:pathLst>
                <a:path w="68922" h="68922">
                  <a:moveTo>
                    <a:pt x="0" y="34461"/>
                  </a:moveTo>
                  <a:lnTo>
                    <a:pt x="34461" y="0"/>
                  </a:lnTo>
                  <a:lnTo>
                    <a:pt x="68922" y="34461"/>
                  </a:lnTo>
                  <a:lnTo>
                    <a:pt x="34461" y="689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23698" y="4720284"/>
              <a:ext cx="68908" cy="68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74052" y="3502751"/>
              <a:ext cx="67789" cy="67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99782" y="3258567"/>
              <a:ext cx="68055" cy="680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09031" y="4444394"/>
              <a:ext cx="67795" cy="67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31944" y="3081596"/>
              <a:ext cx="67801" cy="678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67999" y="3081451"/>
              <a:ext cx="68090" cy="68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05815" y="4103016"/>
              <a:ext cx="68073" cy="68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03796" y="2774797"/>
              <a:ext cx="68032" cy="680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90741" y="4740132"/>
              <a:ext cx="68088" cy="68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49573" y="3010228"/>
              <a:ext cx="67994" cy="679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91542" y="4202487"/>
              <a:ext cx="67827" cy="67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53181" y="3258550"/>
              <a:ext cx="68090" cy="68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05934" y="3215503"/>
              <a:ext cx="67795" cy="67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39224" y="4702705"/>
              <a:ext cx="151581" cy="151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04247" y="4688311"/>
              <a:ext cx="68061" cy="68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07826" y="4737976"/>
              <a:ext cx="68079" cy="68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95162" y="2988733"/>
              <a:ext cx="67789" cy="67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927371" y="2599832"/>
              <a:ext cx="68085" cy="68085"/>
            </a:xfrm>
            <a:custGeom>
              <a:avLst/>
              <a:pathLst>
                <a:path w="68085" h="68085">
                  <a:moveTo>
                    <a:pt x="0" y="34042"/>
                  </a:moveTo>
                  <a:lnTo>
                    <a:pt x="34042" y="0"/>
                  </a:lnTo>
                  <a:lnTo>
                    <a:pt x="68085" y="34042"/>
                  </a:lnTo>
                  <a:lnTo>
                    <a:pt x="34042" y="680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45363" y="2593360"/>
              <a:ext cx="68070" cy="68070"/>
            </a:xfrm>
            <a:custGeom>
              <a:avLst/>
              <a:pathLst>
                <a:path w="68070" h="68070">
                  <a:moveTo>
                    <a:pt x="0" y="34035"/>
                  </a:moveTo>
                  <a:lnTo>
                    <a:pt x="34035" y="0"/>
                  </a:lnTo>
                  <a:lnTo>
                    <a:pt x="68070" y="34035"/>
                  </a:lnTo>
                  <a:lnTo>
                    <a:pt x="34035" y="680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70920" y="4720694"/>
              <a:ext cx="68088" cy="68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70438" y="3502771"/>
              <a:ext cx="67748" cy="67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57607" y="3258667"/>
              <a:ext cx="67857" cy="678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16293" y="4444414"/>
              <a:ext cx="67754" cy="67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68214" y="3081618"/>
              <a:ext cx="67757" cy="67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69432" y="3081562"/>
              <a:ext cx="67868" cy="678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74476" y="4103118"/>
              <a:ext cx="67868" cy="67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09378" y="2727469"/>
              <a:ext cx="162689" cy="1626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17344" y="4740241"/>
              <a:ext cx="67868" cy="67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00405" y="3010270"/>
              <a:ext cx="67909" cy="679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60929" y="4202525"/>
              <a:ext cx="67751" cy="67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06638" y="3258664"/>
              <a:ext cx="67862" cy="678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10502" y="3215523"/>
              <a:ext cx="67754" cy="6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73973" y="4744565"/>
              <a:ext cx="67860" cy="67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62420" y="4688414"/>
              <a:ext cx="67857" cy="67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99492" y="4738088"/>
              <a:ext cx="67857" cy="67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83841" y="2988755"/>
              <a:ext cx="67745" cy="67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998005" y="2599937"/>
              <a:ext cx="67874" cy="67874"/>
            </a:xfrm>
            <a:custGeom>
              <a:avLst/>
              <a:pathLst>
                <a:path w="67874" h="67874">
                  <a:moveTo>
                    <a:pt x="0" y="33937"/>
                  </a:moveTo>
                  <a:lnTo>
                    <a:pt x="33937" y="0"/>
                  </a:lnTo>
                  <a:lnTo>
                    <a:pt x="67874" y="33937"/>
                  </a:lnTo>
                  <a:lnTo>
                    <a:pt x="33937" y="678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007778" y="2593468"/>
              <a:ext cx="67854" cy="67854"/>
            </a:xfrm>
            <a:custGeom>
              <a:avLst/>
              <a:pathLst>
                <a:path w="67854" h="67854">
                  <a:moveTo>
                    <a:pt x="0" y="33927"/>
                  </a:moveTo>
                  <a:lnTo>
                    <a:pt x="33927" y="0"/>
                  </a:lnTo>
                  <a:lnTo>
                    <a:pt x="67854" y="33927"/>
                  </a:lnTo>
                  <a:lnTo>
                    <a:pt x="33927" y="678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46665" y="4720811"/>
              <a:ext cx="67854" cy="67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07541" y="3502774"/>
              <a:ext cx="67742" cy="677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96621" y="3258725"/>
              <a:ext cx="67739" cy="67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37323" y="4444422"/>
              <a:ext cx="67739" cy="67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90977" y="3081625"/>
              <a:ext cx="67742" cy="677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73476" y="3081618"/>
              <a:ext cx="67757" cy="67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80640" y="4103171"/>
              <a:ext cx="67763" cy="67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05393" y="2774991"/>
              <a:ext cx="67645" cy="67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67660" y="4740297"/>
              <a:ext cx="67757" cy="67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71539" y="3010393"/>
              <a:ext cx="67663" cy="676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24189" y="4202530"/>
              <a:ext cx="67742" cy="67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08851" y="3258719"/>
              <a:ext cx="67751" cy="677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03330" y="3215526"/>
              <a:ext cx="67748" cy="67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17978" y="4744622"/>
              <a:ext cx="67745" cy="67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86657" y="4688471"/>
              <a:ext cx="67742" cy="67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42487" y="4738145"/>
              <a:ext cx="67742" cy="67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27571" y="2988758"/>
              <a:ext cx="67739" cy="67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191869" y="2600000"/>
              <a:ext cx="67748" cy="67748"/>
            </a:xfrm>
            <a:custGeom>
              <a:avLst/>
              <a:pathLst>
                <a:path w="67748" h="67748">
                  <a:moveTo>
                    <a:pt x="0" y="33874"/>
                  </a:moveTo>
                  <a:lnTo>
                    <a:pt x="33874" y="0"/>
                  </a:lnTo>
                  <a:lnTo>
                    <a:pt x="67748" y="33874"/>
                  </a:lnTo>
                  <a:lnTo>
                    <a:pt x="33874" y="677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924005" y="2593523"/>
              <a:ext cx="67745" cy="67745"/>
            </a:xfrm>
            <a:custGeom>
              <a:avLst/>
              <a:pathLst>
                <a:path w="67745" h="67745">
                  <a:moveTo>
                    <a:pt x="0" y="33872"/>
                  </a:moveTo>
                  <a:lnTo>
                    <a:pt x="33872" y="0"/>
                  </a:lnTo>
                  <a:lnTo>
                    <a:pt x="67745" y="33872"/>
                  </a:lnTo>
                  <a:lnTo>
                    <a:pt x="33872" y="677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89927" y="4720862"/>
              <a:ext cx="67751" cy="67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13108" y="3502720"/>
              <a:ext cx="67851" cy="678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79381" y="3258684"/>
              <a:ext cx="67821" cy="67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95371" y="4444373"/>
              <a:ext cx="67836" cy="67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904926" y="3081571"/>
              <a:ext cx="67851" cy="678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64911" y="3081537"/>
              <a:ext cx="67918" cy="679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78286" y="4103155"/>
              <a:ext cx="67795" cy="67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927100" y="2774865"/>
              <a:ext cx="67898" cy="678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99854" y="4740250"/>
              <a:ext cx="67851" cy="67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07275" y="3010278"/>
              <a:ext cx="67895" cy="678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63743" y="4202472"/>
              <a:ext cx="67857" cy="67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69032" y="3258652"/>
              <a:ext cx="67886" cy="67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12738" y="3215482"/>
              <a:ext cx="67836" cy="67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30640" y="4744562"/>
              <a:ext cx="67865" cy="67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03438" y="4688427"/>
              <a:ext cx="67830" cy="67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90372" y="4738098"/>
              <a:ext cx="67836" cy="67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72789" y="2988701"/>
              <a:ext cx="67854" cy="67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056682" y="2568796"/>
              <a:ext cx="130157" cy="130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013999" y="2593460"/>
              <a:ext cx="67871" cy="67871"/>
            </a:xfrm>
            <a:custGeom>
              <a:avLst/>
              <a:pathLst>
                <a:path w="67871" h="67871">
                  <a:moveTo>
                    <a:pt x="0" y="33935"/>
                  </a:moveTo>
                  <a:lnTo>
                    <a:pt x="33935" y="0"/>
                  </a:lnTo>
                  <a:lnTo>
                    <a:pt x="67871" y="33935"/>
                  </a:lnTo>
                  <a:lnTo>
                    <a:pt x="33935" y="678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922329" y="4720820"/>
              <a:ext cx="67836" cy="67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93489" y="3502816"/>
              <a:ext cx="67659" cy="67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28570" y="3258712"/>
              <a:ext cx="67766" cy="677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275740" y="4444444"/>
              <a:ext cx="67695" cy="67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80342" y="3081663"/>
              <a:ext cx="67667" cy="67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261022" y="3081597"/>
              <a:ext cx="67798" cy="67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30723" y="4103158"/>
              <a:ext cx="67789" cy="67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62495" y="2774977"/>
              <a:ext cx="67673" cy="676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72497" y="4740365"/>
              <a:ext cx="67620" cy="67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06100" y="3010413"/>
              <a:ext cx="67625" cy="676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90178" y="4202554"/>
              <a:ext cx="67693" cy="67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022146" y="3258705"/>
              <a:ext cx="67780" cy="67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08818" y="3215560"/>
              <a:ext cx="67679" cy="676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6459" y="4744602"/>
              <a:ext cx="67786" cy="6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72445" y="4688459"/>
              <a:ext cx="67766" cy="67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84136" y="4738127"/>
              <a:ext cx="67777" cy="67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96235" y="2988801"/>
              <a:ext cx="67654" cy="676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364718" y="2599978"/>
              <a:ext cx="67792" cy="67792"/>
            </a:xfrm>
            <a:custGeom>
              <a:avLst/>
              <a:pathLst>
                <a:path w="67792" h="67792">
                  <a:moveTo>
                    <a:pt x="0" y="33896"/>
                  </a:moveTo>
                  <a:lnTo>
                    <a:pt x="33896" y="0"/>
                  </a:lnTo>
                  <a:lnTo>
                    <a:pt x="67792" y="33896"/>
                  </a:lnTo>
                  <a:lnTo>
                    <a:pt x="33896" y="677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044282" y="2593512"/>
              <a:ext cx="67766" cy="67766"/>
            </a:xfrm>
            <a:custGeom>
              <a:avLst/>
              <a:pathLst>
                <a:path w="67766" h="67766">
                  <a:moveTo>
                    <a:pt x="0" y="33883"/>
                  </a:moveTo>
                  <a:lnTo>
                    <a:pt x="33883" y="0"/>
                  </a:lnTo>
                  <a:lnTo>
                    <a:pt x="67766" y="33883"/>
                  </a:lnTo>
                  <a:lnTo>
                    <a:pt x="33883" y="677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76162" y="4720854"/>
              <a:ext cx="67769" cy="6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61864" y="3502759"/>
              <a:ext cx="67772" cy="677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26052" y="3258709"/>
              <a:ext cx="67772" cy="677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74380" y="4444395"/>
              <a:ext cx="67792" cy="67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57983" y="3081606"/>
              <a:ext cx="67780" cy="67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899482" y="3081596"/>
              <a:ext cx="67801" cy="678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81139" y="4103155"/>
              <a:ext cx="67795" cy="67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15530" y="2774898"/>
              <a:ext cx="67830" cy="678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97385" y="4740277"/>
              <a:ext cx="67798" cy="67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350939" y="3010391"/>
              <a:ext cx="67667" cy="67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86776" y="4202505"/>
              <a:ext cx="67792" cy="67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311832" y="3258697"/>
              <a:ext cx="67795" cy="67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12714" y="3215514"/>
              <a:ext cx="67772" cy="677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57960" y="4744596"/>
              <a:ext cx="67798" cy="67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37826" y="4688456"/>
              <a:ext cx="67772" cy="6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049446" y="4738124"/>
              <a:ext cx="67783" cy="67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81523" y="2988745"/>
              <a:ext cx="67766" cy="677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292385" y="2599976"/>
              <a:ext cx="67798" cy="67798"/>
            </a:xfrm>
            <a:custGeom>
              <a:avLst/>
              <a:pathLst>
                <a:path w="67798" h="67798">
                  <a:moveTo>
                    <a:pt x="0" y="33899"/>
                  </a:moveTo>
                  <a:lnTo>
                    <a:pt x="33899" y="0"/>
                  </a:lnTo>
                  <a:lnTo>
                    <a:pt x="67798" y="33899"/>
                  </a:lnTo>
                  <a:lnTo>
                    <a:pt x="33899" y="677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283451" y="2593504"/>
              <a:ext cx="67783" cy="67783"/>
            </a:xfrm>
            <a:custGeom>
              <a:avLst/>
              <a:pathLst>
                <a:path w="67783" h="67783">
                  <a:moveTo>
                    <a:pt x="0" y="33891"/>
                  </a:moveTo>
                  <a:lnTo>
                    <a:pt x="33891" y="0"/>
                  </a:lnTo>
                  <a:lnTo>
                    <a:pt x="67783" y="33891"/>
                  </a:lnTo>
                  <a:lnTo>
                    <a:pt x="33891" y="677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40859" y="4720846"/>
              <a:ext cx="67783" cy="67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77359" y="3502765"/>
              <a:ext cx="67760" cy="677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23102" y="3258715"/>
              <a:ext cx="67760" cy="677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72412" y="4444413"/>
              <a:ext cx="67757" cy="67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090679" y="3081619"/>
              <a:ext cx="67754" cy="6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923412" y="3081610"/>
              <a:ext cx="67772" cy="677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51315" y="4103204"/>
              <a:ext cx="67697" cy="6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81599" y="2774950"/>
              <a:ext cx="67728" cy="677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10454" y="4740290"/>
              <a:ext cx="67772" cy="6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49793" y="3010320"/>
              <a:ext cx="67810" cy="67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64732" y="4202519"/>
              <a:ext cx="67763" cy="67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371622" y="3258710"/>
              <a:ext cx="67769" cy="67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175211" y="3215554"/>
              <a:ext cx="67691" cy="67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391442" y="4744615"/>
              <a:ext cx="67760" cy="67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97076" y="4688462"/>
              <a:ext cx="67760" cy="67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19678" y="4738134"/>
              <a:ext cx="67763" cy="67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99137" y="2988752"/>
              <a:ext cx="67751" cy="677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066258" y="2599990"/>
              <a:ext cx="67769" cy="67769"/>
            </a:xfrm>
            <a:custGeom>
              <a:avLst/>
              <a:pathLst>
                <a:path w="67769" h="67769">
                  <a:moveTo>
                    <a:pt x="0" y="33884"/>
                  </a:moveTo>
                  <a:lnTo>
                    <a:pt x="33884" y="0"/>
                  </a:lnTo>
                  <a:lnTo>
                    <a:pt x="67769" y="33884"/>
                  </a:lnTo>
                  <a:lnTo>
                    <a:pt x="33884" y="677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916721" y="2593515"/>
              <a:ext cx="67760" cy="67760"/>
            </a:xfrm>
            <a:custGeom>
              <a:avLst/>
              <a:pathLst>
                <a:path w="67760" h="67760">
                  <a:moveTo>
                    <a:pt x="0" y="33880"/>
                  </a:moveTo>
                  <a:lnTo>
                    <a:pt x="33880" y="0"/>
                  </a:lnTo>
                  <a:lnTo>
                    <a:pt x="67760" y="33880"/>
                  </a:lnTo>
                  <a:lnTo>
                    <a:pt x="33880" y="677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316078" y="4720858"/>
              <a:ext cx="67760" cy="67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03178" y="3502761"/>
              <a:ext cx="67769" cy="67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22818" y="3258713"/>
              <a:ext cx="67763" cy="67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036727" y="4444395"/>
              <a:ext cx="67792" cy="67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170601" y="3081609"/>
              <a:ext cx="67775" cy="67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02350" y="3081558"/>
              <a:ext cx="67877" cy="678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97428" y="4103149"/>
              <a:ext cx="67807" cy="67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17747" y="2774889"/>
              <a:ext cx="67848" cy="678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54987" y="4740266"/>
              <a:ext cx="67819" cy="67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37793" y="3010417"/>
              <a:ext cx="67616" cy="67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23406" y="4202515"/>
              <a:ext cx="67772" cy="6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04781" y="3258693"/>
              <a:ext cx="67804" cy="678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87532" y="3215510"/>
              <a:ext cx="67780" cy="67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77626" y="4744595"/>
              <a:ext cx="67801" cy="67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35264" y="4688453"/>
              <a:ext cx="67777" cy="67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22603" y="4738127"/>
              <a:ext cx="67777" cy="67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011829" y="2988698"/>
              <a:ext cx="67860" cy="678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329344" y="2599980"/>
              <a:ext cx="67789" cy="67789"/>
            </a:xfrm>
            <a:custGeom>
              <a:avLst/>
              <a:pathLst>
                <a:path w="67789" h="67789">
                  <a:moveTo>
                    <a:pt x="0" y="33894"/>
                  </a:moveTo>
                  <a:lnTo>
                    <a:pt x="33894" y="0"/>
                  </a:lnTo>
                  <a:lnTo>
                    <a:pt x="67789" y="33894"/>
                  </a:lnTo>
                  <a:lnTo>
                    <a:pt x="33894" y="677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991560" y="2593496"/>
              <a:ext cx="67798" cy="67798"/>
            </a:xfrm>
            <a:custGeom>
              <a:avLst/>
              <a:pathLst>
                <a:path w="67798" h="67798">
                  <a:moveTo>
                    <a:pt x="0" y="33899"/>
                  </a:moveTo>
                  <a:lnTo>
                    <a:pt x="33899" y="0"/>
                  </a:lnTo>
                  <a:lnTo>
                    <a:pt x="67798" y="33899"/>
                  </a:lnTo>
                  <a:lnTo>
                    <a:pt x="33899" y="677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43837" y="4720852"/>
              <a:ext cx="67772" cy="6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224584" y="3502755"/>
              <a:ext cx="67780" cy="67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34978" y="3258716"/>
              <a:ext cx="67757" cy="67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56536" y="4444406"/>
              <a:ext cx="67772" cy="6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212492" y="3081618"/>
              <a:ext cx="67757" cy="67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75319" y="3081578"/>
              <a:ext cx="67836" cy="67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86788" y="4103161"/>
              <a:ext cx="67783" cy="67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090004" y="2734570"/>
              <a:ext cx="148487" cy="1484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62177" y="4740282"/>
              <a:ext cx="67786" cy="6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39262" y="3010311"/>
              <a:ext cx="67827" cy="67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052931" y="4202481"/>
              <a:ext cx="67839" cy="67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035353" y="3258700"/>
              <a:ext cx="67789" cy="67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29162" y="3215510"/>
              <a:ext cx="67780" cy="67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38673" y="4744605"/>
              <a:ext cx="67780" cy="67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080822" y="4688456"/>
              <a:ext cx="67772" cy="6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60348" y="4738130"/>
              <a:ext cx="67772" cy="6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334709" y="2988755"/>
              <a:ext cx="67745" cy="67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896234" y="2599974"/>
              <a:ext cx="67801" cy="67801"/>
            </a:xfrm>
            <a:custGeom>
              <a:avLst/>
              <a:pathLst>
                <a:path w="67801" h="67801">
                  <a:moveTo>
                    <a:pt x="0" y="33900"/>
                  </a:moveTo>
                  <a:lnTo>
                    <a:pt x="33900" y="0"/>
                  </a:lnTo>
                  <a:lnTo>
                    <a:pt x="67801" y="33900"/>
                  </a:lnTo>
                  <a:lnTo>
                    <a:pt x="33900" y="678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123311" y="2593505"/>
              <a:ext cx="67780" cy="67780"/>
            </a:xfrm>
            <a:custGeom>
              <a:avLst/>
              <a:pathLst>
                <a:path w="67780" h="67780">
                  <a:moveTo>
                    <a:pt x="0" y="33890"/>
                  </a:moveTo>
                  <a:lnTo>
                    <a:pt x="33890" y="0"/>
                  </a:lnTo>
                  <a:lnTo>
                    <a:pt x="67780" y="33890"/>
                  </a:lnTo>
                  <a:lnTo>
                    <a:pt x="33890" y="677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27183" y="4720855"/>
              <a:ext cx="67766" cy="67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907919" y="3502758"/>
              <a:ext cx="67775" cy="67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261848" y="3258636"/>
              <a:ext cx="67918" cy="679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336565" y="4444400"/>
              <a:ext cx="67783" cy="67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233818" y="3081603"/>
              <a:ext cx="67786" cy="67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29213" y="3081531"/>
              <a:ext cx="67930" cy="679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337018" y="4103089"/>
              <a:ext cx="67927" cy="67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706846" y="2734873"/>
              <a:ext cx="147881" cy="1478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72574" y="4740214"/>
              <a:ext cx="67924" cy="6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69644" y="3010241"/>
              <a:ext cx="67968" cy="679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987041" y="4202516"/>
              <a:ext cx="67769" cy="6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136988" y="3258642"/>
              <a:ext cx="67906" cy="679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81985" y="3215541"/>
              <a:ext cx="67718" cy="67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333235" y="4744543"/>
              <a:ext cx="67903" cy="67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76498" y="4688383"/>
              <a:ext cx="67918" cy="67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23551" y="4738066"/>
              <a:ext cx="67901" cy="67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272716" y="2988734"/>
              <a:ext cx="67786" cy="67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289458" y="2599915"/>
              <a:ext cx="67918" cy="67918"/>
            </a:xfrm>
            <a:custGeom>
              <a:avLst/>
              <a:pathLst>
                <a:path w="67918" h="67918">
                  <a:moveTo>
                    <a:pt x="0" y="33959"/>
                  </a:moveTo>
                  <a:lnTo>
                    <a:pt x="33959" y="0"/>
                  </a:lnTo>
                  <a:lnTo>
                    <a:pt x="67918" y="33959"/>
                  </a:lnTo>
                  <a:lnTo>
                    <a:pt x="33959" y="679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910086" y="2593442"/>
              <a:ext cx="67906" cy="67906"/>
            </a:xfrm>
            <a:custGeom>
              <a:avLst/>
              <a:pathLst>
                <a:path w="67906" h="67906">
                  <a:moveTo>
                    <a:pt x="0" y="33953"/>
                  </a:moveTo>
                  <a:lnTo>
                    <a:pt x="33953" y="0"/>
                  </a:lnTo>
                  <a:lnTo>
                    <a:pt x="67906" y="33953"/>
                  </a:lnTo>
                  <a:lnTo>
                    <a:pt x="33953" y="679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359800" y="4720780"/>
              <a:ext cx="67915" cy="67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903917" y="3502727"/>
              <a:ext cx="67836" cy="67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68375" y="3258702"/>
              <a:ext cx="67786" cy="67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049590" y="4444348"/>
              <a:ext cx="67886" cy="67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24339" y="3081578"/>
              <a:ext cx="67836" cy="67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037493" y="3049484"/>
              <a:ext cx="132024" cy="1320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31928" y="4103152"/>
              <a:ext cx="67801" cy="67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54821" y="2774873"/>
              <a:ext cx="67880" cy="678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813506" y="4707960"/>
              <a:ext cx="132431" cy="132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024881" y="3010267"/>
              <a:ext cx="67915" cy="679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955905" y="4202458"/>
              <a:ext cx="67886" cy="67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334446" y="3258645"/>
              <a:ext cx="67901" cy="679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928989" y="3215516"/>
              <a:ext cx="67769" cy="67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015227" y="4744551"/>
              <a:ext cx="67889" cy="67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77467" y="4688424"/>
              <a:ext cx="67836" cy="67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137025" y="4738096"/>
              <a:ext cx="67839" cy="67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58254" y="2988696"/>
              <a:ext cx="67862" cy="678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6190232" y="2599921"/>
              <a:ext cx="67906" cy="67906"/>
            </a:xfrm>
            <a:custGeom>
              <a:avLst/>
              <a:pathLst>
                <a:path w="67906" h="67906">
                  <a:moveTo>
                    <a:pt x="0" y="33953"/>
                  </a:moveTo>
                  <a:lnTo>
                    <a:pt x="33953" y="0"/>
                  </a:lnTo>
                  <a:lnTo>
                    <a:pt x="67906" y="33953"/>
                  </a:lnTo>
                  <a:lnTo>
                    <a:pt x="33953" y="679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6054390" y="2593438"/>
              <a:ext cx="67915" cy="67915"/>
            </a:xfrm>
            <a:custGeom>
              <a:avLst/>
              <a:pathLst>
                <a:path w="67915" h="67915">
                  <a:moveTo>
                    <a:pt x="0" y="33957"/>
                  </a:moveTo>
                  <a:lnTo>
                    <a:pt x="33957" y="0"/>
                  </a:lnTo>
                  <a:lnTo>
                    <a:pt x="67915" y="33957"/>
                  </a:lnTo>
                  <a:lnTo>
                    <a:pt x="33957" y="679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607187" y="4674709"/>
              <a:ext cx="160058" cy="160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45942" y="3502844"/>
              <a:ext cx="67603" cy="67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10230" y="3258535"/>
              <a:ext cx="68120" cy="681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091268" y="4444387"/>
              <a:ext cx="67810" cy="67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54874" y="3081609"/>
              <a:ext cx="67775" cy="67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262531" y="3081397"/>
              <a:ext cx="68198" cy="68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084631" y="4102970"/>
              <a:ext cx="68166" cy="68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70731" y="2731317"/>
              <a:ext cx="154992" cy="154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018756" y="4740160"/>
              <a:ext cx="68032" cy="68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251122" y="3010161"/>
              <a:ext cx="68128" cy="68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061894" y="4202500"/>
              <a:ext cx="67801" cy="67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208426" y="3258509"/>
              <a:ext cx="68172" cy="68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963811" y="3215505"/>
              <a:ext cx="67789" cy="67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115619" y="4744412"/>
              <a:ext cx="68166" cy="68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824362" y="463653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023595" y="4737944"/>
              <a:ext cx="68143" cy="68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207656" y="2988733"/>
              <a:ext cx="67789" cy="67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948830" y="2599780"/>
              <a:ext cx="68190" cy="68190"/>
            </a:xfrm>
            <a:custGeom>
              <a:avLst/>
              <a:pathLst>
                <a:path w="68190" h="68190">
                  <a:moveTo>
                    <a:pt x="0" y="34095"/>
                  </a:moveTo>
                  <a:lnTo>
                    <a:pt x="34095" y="0"/>
                  </a:lnTo>
                  <a:lnTo>
                    <a:pt x="68190" y="34095"/>
                  </a:lnTo>
                  <a:lnTo>
                    <a:pt x="34095" y="68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381535" y="2593308"/>
              <a:ext cx="68175" cy="68175"/>
            </a:xfrm>
            <a:custGeom>
              <a:avLst/>
              <a:pathLst>
                <a:path w="68175" h="68175">
                  <a:moveTo>
                    <a:pt x="0" y="34087"/>
                  </a:moveTo>
                  <a:lnTo>
                    <a:pt x="34087" y="0"/>
                  </a:lnTo>
                  <a:lnTo>
                    <a:pt x="68175" y="34087"/>
                  </a:lnTo>
                  <a:lnTo>
                    <a:pt x="34087" y="681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46312" y="4720658"/>
              <a:ext cx="68160" cy="68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240432" y="3502648"/>
              <a:ext cx="67994" cy="679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295401" y="3258491"/>
              <a:ext cx="68207" cy="682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933577" y="4444310"/>
              <a:ext cx="67962" cy="67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938104" y="3081480"/>
              <a:ext cx="68032" cy="68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057221" y="3087257"/>
              <a:ext cx="56479" cy="56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53998" y="4102946"/>
              <a:ext cx="68213" cy="6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30757" y="2774707"/>
              <a:ext cx="68213" cy="68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24486" y="4740075"/>
              <a:ext cx="68201" cy="68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067027" y="3010134"/>
              <a:ext cx="68181" cy="681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03654" y="4202393"/>
              <a:ext cx="68015" cy="68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066317" y="3258485"/>
              <a:ext cx="68219" cy="682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43827" y="3215402"/>
              <a:ext cx="67997" cy="67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344834" y="4729693"/>
              <a:ext cx="97604" cy="97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920513" y="4688241"/>
              <a:ext cx="68201" cy="68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072527" y="4737914"/>
              <a:ext cx="68204" cy="68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119016" y="2988627"/>
              <a:ext cx="68000" cy="680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851681" y="2580577"/>
              <a:ext cx="106595" cy="1065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6091084" y="2593284"/>
              <a:ext cx="68222" cy="68222"/>
            </a:xfrm>
            <a:custGeom>
              <a:avLst/>
              <a:pathLst>
                <a:path w="68222" h="68222">
                  <a:moveTo>
                    <a:pt x="0" y="34111"/>
                  </a:moveTo>
                  <a:lnTo>
                    <a:pt x="34111" y="0"/>
                  </a:lnTo>
                  <a:lnTo>
                    <a:pt x="68222" y="34111"/>
                  </a:lnTo>
                  <a:lnTo>
                    <a:pt x="34111" y="682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21787" y="4720624"/>
              <a:ext cx="68227" cy="68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37468" y="3502815"/>
              <a:ext cx="67660" cy="676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262794" y="3258713"/>
              <a:ext cx="67763" cy="67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985050" y="4444464"/>
              <a:ext cx="67655" cy="67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944872" y="3081672"/>
              <a:ext cx="67648" cy="67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010036" y="3081606"/>
              <a:ext cx="67780" cy="67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246940" y="4103160"/>
              <a:ext cx="67786" cy="6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20695" y="2774993"/>
              <a:ext cx="67641" cy="676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073169" y="4740285"/>
              <a:ext cx="67780" cy="67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142239" y="3010314"/>
              <a:ext cx="67821" cy="67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286926" y="4202575"/>
              <a:ext cx="67651" cy="6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066752" y="3258706"/>
              <a:ext cx="67777" cy="677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022637" y="3215571"/>
              <a:ext cx="67658" cy="67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053796" y="4744608"/>
              <a:ext cx="67775" cy="67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341393" y="4688458"/>
              <a:ext cx="67769" cy="6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281445" y="4738132"/>
              <a:ext cx="67769" cy="6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091112" y="2988794"/>
              <a:ext cx="67666" cy="676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370853" y="2599984"/>
              <a:ext cx="67780" cy="67780"/>
            </a:xfrm>
            <a:custGeom>
              <a:avLst/>
              <a:pathLst>
                <a:path w="67780" h="67780">
                  <a:moveTo>
                    <a:pt x="0" y="33890"/>
                  </a:moveTo>
                  <a:lnTo>
                    <a:pt x="33890" y="0"/>
                  </a:lnTo>
                  <a:lnTo>
                    <a:pt x="67780" y="33890"/>
                  </a:lnTo>
                  <a:lnTo>
                    <a:pt x="33890" y="677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967742" y="2593511"/>
              <a:ext cx="67769" cy="67769"/>
            </a:xfrm>
            <a:custGeom>
              <a:avLst/>
              <a:pathLst>
                <a:path w="67769" h="67769">
                  <a:moveTo>
                    <a:pt x="0" y="33884"/>
                  </a:moveTo>
                  <a:lnTo>
                    <a:pt x="33884" y="0"/>
                  </a:lnTo>
                  <a:lnTo>
                    <a:pt x="67769" y="33884"/>
                  </a:lnTo>
                  <a:lnTo>
                    <a:pt x="33884" y="677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247043" y="4720852"/>
              <a:ext cx="67772" cy="6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315678" y="3502852"/>
              <a:ext cx="67587" cy="675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10827" y="3258683"/>
              <a:ext cx="67824" cy="678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894854" y="4444497"/>
              <a:ext cx="67589" cy="67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078902" y="3081706"/>
              <a:ext cx="67581" cy="67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356355" y="3081562"/>
              <a:ext cx="67868" cy="678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160361" y="4103136"/>
              <a:ext cx="67833" cy="6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138917" y="2774869"/>
              <a:ext cx="67889" cy="678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145336" y="4740259"/>
              <a:ext cx="67833" cy="6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989488" y="3010321"/>
              <a:ext cx="67807" cy="67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142625" y="4202603"/>
              <a:ext cx="67596" cy="67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994581" y="3258702"/>
              <a:ext cx="67786" cy="67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182172" y="3215609"/>
              <a:ext cx="67582" cy="67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264603" y="4744573"/>
              <a:ext cx="67845" cy="67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379134" y="4688434"/>
              <a:ext cx="67816" cy="67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269184" y="4738112"/>
              <a:ext cx="67807" cy="67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242129" y="2988841"/>
              <a:ext cx="67572" cy="675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387481" y="2599937"/>
              <a:ext cx="67874" cy="67874"/>
            </a:xfrm>
            <a:custGeom>
              <a:avLst/>
              <a:pathLst>
                <a:path w="67874" h="67874">
                  <a:moveTo>
                    <a:pt x="0" y="33937"/>
                  </a:moveTo>
                  <a:lnTo>
                    <a:pt x="33937" y="0"/>
                  </a:lnTo>
                  <a:lnTo>
                    <a:pt x="67874" y="33937"/>
                  </a:lnTo>
                  <a:lnTo>
                    <a:pt x="33937" y="678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6144237" y="2593489"/>
              <a:ext cx="67813" cy="67813"/>
            </a:xfrm>
            <a:custGeom>
              <a:avLst/>
              <a:pathLst>
                <a:path w="67813" h="67813">
                  <a:moveTo>
                    <a:pt x="0" y="33906"/>
                  </a:moveTo>
                  <a:lnTo>
                    <a:pt x="33906" y="0"/>
                  </a:lnTo>
                  <a:lnTo>
                    <a:pt x="67813" y="33906"/>
                  </a:lnTo>
                  <a:lnTo>
                    <a:pt x="33906" y="678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91707" y="4720820"/>
              <a:ext cx="67836" cy="67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106926" y="3502716"/>
              <a:ext cx="67860" cy="678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12333" y="3258668"/>
              <a:ext cx="67854" cy="67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157608" y="4444366"/>
              <a:ext cx="67851" cy="67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376761" y="3081559"/>
              <a:ext cx="67874" cy="678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977007" y="3081536"/>
              <a:ext cx="67921" cy="679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95763" y="4103171"/>
              <a:ext cx="67763" cy="67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801091" y="2748912"/>
              <a:ext cx="119803" cy="1198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05444" y="4740233"/>
              <a:ext cx="67886" cy="67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943512" y="3010299"/>
              <a:ext cx="67851" cy="678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001487" y="4202439"/>
              <a:ext cx="67924" cy="6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44074" y="3258662"/>
              <a:ext cx="67865" cy="678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975122" y="3215476"/>
              <a:ext cx="67848" cy="678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934884" y="4744558"/>
              <a:ext cx="67874" cy="67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67916" y="4688418"/>
              <a:ext cx="67848" cy="67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056500" y="4738090"/>
              <a:ext cx="67851" cy="67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121180" y="2988705"/>
              <a:ext cx="67845" cy="678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132004" y="2599905"/>
              <a:ext cx="67939" cy="67939"/>
            </a:xfrm>
            <a:custGeom>
              <a:avLst/>
              <a:pathLst>
                <a:path w="67939" h="67939">
                  <a:moveTo>
                    <a:pt x="0" y="33969"/>
                  </a:moveTo>
                  <a:lnTo>
                    <a:pt x="33969" y="0"/>
                  </a:lnTo>
                  <a:lnTo>
                    <a:pt x="67939" y="33969"/>
                  </a:lnTo>
                  <a:lnTo>
                    <a:pt x="33969" y="679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030955" y="2554372"/>
              <a:ext cx="146046" cy="1460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005118" y="4678503"/>
              <a:ext cx="152470" cy="152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69542" y="3641163"/>
              <a:ext cx="67412" cy="67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008458" y="3640934"/>
              <a:ext cx="67868" cy="678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276210" y="3640999"/>
              <a:ext cx="67739" cy="67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364324" y="3640978"/>
              <a:ext cx="67780" cy="67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093951" y="3641146"/>
              <a:ext cx="67445" cy="67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79019" y="3640951"/>
              <a:ext cx="67836" cy="67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216860" y="3641087"/>
              <a:ext cx="67562" cy="67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035105" y="3641049"/>
              <a:ext cx="67638" cy="67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50859" y="3640981"/>
              <a:ext cx="67775" cy="67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228560" y="3641093"/>
              <a:ext cx="67552" cy="67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43999" y="3641043"/>
              <a:ext cx="67652" cy="676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324095" y="3642173"/>
              <a:ext cx="65392" cy="65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87242" y="3640981"/>
              <a:ext cx="67775" cy="67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278529" y="3640981"/>
              <a:ext cx="67775" cy="67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23926" y="3641041"/>
              <a:ext cx="67656" cy="676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980438" y="3640993"/>
              <a:ext cx="67751" cy="677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920339" y="3640946"/>
              <a:ext cx="67845" cy="678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22239" y="3641060"/>
              <a:ext cx="67617" cy="67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094730" y="3641038"/>
              <a:ext cx="67661" cy="676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992877" y="3640981"/>
              <a:ext cx="67775" cy="67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274463" y="3640863"/>
              <a:ext cx="68012" cy="680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37334" y="3641027"/>
              <a:ext cx="67683" cy="676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6135283" y="2332186"/>
              <a:ext cx="41179" cy="281418"/>
            </a:xfrm>
            <a:custGeom>
              <a:avLst/>
              <a:pathLst>
                <a:path w="41179" h="281418">
                  <a:moveTo>
                    <a:pt x="0" y="0"/>
                  </a:moveTo>
                  <a:lnTo>
                    <a:pt x="41179" y="28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5477914" y="2280765"/>
              <a:ext cx="690944" cy="341869"/>
            </a:xfrm>
            <a:custGeom>
              <a:avLst/>
              <a:pathLst>
                <a:path w="690944" h="341869">
                  <a:moveTo>
                    <a:pt x="0" y="0"/>
                  </a:moveTo>
                  <a:lnTo>
                    <a:pt x="690944" y="341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319492" y="2629361"/>
              <a:ext cx="848862" cy="164754"/>
            </a:xfrm>
            <a:custGeom>
              <a:avLst/>
              <a:pathLst>
                <a:path w="848862" h="164754">
                  <a:moveTo>
                    <a:pt x="0" y="164754"/>
                  </a:moveTo>
                  <a:lnTo>
                    <a:pt x="848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tx443"/>
            <p:cNvSpPr/>
            <p:nvPr/>
          </p:nvSpPr>
          <p:spPr>
            <a:xfrm>
              <a:off x="5385126" y="216949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3956545" y="220448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3798123" y="272082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3018413" y="482757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chr1:161328437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4678660" y="24280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5385126" y="272089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3018823" y="452108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chr1:161356727</a:t>
              </a:r>
            </a:p>
          </p:txBody>
        </p:sp>
        <p:sp>
          <p:nvSpPr>
            <p:cNvPr id="450" name="pl45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tx451"/>
            <p:cNvSpPr/>
            <p:nvPr/>
          </p:nvSpPr>
          <p:spPr>
            <a:xfrm>
              <a:off x="2448133" y="634506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2448133" y="580512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2448133" y="526519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2503125" y="47252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2503125" y="418532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2503125" y="36453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2503125" y="310545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2503125" y="25655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59" name="pl459"/>
            <p:cNvSpPr/>
            <p:nvPr/>
          </p:nvSpPr>
          <p:spPr>
            <a:xfrm>
              <a:off x="2880411" y="64047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2880411" y="58648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2880411" y="53249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880411" y="47849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880411" y="42450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880411" y="37051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2880411" y="31651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2880411" y="26252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tx471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75" name="tx47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7106490" y="224227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77" name="pt477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179089" y="29837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tx480"/>
            <p:cNvSpPr/>
            <p:nvPr/>
          </p:nvSpPr>
          <p:spPr>
            <a:xfrm>
              <a:off x="7389908" y="252689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81" name="tx481"/>
            <p:cNvSpPr/>
            <p:nvPr/>
          </p:nvSpPr>
          <p:spPr>
            <a:xfrm>
              <a:off x="7389908" y="272173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7389908" y="29165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7106490" y="33015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84" name="pt484"/>
            <p:cNvSpPr/>
            <p:nvPr/>
          </p:nvSpPr>
          <p:spPr>
            <a:xfrm>
              <a:off x="7199415" y="363118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157892" y="3784507"/>
              <a:ext cx="92045" cy="920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140693" y="3962157"/>
              <a:ext cx="126444" cy="1264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127495" y="4143809"/>
              <a:ext cx="152839" cy="1528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8"/>
            <p:cNvSpPr/>
            <p:nvPr/>
          </p:nvSpPr>
          <p:spPr>
            <a:xfrm>
              <a:off x="7389908" y="357596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7389908" y="377297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7389908" y="39698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7389908" y="416051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493" name="pt493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497" name="tx497"/>
            <p:cNvSpPr/>
            <p:nvPr/>
          </p:nvSpPr>
          <p:spPr>
            <a:xfrm>
              <a:off x="2924695" y="619487"/>
              <a:ext cx="905976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SDHC,Cancer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4512" y="5007971"/>
                  </a:moveTo>
                  <a:lnTo>
                    <a:pt x="814196" y="4998171"/>
                  </a:lnTo>
                  <a:lnTo>
                    <a:pt x="813863" y="4988370"/>
                  </a:lnTo>
                  <a:lnTo>
                    <a:pt x="813503" y="4978570"/>
                  </a:lnTo>
                  <a:lnTo>
                    <a:pt x="813133" y="4968770"/>
                  </a:lnTo>
                  <a:lnTo>
                    <a:pt x="812727" y="4958969"/>
                  </a:lnTo>
                  <a:lnTo>
                    <a:pt x="812308" y="4949169"/>
                  </a:lnTo>
                  <a:lnTo>
                    <a:pt x="811860" y="4939369"/>
                  </a:lnTo>
                  <a:lnTo>
                    <a:pt x="811385" y="4929568"/>
                  </a:lnTo>
                  <a:lnTo>
                    <a:pt x="810893" y="4919768"/>
                  </a:lnTo>
                  <a:lnTo>
                    <a:pt x="810357" y="4909968"/>
                  </a:lnTo>
                  <a:lnTo>
                    <a:pt x="809807" y="4900167"/>
                  </a:lnTo>
                  <a:lnTo>
                    <a:pt x="809215" y="4890367"/>
                  </a:lnTo>
                  <a:lnTo>
                    <a:pt x="808596" y="4880567"/>
                  </a:lnTo>
                  <a:lnTo>
                    <a:pt x="807946" y="4870766"/>
                  </a:lnTo>
                  <a:lnTo>
                    <a:pt x="807252" y="4860966"/>
                  </a:lnTo>
                  <a:lnTo>
                    <a:pt x="806540" y="4851166"/>
                  </a:lnTo>
                  <a:lnTo>
                    <a:pt x="805766" y="4841365"/>
                  </a:lnTo>
                  <a:lnTo>
                    <a:pt x="804969" y="4831565"/>
                  </a:lnTo>
                  <a:lnTo>
                    <a:pt x="804125" y="4821765"/>
                  </a:lnTo>
                  <a:lnTo>
                    <a:pt x="803236" y="4811964"/>
                  </a:lnTo>
                  <a:lnTo>
                    <a:pt x="802317" y="4802164"/>
                  </a:lnTo>
                  <a:lnTo>
                    <a:pt x="801328" y="4792364"/>
                  </a:lnTo>
                  <a:lnTo>
                    <a:pt x="800316" y="4782563"/>
                  </a:lnTo>
                  <a:lnTo>
                    <a:pt x="799233" y="4772763"/>
                  </a:lnTo>
                  <a:lnTo>
                    <a:pt x="798110" y="4762963"/>
                  </a:lnTo>
                  <a:lnTo>
                    <a:pt x="796937" y="4753162"/>
                  </a:lnTo>
                  <a:lnTo>
                    <a:pt x="795695" y="4743362"/>
                  </a:lnTo>
                  <a:lnTo>
                    <a:pt x="794426" y="4733562"/>
                  </a:lnTo>
                  <a:lnTo>
                    <a:pt x="793056" y="4723761"/>
                  </a:lnTo>
                  <a:lnTo>
                    <a:pt x="791656" y="4713961"/>
                  </a:lnTo>
                  <a:lnTo>
                    <a:pt x="790180" y="4704161"/>
                  </a:lnTo>
                  <a:lnTo>
                    <a:pt x="788639" y="4694360"/>
                  </a:lnTo>
                  <a:lnTo>
                    <a:pt x="787051" y="4684560"/>
                  </a:lnTo>
                  <a:lnTo>
                    <a:pt x="785361" y="4674760"/>
                  </a:lnTo>
                  <a:lnTo>
                    <a:pt x="783636" y="4664959"/>
                  </a:lnTo>
                  <a:lnTo>
                    <a:pt x="781806" y="4655159"/>
                  </a:lnTo>
                  <a:lnTo>
                    <a:pt x="779920" y="4645359"/>
                  </a:lnTo>
                  <a:lnTo>
                    <a:pt x="777959" y="4635558"/>
                  </a:lnTo>
                  <a:lnTo>
                    <a:pt x="775902" y="4625758"/>
                  </a:lnTo>
                  <a:lnTo>
                    <a:pt x="773805" y="4615958"/>
                  </a:lnTo>
                  <a:lnTo>
                    <a:pt x="771569" y="4606157"/>
                  </a:lnTo>
                  <a:lnTo>
                    <a:pt x="769290" y="4596357"/>
                  </a:lnTo>
                  <a:lnTo>
                    <a:pt x="766905" y="4586557"/>
                  </a:lnTo>
                  <a:lnTo>
                    <a:pt x="764435" y="4576756"/>
                  </a:lnTo>
                  <a:lnTo>
                    <a:pt x="761897" y="4566956"/>
                  </a:lnTo>
                  <a:lnTo>
                    <a:pt x="759227" y="4557156"/>
                  </a:lnTo>
                  <a:lnTo>
                    <a:pt x="756511" y="4547355"/>
                  </a:lnTo>
                  <a:lnTo>
                    <a:pt x="753652" y="4537555"/>
                  </a:lnTo>
                  <a:lnTo>
                    <a:pt x="750725" y="4527755"/>
                  </a:lnTo>
                  <a:lnTo>
                    <a:pt x="747699" y="4517954"/>
                  </a:lnTo>
                  <a:lnTo>
                    <a:pt x="744554" y="4508154"/>
                  </a:lnTo>
                  <a:lnTo>
                    <a:pt x="741355" y="4498354"/>
                  </a:lnTo>
                  <a:lnTo>
                    <a:pt x="737985" y="4488553"/>
                  </a:lnTo>
                  <a:lnTo>
                    <a:pt x="734564" y="4478753"/>
                  </a:lnTo>
                  <a:lnTo>
                    <a:pt x="731009" y="4468953"/>
                  </a:lnTo>
                  <a:lnTo>
                    <a:pt x="727355" y="4459152"/>
                  </a:lnTo>
                  <a:lnTo>
                    <a:pt x="723617" y="4449352"/>
                  </a:lnTo>
                  <a:lnTo>
                    <a:pt x="719726" y="4439552"/>
                  </a:lnTo>
                  <a:lnTo>
                    <a:pt x="715783" y="4429751"/>
                  </a:lnTo>
                  <a:lnTo>
                    <a:pt x="711671" y="4419951"/>
                  </a:lnTo>
                  <a:lnTo>
                    <a:pt x="707486" y="4410151"/>
                  </a:lnTo>
                  <a:lnTo>
                    <a:pt x="703184" y="4400350"/>
                  </a:lnTo>
                  <a:lnTo>
                    <a:pt x="698756" y="4390550"/>
                  </a:lnTo>
                  <a:lnTo>
                    <a:pt x="694264" y="4380750"/>
                  </a:lnTo>
                  <a:lnTo>
                    <a:pt x="689591" y="4370949"/>
                  </a:lnTo>
                  <a:lnTo>
                    <a:pt x="684865" y="4361149"/>
                  </a:lnTo>
                  <a:lnTo>
                    <a:pt x="679994" y="4351349"/>
                  </a:lnTo>
                  <a:lnTo>
                    <a:pt x="675025" y="4341548"/>
                  </a:lnTo>
                  <a:lnTo>
                    <a:pt x="669966" y="4331748"/>
                  </a:lnTo>
                  <a:lnTo>
                    <a:pt x="664758" y="4321948"/>
                  </a:lnTo>
                  <a:lnTo>
                    <a:pt x="659498" y="4312147"/>
                  </a:lnTo>
                  <a:lnTo>
                    <a:pt x="654070" y="4302347"/>
                  </a:lnTo>
                  <a:lnTo>
                    <a:pt x="648578" y="4292547"/>
                  </a:lnTo>
                  <a:lnTo>
                    <a:pt x="642972" y="4282746"/>
                  </a:lnTo>
                  <a:lnTo>
                    <a:pt x="637254" y="4272946"/>
                  </a:lnTo>
                  <a:lnTo>
                    <a:pt x="631475" y="4263146"/>
                  </a:lnTo>
                  <a:lnTo>
                    <a:pt x="625540" y="4253345"/>
                  </a:lnTo>
                  <a:lnTo>
                    <a:pt x="619560" y="4243545"/>
                  </a:lnTo>
                  <a:lnTo>
                    <a:pt x="613453" y="4233745"/>
                  </a:lnTo>
                  <a:lnTo>
                    <a:pt x="607271" y="4223944"/>
                  </a:lnTo>
                  <a:lnTo>
                    <a:pt x="601013" y="4214144"/>
                  </a:lnTo>
                  <a:lnTo>
                    <a:pt x="594642" y="4204344"/>
                  </a:lnTo>
                  <a:lnTo>
                    <a:pt x="588232" y="4194543"/>
                  </a:lnTo>
                  <a:lnTo>
                    <a:pt x="581697" y="4184743"/>
                  </a:lnTo>
                  <a:lnTo>
                    <a:pt x="575120" y="4174943"/>
                  </a:lnTo>
                  <a:lnTo>
                    <a:pt x="568462" y="4165142"/>
                  </a:lnTo>
                  <a:lnTo>
                    <a:pt x="561735" y="4155342"/>
                  </a:lnTo>
                  <a:lnTo>
                    <a:pt x="554968" y="4145542"/>
                  </a:lnTo>
                  <a:lnTo>
                    <a:pt x="548111" y="4135741"/>
                  </a:lnTo>
                  <a:lnTo>
                    <a:pt x="541229" y="4125941"/>
                  </a:lnTo>
                  <a:lnTo>
                    <a:pt x="534279" y="4116141"/>
                  </a:lnTo>
                  <a:lnTo>
                    <a:pt x="527297" y="4106340"/>
                  </a:lnTo>
                  <a:lnTo>
                    <a:pt x="520278" y="4096540"/>
                  </a:lnTo>
                  <a:lnTo>
                    <a:pt x="513217" y="4086740"/>
                  </a:lnTo>
                  <a:lnTo>
                    <a:pt x="506143" y="4076939"/>
                  </a:lnTo>
                  <a:lnTo>
                    <a:pt x="499032" y="4067139"/>
                  </a:lnTo>
                  <a:lnTo>
                    <a:pt x="491914" y="4057339"/>
                  </a:lnTo>
                  <a:lnTo>
                    <a:pt x="484782" y="4047538"/>
                  </a:lnTo>
                  <a:lnTo>
                    <a:pt x="477647" y="4037738"/>
                  </a:lnTo>
                  <a:lnTo>
                    <a:pt x="470511" y="4027938"/>
                  </a:lnTo>
                  <a:lnTo>
                    <a:pt x="463388" y="4018137"/>
                  </a:lnTo>
                  <a:lnTo>
                    <a:pt x="456271" y="4008337"/>
                  </a:lnTo>
                  <a:lnTo>
                    <a:pt x="449182" y="3998537"/>
                  </a:lnTo>
                  <a:lnTo>
                    <a:pt x="442116" y="3988736"/>
                  </a:lnTo>
                  <a:lnTo>
                    <a:pt x="435078" y="3978936"/>
                  </a:lnTo>
                  <a:lnTo>
                    <a:pt x="428093" y="3969136"/>
                  </a:lnTo>
                  <a:lnTo>
                    <a:pt x="421127" y="3959335"/>
                  </a:lnTo>
                  <a:lnTo>
                    <a:pt x="414249" y="3949535"/>
                  </a:lnTo>
                  <a:lnTo>
                    <a:pt x="407405" y="3939735"/>
                  </a:lnTo>
                  <a:lnTo>
                    <a:pt x="400636" y="3929934"/>
                  </a:lnTo>
                  <a:lnTo>
                    <a:pt x="393942" y="3920134"/>
                  </a:lnTo>
                  <a:lnTo>
                    <a:pt x="387301" y="3910334"/>
                  </a:lnTo>
                  <a:lnTo>
                    <a:pt x="380789" y="3900533"/>
                  </a:lnTo>
                  <a:lnTo>
                    <a:pt x="374322" y="3890733"/>
                  </a:lnTo>
                  <a:lnTo>
                    <a:pt x="367994" y="3880933"/>
                  </a:lnTo>
                  <a:lnTo>
                    <a:pt x="361748" y="3871132"/>
                  </a:lnTo>
                  <a:lnTo>
                    <a:pt x="355606" y="3861332"/>
                  </a:lnTo>
                  <a:lnTo>
                    <a:pt x="349610" y="3851532"/>
                  </a:lnTo>
                  <a:lnTo>
                    <a:pt x="343672" y="3841731"/>
                  </a:lnTo>
                  <a:lnTo>
                    <a:pt x="337952" y="3831931"/>
                  </a:lnTo>
                  <a:lnTo>
                    <a:pt x="332302" y="3822131"/>
                  </a:lnTo>
                  <a:lnTo>
                    <a:pt x="326820" y="3812330"/>
                  </a:lnTo>
                  <a:lnTo>
                    <a:pt x="321482" y="3802530"/>
                  </a:lnTo>
                  <a:lnTo>
                    <a:pt x="316254" y="3792729"/>
                  </a:lnTo>
                  <a:lnTo>
                    <a:pt x="311255" y="3782929"/>
                  </a:lnTo>
                  <a:lnTo>
                    <a:pt x="306333" y="3773129"/>
                  </a:lnTo>
                  <a:lnTo>
                    <a:pt x="301656" y="3763328"/>
                  </a:lnTo>
                  <a:lnTo>
                    <a:pt x="297103" y="3753528"/>
                  </a:lnTo>
                  <a:lnTo>
                    <a:pt x="292721" y="3743728"/>
                  </a:lnTo>
                  <a:lnTo>
                    <a:pt x="288556" y="3733927"/>
                  </a:lnTo>
                  <a:lnTo>
                    <a:pt x="284483" y="3724127"/>
                  </a:lnTo>
                  <a:lnTo>
                    <a:pt x="280723" y="3714327"/>
                  </a:lnTo>
                  <a:lnTo>
                    <a:pt x="277056" y="3704526"/>
                  </a:lnTo>
                  <a:lnTo>
                    <a:pt x="273630" y="3694726"/>
                  </a:lnTo>
                  <a:lnTo>
                    <a:pt x="270388" y="3684926"/>
                  </a:lnTo>
                  <a:lnTo>
                    <a:pt x="267298" y="3675125"/>
                  </a:lnTo>
                  <a:lnTo>
                    <a:pt x="264494" y="3665325"/>
                  </a:lnTo>
                  <a:lnTo>
                    <a:pt x="261787" y="3655525"/>
                  </a:lnTo>
                  <a:lnTo>
                    <a:pt x="259388" y="3645724"/>
                  </a:lnTo>
                  <a:lnTo>
                    <a:pt x="257130" y="3635924"/>
                  </a:lnTo>
                  <a:lnTo>
                    <a:pt x="255082" y="3626124"/>
                  </a:lnTo>
                  <a:lnTo>
                    <a:pt x="253277" y="3616323"/>
                  </a:lnTo>
                  <a:lnTo>
                    <a:pt x="251584" y="3606523"/>
                  </a:lnTo>
                  <a:lnTo>
                    <a:pt x="250235" y="3596723"/>
                  </a:lnTo>
                  <a:lnTo>
                    <a:pt x="248986" y="3586922"/>
                  </a:lnTo>
                  <a:lnTo>
                    <a:pt x="248002" y="3577122"/>
                  </a:lnTo>
                  <a:lnTo>
                    <a:pt x="247206" y="3567322"/>
                  </a:lnTo>
                  <a:lnTo>
                    <a:pt x="246575" y="3557521"/>
                  </a:lnTo>
                  <a:lnTo>
                    <a:pt x="246227" y="3547721"/>
                  </a:lnTo>
                  <a:lnTo>
                    <a:pt x="245978" y="3537921"/>
                  </a:lnTo>
                  <a:lnTo>
                    <a:pt x="246037" y="3528120"/>
                  </a:lnTo>
                  <a:lnTo>
                    <a:pt x="246225" y="3518320"/>
                  </a:lnTo>
                  <a:lnTo>
                    <a:pt x="246621" y="3508520"/>
                  </a:lnTo>
                  <a:lnTo>
                    <a:pt x="247234" y="3498719"/>
                  </a:lnTo>
                  <a:lnTo>
                    <a:pt x="247958" y="3488919"/>
                  </a:lnTo>
                  <a:lnTo>
                    <a:pt x="248983" y="3479119"/>
                  </a:lnTo>
                  <a:lnTo>
                    <a:pt x="250096" y="3469318"/>
                  </a:lnTo>
                  <a:lnTo>
                    <a:pt x="251446" y="3459518"/>
                  </a:lnTo>
                  <a:lnTo>
                    <a:pt x="252947" y="3449718"/>
                  </a:lnTo>
                  <a:lnTo>
                    <a:pt x="254592" y="3439917"/>
                  </a:lnTo>
                  <a:lnTo>
                    <a:pt x="256461" y="3430117"/>
                  </a:lnTo>
                  <a:lnTo>
                    <a:pt x="258409" y="3420317"/>
                  </a:lnTo>
                  <a:lnTo>
                    <a:pt x="260604" y="3410516"/>
                  </a:lnTo>
                  <a:lnTo>
                    <a:pt x="262890" y="3400716"/>
                  </a:lnTo>
                  <a:lnTo>
                    <a:pt x="265337" y="3390916"/>
                  </a:lnTo>
                  <a:lnTo>
                    <a:pt x="267935" y="3381115"/>
                  </a:lnTo>
                  <a:lnTo>
                    <a:pt x="270618" y="3371315"/>
                  </a:lnTo>
                  <a:lnTo>
                    <a:pt x="273503" y="3361515"/>
                  </a:lnTo>
                  <a:lnTo>
                    <a:pt x="276447" y="3351714"/>
                  </a:lnTo>
                  <a:lnTo>
                    <a:pt x="279548" y="3341914"/>
                  </a:lnTo>
                  <a:lnTo>
                    <a:pt x="282740" y="3332114"/>
                  </a:lnTo>
                  <a:lnTo>
                    <a:pt x="286023" y="3322313"/>
                  </a:lnTo>
                  <a:lnTo>
                    <a:pt x="289433" y="3312513"/>
                  </a:lnTo>
                  <a:lnTo>
                    <a:pt x="292887" y="3302713"/>
                  </a:lnTo>
                  <a:lnTo>
                    <a:pt x="296476" y="3292912"/>
                  </a:lnTo>
                  <a:lnTo>
                    <a:pt x="300107" y="3283112"/>
                  </a:lnTo>
                  <a:lnTo>
                    <a:pt x="303819" y="3273312"/>
                  </a:lnTo>
                  <a:lnTo>
                    <a:pt x="307594" y="3263511"/>
                  </a:lnTo>
                  <a:lnTo>
                    <a:pt x="311408" y="3253711"/>
                  </a:lnTo>
                  <a:lnTo>
                    <a:pt x="315296" y="3243911"/>
                  </a:lnTo>
                  <a:lnTo>
                    <a:pt x="319203" y="3234110"/>
                  </a:lnTo>
                  <a:lnTo>
                    <a:pt x="323160" y="3224310"/>
                  </a:lnTo>
                  <a:lnTo>
                    <a:pt x="327135" y="3214510"/>
                  </a:lnTo>
                  <a:lnTo>
                    <a:pt x="331131" y="3204709"/>
                  </a:lnTo>
                  <a:lnTo>
                    <a:pt x="335142" y="3194909"/>
                  </a:lnTo>
                  <a:lnTo>
                    <a:pt x="339158" y="3185109"/>
                  </a:lnTo>
                  <a:lnTo>
                    <a:pt x="343172" y="3175308"/>
                  </a:lnTo>
                  <a:lnTo>
                    <a:pt x="347180" y="3165508"/>
                  </a:lnTo>
                  <a:lnTo>
                    <a:pt x="351173" y="3155708"/>
                  </a:lnTo>
                  <a:lnTo>
                    <a:pt x="355140" y="3145907"/>
                  </a:lnTo>
                  <a:lnTo>
                    <a:pt x="359091" y="3136107"/>
                  </a:lnTo>
                  <a:lnTo>
                    <a:pt x="362987" y="3126307"/>
                  </a:lnTo>
                  <a:lnTo>
                    <a:pt x="366863" y="3116506"/>
                  </a:lnTo>
                  <a:lnTo>
                    <a:pt x="370672" y="3106706"/>
                  </a:lnTo>
                  <a:lnTo>
                    <a:pt x="374435" y="3096906"/>
                  </a:lnTo>
                  <a:lnTo>
                    <a:pt x="378144" y="3087105"/>
                  </a:lnTo>
                  <a:lnTo>
                    <a:pt x="381766" y="3077305"/>
                  </a:lnTo>
                  <a:lnTo>
                    <a:pt x="385354" y="3067505"/>
                  </a:lnTo>
                  <a:lnTo>
                    <a:pt x="388810" y="3057704"/>
                  </a:lnTo>
                  <a:lnTo>
                    <a:pt x="392218" y="3047904"/>
                  </a:lnTo>
                  <a:lnTo>
                    <a:pt x="395521" y="3038104"/>
                  </a:lnTo>
                  <a:lnTo>
                    <a:pt x="398724" y="3028303"/>
                  </a:lnTo>
                  <a:lnTo>
                    <a:pt x="401857" y="3018503"/>
                  </a:lnTo>
                  <a:lnTo>
                    <a:pt x="404830" y="3008703"/>
                  </a:lnTo>
                  <a:lnTo>
                    <a:pt x="407748" y="2998902"/>
                  </a:lnTo>
                  <a:lnTo>
                    <a:pt x="410496" y="2989102"/>
                  </a:lnTo>
                  <a:lnTo>
                    <a:pt x="413151" y="2979302"/>
                  </a:lnTo>
                  <a:lnTo>
                    <a:pt x="415686" y="2969501"/>
                  </a:lnTo>
                  <a:lnTo>
                    <a:pt x="418057" y="2959701"/>
                  </a:lnTo>
                  <a:lnTo>
                    <a:pt x="420363" y="2949901"/>
                  </a:lnTo>
                  <a:lnTo>
                    <a:pt x="422430" y="2940100"/>
                  </a:lnTo>
                  <a:lnTo>
                    <a:pt x="424426" y="2930300"/>
                  </a:lnTo>
                  <a:lnTo>
                    <a:pt x="426241" y="2920500"/>
                  </a:lnTo>
                  <a:lnTo>
                    <a:pt x="427908" y="2910699"/>
                  </a:lnTo>
                  <a:lnTo>
                    <a:pt x="429461" y="2900899"/>
                  </a:lnTo>
                  <a:lnTo>
                    <a:pt x="430782" y="2891099"/>
                  </a:lnTo>
                  <a:lnTo>
                    <a:pt x="432025" y="2881298"/>
                  </a:lnTo>
                  <a:lnTo>
                    <a:pt x="433024" y="2871498"/>
                  </a:lnTo>
                  <a:lnTo>
                    <a:pt x="433903" y="2861698"/>
                  </a:lnTo>
                  <a:lnTo>
                    <a:pt x="434613" y="2851897"/>
                  </a:lnTo>
                  <a:lnTo>
                    <a:pt x="435116" y="2842097"/>
                  </a:lnTo>
                  <a:lnTo>
                    <a:pt x="435529" y="2832297"/>
                  </a:lnTo>
                  <a:lnTo>
                    <a:pt x="435645" y="2822496"/>
                  </a:lnTo>
                  <a:lnTo>
                    <a:pt x="435674" y="2812696"/>
                  </a:lnTo>
                  <a:lnTo>
                    <a:pt x="435477" y="2802896"/>
                  </a:lnTo>
                  <a:lnTo>
                    <a:pt x="435108" y="2793095"/>
                  </a:lnTo>
                  <a:lnTo>
                    <a:pt x="434599" y="2783295"/>
                  </a:lnTo>
                  <a:lnTo>
                    <a:pt x="433827" y="2773495"/>
                  </a:lnTo>
                  <a:lnTo>
                    <a:pt x="432966" y="2763694"/>
                  </a:lnTo>
                  <a:lnTo>
                    <a:pt x="431824" y="2753894"/>
                  </a:lnTo>
                  <a:lnTo>
                    <a:pt x="430554" y="2744094"/>
                  </a:lnTo>
                  <a:lnTo>
                    <a:pt x="429093" y="2734293"/>
                  </a:lnTo>
                  <a:lnTo>
                    <a:pt x="427414" y="2724493"/>
                  </a:lnTo>
                  <a:lnTo>
                    <a:pt x="425633" y="2714693"/>
                  </a:lnTo>
                  <a:lnTo>
                    <a:pt x="423545" y="2704892"/>
                  </a:lnTo>
                  <a:lnTo>
                    <a:pt x="421368" y="2695092"/>
                  </a:lnTo>
                  <a:lnTo>
                    <a:pt x="418951" y="2685292"/>
                  </a:lnTo>
                  <a:lnTo>
                    <a:pt x="416369" y="2675491"/>
                  </a:lnTo>
                  <a:lnTo>
                    <a:pt x="413638" y="2665691"/>
                  </a:lnTo>
                  <a:lnTo>
                    <a:pt x="410655" y="2655891"/>
                  </a:lnTo>
                  <a:lnTo>
                    <a:pt x="407586" y="2646090"/>
                  </a:lnTo>
                  <a:lnTo>
                    <a:pt x="404239" y="2636290"/>
                  </a:lnTo>
                  <a:lnTo>
                    <a:pt x="400779" y="2626490"/>
                  </a:lnTo>
                  <a:lnTo>
                    <a:pt x="397133" y="2616689"/>
                  </a:lnTo>
                  <a:lnTo>
                    <a:pt x="393293" y="2606889"/>
                  </a:lnTo>
                  <a:lnTo>
                    <a:pt x="389354" y="2597089"/>
                  </a:lnTo>
                  <a:lnTo>
                    <a:pt x="385146" y="2587288"/>
                  </a:lnTo>
                  <a:lnTo>
                    <a:pt x="380859" y="2577488"/>
                  </a:lnTo>
                  <a:lnTo>
                    <a:pt x="376358" y="2567688"/>
                  </a:lnTo>
                  <a:lnTo>
                    <a:pt x="371722" y="2557887"/>
                  </a:lnTo>
                  <a:lnTo>
                    <a:pt x="366955" y="2548087"/>
                  </a:lnTo>
                  <a:lnTo>
                    <a:pt x="361986" y="2538286"/>
                  </a:lnTo>
                  <a:lnTo>
                    <a:pt x="356945" y="2528486"/>
                  </a:lnTo>
                  <a:lnTo>
                    <a:pt x="351678" y="2518686"/>
                  </a:lnTo>
                  <a:lnTo>
                    <a:pt x="346329" y="2508885"/>
                  </a:lnTo>
                  <a:lnTo>
                    <a:pt x="340832" y="2499085"/>
                  </a:lnTo>
                  <a:lnTo>
                    <a:pt x="335195" y="2489285"/>
                  </a:lnTo>
                  <a:lnTo>
                    <a:pt x="329481" y="2479484"/>
                  </a:lnTo>
                  <a:lnTo>
                    <a:pt x="323579" y="2469684"/>
                  </a:lnTo>
                  <a:lnTo>
                    <a:pt x="317623" y="2459884"/>
                  </a:lnTo>
                  <a:lnTo>
                    <a:pt x="311518" y="2450083"/>
                  </a:lnTo>
                  <a:lnTo>
                    <a:pt x="305330" y="2440283"/>
                  </a:lnTo>
                  <a:lnTo>
                    <a:pt x="299054" y="2430483"/>
                  </a:lnTo>
                  <a:lnTo>
                    <a:pt x="292660" y="2420682"/>
                  </a:lnTo>
                  <a:lnTo>
                    <a:pt x="286223" y="2410882"/>
                  </a:lnTo>
                  <a:lnTo>
                    <a:pt x="279658" y="2401082"/>
                  </a:lnTo>
                  <a:lnTo>
                    <a:pt x="273053" y="2391281"/>
                  </a:lnTo>
                  <a:lnTo>
                    <a:pt x="266370" y="2381481"/>
                  </a:lnTo>
                  <a:lnTo>
                    <a:pt x="259627" y="2371681"/>
                  </a:lnTo>
                  <a:lnTo>
                    <a:pt x="252846" y="2361880"/>
                  </a:lnTo>
                  <a:lnTo>
                    <a:pt x="245995" y="2352080"/>
                  </a:lnTo>
                  <a:lnTo>
                    <a:pt x="239125" y="2342280"/>
                  </a:lnTo>
                  <a:lnTo>
                    <a:pt x="232208" y="2332479"/>
                  </a:lnTo>
                  <a:lnTo>
                    <a:pt x="225274" y="2322679"/>
                  </a:lnTo>
                  <a:lnTo>
                    <a:pt x="218320" y="2312879"/>
                  </a:lnTo>
                  <a:lnTo>
                    <a:pt x="211355" y="2303078"/>
                  </a:lnTo>
                  <a:lnTo>
                    <a:pt x="204386" y="2293278"/>
                  </a:lnTo>
                  <a:lnTo>
                    <a:pt x="197422" y="2283478"/>
                  </a:lnTo>
                  <a:lnTo>
                    <a:pt x="190467" y="2273677"/>
                  </a:lnTo>
                  <a:lnTo>
                    <a:pt x="183531" y="2263877"/>
                  </a:lnTo>
                  <a:lnTo>
                    <a:pt x="176625" y="2254077"/>
                  </a:lnTo>
                  <a:lnTo>
                    <a:pt x="169739" y="2244276"/>
                  </a:lnTo>
                  <a:lnTo>
                    <a:pt x="162916" y="2234476"/>
                  </a:lnTo>
                  <a:lnTo>
                    <a:pt x="156117" y="2224676"/>
                  </a:lnTo>
                  <a:lnTo>
                    <a:pt x="149397" y="2214875"/>
                  </a:lnTo>
                  <a:lnTo>
                    <a:pt x="142728" y="2205075"/>
                  </a:lnTo>
                  <a:lnTo>
                    <a:pt x="136124" y="2195275"/>
                  </a:lnTo>
                  <a:lnTo>
                    <a:pt x="129620" y="2185474"/>
                  </a:lnTo>
                  <a:lnTo>
                    <a:pt x="123156" y="2175674"/>
                  </a:lnTo>
                  <a:lnTo>
                    <a:pt x="116848" y="2165874"/>
                  </a:lnTo>
                  <a:lnTo>
                    <a:pt x="110595" y="2156073"/>
                  </a:lnTo>
                  <a:lnTo>
                    <a:pt x="104468" y="2146273"/>
                  </a:lnTo>
                  <a:lnTo>
                    <a:pt x="98459" y="2136473"/>
                  </a:lnTo>
                  <a:lnTo>
                    <a:pt x="92533" y="2126672"/>
                  </a:lnTo>
                  <a:lnTo>
                    <a:pt x="86800" y="2116872"/>
                  </a:lnTo>
                  <a:lnTo>
                    <a:pt x="81132" y="2107072"/>
                  </a:lnTo>
                  <a:lnTo>
                    <a:pt x="75670" y="2097271"/>
                  </a:lnTo>
                  <a:lnTo>
                    <a:pt x="70320" y="2087471"/>
                  </a:lnTo>
                  <a:lnTo>
                    <a:pt x="65118" y="2077671"/>
                  </a:lnTo>
                  <a:lnTo>
                    <a:pt x="60116" y="2067870"/>
                  </a:lnTo>
                  <a:lnTo>
                    <a:pt x="55192" y="2058070"/>
                  </a:lnTo>
                  <a:lnTo>
                    <a:pt x="50565" y="2048270"/>
                  </a:lnTo>
                  <a:lnTo>
                    <a:pt x="46026" y="2038469"/>
                  </a:lnTo>
                  <a:lnTo>
                    <a:pt x="41711" y="2028669"/>
                  </a:lnTo>
                  <a:lnTo>
                    <a:pt x="37581" y="2018869"/>
                  </a:lnTo>
                  <a:lnTo>
                    <a:pt x="33595" y="2009068"/>
                  </a:lnTo>
                  <a:lnTo>
                    <a:pt x="29898" y="1999268"/>
                  </a:lnTo>
                  <a:lnTo>
                    <a:pt x="26300" y="1989468"/>
                  </a:lnTo>
                  <a:lnTo>
                    <a:pt x="23012" y="1979667"/>
                  </a:lnTo>
                  <a:lnTo>
                    <a:pt x="19876" y="1969867"/>
                  </a:lnTo>
                  <a:lnTo>
                    <a:pt x="16955" y="1960067"/>
                  </a:lnTo>
                  <a:lnTo>
                    <a:pt x="14299" y="1950266"/>
                  </a:lnTo>
                  <a:lnTo>
                    <a:pt x="11757" y="1940466"/>
                  </a:lnTo>
                  <a:lnTo>
                    <a:pt x="9596" y="1930666"/>
                  </a:lnTo>
                  <a:lnTo>
                    <a:pt x="7547" y="1920865"/>
                  </a:lnTo>
                  <a:lnTo>
                    <a:pt x="5792" y="1911065"/>
                  </a:lnTo>
                  <a:lnTo>
                    <a:pt x="4256" y="1901265"/>
                  </a:lnTo>
                  <a:lnTo>
                    <a:pt x="2905" y="1891464"/>
                  </a:lnTo>
                  <a:lnTo>
                    <a:pt x="1893" y="1881664"/>
                  </a:lnTo>
                  <a:lnTo>
                    <a:pt x="998" y="1871864"/>
                  </a:lnTo>
                  <a:lnTo>
                    <a:pt x="471" y="1862063"/>
                  </a:lnTo>
                  <a:lnTo>
                    <a:pt x="108" y="1852263"/>
                  </a:lnTo>
                  <a:lnTo>
                    <a:pt x="0" y="1842463"/>
                  </a:lnTo>
                  <a:lnTo>
                    <a:pt x="174" y="1832662"/>
                  </a:lnTo>
                  <a:lnTo>
                    <a:pt x="485" y="1822862"/>
                  </a:lnTo>
                  <a:lnTo>
                    <a:pt x="1199" y="1813062"/>
                  </a:lnTo>
                  <a:lnTo>
                    <a:pt x="2031" y="1803261"/>
                  </a:lnTo>
                  <a:lnTo>
                    <a:pt x="3181" y="1793461"/>
                  </a:lnTo>
                  <a:lnTo>
                    <a:pt x="4550" y="1783661"/>
                  </a:lnTo>
                  <a:lnTo>
                    <a:pt x="6116" y="1773860"/>
                  </a:lnTo>
                  <a:lnTo>
                    <a:pt x="8018" y="1764060"/>
                  </a:lnTo>
                  <a:lnTo>
                    <a:pt x="10036" y="1754260"/>
                  </a:lnTo>
                  <a:lnTo>
                    <a:pt x="12426" y="1744459"/>
                  </a:lnTo>
                  <a:lnTo>
                    <a:pt x="14966" y="1734659"/>
                  </a:lnTo>
                  <a:lnTo>
                    <a:pt x="17759" y="1724859"/>
                  </a:lnTo>
                  <a:lnTo>
                    <a:pt x="20813" y="1715058"/>
                  </a:lnTo>
                  <a:lnTo>
                    <a:pt x="24002" y="1705258"/>
                  </a:lnTo>
                  <a:lnTo>
                    <a:pt x="27556" y="1695458"/>
                  </a:lnTo>
                  <a:lnTo>
                    <a:pt x="31218" y="1685657"/>
                  </a:lnTo>
                  <a:lnTo>
                    <a:pt x="35175" y="1675857"/>
                  </a:lnTo>
                  <a:lnTo>
                    <a:pt x="39319" y="1666057"/>
                  </a:lnTo>
                  <a:lnTo>
                    <a:pt x="43644" y="1656256"/>
                  </a:lnTo>
                  <a:lnTo>
                    <a:pt x="48252" y="1646456"/>
                  </a:lnTo>
                  <a:lnTo>
                    <a:pt x="52961" y="1636656"/>
                  </a:lnTo>
                  <a:lnTo>
                    <a:pt x="57991" y="1626855"/>
                  </a:lnTo>
                  <a:lnTo>
                    <a:pt x="63139" y="1617055"/>
                  </a:lnTo>
                  <a:lnTo>
                    <a:pt x="68502" y="1607255"/>
                  </a:lnTo>
                  <a:lnTo>
                    <a:pt x="74068" y="1597454"/>
                  </a:lnTo>
                  <a:lnTo>
                    <a:pt x="79751" y="1587654"/>
                  </a:lnTo>
                  <a:lnTo>
                    <a:pt x="85715" y="1577854"/>
                  </a:lnTo>
                  <a:lnTo>
                    <a:pt x="91763" y="1568053"/>
                  </a:lnTo>
                  <a:lnTo>
                    <a:pt x="98042" y="1558253"/>
                  </a:lnTo>
                  <a:lnTo>
                    <a:pt x="104455" y="1548453"/>
                  </a:lnTo>
                  <a:lnTo>
                    <a:pt x="111010" y="1538652"/>
                  </a:lnTo>
                  <a:lnTo>
                    <a:pt x="117764" y="1528852"/>
                  </a:lnTo>
                  <a:lnTo>
                    <a:pt x="124591" y="1519052"/>
                  </a:lnTo>
                  <a:lnTo>
                    <a:pt x="131649" y="1509251"/>
                  </a:lnTo>
                  <a:lnTo>
                    <a:pt x="138783" y="1499451"/>
                  </a:lnTo>
                  <a:lnTo>
                    <a:pt x="146068" y="1489651"/>
                  </a:lnTo>
                  <a:lnTo>
                    <a:pt x="153483" y="1479850"/>
                  </a:lnTo>
                  <a:lnTo>
                    <a:pt x="160977" y="1470050"/>
                  </a:lnTo>
                  <a:lnTo>
                    <a:pt x="168646" y="1460250"/>
                  </a:lnTo>
                  <a:lnTo>
                    <a:pt x="176367" y="1450449"/>
                  </a:lnTo>
                  <a:lnTo>
                    <a:pt x="184231" y="1440649"/>
                  </a:lnTo>
                  <a:lnTo>
                    <a:pt x="192169" y="1430849"/>
                  </a:lnTo>
                  <a:lnTo>
                    <a:pt x="200191" y="1421048"/>
                  </a:lnTo>
                  <a:lnTo>
                    <a:pt x="208320" y="1411248"/>
                  </a:lnTo>
                  <a:lnTo>
                    <a:pt x="216488" y="1401448"/>
                  </a:lnTo>
                  <a:lnTo>
                    <a:pt x="224776" y="1391647"/>
                  </a:lnTo>
                  <a:lnTo>
                    <a:pt x="233098" y="1381847"/>
                  </a:lnTo>
                  <a:lnTo>
                    <a:pt x="241493" y="1372047"/>
                  </a:lnTo>
                  <a:lnTo>
                    <a:pt x="249943" y="1362246"/>
                  </a:lnTo>
                  <a:lnTo>
                    <a:pt x="258428" y="1352446"/>
                  </a:lnTo>
                  <a:lnTo>
                    <a:pt x="266978" y="1342646"/>
                  </a:lnTo>
                  <a:lnTo>
                    <a:pt x="275546" y="1332845"/>
                  </a:lnTo>
                  <a:lnTo>
                    <a:pt x="284161" y="1323045"/>
                  </a:lnTo>
                  <a:lnTo>
                    <a:pt x="292795" y="1313245"/>
                  </a:lnTo>
                  <a:lnTo>
                    <a:pt x="301451" y="1303444"/>
                  </a:lnTo>
                  <a:lnTo>
                    <a:pt x="310125" y="1293644"/>
                  </a:lnTo>
                  <a:lnTo>
                    <a:pt x="318806" y="1283844"/>
                  </a:lnTo>
                  <a:lnTo>
                    <a:pt x="327496" y="1274043"/>
                  </a:lnTo>
                  <a:lnTo>
                    <a:pt x="336184" y="1264243"/>
                  </a:lnTo>
                  <a:lnTo>
                    <a:pt x="344867" y="1254442"/>
                  </a:lnTo>
                  <a:lnTo>
                    <a:pt x="353539" y="1244642"/>
                  </a:lnTo>
                  <a:lnTo>
                    <a:pt x="362202" y="1234842"/>
                  </a:lnTo>
                  <a:lnTo>
                    <a:pt x="370835" y="1225041"/>
                  </a:lnTo>
                  <a:lnTo>
                    <a:pt x="379457" y="1215241"/>
                  </a:lnTo>
                  <a:lnTo>
                    <a:pt x="388037" y="1205441"/>
                  </a:lnTo>
                  <a:lnTo>
                    <a:pt x="396590" y="1195640"/>
                  </a:lnTo>
                  <a:lnTo>
                    <a:pt x="405108" y="1185840"/>
                  </a:lnTo>
                  <a:lnTo>
                    <a:pt x="413574" y="1176040"/>
                  </a:lnTo>
                  <a:lnTo>
                    <a:pt x="422018" y="1166239"/>
                  </a:lnTo>
                  <a:lnTo>
                    <a:pt x="430376" y="1156439"/>
                  </a:lnTo>
                  <a:lnTo>
                    <a:pt x="438707" y="1146639"/>
                  </a:lnTo>
                  <a:lnTo>
                    <a:pt x="446967" y="1136838"/>
                  </a:lnTo>
                  <a:lnTo>
                    <a:pt x="455167" y="1127038"/>
                  </a:lnTo>
                  <a:lnTo>
                    <a:pt x="463318" y="1117238"/>
                  </a:lnTo>
                  <a:lnTo>
                    <a:pt x="471370" y="1107437"/>
                  </a:lnTo>
                  <a:lnTo>
                    <a:pt x="479388" y="1097637"/>
                  </a:lnTo>
                  <a:lnTo>
                    <a:pt x="487293" y="1087837"/>
                  </a:lnTo>
                  <a:lnTo>
                    <a:pt x="495142" y="1078036"/>
                  </a:lnTo>
                  <a:lnTo>
                    <a:pt x="502910" y="1068236"/>
                  </a:lnTo>
                  <a:lnTo>
                    <a:pt x="510578" y="1058436"/>
                  </a:lnTo>
                  <a:lnTo>
                    <a:pt x="518201" y="1048635"/>
                  </a:lnTo>
                  <a:lnTo>
                    <a:pt x="525676" y="1038835"/>
                  </a:lnTo>
                  <a:lnTo>
                    <a:pt x="533105" y="1029035"/>
                  </a:lnTo>
                  <a:lnTo>
                    <a:pt x="540416" y="1019234"/>
                  </a:lnTo>
                  <a:lnTo>
                    <a:pt x="547637" y="1009434"/>
                  </a:lnTo>
                  <a:lnTo>
                    <a:pt x="554781" y="999634"/>
                  </a:lnTo>
                  <a:lnTo>
                    <a:pt x="561785" y="989833"/>
                  </a:lnTo>
                  <a:lnTo>
                    <a:pt x="568739" y="980033"/>
                  </a:lnTo>
                  <a:lnTo>
                    <a:pt x="575536" y="970233"/>
                  </a:lnTo>
                  <a:lnTo>
                    <a:pt x="582262" y="960432"/>
                  </a:lnTo>
                  <a:lnTo>
                    <a:pt x="588878" y="950632"/>
                  </a:lnTo>
                  <a:lnTo>
                    <a:pt x="595370" y="940832"/>
                  </a:lnTo>
                  <a:lnTo>
                    <a:pt x="601801" y="931031"/>
                  </a:lnTo>
                  <a:lnTo>
                    <a:pt x="608053" y="921231"/>
                  </a:lnTo>
                  <a:lnTo>
                    <a:pt x="614251" y="911431"/>
                  </a:lnTo>
                  <a:lnTo>
                    <a:pt x="620305" y="901630"/>
                  </a:lnTo>
                  <a:lnTo>
                    <a:pt x="626258" y="891830"/>
                  </a:lnTo>
                  <a:lnTo>
                    <a:pt x="632119" y="882030"/>
                  </a:lnTo>
                  <a:lnTo>
                    <a:pt x="637825" y="872229"/>
                  </a:lnTo>
                  <a:lnTo>
                    <a:pt x="643476" y="862429"/>
                  </a:lnTo>
                  <a:lnTo>
                    <a:pt x="648950" y="852629"/>
                  </a:lnTo>
                  <a:lnTo>
                    <a:pt x="654351" y="842828"/>
                  </a:lnTo>
                  <a:lnTo>
                    <a:pt x="659630" y="833028"/>
                  </a:lnTo>
                  <a:lnTo>
                    <a:pt x="664783" y="823228"/>
                  </a:lnTo>
                  <a:lnTo>
                    <a:pt x="669868" y="813427"/>
                  </a:lnTo>
                  <a:lnTo>
                    <a:pt x="674772" y="803627"/>
                  </a:lnTo>
                  <a:lnTo>
                    <a:pt x="679621" y="793827"/>
                  </a:lnTo>
                  <a:lnTo>
                    <a:pt x="684320" y="784026"/>
                  </a:lnTo>
                  <a:lnTo>
                    <a:pt x="688924" y="774226"/>
                  </a:lnTo>
                  <a:lnTo>
                    <a:pt x="693432" y="764426"/>
                  </a:lnTo>
                  <a:lnTo>
                    <a:pt x="697793" y="754625"/>
                  </a:lnTo>
                  <a:lnTo>
                    <a:pt x="702100" y="744825"/>
                  </a:lnTo>
                  <a:lnTo>
                    <a:pt x="706234" y="735025"/>
                  </a:lnTo>
                  <a:lnTo>
                    <a:pt x="710304" y="725224"/>
                  </a:lnTo>
                  <a:lnTo>
                    <a:pt x="714255" y="715424"/>
                  </a:lnTo>
                  <a:lnTo>
                    <a:pt x="718091" y="705624"/>
                  </a:lnTo>
                  <a:lnTo>
                    <a:pt x="721862" y="695823"/>
                  </a:lnTo>
                  <a:lnTo>
                    <a:pt x="725471" y="686023"/>
                  </a:lnTo>
                  <a:lnTo>
                    <a:pt x="729030" y="676223"/>
                  </a:lnTo>
                  <a:lnTo>
                    <a:pt x="732451" y="666422"/>
                  </a:lnTo>
                  <a:lnTo>
                    <a:pt x="735791" y="656622"/>
                  </a:lnTo>
                  <a:lnTo>
                    <a:pt x="739043" y="646822"/>
                  </a:lnTo>
                  <a:lnTo>
                    <a:pt x="742169" y="637021"/>
                  </a:lnTo>
                  <a:lnTo>
                    <a:pt x="745249" y="627221"/>
                  </a:lnTo>
                  <a:lnTo>
                    <a:pt x="748177" y="617421"/>
                  </a:lnTo>
                  <a:lnTo>
                    <a:pt x="751053" y="607620"/>
                  </a:lnTo>
                  <a:lnTo>
                    <a:pt x="753825" y="597820"/>
                  </a:lnTo>
                  <a:lnTo>
                    <a:pt x="756504" y="588020"/>
                  </a:lnTo>
                  <a:lnTo>
                    <a:pt x="759125" y="578219"/>
                  </a:lnTo>
                  <a:lnTo>
                    <a:pt x="761615" y="568419"/>
                  </a:lnTo>
                  <a:lnTo>
                    <a:pt x="764065" y="558619"/>
                  </a:lnTo>
                  <a:lnTo>
                    <a:pt x="766399" y="548818"/>
                  </a:lnTo>
                  <a:lnTo>
                    <a:pt x="768670" y="539018"/>
                  </a:lnTo>
                  <a:lnTo>
                    <a:pt x="770869" y="529218"/>
                  </a:lnTo>
                  <a:lnTo>
                    <a:pt x="772970" y="519417"/>
                  </a:lnTo>
                  <a:lnTo>
                    <a:pt x="775034" y="509617"/>
                  </a:lnTo>
                  <a:lnTo>
                    <a:pt x="776976" y="499817"/>
                  </a:lnTo>
                  <a:lnTo>
                    <a:pt x="778881" y="490016"/>
                  </a:lnTo>
                  <a:lnTo>
                    <a:pt x="780702" y="480216"/>
                  </a:lnTo>
                  <a:lnTo>
                    <a:pt x="782455" y="470416"/>
                  </a:lnTo>
                  <a:lnTo>
                    <a:pt x="784162" y="460615"/>
                  </a:lnTo>
                  <a:lnTo>
                    <a:pt x="785772" y="450815"/>
                  </a:lnTo>
                  <a:lnTo>
                    <a:pt x="787351" y="441015"/>
                  </a:lnTo>
                  <a:lnTo>
                    <a:pt x="788842" y="431214"/>
                  </a:lnTo>
                  <a:lnTo>
                    <a:pt x="790289" y="421414"/>
                  </a:lnTo>
                  <a:lnTo>
                    <a:pt x="791680" y="411614"/>
                  </a:lnTo>
                  <a:lnTo>
                    <a:pt x="793003" y="401813"/>
                  </a:lnTo>
                  <a:lnTo>
                    <a:pt x="794298" y="392013"/>
                  </a:lnTo>
                  <a:lnTo>
                    <a:pt x="795504" y="382213"/>
                  </a:lnTo>
                  <a:lnTo>
                    <a:pt x="796684" y="372412"/>
                  </a:lnTo>
                  <a:lnTo>
                    <a:pt x="797805" y="362612"/>
                  </a:lnTo>
                  <a:lnTo>
                    <a:pt x="798879" y="352812"/>
                  </a:lnTo>
                  <a:lnTo>
                    <a:pt x="799918" y="343011"/>
                  </a:lnTo>
                  <a:lnTo>
                    <a:pt x="800892" y="333211"/>
                  </a:lnTo>
                  <a:lnTo>
                    <a:pt x="801845" y="323411"/>
                  </a:lnTo>
                  <a:lnTo>
                    <a:pt x="802736" y="313610"/>
                  </a:lnTo>
                  <a:lnTo>
                    <a:pt x="803598" y="303810"/>
                  </a:lnTo>
                  <a:lnTo>
                    <a:pt x="804422" y="294010"/>
                  </a:lnTo>
                  <a:lnTo>
                    <a:pt x="805200" y="284209"/>
                  </a:lnTo>
                  <a:lnTo>
                    <a:pt x="805960" y="274409"/>
                  </a:lnTo>
                  <a:lnTo>
                    <a:pt x="806660" y="264609"/>
                  </a:lnTo>
                  <a:lnTo>
                    <a:pt x="807345" y="254808"/>
                  </a:lnTo>
                  <a:lnTo>
                    <a:pt x="807989" y="245008"/>
                  </a:lnTo>
                  <a:lnTo>
                    <a:pt x="808604" y="235208"/>
                  </a:lnTo>
                  <a:lnTo>
                    <a:pt x="809196" y="225407"/>
                  </a:lnTo>
                  <a:lnTo>
                    <a:pt x="809747" y="215607"/>
                  </a:lnTo>
                  <a:lnTo>
                    <a:pt x="810284" y="205807"/>
                  </a:lnTo>
                  <a:lnTo>
                    <a:pt x="810782" y="196006"/>
                  </a:lnTo>
                  <a:lnTo>
                    <a:pt x="811262" y="186206"/>
                  </a:lnTo>
                  <a:lnTo>
                    <a:pt x="811717" y="176406"/>
                  </a:lnTo>
                  <a:lnTo>
                    <a:pt x="812146" y="166605"/>
                  </a:lnTo>
                  <a:lnTo>
                    <a:pt x="812562" y="156805"/>
                  </a:lnTo>
                  <a:lnTo>
                    <a:pt x="812942" y="147005"/>
                  </a:lnTo>
                  <a:lnTo>
                    <a:pt x="813313" y="137204"/>
                  </a:lnTo>
                  <a:lnTo>
                    <a:pt x="813659" y="127404"/>
                  </a:lnTo>
                  <a:lnTo>
                    <a:pt x="813988" y="117604"/>
                  </a:lnTo>
                  <a:lnTo>
                    <a:pt x="814303" y="107803"/>
                  </a:lnTo>
                  <a:lnTo>
                    <a:pt x="814594" y="98003"/>
                  </a:lnTo>
                  <a:lnTo>
                    <a:pt x="814877" y="88203"/>
                  </a:lnTo>
                  <a:lnTo>
                    <a:pt x="815137" y="78402"/>
                  </a:lnTo>
                  <a:lnTo>
                    <a:pt x="815387" y="68602"/>
                  </a:lnTo>
                  <a:lnTo>
                    <a:pt x="815622" y="58802"/>
                  </a:lnTo>
                  <a:lnTo>
                    <a:pt x="815842" y="49001"/>
                  </a:lnTo>
                  <a:lnTo>
                    <a:pt x="816055" y="39201"/>
                  </a:lnTo>
                  <a:lnTo>
                    <a:pt x="816248" y="29401"/>
                  </a:lnTo>
                  <a:lnTo>
                    <a:pt x="816435" y="19600"/>
                  </a:lnTo>
                  <a:lnTo>
                    <a:pt x="816609" y="9800"/>
                  </a:lnTo>
                  <a:lnTo>
                    <a:pt x="816773" y="0"/>
                  </a:lnTo>
                  <a:lnTo>
                    <a:pt x="821496" y="0"/>
                  </a:lnTo>
                  <a:lnTo>
                    <a:pt x="821660" y="9800"/>
                  </a:lnTo>
                  <a:lnTo>
                    <a:pt x="821833" y="19600"/>
                  </a:lnTo>
                  <a:lnTo>
                    <a:pt x="822021" y="29401"/>
                  </a:lnTo>
                  <a:lnTo>
                    <a:pt x="822214" y="39201"/>
                  </a:lnTo>
                  <a:lnTo>
                    <a:pt x="822427" y="49001"/>
                  </a:lnTo>
                  <a:lnTo>
                    <a:pt x="822647" y="58802"/>
                  </a:lnTo>
                  <a:lnTo>
                    <a:pt x="822882" y="68602"/>
                  </a:lnTo>
                  <a:lnTo>
                    <a:pt x="823132" y="78402"/>
                  </a:lnTo>
                  <a:lnTo>
                    <a:pt x="823392" y="88203"/>
                  </a:lnTo>
                  <a:lnTo>
                    <a:pt x="823675" y="98003"/>
                  </a:lnTo>
                  <a:lnTo>
                    <a:pt x="823966" y="107803"/>
                  </a:lnTo>
                  <a:lnTo>
                    <a:pt x="824281" y="117604"/>
                  </a:lnTo>
                  <a:lnTo>
                    <a:pt x="824610" y="127404"/>
                  </a:lnTo>
                  <a:lnTo>
                    <a:pt x="824956" y="137204"/>
                  </a:lnTo>
                  <a:lnTo>
                    <a:pt x="825327" y="147005"/>
                  </a:lnTo>
                  <a:lnTo>
                    <a:pt x="825707" y="156805"/>
                  </a:lnTo>
                  <a:lnTo>
                    <a:pt x="826123" y="166605"/>
                  </a:lnTo>
                  <a:lnTo>
                    <a:pt x="826551" y="176406"/>
                  </a:lnTo>
                  <a:lnTo>
                    <a:pt x="827007" y="186206"/>
                  </a:lnTo>
                  <a:lnTo>
                    <a:pt x="827487" y="196006"/>
                  </a:lnTo>
                  <a:lnTo>
                    <a:pt x="827985" y="205807"/>
                  </a:lnTo>
                  <a:lnTo>
                    <a:pt x="828522" y="215607"/>
                  </a:lnTo>
                  <a:lnTo>
                    <a:pt x="829073" y="225407"/>
                  </a:lnTo>
                  <a:lnTo>
                    <a:pt x="829665" y="235208"/>
                  </a:lnTo>
                  <a:lnTo>
                    <a:pt x="830280" y="245008"/>
                  </a:lnTo>
                  <a:lnTo>
                    <a:pt x="830924" y="254808"/>
                  </a:lnTo>
                  <a:lnTo>
                    <a:pt x="831609" y="264609"/>
                  </a:lnTo>
                  <a:lnTo>
                    <a:pt x="832309" y="274409"/>
                  </a:lnTo>
                  <a:lnTo>
                    <a:pt x="833069" y="284209"/>
                  </a:lnTo>
                  <a:lnTo>
                    <a:pt x="833847" y="294010"/>
                  </a:lnTo>
                  <a:lnTo>
                    <a:pt x="834671" y="303810"/>
                  </a:lnTo>
                  <a:lnTo>
                    <a:pt x="835533" y="313610"/>
                  </a:lnTo>
                  <a:lnTo>
                    <a:pt x="836424" y="323411"/>
                  </a:lnTo>
                  <a:lnTo>
                    <a:pt x="837377" y="333211"/>
                  </a:lnTo>
                  <a:lnTo>
                    <a:pt x="838351" y="343011"/>
                  </a:lnTo>
                  <a:lnTo>
                    <a:pt x="839390" y="352812"/>
                  </a:lnTo>
                  <a:lnTo>
                    <a:pt x="840464" y="362612"/>
                  </a:lnTo>
                  <a:lnTo>
                    <a:pt x="841584" y="372412"/>
                  </a:lnTo>
                  <a:lnTo>
                    <a:pt x="842765" y="382213"/>
                  </a:lnTo>
                  <a:lnTo>
                    <a:pt x="843971" y="392013"/>
                  </a:lnTo>
                  <a:lnTo>
                    <a:pt x="845266" y="401813"/>
                  </a:lnTo>
                  <a:lnTo>
                    <a:pt x="846588" y="411614"/>
                  </a:lnTo>
                  <a:lnTo>
                    <a:pt x="847980" y="421414"/>
                  </a:lnTo>
                  <a:lnTo>
                    <a:pt x="849426" y="431214"/>
                  </a:lnTo>
                  <a:lnTo>
                    <a:pt x="850918" y="441015"/>
                  </a:lnTo>
                  <a:lnTo>
                    <a:pt x="852497" y="450815"/>
                  </a:lnTo>
                  <a:lnTo>
                    <a:pt x="854107" y="460615"/>
                  </a:lnTo>
                  <a:lnTo>
                    <a:pt x="855813" y="470416"/>
                  </a:lnTo>
                  <a:lnTo>
                    <a:pt x="857566" y="480216"/>
                  </a:lnTo>
                  <a:lnTo>
                    <a:pt x="859388" y="490016"/>
                  </a:lnTo>
                  <a:lnTo>
                    <a:pt x="861293" y="499817"/>
                  </a:lnTo>
                  <a:lnTo>
                    <a:pt x="863235" y="509617"/>
                  </a:lnTo>
                  <a:lnTo>
                    <a:pt x="865299" y="519417"/>
                  </a:lnTo>
                  <a:lnTo>
                    <a:pt x="867400" y="529218"/>
                  </a:lnTo>
                  <a:lnTo>
                    <a:pt x="869598" y="539018"/>
                  </a:lnTo>
                  <a:lnTo>
                    <a:pt x="871870" y="548818"/>
                  </a:lnTo>
                  <a:lnTo>
                    <a:pt x="874204" y="558619"/>
                  </a:lnTo>
                  <a:lnTo>
                    <a:pt x="876654" y="568419"/>
                  </a:lnTo>
                  <a:lnTo>
                    <a:pt x="879144" y="578219"/>
                  </a:lnTo>
                  <a:lnTo>
                    <a:pt x="881765" y="588020"/>
                  </a:lnTo>
                  <a:lnTo>
                    <a:pt x="884444" y="597820"/>
                  </a:lnTo>
                  <a:lnTo>
                    <a:pt x="887216" y="607620"/>
                  </a:lnTo>
                  <a:lnTo>
                    <a:pt x="890092" y="617421"/>
                  </a:lnTo>
                  <a:lnTo>
                    <a:pt x="893020" y="627221"/>
                  </a:lnTo>
                  <a:lnTo>
                    <a:pt x="896099" y="637021"/>
                  </a:lnTo>
                  <a:lnTo>
                    <a:pt x="899226" y="646822"/>
                  </a:lnTo>
                  <a:lnTo>
                    <a:pt x="902478" y="656622"/>
                  </a:lnTo>
                  <a:lnTo>
                    <a:pt x="905817" y="666422"/>
                  </a:lnTo>
                  <a:lnTo>
                    <a:pt x="909239" y="676223"/>
                  </a:lnTo>
                  <a:lnTo>
                    <a:pt x="912798" y="686023"/>
                  </a:lnTo>
                  <a:lnTo>
                    <a:pt x="916407" y="695823"/>
                  </a:lnTo>
                  <a:lnTo>
                    <a:pt x="920177" y="705624"/>
                  </a:lnTo>
                  <a:lnTo>
                    <a:pt x="924014" y="715424"/>
                  </a:lnTo>
                  <a:lnTo>
                    <a:pt x="927965" y="725224"/>
                  </a:lnTo>
                  <a:lnTo>
                    <a:pt x="932034" y="735025"/>
                  </a:lnTo>
                  <a:lnTo>
                    <a:pt x="936168" y="744825"/>
                  </a:lnTo>
                  <a:lnTo>
                    <a:pt x="940476" y="754625"/>
                  </a:lnTo>
                  <a:lnTo>
                    <a:pt x="944836" y="764426"/>
                  </a:lnTo>
                  <a:lnTo>
                    <a:pt x="949345" y="774226"/>
                  </a:lnTo>
                  <a:lnTo>
                    <a:pt x="953949" y="784026"/>
                  </a:lnTo>
                  <a:lnTo>
                    <a:pt x="958648" y="793827"/>
                  </a:lnTo>
                  <a:lnTo>
                    <a:pt x="963497" y="803627"/>
                  </a:lnTo>
                  <a:lnTo>
                    <a:pt x="968401" y="813427"/>
                  </a:lnTo>
                  <a:lnTo>
                    <a:pt x="973486" y="823228"/>
                  </a:lnTo>
                  <a:lnTo>
                    <a:pt x="978638" y="833028"/>
                  </a:lnTo>
                  <a:lnTo>
                    <a:pt x="983918" y="842828"/>
                  </a:lnTo>
                  <a:lnTo>
                    <a:pt x="989319" y="852629"/>
                  </a:lnTo>
                  <a:lnTo>
                    <a:pt x="994793" y="862429"/>
                  </a:lnTo>
                  <a:lnTo>
                    <a:pt x="1000444" y="872229"/>
                  </a:lnTo>
                  <a:lnTo>
                    <a:pt x="1006149" y="882030"/>
                  </a:lnTo>
                  <a:lnTo>
                    <a:pt x="1012011" y="891830"/>
                  </a:lnTo>
                  <a:lnTo>
                    <a:pt x="1017964" y="901630"/>
                  </a:lnTo>
                  <a:lnTo>
                    <a:pt x="1024018" y="911431"/>
                  </a:lnTo>
                  <a:lnTo>
                    <a:pt x="1030216" y="921231"/>
                  </a:lnTo>
                  <a:lnTo>
                    <a:pt x="1036468" y="931031"/>
                  </a:lnTo>
                  <a:lnTo>
                    <a:pt x="1042899" y="940832"/>
                  </a:lnTo>
                  <a:lnTo>
                    <a:pt x="1049391" y="950632"/>
                  </a:lnTo>
                  <a:lnTo>
                    <a:pt x="1056006" y="960432"/>
                  </a:lnTo>
                  <a:lnTo>
                    <a:pt x="1062733" y="970233"/>
                  </a:lnTo>
                  <a:lnTo>
                    <a:pt x="1069529" y="980033"/>
                  </a:lnTo>
                  <a:lnTo>
                    <a:pt x="1076484" y="989833"/>
                  </a:lnTo>
                  <a:lnTo>
                    <a:pt x="1083487" y="999634"/>
                  </a:lnTo>
                  <a:lnTo>
                    <a:pt x="1090632" y="1009434"/>
                  </a:lnTo>
                  <a:lnTo>
                    <a:pt x="1097853" y="1019234"/>
                  </a:lnTo>
                  <a:lnTo>
                    <a:pt x="1105164" y="1029035"/>
                  </a:lnTo>
                  <a:lnTo>
                    <a:pt x="1112593" y="1038835"/>
                  </a:lnTo>
                  <a:lnTo>
                    <a:pt x="1120067" y="1048635"/>
                  </a:lnTo>
                  <a:lnTo>
                    <a:pt x="1127691" y="1058436"/>
                  </a:lnTo>
                  <a:lnTo>
                    <a:pt x="1135358" y="1068236"/>
                  </a:lnTo>
                  <a:lnTo>
                    <a:pt x="1143127" y="1078036"/>
                  </a:lnTo>
                  <a:lnTo>
                    <a:pt x="1150976" y="1087837"/>
                  </a:lnTo>
                  <a:lnTo>
                    <a:pt x="1158881" y="1097637"/>
                  </a:lnTo>
                  <a:lnTo>
                    <a:pt x="1166898" y="1107437"/>
                  </a:lnTo>
                  <a:lnTo>
                    <a:pt x="1174950" y="1117238"/>
                  </a:lnTo>
                  <a:lnTo>
                    <a:pt x="1183102" y="1127038"/>
                  </a:lnTo>
                  <a:lnTo>
                    <a:pt x="1191302" y="1136838"/>
                  </a:lnTo>
                  <a:lnTo>
                    <a:pt x="1199562" y="1146639"/>
                  </a:lnTo>
                  <a:lnTo>
                    <a:pt x="1207893" y="1156439"/>
                  </a:lnTo>
                  <a:lnTo>
                    <a:pt x="1216251" y="1166239"/>
                  </a:lnTo>
                  <a:lnTo>
                    <a:pt x="1224695" y="1176040"/>
                  </a:lnTo>
                  <a:lnTo>
                    <a:pt x="1233160" y="1185840"/>
                  </a:lnTo>
                  <a:lnTo>
                    <a:pt x="1241679" y="1195640"/>
                  </a:lnTo>
                  <a:lnTo>
                    <a:pt x="1250232" y="1205441"/>
                  </a:lnTo>
                  <a:lnTo>
                    <a:pt x="1258812" y="1215241"/>
                  </a:lnTo>
                  <a:lnTo>
                    <a:pt x="1267433" y="1225041"/>
                  </a:lnTo>
                  <a:lnTo>
                    <a:pt x="1276066" y="1234842"/>
                  </a:lnTo>
                  <a:lnTo>
                    <a:pt x="1284730" y="1244642"/>
                  </a:lnTo>
                  <a:lnTo>
                    <a:pt x="1293401" y="1254442"/>
                  </a:lnTo>
                  <a:lnTo>
                    <a:pt x="1302085" y="1264243"/>
                  </a:lnTo>
                  <a:lnTo>
                    <a:pt x="1310773" y="1274043"/>
                  </a:lnTo>
                  <a:lnTo>
                    <a:pt x="1319463" y="1283844"/>
                  </a:lnTo>
                  <a:lnTo>
                    <a:pt x="1328144" y="1293644"/>
                  </a:lnTo>
                  <a:lnTo>
                    <a:pt x="1336818" y="1303444"/>
                  </a:lnTo>
                  <a:lnTo>
                    <a:pt x="1345474" y="1313245"/>
                  </a:lnTo>
                  <a:lnTo>
                    <a:pt x="1354107" y="1323045"/>
                  </a:lnTo>
                  <a:lnTo>
                    <a:pt x="1362723" y="1332845"/>
                  </a:lnTo>
                  <a:lnTo>
                    <a:pt x="1371291" y="1342646"/>
                  </a:lnTo>
                  <a:lnTo>
                    <a:pt x="1379841" y="1352446"/>
                  </a:lnTo>
                  <a:lnTo>
                    <a:pt x="1388326" y="1362246"/>
                  </a:lnTo>
                  <a:lnTo>
                    <a:pt x="1396775" y="1372047"/>
                  </a:lnTo>
                  <a:lnTo>
                    <a:pt x="1405171" y="1381847"/>
                  </a:lnTo>
                  <a:lnTo>
                    <a:pt x="1413493" y="1391647"/>
                  </a:lnTo>
                  <a:lnTo>
                    <a:pt x="1421781" y="1401448"/>
                  </a:lnTo>
                  <a:lnTo>
                    <a:pt x="1429949" y="1411248"/>
                  </a:lnTo>
                  <a:lnTo>
                    <a:pt x="1438078" y="1421048"/>
                  </a:lnTo>
                  <a:lnTo>
                    <a:pt x="1446100" y="1430849"/>
                  </a:lnTo>
                  <a:lnTo>
                    <a:pt x="1454038" y="1440649"/>
                  </a:lnTo>
                  <a:lnTo>
                    <a:pt x="1461902" y="1450449"/>
                  </a:lnTo>
                  <a:lnTo>
                    <a:pt x="1469622" y="1460250"/>
                  </a:lnTo>
                  <a:lnTo>
                    <a:pt x="1477291" y="1470050"/>
                  </a:lnTo>
                  <a:lnTo>
                    <a:pt x="1484786" y="1479850"/>
                  </a:lnTo>
                  <a:lnTo>
                    <a:pt x="1492201" y="1489651"/>
                  </a:lnTo>
                  <a:lnTo>
                    <a:pt x="1499486" y="1499451"/>
                  </a:lnTo>
                  <a:lnTo>
                    <a:pt x="1506620" y="1509251"/>
                  </a:lnTo>
                  <a:lnTo>
                    <a:pt x="1513677" y="1519052"/>
                  </a:lnTo>
                  <a:lnTo>
                    <a:pt x="1520504" y="1528852"/>
                  </a:lnTo>
                  <a:lnTo>
                    <a:pt x="1527259" y="1538652"/>
                  </a:lnTo>
                  <a:lnTo>
                    <a:pt x="1533814" y="1548453"/>
                  </a:lnTo>
                  <a:lnTo>
                    <a:pt x="1540227" y="1558253"/>
                  </a:lnTo>
                  <a:lnTo>
                    <a:pt x="1546506" y="1568053"/>
                  </a:lnTo>
                  <a:lnTo>
                    <a:pt x="1552553" y="1577854"/>
                  </a:lnTo>
                  <a:lnTo>
                    <a:pt x="1558518" y="1587654"/>
                  </a:lnTo>
                  <a:lnTo>
                    <a:pt x="1564200" y="1597454"/>
                  </a:lnTo>
                  <a:lnTo>
                    <a:pt x="1569767" y="1607255"/>
                  </a:lnTo>
                  <a:lnTo>
                    <a:pt x="1575130" y="1617055"/>
                  </a:lnTo>
                  <a:lnTo>
                    <a:pt x="1580278" y="1626855"/>
                  </a:lnTo>
                  <a:lnTo>
                    <a:pt x="1585308" y="1636656"/>
                  </a:lnTo>
                  <a:lnTo>
                    <a:pt x="1590016" y="1646456"/>
                  </a:lnTo>
                  <a:lnTo>
                    <a:pt x="1594624" y="1656256"/>
                  </a:lnTo>
                  <a:lnTo>
                    <a:pt x="1598950" y="1666057"/>
                  </a:lnTo>
                  <a:lnTo>
                    <a:pt x="1603094" y="1675857"/>
                  </a:lnTo>
                  <a:lnTo>
                    <a:pt x="1607050" y="1685657"/>
                  </a:lnTo>
                  <a:lnTo>
                    <a:pt x="1610712" y="1695458"/>
                  </a:lnTo>
                  <a:lnTo>
                    <a:pt x="1614267" y="1705258"/>
                  </a:lnTo>
                  <a:lnTo>
                    <a:pt x="1617456" y="1715058"/>
                  </a:lnTo>
                  <a:lnTo>
                    <a:pt x="1620510" y="1724859"/>
                  </a:lnTo>
                  <a:lnTo>
                    <a:pt x="1623303" y="1734659"/>
                  </a:lnTo>
                  <a:lnTo>
                    <a:pt x="1625843" y="1744459"/>
                  </a:lnTo>
                  <a:lnTo>
                    <a:pt x="1628233" y="1754260"/>
                  </a:lnTo>
                  <a:lnTo>
                    <a:pt x="1630251" y="1764060"/>
                  </a:lnTo>
                  <a:lnTo>
                    <a:pt x="1632152" y="1773860"/>
                  </a:lnTo>
                  <a:lnTo>
                    <a:pt x="1633719" y="1783661"/>
                  </a:lnTo>
                  <a:lnTo>
                    <a:pt x="1635088" y="1793461"/>
                  </a:lnTo>
                  <a:lnTo>
                    <a:pt x="1636238" y="1803261"/>
                  </a:lnTo>
                  <a:lnTo>
                    <a:pt x="1637070" y="1813062"/>
                  </a:lnTo>
                  <a:lnTo>
                    <a:pt x="1637784" y="1822862"/>
                  </a:lnTo>
                  <a:lnTo>
                    <a:pt x="1638094" y="1832662"/>
                  </a:lnTo>
                  <a:lnTo>
                    <a:pt x="1638269" y="1842463"/>
                  </a:lnTo>
                  <a:lnTo>
                    <a:pt x="1638160" y="1852263"/>
                  </a:lnTo>
                  <a:lnTo>
                    <a:pt x="1637798" y="1862063"/>
                  </a:lnTo>
                  <a:lnTo>
                    <a:pt x="1637271" y="1871864"/>
                  </a:lnTo>
                  <a:lnTo>
                    <a:pt x="1636376" y="1881664"/>
                  </a:lnTo>
                  <a:lnTo>
                    <a:pt x="1635364" y="1891464"/>
                  </a:lnTo>
                  <a:lnTo>
                    <a:pt x="1634012" y="1901265"/>
                  </a:lnTo>
                  <a:lnTo>
                    <a:pt x="1632477" y="1911065"/>
                  </a:lnTo>
                  <a:lnTo>
                    <a:pt x="1630721" y="1920865"/>
                  </a:lnTo>
                  <a:lnTo>
                    <a:pt x="1628673" y="1930666"/>
                  </a:lnTo>
                  <a:lnTo>
                    <a:pt x="1626512" y="1940466"/>
                  </a:lnTo>
                  <a:lnTo>
                    <a:pt x="1623970" y="1950266"/>
                  </a:lnTo>
                  <a:lnTo>
                    <a:pt x="1621313" y="1960067"/>
                  </a:lnTo>
                  <a:lnTo>
                    <a:pt x="1618393" y="1969867"/>
                  </a:lnTo>
                  <a:lnTo>
                    <a:pt x="1615257" y="1979667"/>
                  </a:lnTo>
                  <a:lnTo>
                    <a:pt x="1611968" y="1989468"/>
                  </a:lnTo>
                  <a:lnTo>
                    <a:pt x="1608370" y="1999268"/>
                  </a:lnTo>
                  <a:lnTo>
                    <a:pt x="1604674" y="2009068"/>
                  </a:lnTo>
                  <a:lnTo>
                    <a:pt x="1600687" y="2018869"/>
                  </a:lnTo>
                  <a:lnTo>
                    <a:pt x="1596558" y="2028669"/>
                  </a:lnTo>
                  <a:lnTo>
                    <a:pt x="1592243" y="2038469"/>
                  </a:lnTo>
                  <a:lnTo>
                    <a:pt x="1587704" y="2048270"/>
                  </a:lnTo>
                  <a:lnTo>
                    <a:pt x="1583076" y="2058070"/>
                  </a:lnTo>
                  <a:lnTo>
                    <a:pt x="1578153" y="2067870"/>
                  </a:lnTo>
                  <a:lnTo>
                    <a:pt x="1573151" y="2077671"/>
                  </a:lnTo>
                  <a:lnTo>
                    <a:pt x="1567949" y="2087471"/>
                  </a:lnTo>
                  <a:lnTo>
                    <a:pt x="1562599" y="2097271"/>
                  </a:lnTo>
                  <a:lnTo>
                    <a:pt x="1557137" y="2107072"/>
                  </a:lnTo>
                  <a:lnTo>
                    <a:pt x="1551469" y="2116872"/>
                  </a:lnTo>
                  <a:lnTo>
                    <a:pt x="1545736" y="2126672"/>
                  </a:lnTo>
                  <a:lnTo>
                    <a:pt x="1539810" y="2136473"/>
                  </a:lnTo>
                  <a:lnTo>
                    <a:pt x="1533801" y="2146273"/>
                  </a:lnTo>
                  <a:lnTo>
                    <a:pt x="1527674" y="2156073"/>
                  </a:lnTo>
                  <a:lnTo>
                    <a:pt x="1521420" y="2165874"/>
                  </a:lnTo>
                  <a:lnTo>
                    <a:pt x="1515113" y="2175674"/>
                  </a:lnTo>
                  <a:lnTo>
                    <a:pt x="1508649" y="2185474"/>
                  </a:lnTo>
                  <a:lnTo>
                    <a:pt x="1502145" y="2195275"/>
                  </a:lnTo>
                  <a:lnTo>
                    <a:pt x="1495540" y="2205075"/>
                  </a:lnTo>
                  <a:lnTo>
                    <a:pt x="1488872" y="2214875"/>
                  </a:lnTo>
                  <a:lnTo>
                    <a:pt x="1482151" y="2224676"/>
                  </a:lnTo>
                  <a:lnTo>
                    <a:pt x="1475353" y="2234476"/>
                  </a:lnTo>
                  <a:lnTo>
                    <a:pt x="1468530" y="2244276"/>
                  </a:lnTo>
                  <a:lnTo>
                    <a:pt x="1461644" y="2254077"/>
                  </a:lnTo>
                  <a:lnTo>
                    <a:pt x="1454738" y="2263877"/>
                  </a:lnTo>
                  <a:lnTo>
                    <a:pt x="1447802" y="2273677"/>
                  </a:lnTo>
                  <a:lnTo>
                    <a:pt x="1440847" y="2283478"/>
                  </a:lnTo>
                  <a:lnTo>
                    <a:pt x="1433883" y="2293278"/>
                  </a:lnTo>
                  <a:lnTo>
                    <a:pt x="1426914" y="2303078"/>
                  </a:lnTo>
                  <a:lnTo>
                    <a:pt x="1419948" y="2312879"/>
                  </a:lnTo>
                  <a:lnTo>
                    <a:pt x="1412995" y="2322679"/>
                  </a:lnTo>
                  <a:lnTo>
                    <a:pt x="1406060" y="2332479"/>
                  </a:lnTo>
                  <a:lnTo>
                    <a:pt x="1399144" y="2342280"/>
                  </a:lnTo>
                  <a:lnTo>
                    <a:pt x="1392274" y="2352080"/>
                  </a:lnTo>
                  <a:lnTo>
                    <a:pt x="1385423" y="2361880"/>
                  </a:lnTo>
                  <a:lnTo>
                    <a:pt x="1378642" y="2371681"/>
                  </a:lnTo>
                  <a:lnTo>
                    <a:pt x="1371898" y="2381481"/>
                  </a:lnTo>
                  <a:lnTo>
                    <a:pt x="1365216" y="2391281"/>
                  </a:lnTo>
                  <a:lnTo>
                    <a:pt x="1358611" y="2401082"/>
                  </a:lnTo>
                  <a:lnTo>
                    <a:pt x="1352046" y="2410882"/>
                  </a:lnTo>
                  <a:lnTo>
                    <a:pt x="1345609" y="2420682"/>
                  </a:lnTo>
                  <a:lnTo>
                    <a:pt x="1339214" y="2430483"/>
                  </a:lnTo>
                  <a:lnTo>
                    <a:pt x="1332939" y="2440283"/>
                  </a:lnTo>
                  <a:lnTo>
                    <a:pt x="1326751" y="2450083"/>
                  </a:lnTo>
                  <a:lnTo>
                    <a:pt x="1320646" y="2459884"/>
                  </a:lnTo>
                  <a:lnTo>
                    <a:pt x="1314690" y="2469684"/>
                  </a:lnTo>
                  <a:lnTo>
                    <a:pt x="1308788" y="2479484"/>
                  </a:lnTo>
                  <a:lnTo>
                    <a:pt x="1303073" y="2489285"/>
                  </a:lnTo>
                  <a:lnTo>
                    <a:pt x="1297437" y="2499085"/>
                  </a:lnTo>
                  <a:lnTo>
                    <a:pt x="1291939" y="2508885"/>
                  </a:lnTo>
                  <a:lnTo>
                    <a:pt x="1286590" y="2518686"/>
                  </a:lnTo>
                  <a:lnTo>
                    <a:pt x="1281324" y="2528486"/>
                  </a:lnTo>
                  <a:lnTo>
                    <a:pt x="1276283" y="2538286"/>
                  </a:lnTo>
                  <a:lnTo>
                    <a:pt x="1271314" y="2548087"/>
                  </a:lnTo>
                  <a:lnTo>
                    <a:pt x="1266547" y="2557887"/>
                  </a:lnTo>
                  <a:lnTo>
                    <a:pt x="1261910" y="2567688"/>
                  </a:lnTo>
                  <a:lnTo>
                    <a:pt x="1257410" y="2577488"/>
                  </a:lnTo>
                  <a:lnTo>
                    <a:pt x="1253123" y="2587288"/>
                  </a:lnTo>
                  <a:lnTo>
                    <a:pt x="1248915" y="2597089"/>
                  </a:lnTo>
                  <a:lnTo>
                    <a:pt x="1244975" y="2606889"/>
                  </a:lnTo>
                  <a:lnTo>
                    <a:pt x="1241136" y="2616689"/>
                  </a:lnTo>
                  <a:lnTo>
                    <a:pt x="1237489" y="2626490"/>
                  </a:lnTo>
                  <a:lnTo>
                    <a:pt x="1234030" y="2636290"/>
                  </a:lnTo>
                  <a:lnTo>
                    <a:pt x="1230683" y="2646090"/>
                  </a:lnTo>
                  <a:lnTo>
                    <a:pt x="1227613" y="2655891"/>
                  </a:lnTo>
                  <a:lnTo>
                    <a:pt x="1224631" y="2665691"/>
                  </a:lnTo>
                  <a:lnTo>
                    <a:pt x="1221900" y="2675491"/>
                  </a:lnTo>
                  <a:lnTo>
                    <a:pt x="1219318" y="2685292"/>
                  </a:lnTo>
                  <a:lnTo>
                    <a:pt x="1216901" y="2695092"/>
                  </a:lnTo>
                  <a:lnTo>
                    <a:pt x="1214724" y="2704892"/>
                  </a:lnTo>
                  <a:lnTo>
                    <a:pt x="1212636" y="2714693"/>
                  </a:lnTo>
                  <a:lnTo>
                    <a:pt x="1210855" y="2724493"/>
                  </a:lnTo>
                  <a:lnTo>
                    <a:pt x="1209176" y="2734293"/>
                  </a:lnTo>
                  <a:lnTo>
                    <a:pt x="1207714" y="2744094"/>
                  </a:lnTo>
                  <a:lnTo>
                    <a:pt x="1206445" y="2753894"/>
                  </a:lnTo>
                  <a:lnTo>
                    <a:pt x="1205303" y="2763694"/>
                  </a:lnTo>
                  <a:lnTo>
                    <a:pt x="1204441" y="2773495"/>
                  </a:lnTo>
                  <a:lnTo>
                    <a:pt x="1203670" y="2783295"/>
                  </a:lnTo>
                  <a:lnTo>
                    <a:pt x="1203160" y="2793095"/>
                  </a:lnTo>
                  <a:lnTo>
                    <a:pt x="1202792" y="2802896"/>
                  </a:lnTo>
                  <a:lnTo>
                    <a:pt x="1202595" y="2812696"/>
                  </a:lnTo>
                  <a:lnTo>
                    <a:pt x="1202624" y="2822496"/>
                  </a:lnTo>
                  <a:lnTo>
                    <a:pt x="1202740" y="2832297"/>
                  </a:lnTo>
                  <a:lnTo>
                    <a:pt x="1203153" y="2842097"/>
                  </a:lnTo>
                  <a:lnTo>
                    <a:pt x="1203656" y="2851897"/>
                  </a:lnTo>
                  <a:lnTo>
                    <a:pt x="1204366" y="2861698"/>
                  </a:lnTo>
                  <a:lnTo>
                    <a:pt x="1205244" y="2871498"/>
                  </a:lnTo>
                  <a:lnTo>
                    <a:pt x="1206244" y="2881298"/>
                  </a:lnTo>
                  <a:lnTo>
                    <a:pt x="1207487" y="2891099"/>
                  </a:lnTo>
                  <a:lnTo>
                    <a:pt x="1208808" y="2900899"/>
                  </a:lnTo>
                  <a:lnTo>
                    <a:pt x="1210361" y="2910699"/>
                  </a:lnTo>
                  <a:lnTo>
                    <a:pt x="1212027" y="2920500"/>
                  </a:lnTo>
                  <a:lnTo>
                    <a:pt x="1213843" y="2930300"/>
                  </a:lnTo>
                  <a:lnTo>
                    <a:pt x="1215838" y="2940100"/>
                  </a:lnTo>
                  <a:lnTo>
                    <a:pt x="1217905" y="2949901"/>
                  </a:lnTo>
                  <a:lnTo>
                    <a:pt x="1220212" y="2959701"/>
                  </a:lnTo>
                  <a:lnTo>
                    <a:pt x="1222583" y="2969501"/>
                  </a:lnTo>
                  <a:lnTo>
                    <a:pt x="1225117" y="2979302"/>
                  </a:lnTo>
                  <a:lnTo>
                    <a:pt x="1227773" y="2989102"/>
                  </a:lnTo>
                  <a:lnTo>
                    <a:pt x="1230521" y="2998902"/>
                  </a:lnTo>
                  <a:lnTo>
                    <a:pt x="1233439" y="3008703"/>
                  </a:lnTo>
                  <a:lnTo>
                    <a:pt x="1236411" y="3018503"/>
                  </a:lnTo>
                  <a:lnTo>
                    <a:pt x="1239545" y="3028303"/>
                  </a:lnTo>
                  <a:lnTo>
                    <a:pt x="1242748" y="3038104"/>
                  </a:lnTo>
                  <a:lnTo>
                    <a:pt x="1246050" y="3047904"/>
                  </a:lnTo>
                  <a:lnTo>
                    <a:pt x="1249459" y="3057704"/>
                  </a:lnTo>
                  <a:lnTo>
                    <a:pt x="1252915" y="3067505"/>
                  </a:lnTo>
                  <a:lnTo>
                    <a:pt x="1256503" y="3077305"/>
                  </a:lnTo>
                  <a:lnTo>
                    <a:pt x="1260125" y="3087105"/>
                  </a:lnTo>
                  <a:lnTo>
                    <a:pt x="1263834" y="3096906"/>
                  </a:lnTo>
                  <a:lnTo>
                    <a:pt x="1267597" y="3106706"/>
                  </a:lnTo>
                  <a:lnTo>
                    <a:pt x="1271406" y="3116506"/>
                  </a:lnTo>
                  <a:lnTo>
                    <a:pt x="1275281" y="3126307"/>
                  </a:lnTo>
                  <a:lnTo>
                    <a:pt x="1279178" y="3136107"/>
                  </a:lnTo>
                  <a:lnTo>
                    <a:pt x="1283129" y="3145907"/>
                  </a:lnTo>
                  <a:lnTo>
                    <a:pt x="1287096" y="3155708"/>
                  </a:lnTo>
                  <a:lnTo>
                    <a:pt x="1291089" y="3165508"/>
                  </a:lnTo>
                  <a:lnTo>
                    <a:pt x="1295096" y="3175308"/>
                  </a:lnTo>
                  <a:lnTo>
                    <a:pt x="1299111" y="3185109"/>
                  </a:lnTo>
                  <a:lnTo>
                    <a:pt x="1303127" y="3194909"/>
                  </a:lnTo>
                  <a:lnTo>
                    <a:pt x="1307138" y="3204709"/>
                  </a:lnTo>
                  <a:lnTo>
                    <a:pt x="1311134" y="3214510"/>
                  </a:lnTo>
                  <a:lnTo>
                    <a:pt x="1315109" y="3224310"/>
                  </a:lnTo>
                  <a:lnTo>
                    <a:pt x="1319066" y="3234110"/>
                  </a:lnTo>
                  <a:lnTo>
                    <a:pt x="1322973" y="3243911"/>
                  </a:lnTo>
                  <a:lnTo>
                    <a:pt x="1326861" y="3253711"/>
                  </a:lnTo>
                  <a:lnTo>
                    <a:pt x="1330674" y="3263511"/>
                  </a:lnTo>
                  <a:lnTo>
                    <a:pt x="1334450" y="3273312"/>
                  </a:lnTo>
                  <a:lnTo>
                    <a:pt x="1338162" y="3283112"/>
                  </a:lnTo>
                  <a:lnTo>
                    <a:pt x="1341792" y="3292912"/>
                  </a:lnTo>
                  <a:lnTo>
                    <a:pt x="1345381" y="3302713"/>
                  </a:lnTo>
                  <a:lnTo>
                    <a:pt x="1348836" y="3312513"/>
                  </a:lnTo>
                  <a:lnTo>
                    <a:pt x="1352246" y="3322313"/>
                  </a:lnTo>
                  <a:lnTo>
                    <a:pt x="1355529" y="3332114"/>
                  </a:lnTo>
                  <a:lnTo>
                    <a:pt x="1358721" y="3341914"/>
                  </a:lnTo>
                  <a:lnTo>
                    <a:pt x="1361822" y="3351714"/>
                  </a:lnTo>
                  <a:lnTo>
                    <a:pt x="1364766" y="3361515"/>
                  </a:lnTo>
                  <a:lnTo>
                    <a:pt x="1367651" y="3371315"/>
                  </a:lnTo>
                  <a:lnTo>
                    <a:pt x="1370333" y="3381115"/>
                  </a:lnTo>
                  <a:lnTo>
                    <a:pt x="1372932" y="3390916"/>
                  </a:lnTo>
                  <a:lnTo>
                    <a:pt x="1375379" y="3400716"/>
                  </a:lnTo>
                  <a:lnTo>
                    <a:pt x="1377665" y="3410516"/>
                  </a:lnTo>
                  <a:lnTo>
                    <a:pt x="1379859" y="3420317"/>
                  </a:lnTo>
                  <a:lnTo>
                    <a:pt x="1381808" y="3430117"/>
                  </a:lnTo>
                  <a:lnTo>
                    <a:pt x="1383677" y="3439917"/>
                  </a:lnTo>
                  <a:lnTo>
                    <a:pt x="1385322" y="3449718"/>
                  </a:lnTo>
                  <a:lnTo>
                    <a:pt x="1386823" y="3459518"/>
                  </a:lnTo>
                  <a:lnTo>
                    <a:pt x="1388173" y="3469318"/>
                  </a:lnTo>
                  <a:lnTo>
                    <a:pt x="1389285" y="3479119"/>
                  </a:lnTo>
                  <a:lnTo>
                    <a:pt x="1390311" y="3488919"/>
                  </a:lnTo>
                  <a:lnTo>
                    <a:pt x="1391034" y="3498719"/>
                  </a:lnTo>
                  <a:lnTo>
                    <a:pt x="1391648" y="3508520"/>
                  </a:lnTo>
                  <a:lnTo>
                    <a:pt x="1392044" y="3518320"/>
                  </a:lnTo>
                  <a:lnTo>
                    <a:pt x="1392232" y="3528120"/>
                  </a:lnTo>
                  <a:lnTo>
                    <a:pt x="1392291" y="3537921"/>
                  </a:lnTo>
                  <a:lnTo>
                    <a:pt x="1392042" y="3547721"/>
                  </a:lnTo>
                  <a:lnTo>
                    <a:pt x="1391694" y="3557521"/>
                  </a:lnTo>
                  <a:lnTo>
                    <a:pt x="1391063" y="3567322"/>
                  </a:lnTo>
                  <a:lnTo>
                    <a:pt x="1390267" y="3577122"/>
                  </a:lnTo>
                  <a:lnTo>
                    <a:pt x="1389283" y="3586922"/>
                  </a:lnTo>
                  <a:lnTo>
                    <a:pt x="1388034" y="3596723"/>
                  </a:lnTo>
                  <a:lnTo>
                    <a:pt x="1386684" y="3606523"/>
                  </a:lnTo>
                  <a:lnTo>
                    <a:pt x="1384991" y="3616323"/>
                  </a:lnTo>
                  <a:lnTo>
                    <a:pt x="1383186" y="3626124"/>
                  </a:lnTo>
                  <a:lnTo>
                    <a:pt x="1381139" y="3635924"/>
                  </a:lnTo>
                  <a:lnTo>
                    <a:pt x="1378881" y="3645724"/>
                  </a:lnTo>
                  <a:lnTo>
                    <a:pt x="1376482" y="3655525"/>
                  </a:lnTo>
                  <a:lnTo>
                    <a:pt x="1373775" y="3665325"/>
                  </a:lnTo>
                  <a:lnTo>
                    <a:pt x="1370971" y="3675125"/>
                  </a:lnTo>
                  <a:lnTo>
                    <a:pt x="1367880" y="3684926"/>
                  </a:lnTo>
                  <a:lnTo>
                    <a:pt x="1364639" y="3694726"/>
                  </a:lnTo>
                  <a:lnTo>
                    <a:pt x="1361212" y="3704526"/>
                  </a:lnTo>
                  <a:lnTo>
                    <a:pt x="1357546" y="3714327"/>
                  </a:lnTo>
                  <a:lnTo>
                    <a:pt x="1353786" y="3724127"/>
                  </a:lnTo>
                  <a:lnTo>
                    <a:pt x="1349713" y="3733927"/>
                  </a:lnTo>
                  <a:lnTo>
                    <a:pt x="1345548" y="3743728"/>
                  </a:lnTo>
                  <a:lnTo>
                    <a:pt x="1341166" y="3753528"/>
                  </a:lnTo>
                  <a:lnTo>
                    <a:pt x="1336613" y="3763328"/>
                  </a:lnTo>
                  <a:lnTo>
                    <a:pt x="1331936" y="3773129"/>
                  </a:lnTo>
                  <a:lnTo>
                    <a:pt x="1327014" y="3782929"/>
                  </a:lnTo>
                  <a:lnTo>
                    <a:pt x="1322015" y="3792729"/>
                  </a:lnTo>
                  <a:lnTo>
                    <a:pt x="1316786" y="3802530"/>
                  </a:lnTo>
                  <a:lnTo>
                    <a:pt x="1311449" y="3812330"/>
                  </a:lnTo>
                  <a:lnTo>
                    <a:pt x="1305967" y="3822131"/>
                  </a:lnTo>
                  <a:lnTo>
                    <a:pt x="1300316" y="3831931"/>
                  </a:lnTo>
                  <a:lnTo>
                    <a:pt x="1294597" y="3841731"/>
                  </a:lnTo>
                  <a:lnTo>
                    <a:pt x="1288659" y="3851532"/>
                  </a:lnTo>
                  <a:lnTo>
                    <a:pt x="1282663" y="3861332"/>
                  </a:lnTo>
                  <a:lnTo>
                    <a:pt x="1276520" y="3871132"/>
                  </a:lnTo>
                  <a:lnTo>
                    <a:pt x="1270274" y="3880933"/>
                  </a:lnTo>
                  <a:lnTo>
                    <a:pt x="1263947" y="3890733"/>
                  </a:lnTo>
                  <a:lnTo>
                    <a:pt x="1257480" y="3900533"/>
                  </a:lnTo>
                  <a:lnTo>
                    <a:pt x="1250967" y="3910334"/>
                  </a:lnTo>
                  <a:lnTo>
                    <a:pt x="1244327" y="3920134"/>
                  </a:lnTo>
                  <a:lnTo>
                    <a:pt x="1237633" y="3929934"/>
                  </a:lnTo>
                  <a:lnTo>
                    <a:pt x="1230864" y="3939735"/>
                  </a:lnTo>
                  <a:lnTo>
                    <a:pt x="1224020" y="3949535"/>
                  </a:lnTo>
                  <a:lnTo>
                    <a:pt x="1217142" y="3959335"/>
                  </a:lnTo>
                  <a:lnTo>
                    <a:pt x="1210176" y="3969136"/>
                  </a:lnTo>
                  <a:lnTo>
                    <a:pt x="1203190" y="3978936"/>
                  </a:lnTo>
                  <a:lnTo>
                    <a:pt x="1196152" y="3988736"/>
                  </a:lnTo>
                  <a:lnTo>
                    <a:pt x="1189087" y="3998537"/>
                  </a:lnTo>
                  <a:lnTo>
                    <a:pt x="1181997" y="4008337"/>
                  </a:lnTo>
                  <a:lnTo>
                    <a:pt x="1174881" y="4018137"/>
                  </a:lnTo>
                  <a:lnTo>
                    <a:pt x="1167758" y="4027938"/>
                  </a:lnTo>
                  <a:lnTo>
                    <a:pt x="1160622" y="4037738"/>
                  </a:lnTo>
                  <a:lnTo>
                    <a:pt x="1153487" y="4047538"/>
                  </a:lnTo>
                  <a:lnTo>
                    <a:pt x="1146355" y="4057339"/>
                  </a:lnTo>
                  <a:lnTo>
                    <a:pt x="1139237" y="4067139"/>
                  </a:lnTo>
                  <a:lnTo>
                    <a:pt x="1132126" y="4076939"/>
                  </a:lnTo>
                  <a:lnTo>
                    <a:pt x="1125051" y="4086740"/>
                  </a:lnTo>
                  <a:lnTo>
                    <a:pt x="1117991" y="4096540"/>
                  </a:lnTo>
                  <a:lnTo>
                    <a:pt x="1110972" y="4106340"/>
                  </a:lnTo>
                  <a:lnTo>
                    <a:pt x="1103990" y="4116141"/>
                  </a:lnTo>
                  <a:lnTo>
                    <a:pt x="1097040" y="4125941"/>
                  </a:lnTo>
                  <a:lnTo>
                    <a:pt x="1090158" y="4135741"/>
                  </a:lnTo>
                  <a:lnTo>
                    <a:pt x="1083301" y="4145542"/>
                  </a:lnTo>
                  <a:lnTo>
                    <a:pt x="1076533" y="4155342"/>
                  </a:lnTo>
                  <a:lnTo>
                    <a:pt x="1069806" y="4165142"/>
                  </a:lnTo>
                  <a:lnTo>
                    <a:pt x="1063149" y="4174943"/>
                  </a:lnTo>
                  <a:lnTo>
                    <a:pt x="1056572" y="4184743"/>
                  </a:lnTo>
                  <a:lnTo>
                    <a:pt x="1050037" y="4194543"/>
                  </a:lnTo>
                  <a:lnTo>
                    <a:pt x="1043626" y="4204344"/>
                  </a:lnTo>
                  <a:lnTo>
                    <a:pt x="1037256" y="4214144"/>
                  </a:lnTo>
                  <a:lnTo>
                    <a:pt x="1030998" y="4223944"/>
                  </a:lnTo>
                  <a:lnTo>
                    <a:pt x="1024816" y="4233745"/>
                  </a:lnTo>
                  <a:lnTo>
                    <a:pt x="1018709" y="4243545"/>
                  </a:lnTo>
                  <a:lnTo>
                    <a:pt x="1012729" y="4253345"/>
                  </a:lnTo>
                  <a:lnTo>
                    <a:pt x="1006794" y="4263146"/>
                  </a:lnTo>
                  <a:lnTo>
                    <a:pt x="1001015" y="4272946"/>
                  </a:lnTo>
                  <a:lnTo>
                    <a:pt x="995297" y="4282746"/>
                  </a:lnTo>
                  <a:lnTo>
                    <a:pt x="989691" y="4292547"/>
                  </a:lnTo>
                  <a:lnTo>
                    <a:pt x="984198" y="4302347"/>
                  </a:lnTo>
                  <a:lnTo>
                    <a:pt x="978771" y="4312147"/>
                  </a:lnTo>
                  <a:lnTo>
                    <a:pt x="973511" y="4321948"/>
                  </a:lnTo>
                  <a:lnTo>
                    <a:pt x="968303" y="4331748"/>
                  </a:lnTo>
                  <a:lnTo>
                    <a:pt x="963243" y="4341548"/>
                  </a:lnTo>
                  <a:lnTo>
                    <a:pt x="958275" y="4351349"/>
                  </a:lnTo>
                  <a:lnTo>
                    <a:pt x="953404" y="4361149"/>
                  </a:lnTo>
                  <a:lnTo>
                    <a:pt x="948677" y="4370949"/>
                  </a:lnTo>
                  <a:lnTo>
                    <a:pt x="944005" y="4380750"/>
                  </a:lnTo>
                  <a:lnTo>
                    <a:pt x="939513" y="4390550"/>
                  </a:lnTo>
                  <a:lnTo>
                    <a:pt x="935085" y="4400350"/>
                  </a:lnTo>
                  <a:lnTo>
                    <a:pt x="930783" y="4410151"/>
                  </a:lnTo>
                  <a:lnTo>
                    <a:pt x="926598" y="4419951"/>
                  </a:lnTo>
                  <a:lnTo>
                    <a:pt x="922486" y="4429751"/>
                  </a:lnTo>
                  <a:lnTo>
                    <a:pt x="918543" y="4439552"/>
                  </a:lnTo>
                  <a:lnTo>
                    <a:pt x="914652" y="4449352"/>
                  </a:lnTo>
                  <a:lnTo>
                    <a:pt x="910913" y="4459152"/>
                  </a:lnTo>
                  <a:lnTo>
                    <a:pt x="907260" y="4468953"/>
                  </a:lnTo>
                  <a:lnTo>
                    <a:pt x="903705" y="4478753"/>
                  </a:lnTo>
                  <a:lnTo>
                    <a:pt x="900284" y="4488553"/>
                  </a:lnTo>
                  <a:lnTo>
                    <a:pt x="896914" y="4498354"/>
                  </a:lnTo>
                  <a:lnTo>
                    <a:pt x="893715" y="4508154"/>
                  </a:lnTo>
                  <a:lnTo>
                    <a:pt x="890570" y="4517954"/>
                  </a:lnTo>
                  <a:lnTo>
                    <a:pt x="887543" y="4527755"/>
                  </a:lnTo>
                  <a:lnTo>
                    <a:pt x="884617" y="4537555"/>
                  </a:lnTo>
                  <a:lnTo>
                    <a:pt x="881758" y="4547355"/>
                  </a:lnTo>
                  <a:lnTo>
                    <a:pt x="879042" y="4557156"/>
                  </a:lnTo>
                  <a:lnTo>
                    <a:pt x="876372" y="4566956"/>
                  </a:lnTo>
                  <a:lnTo>
                    <a:pt x="873834" y="4576756"/>
                  </a:lnTo>
                  <a:lnTo>
                    <a:pt x="871364" y="4586557"/>
                  </a:lnTo>
                  <a:lnTo>
                    <a:pt x="868978" y="4596357"/>
                  </a:lnTo>
                  <a:lnTo>
                    <a:pt x="866700" y="4606157"/>
                  </a:lnTo>
                  <a:lnTo>
                    <a:pt x="864463" y="4615958"/>
                  </a:lnTo>
                  <a:lnTo>
                    <a:pt x="862367" y="4625758"/>
                  </a:lnTo>
                  <a:lnTo>
                    <a:pt x="860310" y="4635558"/>
                  </a:lnTo>
                  <a:lnTo>
                    <a:pt x="858349" y="4645359"/>
                  </a:lnTo>
                  <a:lnTo>
                    <a:pt x="856463" y="4655159"/>
                  </a:lnTo>
                  <a:lnTo>
                    <a:pt x="854632" y="4664959"/>
                  </a:lnTo>
                  <a:lnTo>
                    <a:pt x="852908" y="4674760"/>
                  </a:lnTo>
                  <a:lnTo>
                    <a:pt x="851218" y="4684560"/>
                  </a:lnTo>
                  <a:lnTo>
                    <a:pt x="849630" y="4694360"/>
                  </a:lnTo>
                  <a:lnTo>
                    <a:pt x="848089" y="4704161"/>
                  </a:lnTo>
                  <a:lnTo>
                    <a:pt x="846613" y="4713961"/>
                  </a:lnTo>
                  <a:lnTo>
                    <a:pt x="845212" y="4723761"/>
                  </a:lnTo>
                  <a:lnTo>
                    <a:pt x="843843" y="4733562"/>
                  </a:lnTo>
                  <a:lnTo>
                    <a:pt x="842574" y="4743362"/>
                  </a:lnTo>
                  <a:lnTo>
                    <a:pt x="841331" y="4753162"/>
                  </a:lnTo>
                  <a:lnTo>
                    <a:pt x="840158" y="4762963"/>
                  </a:lnTo>
                  <a:lnTo>
                    <a:pt x="839035" y="4772763"/>
                  </a:lnTo>
                  <a:lnTo>
                    <a:pt x="837952" y="4782563"/>
                  </a:lnTo>
                  <a:lnTo>
                    <a:pt x="836940" y="4792364"/>
                  </a:lnTo>
                  <a:lnTo>
                    <a:pt x="835952" y="4802164"/>
                  </a:lnTo>
                  <a:lnTo>
                    <a:pt x="835033" y="4811964"/>
                  </a:lnTo>
                  <a:lnTo>
                    <a:pt x="834144" y="4821765"/>
                  </a:lnTo>
                  <a:lnTo>
                    <a:pt x="833300" y="4831565"/>
                  </a:lnTo>
                  <a:lnTo>
                    <a:pt x="832503" y="4841365"/>
                  </a:lnTo>
                  <a:lnTo>
                    <a:pt x="831728" y="4851166"/>
                  </a:lnTo>
                  <a:lnTo>
                    <a:pt x="831017" y="4860966"/>
                  </a:lnTo>
                  <a:lnTo>
                    <a:pt x="830322" y="4870766"/>
                  </a:lnTo>
                  <a:lnTo>
                    <a:pt x="829673" y="4880567"/>
                  </a:lnTo>
                  <a:lnTo>
                    <a:pt x="829054" y="4890367"/>
                  </a:lnTo>
                  <a:lnTo>
                    <a:pt x="828461" y="4900167"/>
                  </a:lnTo>
                  <a:lnTo>
                    <a:pt x="827911" y="4909968"/>
                  </a:lnTo>
                  <a:lnTo>
                    <a:pt x="827376" y="4919768"/>
                  </a:lnTo>
                  <a:lnTo>
                    <a:pt x="826883" y="4929568"/>
                  </a:lnTo>
                  <a:lnTo>
                    <a:pt x="826409" y="4939369"/>
                  </a:lnTo>
                  <a:lnTo>
                    <a:pt x="825961" y="4949169"/>
                  </a:lnTo>
                  <a:lnTo>
                    <a:pt x="825541" y="4958969"/>
                  </a:lnTo>
                  <a:lnTo>
                    <a:pt x="825135" y="4968770"/>
                  </a:lnTo>
                  <a:lnTo>
                    <a:pt x="824766" y="4978570"/>
                  </a:lnTo>
                  <a:lnTo>
                    <a:pt x="824406" y="4988370"/>
                  </a:lnTo>
                  <a:lnTo>
                    <a:pt x="824073" y="4998171"/>
                  </a:lnTo>
                  <a:lnTo>
                    <a:pt x="82375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3523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523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352399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352399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545571"/>
              <a:ext cx="0" cy="467713"/>
            </a:xfrm>
            <a:custGeom>
              <a:avLst/>
              <a:pathLst>
                <a:path w="0" h="467713">
                  <a:moveTo>
                    <a:pt x="0" y="4677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734240"/>
              <a:ext cx="0" cy="126079"/>
            </a:xfrm>
            <a:custGeom>
              <a:avLst/>
              <a:pathLst>
                <a:path w="0" h="126079">
                  <a:moveTo>
                    <a:pt x="0" y="0"/>
                  </a:moveTo>
                  <a:lnTo>
                    <a:pt x="0" y="1260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013285"/>
              <a:ext cx="182029" cy="1720955"/>
            </a:xfrm>
            <a:custGeom>
              <a:avLst/>
              <a:pathLst>
                <a:path w="182029" h="1720955">
                  <a:moveTo>
                    <a:pt x="0" y="0"/>
                  </a:moveTo>
                  <a:lnTo>
                    <a:pt x="0" y="1720955"/>
                  </a:lnTo>
                  <a:lnTo>
                    <a:pt x="182029" y="172095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326137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922038" y="3438190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61904" y="3218901"/>
              <a:ext cx="84950" cy="849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086169" y="4494804"/>
              <a:ext cx="84947" cy="84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13713" y="3028194"/>
              <a:ext cx="85223" cy="852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77250" y="3049957"/>
              <a:ext cx="41696" cy="41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785797" y="4136671"/>
              <a:ext cx="66815" cy="66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05795" y="2706762"/>
              <a:ext cx="68056" cy="680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435941" y="4815906"/>
              <a:ext cx="79530" cy="7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444790" y="2950818"/>
              <a:ext cx="86587" cy="865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27491" y="3221120"/>
              <a:ext cx="80514" cy="805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90271" y="3172461"/>
              <a:ext cx="84869" cy="84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585467" y="4817188"/>
              <a:ext cx="86262" cy="86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59721" y="4764414"/>
              <a:ext cx="70961" cy="709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46497" y="4810773"/>
              <a:ext cx="85149" cy="85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08236" y="2928232"/>
              <a:ext cx="85278" cy="85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166697" y="2527205"/>
              <a:ext cx="50676" cy="50676"/>
            </a:xfrm>
            <a:custGeom>
              <a:avLst/>
              <a:pathLst>
                <a:path w="50676" h="50676">
                  <a:moveTo>
                    <a:pt x="0" y="25338"/>
                  </a:moveTo>
                  <a:lnTo>
                    <a:pt x="25338" y="0"/>
                  </a:lnTo>
                  <a:lnTo>
                    <a:pt x="50676" y="25338"/>
                  </a:lnTo>
                  <a:lnTo>
                    <a:pt x="25338" y="506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452638" y="2495931"/>
              <a:ext cx="99280" cy="99280"/>
            </a:xfrm>
            <a:custGeom>
              <a:avLst/>
              <a:pathLst>
                <a:path w="99280" h="99280">
                  <a:moveTo>
                    <a:pt x="0" y="49640"/>
                  </a:moveTo>
                  <a:lnTo>
                    <a:pt x="49640" y="0"/>
                  </a:lnTo>
                  <a:lnTo>
                    <a:pt x="99280" y="49640"/>
                  </a:lnTo>
                  <a:lnTo>
                    <a:pt x="49640" y="992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64193" y="4771681"/>
              <a:ext cx="126148" cy="126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21887" y="3606516"/>
              <a:ext cx="132434" cy="1324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086429" y="260359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089399" y="234519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448133" y="596959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48133" y="538858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503125" y="480757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03125" y="42265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03125" y="364555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306454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248353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880411" y="60293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880411" y="54483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80411" y="48672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80411" y="42862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37052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31242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25432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690830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106490" y="204547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7" name="pt57"/>
            <p:cNvSpPr/>
            <p:nvPr/>
          </p:nvSpPr>
          <p:spPr>
            <a:xfrm>
              <a:off x="7179089" y="23972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179089" y="259205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179089" y="278690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9908" y="233008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89908" y="252493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89908" y="27197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106490" y="31047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4" name="pt64"/>
            <p:cNvSpPr/>
            <p:nvPr/>
          </p:nvSpPr>
          <p:spPr>
            <a:xfrm>
              <a:off x="7163960" y="3396974"/>
              <a:ext cx="83811" cy="8381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201366" y="36292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163960" y="3786673"/>
              <a:ext cx="83811" cy="8381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148467" y="3966028"/>
              <a:ext cx="114799" cy="1147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136578" y="4148989"/>
              <a:ext cx="138576" cy="1385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26555" y="4335766"/>
              <a:ext cx="158622" cy="158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393810" y="33833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93810" y="35740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93810" y="37730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93810" y="39658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93810" y="415856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93810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06490" y="46881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7" name="pt77"/>
            <p:cNvSpPr/>
            <p:nvPr/>
          </p:nvSpPr>
          <p:spPr>
            <a:xfrm>
              <a:off x="7179089" y="5019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179089" y="521420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7389908" y="49817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389908" y="51766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924695" y="619487"/>
              <a:ext cx="1013807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SDHC,Bowel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342015"/>
              <a:ext cx="1638269" cy="1340706"/>
            </a:xfrm>
            <a:custGeom>
              <a:avLst/>
              <a:pathLst>
                <a:path w="1638269" h="1340706">
                  <a:moveTo>
                    <a:pt x="812842" y="1340706"/>
                  </a:moveTo>
                  <a:lnTo>
                    <a:pt x="812471" y="1338082"/>
                  </a:lnTo>
                  <a:lnTo>
                    <a:pt x="812065" y="1335459"/>
                  </a:lnTo>
                  <a:lnTo>
                    <a:pt x="811653" y="1332835"/>
                  </a:lnTo>
                  <a:lnTo>
                    <a:pt x="811205" y="1330211"/>
                  </a:lnTo>
                  <a:lnTo>
                    <a:pt x="810745" y="1327588"/>
                  </a:lnTo>
                  <a:lnTo>
                    <a:pt x="810254" y="1324964"/>
                  </a:lnTo>
                  <a:lnTo>
                    <a:pt x="809741" y="1322340"/>
                  </a:lnTo>
                  <a:lnTo>
                    <a:pt x="809203" y="1319717"/>
                  </a:lnTo>
                  <a:lnTo>
                    <a:pt x="808632" y="1317093"/>
                  </a:lnTo>
                  <a:lnTo>
                    <a:pt x="808044" y="1314469"/>
                  </a:lnTo>
                  <a:lnTo>
                    <a:pt x="807411" y="1311845"/>
                  </a:lnTo>
                  <a:lnTo>
                    <a:pt x="806768" y="1309222"/>
                  </a:lnTo>
                  <a:lnTo>
                    <a:pt x="806066" y="1306598"/>
                  </a:lnTo>
                  <a:lnTo>
                    <a:pt x="805354" y="1303974"/>
                  </a:lnTo>
                  <a:lnTo>
                    <a:pt x="804590" y="1301351"/>
                  </a:lnTo>
                  <a:lnTo>
                    <a:pt x="803802" y="1298727"/>
                  </a:lnTo>
                  <a:lnTo>
                    <a:pt x="802970" y="1296103"/>
                  </a:lnTo>
                  <a:lnTo>
                    <a:pt x="802100" y="1293480"/>
                  </a:lnTo>
                  <a:lnTo>
                    <a:pt x="801196" y="1290856"/>
                  </a:lnTo>
                  <a:lnTo>
                    <a:pt x="800239" y="1288232"/>
                  </a:lnTo>
                  <a:lnTo>
                    <a:pt x="799257" y="1285609"/>
                  </a:lnTo>
                  <a:lnTo>
                    <a:pt x="798204" y="1282985"/>
                  </a:lnTo>
                  <a:lnTo>
                    <a:pt x="797136" y="1280361"/>
                  </a:lnTo>
                  <a:lnTo>
                    <a:pt x="795985" y="1277737"/>
                  </a:lnTo>
                  <a:lnTo>
                    <a:pt x="794813" y="1275114"/>
                  </a:lnTo>
                  <a:lnTo>
                    <a:pt x="793568" y="1272490"/>
                  </a:lnTo>
                  <a:lnTo>
                    <a:pt x="792284" y="1269866"/>
                  </a:lnTo>
                  <a:lnTo>
                    <a:pt x="790940" y="1267243"/>
                  </a:lnTo>
                  <a:lnTo>
                    <a:pt x="789536" y="1264619"/>
                  </a:lnTo>
                  <a:lnTo>
                    <a:pt x="788088" y="1261995"/>
                  </a:lnTo>
                  <a:lnTo>
                    <a:pt x="786555" y="1259372"/>
                  </a:lnTo>
                  <a:lnTo>
                    <a:pt x="784996" y="1256748"/>
                  </a:lnTo>
                  <a:lnTo>
                    <a:pt x="783327" y="1254124"/>
                  </a:lnTo>
                  <a:lnTo>
                    <a:pt x="781637" y="1251501"/>
                  </a:lnTo>
                  <a:lnTo>
                    <a:pt x="779837" y="1248877"/>
                  </a:lnTo>
                  <a:lnTo>
                    <a:pt x="778000" y="1246253"/>
                  </a:lnTo>
                  <a:lnTo>
                    <a:pt x="776069" y="1243629"/>
                  </a:lnTo>
                  <a:lnTo>
                    <a:pt x="774076" y="1241006"/>
                  </a:lnTo>
                  <a:lnTo>
                    <a:pt x="772008" y="1238382"/>
                  </a:lnTo>
                  <a:lnTo>
                    <a:pt x="769850" y="1235758"/>
                  </a:lnTo>
                  <a:lnTo>
                    <a:pt x="767639" y="1233135"/>
                  </a:lnTo>
                  <a:lnTo>
                    <a:pt x="765307" y="1230511"/>
                  </a:lnTo>
                  <a:lnTo>
                    <a:pt x="762946" y="1227887"/>
                  </a:lnTo>
                  <a:lnTo>
                    <a:pt x="760430" y="1225264"/>
                  </a:lnTo>
                  <a:lnTo>
                    <a:pt x="757886" y="1222640"/>
                  </a:lnTo>
                  <a:lnTo>
                    <a:pt x="755205" y="1220016"/>
                  </a:lnTo>
                  <a:lnTo>
                    <a:pt x="752466" y="1217393"/>
                  </a:lnTo>
                  <a:lnTo>
                    <a:pt x="749615" y="1214769"/>
                  </a:lnTo>
                  <a:lnTo>
                    <a:pt x="746673" y="1212145"/>
                  </a:lnTo>
                  <a:lnTo>
                    <a:pt x="743645" y="1209521"/>
                  </a:lnTo>
                  <a:lnTo>
                    <a:pt x="740491" y="1206898"/>
                  </a:lnTo>
                  <a:lnTo>
                    <a:pt x="737280" y="1204274"/>
                  </a:lnTo>
                  <a:lnTo>
                    <a:pt x="733905" y="1201650"/>
                  </a:lnTo>
                  <a:lnTo>
                    <a:pt x="730496" y="1199027"/>
                  </a:lnTo>
                  <a:lnTo>
                    <a:pt x="726901" y="1196403"/>
                  </a:lnTo>
                  <a:lnTo>
                    <a:pt x="723262" y="1193779"/>
                  </a:lnTo>
                  <a:lnTo>
                    <a:pt x="719465" y="1191156"/>
                  </a:lnTo>
                  <a:lnTo>
                    <a:pt x="715587" y="1188532"/>
                  </a:lnTo>
                  <a:lnTo>
                    <a:pt x="711584" y="1185908"/>
                  </a:lnTo>
                  <a:lnTo>
                    <a:pt x="707460" y="1183285"/>
                  </a:lnTo>
                  <a:lnTo>
                    <a:pt x="703246" y="1180661"/>
                  </a:lnTo>
                  <a:lnTo>
                    <a:pt x="698870" y="1178037"/>
                  </a:lnTo>
                  <a:lnTo>
                    <a:pt x="694439" y="1175413"/>
                  </a:lnTo>
                  <a:lnTo>
                    <a:pt x="689805" y="1172790"/>
                  </a:lnTo>
                  <a:lnTo>
                    <a:pt x="685131" y="1170166"/>
                  </a:lnTo>
                  <a:lnTo>
                    <a:pt x="680255" y="1167542"/>
                  </a:lnTo>
                  <a:lnTo>
                    <a:pt x="675317" y="1164919"/>
                  </a:lnTo>
                  <a:lnTo>
                    <a:pt x="670214" y="1162295"/>
                  </a:lnTo>
                  <a:lnTo>
                    <a:pt x="665007" y="1159671"/>
                  </a:lnTo>
                  <a:lnTo>
                    <a:pt x="659674" y="1157048"/>
                  </a:lnTo>
                  <a:lnTo>
                    <a:pt x="654195" y="1154424"/>
                  </a:lnTo>
                  <a:lnTo>
                    <a:pt x="648631" y="1151800"/>
                  </a:lnTo>
                  <a:lnTo>
                    <a:pt x="642878" y="1149177"/>
                  </a:lnTo>
                  <a:lnTo>
                    <a:pt x="637080" y="1146553"/>
                  </a:lnTo>
                  <a:lnTo>
                    <a:pt x="631053" y="1143929"/>
                  </a:lnTo>
                  <a:lnTo>
                    <a:pt x="624985" y="1141305"/>
                  </a:lnTo>
                  <a:lnTo>
                    <a:pt x="618721" y="1138682"/>
                  </a:lnTo>
                  <a:lnTo>
                    <a:pt x="612379" y="1136058"/>
                  </a:lnTo>
                  <a:lnTo>
                    <a:pt x="605883" y="1133434"/>
                  </a:lnTo>
                  <a:lnTo>
                    <a:pt x="599269" y="1130811"/>
                  </a:lnTo>
                  <a:lnTo>
                    <a:pt x="592543" y="1128187"/>
                  </a:lnTo>
                  <a:lnTo>
                    <a:pt x="585662" y="1125563"/>
                  </a:lnTo>
                  <a:lnTo>
                    <a:pt x="578709" y="1122940"/>
                  </a:lnTo>
                  <a:lnTo>
                    <a:pt x="571565" y="1120316"/>
                  </a:lnTo>
                  <a:lnTo>
                    <a:pt x="564382" y="1117692"/>
                  </a:lnTo>
                  <a:lnTo>
                    <a:pt x="556990" y="1115069"/>
                  </a:lnTo>
                  <a:lnTo>
                    <a:pt x="549552" y="1112445"/>
                  </a:lnTo>
                  <a:lnTo>
                    <a:pt x="541949" y="1109821"/>
                  </a:lnTo>
                  <a:lnTo>
                    <a:pt x="534266" y="1107197"/>
                  </a:lnTo>
                  <a:lnTo>
                    <a:pt x="526459" y="1104574"/>
                  </a:lnTo>
                  <a:lnTo>
                    <a:pt x="518541" y="1101950"/>
                  </a:lnTo>
                  <a:lnTo>
                    <a:pt x="510538" y="1099326"/>
                  </a:lnTo>
                  <a:lnTo>
                    <a:pt x="502397" y="1096703"/>
                  </a:lnTo>
                  <a:lnTo>
                    <a:pt x="494208" y="1094079"/>
                  </a:lnTo>
                  <a:lnTo>
                    <a:pt x="485858" y="1091455"/>
                  </a:lnTo>
                  <a:lnTo>
                    <a:pt x="477479" y="1088832"/>
                  </a:lnTo>
                  <a:lnTo>
                    <a:pt x="468951" y="1086208"/>
                  </a:lnTo>
                  <a:lnTo>
                    <a:pt x="460382" y="1083584"/>
                  </a:lnTo>
                  <a:lnTo>
                    <a:pt x="451703" y="1080961"/>
                  </a:lnTo>
                  <a:lnTo>
                    <a:pt x="442964" y="1078337"/>
                  </a:lnTo>
                  <a:lnTo>
                    <a:pt x="434148" y="1075713"/>
                  </a:lnTo>
                  <a:lnTo>
                    <a:pt x="425257" y="1073090"/>
                  </a:lnTo>
                  <a:lnTo>
                    <a:pt x="416319" y="1070466"/>
                  </a:lnTo>
                  <a:lnTo>
                    <a:pt x="407298" y="1067842"/>
                  </a:lnTo>
                  <a:lnTo>
                    <a:pt x="398255" y="1065218"/>
                  </a:lnTo>
                  <a:lnTo>
                    <a:pt x="389126" y="1062595"/>
                  </a:lnTo>
                  <a:lnTo>
                    <a:pt x="379984" y="1059971"/>
                  </a:lnTo>
                  <a:lnTo>
                    <a:pt x="370782" y="1057347"/>
                  </a:lnTo>
                  <a:lnTo>
                    <a:pt x="361564" y="1054724"/>
                  </a:lnTo>
                  <a:lnTo>
                    <a:pt x="352311" y="1052100"/>
                  </a:lnTo>
                  <a:lnTo>
                    <a:pt x="343043" y="1049476"/>
                  </a:lnTo>
                  <a:lnTo>
                    <a:pt x="333759" y="1046853"/>
                  </a:lnTo>
                  <a:lnTo>
                    <a:pt x="324469" y="1044229"/>
                  </a:lnTo>
                  <a:lnTo>
                    <a:pt x="315175" y="1041605"/>
                  </a:lnTo>
                  <a:lnTo>
                    <a:pt x="305891" y="1038982"/>
                  </a:lnTo>
                  <a:lnTo>
                    <a:pt x="296610" y="1036358"/>
                  </a:lnTo>
                  <a:lnTo>
                    <a:pt x="287361" y="1033734"/>
                  </a:lnTo>
                  <a:lnTo>
                    <a:pt x="278125" y="1031110"/>
                  </a:lnTo>
                  <a:lnTo>
                    <a:pt x="268933" y="1028487"/>
                  </a:lnTo>
                  <a:lnTo>
                    <a:pt x="259772" y="1025863"/>
                  </a:lnTo>
                  <a:lnTo>
                    <a:pt x="250661" y="1023239"/>
                  </a:lnTo>
                  <a:lnTo>
                    <a:pt x="241608" y="1020616"/>
                  </a:lnTo>
                  <a:lnTo>
                    <a:pt x="232601" y="1017992"/>
                  </a:lnTo>
                  <a:lnTo>
                    <a:pt x="223689" y="1015368"/>
                  </a:lnTo>
                  <a:lnTo>
                    <a:pt x="214810" y="1012745"/>
                  </a:lnTo>
                  <a:lnTo>
                    <a:pt x="206071" y="1010121"/>
                  </a:lnTo>
                  <a:lnTo>
                    <a:pt x="197361" y="1007497"/>
                  </a:lnTo>
                  <a:lnTo>
                    <a:pt x="188813" y="1004874"/>
                  </a:lnTo>
                  <a:lnTo>
                    <a:pt x="180318" y="1002250"/>
                  </a:lnTo>
                  <a:lnTo>
                    <a:pt x="171972" y="999626"/>
                  </a:lnTo>
                  <a:lnTo>
                    <a:pt x="163725" y="997002"/>
                  </a:lnTo>
                  <a:lnTo>
                    <a:pt x="155606" y="994379"/>
                  </a:lnTo>
                  <a:lnTo>
                    <a:pt x="147641" y="991755"/>
                  </a:lnTo>
                  <a:lnTo>
                    <a:pt x="139772" y="989131"/>
                  </a:lnTo>
                  <a:lnTo>
                    <a:pt x="132120" y="986508"/>
                  </a:lnTo>
                  <a:lnTo>
                    <a:pt x="124525" y="983884"/>
                  </a:lnTo>
                  <a:lnTo>
                    <a:pt x="117219" y="981260"/>
                  </a:lnTo>
                  <a:lnTo>
                    <a:pt x="109968" y="978637"/>
                  </a:lnTo>
                  <a:lnTo>
                    <a:pt x="102992" y="976013"/>
                  </a:lnTo>
                  <a:lnTo>
                    <a:pt x="96126" y="973389"/>
                  </a:lnTo>
                  <a:lnTo>
                    <a:pt x="89492" y="970766"/>
                  </a:lnTo>
                  <a:lnTo>
                    <a:pt x="83039" y="968142"/>
                  </a:lnTo>
                  <a:lnTo>
                    <a:pt x="76769" y="965518"/>
                  </a:lnTo>
                  <a:lnTo>
                    <a:pt x="70757" y="962894"/>
                  </a:lnTo>
                  <a:lnTo>
                    <a:pt x="64871" y="960271"/>
                  </a:lnTo>
                  <a:lnTo>
                    <a:pt x="59327" y="957647"/>
                  </a:lnTo>
                  <a:lnTo>
                    <a:pt x="53855" y="955023"/>
                  </a:lnTo>
                  <a:lnTo>
                    <a:pt x="48793" y="952400"/>
                  </a:lnTo>
                  <a:lnTo>
                    <a:pt x="43819" y="949776"/>
                  </a:lnTo>
                  <a:lnTo>
                    <a:pt x="39195" y="947152"/>
                  </a:lnTo>
                  <a:lnTo>
                    <a:pt x="34741" y="944529"/>
                  </a:lnTo>
                  <a:lnTo>
                    <a:pt x="30570" y="941905"/>
                  </a:lnTo>
                  <a:lnTo>
                    <a:pt x="26657" y="939281"/>
                  </a:lnTo>
                  <a:lnTo>
                    <a:pt x="22953" y="936658"/>
                  </a:lnTo>
                  <a:lnTo>
                    <a:pt x="19597" y="934034"/>
                  </a:lnTo>
                  <a:lnTo>
                    <a:pt x="16372" y="931410"/>
                  </a:lnTo>
                  <a:lnTo>
                    <a:pt x="13590" y="928786"/>
                  </a:lnTo>
                  <a:lnTo>
                    <a:pt x="10895" y="926163"/>
                  </a:lnTo>
                  <a:lnTo>
                    <a:pt x="8659" y="923539"/>
                  </a:lnTo>
                  <a:lnTo>
                    <a:pt x="6552" y="920915"/>
                  </a:lnTo>
                  <a:lnTo>
                    <a:pt x="4822" y="918292"/>
                  </a:lnTo>
                  <a:lnTo>
                    <a:pt x="3313" y="915668"/>
                  </a:lnTo>
                  <a:lnTo>
                    <a:pt x="2094" y="913044"/>
                  </a:lnTo>
                  <a:lnTo>
                    <a:pt x="1189" y="910421"/>
                  </a:lnTo>
                  <a:lnTo>
                    <a:pt x="485" y="907797"/>
                  </a:lnTo>
                  <a:lnTo>
                    <a:pt x="186" y="905173"/>
                  </a:lnTo>
                  <a:lnTo>
                    <a:pt x="0" y="902550"/>
                  </a:lnTo>
                  <a:lnTo>
                    <a:pt x="309" y="899926"/>
                  </a:lnTo>
                  <a:lnTo>
                    <a:pt x="709" y="897302"/>
                  </a:lnTo>
                  <a:lnTo>
                    <a:pt x="1554" y="894678"/>
                  </a:lnTo>
                  <a:lnTo>
                    <a:pt x="2558" y="892055"/>
                  </a:lnTo>
                  <a:lnTo>
                    <a:pt x="3913" y="889431"/>
                  </a:lnTo>
                  <a:lnTo>
                    <a:pt x="5516" y="886807"/>
                  </a:lnTo>
                  <a:lnTo>
                    <a:pt x="7376" y="884184"/>
                  </a:lnTo>
                  <a:lnTo>
                    <a:pt x="9567" y="881560"/>
                  </a:lnTo>
                  <a:lnTo>
                    <a:pt x="11925" y="878936"/>
                  </a:lnTo>
                  <a:lnTo>
                    <a:pt x="14694" y="876313"/>
                  </a:lnTo>
                  <a:lnTo>
                    <a:pt x="17548" y="873689"/>
                  </a:lnTo>
                  <a:lnTo>
                    <a:pt x="20871" y="871065"/>
                  </a:lnTo>
                  <a:lnTo>
                    <a:pt x="24284" y="868442"/>
                  </a:lnTo>
                  <a:lnTo>
                    <a:pt x="28072" y="865818"/>
                  </a:lnTo>
                  <a:lnTo>
                    <a:pt x="32025" y="863194"/>
                  </a:lnTo>
                  <a:lnTo>
                    <a:pt x="36262" y="860570"/>
                  </a:lnTo>
                  <a:lnTo>
                    <a:pt x="40736" y="857947"/>
                  </a:lnTo>
                  <a:lnTo>
                    <a:pt x="45407" y="855323"/>
                  </a:lnTo>
                  <a:lnTo>
                    <a:pt x="50378" y="852699"/>
                  </a:lnTo>
                  <a:lnTo>
                    <a:pt x="55465" y="850076"/>
                  </a:lnTo>
                  <a:lnTo>
                    <a:pt x="60908" y="847452"/>
                  </a:lnTo>
                  <a:lnTo>
                    <a:pt x="66421" y="844828"/>
                  </a:lnTo>
                  <a:lnTo>
                    <a:pt x="72282" y="842205"/>
                  </a:lnTo>
                  <a:lnTo>
                    <a:pt x="78232" y="839581"/>
                  </a:lnTo>
                  <a:lnTo>
                    <a:pt x="84449" y="836957"/>
                  </a:lnTo>
                  <a:lnTo>
                    <a:pt x="90808" y="834334"/>
                  </a:lnTo>
                  <a:lnTo>
                    <a:pt x="97358" y="831710"/>
                  </a:lnTo>
                  <a:lnTo>
                    <a:pt x="104094" y="829086"/>
                  </a:lnTo>
                  <a:lnTo>
                    <a:pt x="110954" y="826462"/>
                  </a:lnTo>
                  <a:lnTo>
                    <a:pt x="118035" y="823839"/>
                  </a:lnTo>
                  <a:lnTo>
                    <a:pt x="125180" y="821215"/>
                  </a:lnTo>
                  <a:lnTo>
                    <a:pt x="132573" y="818591"/>
                  </a:lnTo>
                  <a:lnTo>
                    <a:pt x="140008" y="815968"/>
                  </a:lnTo>
                  <a:lnTo>
                    <a:pt x="147647" y="813344"/>
                  </a:lnTo>
                  <a:lnTo>
                    <a:pt x="155350" y="810720"/>
                  </a:lnTo>
                  <a:lnTo>
                    <a:pt x="163197" y="808097"/>
                  </a:lnTo>
                  <a:lnTo>
                    <a:pt x="171131" y="805473"/>
                  </a:lnTo>
                  <a:lnTo>
                    <a:pt x="179159" y="802849"/>
                  </a:lnTo>
                  <a:lnTo>
                    <a:pt x="187288" y="800226"/>
                  </a:lnTo>
                  <a:lnTo>
                    <a:pt x="195470" y="797602"/>
                  </a:lnTo>
                  <a:lnTo>
                    <a:pt x="203758" y="794978"/>
                  </a:lnTo>
                  <a:lnTo>
                    <a:pt x="212068" y="792354"/>
                  </a:lnTo>
                  <a:lnTo>
                    <a:pt x="220477" y="789731"/>
                  </a:lnTo>
                  <a:lnTo>
                    <a:pt x="228899" y="787107"/>
                  </a:lnTo>
                  <a:lnTo>
                    <a:pt x="237379" y="784483"/>
                  </a:lnTo>
                  <a:lnTo>
                    <a:pt x="245877" y="781860"/>
                  </a:lnTo>
                  <a:lnTo>
                    <a:pt x="254403" y="779236"/>
                  </a:lnTo>
                  <a:lnTo>
                    <a:pt x="262939" y="776612"/>
                  </a:lnTo>
                  <a:lnTo>
                    <a:pt x="271484" y="773989"/>
                  </a:lnTo>
                  <a:lnTo>
                    <a:pt x="280023" y="771365"/>
                  </a:lnTo>
                  <a:lnTo>
                    <a:pt x="288560" y="768741"/>
                  </a:lnTo>
                  <a:lnTo>
                    <a:pt x="297067" y="766118"/>
                  </a:lnTo>
                  <a:lnTo>
                    <a:pt x="305567" y="763494"/>
                  </a:lnTo>
                  <a:lnTo>
                    <a:pt x="314011" y="760870"/>
                  </a:lnTo>
                  <a:lnTo>
                    <a:pt x="322435" y="758246"/>
                  </a:lnTo>
                  <a:lnTo>
                    <a:pt x="330796" y="755623"/>
                  </a:lnTo>
                  <a:lnTo>
                    <a:pt x="339111" y="752999"/>
                  </a:lnTo>
                  <a:lnTo>
                    <a:pt x="347364" y="750375"/>
                  </a:lnTo>
                  <a:lnTo>
                    <a:pt x="355540" y="747752"/>
                  </a:lnTo>
                  <a:lnTo>
                    <a:pt x="363662" y="745128"/>
                  </a:lnTo>
                  <a:lnTo>
                    <a:pt x="371667" y="742504"/>
                  </a:lnTo>
                  <a:lnTo>
                    <a:pt x="379636" y="739881"/>
                  </a:lnTo>
                  <a:lnTo>
                    <a:pt x="387441" y="737257"/>
                  </a:lnTo>
                  <a:lnTo>
                    <a:pt x="395212" y="734633"/>
                  </a:lnTo>
                  <a:lnTo>
                    <a:pt x="402813" y="732010"/>
                  </a:lnTo>
                  <a:lnTo>
                    <a:pt x="410350" y="729386"/>
                  </a:lnTo>
                  <a:lnTo>
                    <a:pt x="417737" y="726762"/>
                  </a:lnTo>
                  <a:lnTo>
                    <a:pt x="425014" y="724138"/>
                  </a:lnTo>
                  <a:lnTo>
                    <a:pt x="432170" y="721515"/>
                  </a:lnTo>
                  <a:lnTo>
                    <a:pt x="439164" y="718891"/>
                  </a:lnTo>
                  <a:lnTo>
                    <a:pt x="446071" y="716267"/>
                  </a:lnTo>
                  <a:lnTo>
                    <a:pt x="452759" y="713644"/>
                  </a:lnTo>
                  <a:lnTo>
                    <a:pt x="459401" y="711020"/>
                  </a:lnTo>
                  <a:lnTo>
                    <a:pt x="465765" y="708396"/>
                  </a:lnTo>
                  <a:lnTo>
                    <a:pt x="472077" y="705773"/>
                  </a:lnTo>
                  <a:lnTo>
                    <a:pt x="478149" y="703149"/>
                  </a:lnTo>
                  <a:lnTo>
                    <a:pt x="484113" y="700525"/>
                  </a:lnTo>
                  <a:lnTo>
                    <a:pt x="489881" y="697902"/>
                  </a:lnTo>
                  <a:lnTo>
                    <a:pt x="495482" y="695278"/>
                  </a:lnTo>
                  <a:lnTo>
                    <a:pt x="500935" y="692654"/>
                  </a:lnTo>
                  <a:lnTo>
                    <a:pt x="506159" y="690030"/>
                  </a:lnTo>
                  <a:lnTo>
                    <a:pt x="511288" y="687407"/>
                  </a:lnTo>
                  <a:lnTo>
                    <a:pt x="516123" y="684783"/>
                  </a:lnTo>
                  <a:lnTo>
                    <a:pt x="520899" y="682159"/>
                  </a:lnTo>
                  <a:lnTo>
                    <a:pt x="525357" y="679536"/>
                  </a:lnTo>
                  <a:lnTo>
                    <a:pt x="529733" y="676912"/>
                  </a:lnTo>
                  <a:lnTo>
                    <a:pt x="533845" y="674288"/>
                  </a:lnTo>
                  <a:lnTo>
                    <a:pt x="537814" y="671665"/>
                  </a:lnTo>
                  <a:lnTo>
                    <a:pt x="541577" y="669041"/>
                  </a:lnTo>
                  <a:lnTo>
                    <a:pt x="545133" y="666417"/>
                  </a:lnTo>
                  <a:lnTo>
                    <a:pt x="548544" y="663794"/>
                  </a:lnTo>
                  <a:lnTo>
                    <a:pt x="551684" y="661170"/>
                  </a:lnTo>
                  <a:lnTo>
                    <a:pt x="554741" y="658546"/>
                  </a:lnTo>
                  <a:lnTo>
                    <a:pt x="557464" y="655922"/>
                  </a:lnTo>
                  <a:lnTo>
                    <a:pt x="560125" y="653299"/>
                  </a:lnTo>
                  <a:lnTo>
                    <a:pt x="562472" y="650675"/>
                  </a:lnTo>
                  <a:lnTo>
                    <a:pt x="564717" y="648051"/>
                  </a:lnTo>
                  <a:lnTo>
                    <a:pt x="566712" y="645428"/>
                  </a:lnTo>
                  <a:lnTo>
                    <a:pt x="568544" y="642804"/>
                  </a:lnTo>
                  <a:lnTo>
                    <a:pt x="570190" y="640180"/>
                  </a:lnTo>
                  <a:lnTo>
                    <a:pt x="571613" y="637557"/>
                  </a:lnTo>
                  <a:lnTo>
                    <a:pt x="572913" y="634933"/>
                  </a:lnTo>
                  <a:lnTo>
                    <a:pt x="573934" y="632309"/>
                  </a:lnTo>
                  <a:lnTo>
                    <a:pt x="574894" y="629686"/>
                  </a:lnTo>
                  <a:lnTo>
                    <a:pt x="575521" y="627062"/>
                  </a:lnTo>
                  <a:lnTo>
                    <a:pt x="576090" y="624438"/>
                  </a:lnTo>
                  <a:lnTo>
                    <a:pt x="576389" y="621814"/>
                  </a:lnTo>
                  <a:lnTo>
                    <a:pt x="576577" y="619191"/>
                  </a:lnTo>
                  <a:lnTo>
                    <a:pt x="576557" y="616567"/>
                  </a:lnTo>
                  <a:lnTo>
                    <a:pt x="576374" y="613943"/>
                  </a:lnTo>
                  <a:lnTo>
                    <a:pt x="576045" y="611320"/>
                  </a:lnTo>
                  <a:lnTo>
                    <a:pt x="575506" y="608696"/>
                  </a:lnTo>
                  <a:lnTo>
                    <a:pt x="574877" y="606072"/>
                  </a:lnTo>
                  <a:lnTo>
                    <a:pt x="573996" y="603449"/>
                  </a:lnTo>
                  <a:lnTo>
                    <a:pt x="573064" y="600825"/>
                  </a:lnTo>
                  <a:lnTo>
                    <a:pt x="571871" y="598201"/>
                  </a:lnTo>
                  <a:lnTo>
                    <a:pt x="570617" y="595578"/>
                  </a:lnTo>
                  <a:lnTo>
                    <a:pt x="569159" y="592954"/>
                  </a:lnTo>
                  <a:lnTo>
                    <a:pt x="567600" y="590330"/>
                  </a:lnTo>
                  <a:lnTo>
                    <a:pt x="565892" y="587706"/>
                  </a:lnTo>
                  <a:lnTo>
                    <a:pt x="564047" y="585083"/>
                  </a:lnTo>
                  <a:lnTo>
                    <a:pt x="562103" y="582459"/>
                  </a:lnTo>
                  <a:lnTo>
                    <a:pt x="559990" y="579835"/>
                  </a:lnTo>
                  <a:lnTo>
                    <a:pt x="557824" y="577212"/>
                  </a:lnTo>
                  <a:lnTo>
                    <a:pt x="555466" y="574588"/>
                  </a:lnTo>
                  <a:lnTo>
                    <a:pt x="553073" y="571964"/>
                  </a:lnTo>
                  <a:lnTo>
                    <a:pt x="550510" y="569341"/>
                  </a:lnTo>
                  <a:lnTo>
                    <a:pt x="547898" y="566717"/>
                  </a:lnTo>
                  <a:lnTo>
                    <a:pt x="545162" y="564093"/>
                  </a:lnTo>
                  <a:lnTo>
                    <a:pt x="542353" y="561470"/>
                  </a:lnTo>
                  <a:lnTo>
                    <a:pt x="539460" y="558846"/>
                  </a:lnTo>
                  <a:lnTo>
                    <a:pt x="536477" y="556222"/>
                  </a:lnTo>
                  <a:lnTo>
                    <a:pt x="533444" y="553598"/>
                  </a:lnTo>
                  <a:lnTo>
                    <a:pt x="530311" y="550975"/>
                  </a:lnTo>
                  <a:lnTo>
                    <a:pt x="527156" y="548351"/>
                  </a:lnTo>
                  <a:lnTo>
                    <a:pt x="523898" y="545727"/>
                  </a:lnTo>
                  <a:lnTo>
                    <a:pt x="520624" y="543104"/>
                  </a:lnTo>
                  <a:lnTo>
                    <a:pt x="517279" y="540480"/>
                  </a:lnTo>
                  <a:lnTo>
                    <a:pt x="513910" y="537856"/>
                  </a:lnTo>
                  <a:lnTo>
                    <a:pt x="510497" y="535233"/>
                  </a:lnTo>
                  <a:lnTo>
                    <a:pt x="507058" y="532609"/>
                  </a:lnTo>
                  <a:lnTo>
                    <a:pt x="503595" y="529985"/>
                  </a:lnTo>
                  <a:lnTo>
                    <a:pt x="500111" y="527362"/>
                  </a:lnTo>
                  <a:lnTo>
                    <a:pt x="496617" y="524738"/>
                  </a:lnTo>
                  <a:lnTo>
                    <a:pt x="493112" y="522114"/>
                  </a:lnTo>
                  <a:lnTo>
                    <a:pt x="489606" y="519491"/>
                  </a:lnTo>
                  <a:lnTo>
                    <a:pt x="486106" y="516867"/>
                  </a:lnTo>
                  <a:lnTo>
                    <a:pt x="482610" y="514243"/>
                  </a:lnTo>
                  <a:lnTo>
                    <a:pt x="479133" y="511619"/>
                  </a:lnTo>
                  <a:lnTo>
                    <a:pt x="475672" y="508996"/>
                  </a:lnTo>
                  <a:lnTo>
                    <a:pt x="472237" y="506372"/>
                  </a:lnTo>
                  <a:lnTo>
                    <a:pt x="468835" y="503748"/>
                  </a:lnTo>
                  <a:lnTo>
                    <a:pt x="465459" y="501125"/>
                  </a:lnTo>
                  <a:lnTo>
                    <a:pt x="462140" y="498501"/>
                  </a:lnTo>
                  <a:lnTo>
                    <a:pt x="458839" y="495877"/>
                  </a:lnTo>
                  <a:lnTo>
                    <a:pt x="455625" y="493254"/>
                  </a:lnTo>
                  <a:lnTo>
                    <a:pt x="452429" y="490630"/>
                  </a:lnTo>
                  <a:lnTo>
                    <a:pt x="449332" y="488006"/>
                  </a:lnTo>
                  <a:lnTo>
                    <a:pt x="446269" y="485383"/>
                  </a:lnTo>
                  <a:lnTo>
                    <a:pt x="443296" y="482759"/>
                  </a:lnTo>
                  <a:lnTo>
                    <a:pt x="440387" y="480135"/>
                  </a:lnTo>
                  <a:lnTo>
                    <a:pt x="437554" y="477511"/>
                  </a:lnTo>
                  <a:lnTo>
                    <a:pt x="434819" y="474888"/>
                  </a:lnTo>
                  <a:lnTo>
                    <a:pt x="432140" y="472264"/>
                  </a:lnTo>
                  <a:lnTo>
                    <a:pt x="429598" y="469640"/>
                  </a:lnTo>
                  <a:lnTo>
                    <a:pt x="427088" y="467017"/>
                  </a:lnTo>
                  <a:lnTo>
                    <a:pt x="424755" y="464393"/>
                  </a:lnTo>
                  <a:lnTo>
                    <a:pt x="422457" y="461769"/>
                  </a:lnTo>
                  <a:lnTo>
                    <a:pt x="420321" y="459146"/>
                  </a:lnTo>
                  <a:lnTo>
                    <a:pt x="418254" y="456522"/>
                  </a:lnTo>
                  <a:lnTo>
                    <a:pt x="416322" y="453898"/>
                  </a:lnTo>
                  <a:lnTo>
                    <a:pt x="414500" y="451275"/>
                  </a:lnTo>
                  <a:lnTo>
                    <a:pt x="412782" y="448651"/>
                  </a:lnTo>
                  <a:lnTo>
                    <a:pt x="411219" y="446027"/>
                  </a:lnTo>
                  <a:lnTo>
                    <a:pt x="409725" y="443403"/>
                  </a:lnTo>
                  <a:lnTo>
                    <a:pt x="408432" y="440780"/>
                  </a:lnTo>
                  <a:lnTo>
                    <a:pt x="407180" y="438156"/>
                  </a:lnTo>
                  <a:lnTo>
                    <a:pt x="406157" y="435532"/>
                  </a:lnTo>
                  <a:lnTo>
                    <a:pt x="405188" y="432909"/>
                  </a:lnTo>
                  <a:lnTo>
                    <a:pt x="404411" y="430285"/>
                  </a:lnTo>
                  <a:lnTo>
                    <a:pt x="403732" y="427661"/>
                  </a:lnTo>
                  <a:lnTo>
                    <a:pt x="403205" y="425038"/>
                  </a:lnTo>
                  <a:lnTo>
                    <a:pt x="402823" y="422414"/>
                  </a:lnTo>
                  <a:lnTo>
                    <a:pt x="402552" y="419790"/>
                  </a:lnTo>
                  <a:lnTo>
                    <a:pt x="402471" y="417167"/>
                  </a:lnTo>
                  <a:lnTo>
                    <a:pt x="402457" y="414543"/>
                  </a:lnTo>
                  <a:lnTo>
                    <a:pt x="402681" y="411919"/>
                  </a:lnTo>
                  <a:lnTo>
                    <a:pt x="402951" y="409295"/>
                  </a:lnTo>
                  <a:lnTo>
                    <a:pt x="403456" y="406672"/>
                  </a:lnTo>
                  <a:lnTo>
                    <a:pt x="404032" y="404048"/>
                  </a:lnTo>
                  <a:lnTo>
                    <a:pt x="404797" y="401424"/>
                  </a:lnTo>
                  <a:lnTo>
                    <a:pt x="405678" y="398801"/>
                  </a:lnTo>
                  <a:lnTo>
                    <a:pt x="406701" y="396177"/>
                  </a:lnTo>
                  <a:lnTo>
                    <a:pt x="407885" y="393553"/>
                  </a:lnTo>
                  <a:lnTo>
                    <a:pt x="409164" y="390930"/>
                  </a:lnTo>
                  <a:lnTo>
                    <a:pt x="410646" y="388306"/>
                  </a:lnTo>
                  <a:lnTo>
                    <a:pt x="412178" y="385682"/>
                  </a:lnTo>
                  <a:lnTo>
                    <a:pt x="413952" y="383059"/>
                  </a:lnTo>
                  <a:lnTo>
                    <a:pt x="415770" y="380435"/>
                  </a:lnTo>
                  <a:lnTo>
                    <a:pt x="417793" y="377811"/>
                  </a:lnTo>
                  <a:lnTo>
                    <a:pt x="419894" y="375187"/>
                  </a:lnTo>
                  <a:lnTo>
                    <a:pt x="422153" y="372564"/>
                  </a:lnTo>
                  <a:lnTo>
                    <a:pt x="424529" y="369940"/>
                  </a:lnTo>
                  <a:lnTo>
                    <a:pt x="427018" y="367316"/>
                  </a:lnTo>
                  <a:lnTo>
                    <a:pt x="429658" y="364693"/>
                  </a:lnTo>
                  <a:lnTo>
                    <a:pt x="432369" y="362069"/>
                  </a:lnTo>
                  <a:lnTo>
                    <a:pt x="435262" y="359445"/>
                  </a:lnTo>
                  <a:lnTo>
                    <a:pt x="438192" y="356822"/>
                  </a:lnTo>
                  <a:lnTo>
                    <a:pt x="441319" y="354198"/>
                  </a:lnTo>
                  <a:lnTo>
                    <a:pt x="444486" y="351574"/>
                  </a:lnTo>
                  <a:lnTo>
                    <a:pt x="447806" y="348951"/>
                  </a:lnTo>
                  <a:lnTo>
                    <a:pt x="451196" y="346327"/>
                  </a:lnTo>
                  <a:lnTo>
                    <a:pt x="454699" y="343703"/>
                  </a:lnTo>
                  <a:lnTo>
                    <a:pt x="458298" y="341079"/>
                  </a:lnTo>
                  <a:lnTo>
                    <a:pt x="461973" y="338456"/>
                  </a:lnTo>
                  <a:lnTo>
                    <a:pt x="465765" y="335832"/>
                  </a:lnTo>
                  <a:lnTo>
                    <a:pt x="469600" y="333208"/>
                  </a:lnTo>
                  <a:lnTo>
                    <a:pt x="473569" y="330585"/>
                  </a:lnTo>
                  <a:lnTo>
                    <a:pt x="477564" y="327961"/>
                  </a:lnTo>
                  <a:lnTo>
                    <a:pt x="481682" y="325337"/>
                  </a:lnTo>
                  <a:lnTo>
                    <a:pt x="485833" y="322714"/>
                  </a:lnTo>
                  <a:lnTo>
                    <a:pt x="490074" y="320090"/>
                  </a:lnTo>
                  <a:lnTo>
                    <a:pt x="494365" y="317466"/>
                  </a:lnTo>
                  <a:lnTo>
                    <a:pt x="498717" y="314843"/>
                  </a:lnTo>
                  <a:lnTo>
                    <a:pt x="503129" y="312219"/>
                  </a:lnTo>
                  <a:lnTo>
                    <a:pt x="507578" y="309595"/>
                  </a:lnTo>
                  <a:lnTo>
                    <a:pt x="512095" y="306971"/>
                  </a:lnTo>
                  <a:lnTo>
                    <a:pt x="516630" y="304348"/>
                  </a:lnTo>
                  <a:lnTo>
                    <a:pt x="521234" y="301724"/>
                  </a:lnTo>
                  <a:lnTo>
                    <a:pt x="525849" y="299100"/>
                  </a:lnTo>
                  <a:lnTo>
                    <a:pt x="530514" y="296477"/>
                  </a:lnTo>
                  <a:lnTo>
                    <a:pt x="535194" y="293853"/>
                  </a:lnTo>
                  <a:lnTo>
                    <a:pt x="539906" y="291229"/>
                  </a:lnTo>
                  <a:lnTo>
                    <a:pt x="544635" y="288606"/>
                  </a:lnTo>
                  <a:lnTo>
                    <a:pt x="549381" y="285982"/>
                  </a:lnTo>
                  <a:lnTo>
                    <a:pt x="554142" y="283358"/>
                  </a:lnTo>
                  <a:lnTo>
                    <a:pt x="558910" y="280735"/>
                  </a:lnTo>
                  <a:lnTo>
                    <a:pt x="563687" y="278111"/>
                  </a:lnTo>
                  <a:lnTo>
                    <a:pt x="568465" y="275487"/>
                  </a:lnTo>
                  <a:lnTo>
                    <a:pt x="573241" y="272863"/>
                  </a:lnTo>
                  <a:lnTo>
                    <a:pt x="578015" y="270240"/>
                  </a:lnTo>
                  <a:lnTo>
                    <a:pt x="582779" y="267616"/>
                  </a:lnTo>
                  <a:lnTo>
                    <a:pt x="587534" y="264992"/>
                  </a:lnTo>
                  <a:lnTo>
                    <a:pt x="592274" y="262369"/>
                  </a:lnTo>
                  <a:lnTo>
                    <a:pt x="596996" y="259745"/>
                  </a:lnTo>
                  <a:lnTo>
                    <a:pt x="601703" y="257121"/>
                  </a:lnTo>
                  <a:lnTo>
                    <a:pt x="606378" y="254498"/>
                  </a:lnTo>
                  <a:lnTo>
                    <a:pt x="611041" y="251874"/>
                  </a:lnTo>
                  <a:lnTo>
                    <a:pt x="615657" y="249250"/>
                  </a:lnTo>
                  <a:lnTo>
                    <a:pt x="620263" y="246627"/>
                  </a:lnTo>
                  <a:lnTo>
                    <a:pt x="624813" y="244003"/>
                  </a:lnTo>
                  <a:lnTo>
                    <a:pt x="629344" y="241379"/>
                  </a:lnTo>
                  <a:lnTo>
                    <a:pt x="633824" y="238755"/>
                  </a:lnTo>
                  <a:lnTo>
                    <a:pt x="638271" y="236132"/>
                  </a:lnTo>
                  <a:lnTo>
                    <a:pt x="642674" y="233508"/>
                  </a:lnTo>
                  <a:lnTo>
                    <a:pt x="647027" y="230884"/>
                  </a:lnTo>
                  <a:lnTo>
                    <a:pt x="651346" y="228261"/>
                  </a:lnTo>
                  <a:lnTo>
                    <a:pt x="655595" y="225637"/>
                  </a:lnTo>
                  <a:lnTo>
                    <a:pt x="659824" y="223013"/>
                  </a:lnTo>
                  <a:lnTo>
                    <a:pt x="663961" y="220390"/>
                  </a:lnTo>
                  <a:lnTo>
                    <a:pt x="668081" y="217766"/>
                  </a:lnTo>
                  <a:lnTo>
                    <a:pt x="672113" y="215142"/>
                  </a:lnTo>
                  <a:lnTo>
                    <a:pt x="676112" y="212519"/>
                  </a:lnTo>
                  <a:lnTo>
                    <a:pt x="680039" y="209895"/>
                  </a:lnTo>
                  <a:lnTo>
                    <a:pt x="683913" y="207271"/>
                  </a:lnTo>
                  <a:lnTo>
                    <a:pt x="687730" y="204647"/>
                  </a:lnTo>
                  <a:lnTo>
                    <a:pt x="691473" y="202024"/>
                  </a:lnTo>
                  <a:lnTo>
                    <a:pt x="695177" y="199400"/>
                  </a:lnTo>
                  <a:lnTo>
                    <a:pt x="698785" y="196776"/>
                  </a:lnTo>
                  <a:lnTo>
                    <a:pt x="702372" y="194153"/>
                  </a:lnTo>
                  <a:lnTo>
                    <a:pt x="705843" y="191529"/>
                  </a:lnTo>
                  <a:lnTo>
                    <a:pt x="709291" y="188905"/>
                  </a:lnTo>
                  <a:lnTo>
                    <a:pt x="712643" y="186282"/>
                  </a:lnTo>
                  <a:lnTo>
                    <a:pt x="715950" y="183658"/>
                  </a:lnTo>
                  <a:lnTo>
                    <a:pt x="719181" y="181034"/>
                  </a:lnTo>
                  <a:lnTo>
                    <a:pt x="722346" y="178411"/>
                  </a:lnTo>
                  <a:lnTo>
                    <a:pt x="725456" y="175787"/>
                  </a:lnTo>
                  <a:lnTo>
                    <a:pt x="728478" y="173163"/>
                  </a:lnTo>
                  <a:lnTo>
                    <a:pt x="731466" y="170539"/>
                  </a:lnTo>
                  <a:lnTo>
                    <a:pt x="734345" y="167916"/>
                  </a:lnTo>
                  <a:lnTo>
                    <a:pt x="737203" y="165292"/>
                  </a:lnTo>
                  <a:lnTo>
                    <a:pt x="739948" y="162668"/>
                  </a:lnTo>
                  <a:lnTo>
                    <a:pt x="742664" y="160045"/>
                  </a:lnTo>
                  <a:lnTo>
                    <a:pt x="745290" y="157421"/>
                  </a:lnTo>
                  <a:lnTo>
                    <a:pt x="747865" y="154797"/>
                  </a:lnTo>
                  <a:lnTo>
                    <a:pt x="750373" y="152174"/>
                  </a:lnTo>
                  <a:lnTo>
                    <a:pt x="752810" y="149550"/>
                  </a:lnTo>
                  <a:lnTo>
                    <a:pt x="755200" y="146926"/>
                  </a:lnTo>
                  <a:lnTo>
                    <a:pt x="757502" y="144303"/>
                  </a:lnTo>
                  <a:lnTo>
                    <a:pt x="759777" y="141679"/>
                  </a:lnTo>
                  <a:lnTo>
                    <a:pt x="761946" y="139055"/>
                  </a:lnTo>
                  <a:lnTo>
                    <a:pt x="764094" y="136431"/>
                  </a:lnTo>
                  <a:lnTo>
                    <a:pt x="766147" y="133808"/>
                  </a:lnTo>
                  <a:lnTo>
                    <a:pt x="768167" y="131184"/>
                  </a:lnTo>
                  <a:lnTo>
                    <a:pt x="770113" y="128560"/>
                  </a:lnTo>
                  <a:lnTo>
                    <a:pt x="772008" y="125937"/>
                  </a:lnTo>
                  <a:lnTo>
                    <a:pt x="773849" y="123313"/>
                  </a:lnTo>
                  <a:lnTo>
                    <a:pt x="775623" y="120689"/>
                  </a:lnTo>
                  <a:lnTo>
                    <a:pt x="777363" y="118066"/>
                  </a:lnTo>
                  <a:lnTo>
                    <a:pt x="779020" y="115442"/>
                  </a:lnTo>
                  <a:lnTo>
                    <a:pt x="780661" y="112818"/>
                  </a:lnTo>
                  <a:lnTo>
                    <a:pt x="782207" y="110195"/>
                  </a:lnTo>
                  <a:lnTo>
                    <a:pt x="783736" y="107571"/>
                  </a:lnTo>
                  <a:lnTo>
                    <a:pt x="785191" y="104947"/>
                  </a:lnTo>
                  <a:lnTo>
                    <a:pt x="786613" y="102323"/>
                  </a:lnTo>
                  <a:lnTo>
                    <a:pt x="787980" y="99700"/>
                  </a:lnTo>
                  <a:lnTo>
                    <a:pt x="789301" y="97076"/>
                  </a:lnTo>
                  <a:lnTo>
                    <a:pt x="790583" y="94452"/>
                  </a:lnTo>
                  <a:lnTo>
                    <a:pt x="791807" y="91829"/>
                  </a:lnTo>
                  <a:lnTo>
                    <a:pt x="793008" y="89205"/>
                  </a:lnTo>
                  <a:lnTo>
                    <a:pt x="794139" y="86581"/>
                  </a:lnTo>
                  <a:lnTo>
                    <a:pt x="795258" y="83958"/>
                  </a:lnTo>
                  <a:lnTo>
                    <a:pt x="796307" y="81334"/>
                  </a:lnTo>
                  <a:lnTo>
                    <a:pt x="797339" y="78710"/>
                  </a:lnTo>
                  <a:lnTo>
                    <a:pt x="798318" y="76087"/>
                  </a:lnTo>
                  <a:lnTo>
                    <a:pt x="799268" y="73463"/>
                  </a:lnTo>
                  <a:lnTo>
                    <a:pt x="800180" y="70839"/>
                  </a:lnTo>
                  <a:lnTo>
                    <a:pt x="801054" y="68215"/>
                  </a:lnTo>
                  <a:lnTo>
                    <a:pt x="801902" y="65592"/>
                  </a:lnTo>
                  <a:lnTo>
                    <a:pt x="802703" y="62968"/>
                  </a:lnTo>
                  <a:lnTo>
                    <a:pt x="803491" y="60344"/>
                  </a:lnTo>
                  <a:lnTo>
                    <a:pt x="804224" y="57721"/>
                  </a:lnTo>
                  <a:lnTo>
                    <a:pt x="804948" y="55097"/>
                  </a:lnTo>
                  <a:lnTo>
                    <a:pt x="805625" y="52473"/>
                  </a:lnTo>
                  <a:lnTo>
                    <a:pt x="806287" y="49850"/>
                  </a:lnTo>
                  <a:lnTo>
                    <a:pt x="806913" y="47226"/>
                  </a:lnTo>
                  <a:lnTo>
                    <a:pt x="807516" y="44602"/>
                  </a:lnTo>
                  <a:lnTo>
                    <a:pt x="808095" y="41979"/>
                  </a:lnTo>
                  <a:lnTo>
                    <a:pt x="808644" y="39355"/>
                  </a:lnTo>
                  <a:lnTo>
                    <a:pt x="809177" y="36731"/>
                  </a:lnTo>
                  <a:lnTo>
                    <a:pt x="809676" y="34107"/>
                  </a:lnTo>
                  <a:lnTo>
                    <a:pt x="810167" y="31484"/>
                  </a:lnTo>
                  <a:lnTo>
                    <a:pt x="810620" y="28860"/>
                  </a:lnTo>
                  <a:lnTo>
                    <a:pt x="811065" y="26236"/>
                  </a:lnTo>
                  <a:lnTo>
                    <a:pt x="811481" y="23613"/>
                  </a:lnTo>
                  <a:lnTo>
                    <a:pt x="811884" y="20989"/>
                  </a:lnTo>
                  <a:lnTo>
                    <a:pt x="812265" y="18365"/>
                  </a:lnTo>
                  <a:lnTo>
                    <a:pt x="812630" y="15742"/>
                  </a:lnTo>
                  <a:lnTo>
                    <a:pt x="812979" y="13118"/>
                  </a:lnTo>
                  <a:lnTo>
                    <a:pt x="813307" y="10494"/>
                  </a:lnTo>
                  <a:lnTo>
                    <a:pt x="813627" y="7871"/>
                  </a:lnTo>
                  <a:lnTo>
                    <a:pt x="813922" y="5247"/>
                  </a:lnTo>
                  <a:lnTo>
                    <a:pt x="814213" y="2623"/>
                  </a:lnTo>
                  <a:lnTo>
                    <a:pt x="814479" y="0"/>
                  </a:lnTo>
                  <a:lnTo>
                    <a:pt x="823789" y="0"/>
                  </a:lnTo>
                  <a:lnTo>
                    <a:pt x="824056" y="2623"/>
                  </a:lnTo>
                  <a:lnTo>
                    <a:pt x="824347" y="5247"/>
                  </a:lnTo>
                  <a:lnTo>
                    <a:pt x="824642" y="7871"/>
                  </a:lnTo>
                  <a:lnTo>
                    <a:pt x="824962" y="10494"/>
                  </a:lnTo>
                  <a:lnTo>
                    <a:pt x="825290" y="13118"/>
                  </a:lnTo>
                  <a:lnTo>
                    <a:pt x="825639" y="15742"/>
                  </a:lnTo>
                  <a:lnTo>
                    <a:pt x="826003" y="18365"/>
                  </a:lnTo>
                  <a:lnTo>
                    <a:pt x="826385" y="20989"/>
                  </a:lnTo>
                  <a:lnTo>
                    <a:pt x="826788" y="23613"/>
                  </a:lnTo>
                  <a:lnTo>
                    <a:pt x="827204" y="26236"/>
                  </a:lnTo>
                  <a:lnTo>
                    <a:pt x="827649" y="28860"/>
                  </a:lnTo>
                  <a:lnTo>
                    <a:pt x="828101" y="31484"/>
                  </a:lnTo>
                  <a:lnTo>
                    <a:pt x="828593" y="34107"/>
                  </a:lnTo>
                  <a:lnTo>
                    <a:pt x="829091" y="36731"/>
                  </a:lnTo>
                  <a:lnTo>
                    <a:pt x="829625" y="39355"/>
                  </a:lnTo>
                  <a:lnTo>
                    <a:pt x="830174" y="41979"/>
                  </a:lnTo>
                  <a:lnTo>
                    <a:pt x="830753" y="44602"/>
                  </a:lnTo>
                  <a:lnTo>
                    <a:pt x="831356" y="47226"/>
                  </a:lnTo>
                  <a:lnTo>
                    <a:pt x="831982" y="49850"/>
                  </a:lnTo>
                  <a:lnTo>
                    <a:pt x="832644" y="52473"/>
                  </a:lnTo>
                  <a:lnTo>
                    <a:pt x="833320" y="55097"/>
                  </a:lnTo>
                  <a:lnTo>
                    <a:pt x="834044" y="57721"/>
                  </a:lnTo>
                  <a:lnTo>
                    <a:pt x="834778" y="60344"/>
                  </a:lnTo>
                  <a:lnTo>
                    <a:pt x="835566" y="62968"/>
                  </a:lnTo>
                  <a:lnTo>
                    <a:pt x="836367" y="65592"/>
                  </a:lnTo>
                  <a:lnTo>
                    <a:pt x="837215" y="68215"/>
                  </a:lnTo>
                  <a:lnTo>
                    <a:pt x="838089" y="70839"/>
                  </a:lnTo>
                  <a:lnTo>
                    <a:pt x="839001" y="73463"/>
                  </a:lnTo>
                  <a:lnTo>
                    <a:pt x="839951" y="76087"/>
                  </a:lnTo>
                  <a:lnTo>
                    <a:pt x="840930" y="78710"/>
                  </a:lnTo>
                  <a:lnTo>
                    <a:pt x="841962" y="81334"/>
                  </a:lnTo>
                  <a:lnTo>
                    <a:pt x="843011" y="83958"/>
                  </a:lnTo>
                  <a:lnTo>
                    <a:pt x="844129" y="86581"/>
                  </a:lnTo>
                  <a:lnTo>
                    <a:pt x="845261" y="89205"/>
                  </a:lnTo>
                  <a:lnTo>
                    <a:pt x="846462" y="91829"/>
                  </a:lnTo>
                  <a:lnTo>
                    <a:pt x="847686" y="94452"/>
                  </a:lnTo>
                  <a:lnTo>
                    <a:pt x="848968" y="97076"/>
                  </a:lnTo>
                  <a:lnTo>
                    <a:pt x="850289" y="99700"/>
                  </a:lnTo>
                  <a:lnTo>
                    <a:pt x="851655" y="102323"/>
                  </a:lnTo>
                  <a:lnTo>
                    <a:pt x="853078" y="104947"/>
                  </a:lnTo>
                  <a:lnTo>
                    <a:pt x="854533" y="107571"/>
                  </a:lnTo>
                  <a:lnTo>
                    <a:pt x="856062" y="110195"/>
                  </a:lnTo>
                  <a:lnTo>
                    <a:pt x="857608" y="112818"/>
                  </a:lnTo>
                  <a:lnTo>
                    <a:pt x="859248" y="115442"/>
                  </a:lnTo>
                  <a:lnTo>
                    <a:pt x="860906" y="118066"/>
                  </a:lnTo>
                  <a:lnTo>
                    <a:pt x="862646" y="120689"/>
                  </a:lnTo>
                  <a:lnTo>
                    <a:pt x="864420" y="123313"/>
                  </a:lnTo>
                  <a:lnTo>
                    <a:pt x="866261" y="125937"/>
                  </a:lnTo>
                  <a:lnTo>
                    <a:pt x="868156" y="128560"/>
                  </a:lnTo>
                  <a:lnTo>
                    <a:pt x="870101" y="131184"/>
                  </a:lnTo>
                  <a:lnTo>
                    <a:pt x="872121" y="133808"/>
                  </a:lnTo>
                  <a:lnTo>
                    <a:pt x="874175" y="136431"/>
                  </a:lnTo>
                  <a:lnTo>
                    <a:pt x="876323" y="139055"/>
                  </a:lnTo>
                  <a:lnTo>
                    <a:pt x="878491" y="141679"/>
                  </a:lnTo>
                  <a:lnTo>
                    <a:pt x="880767" y="144303"/>
                  </a:lnTo>
                  <a:lnTo>
                    <a:pt x="883068" y="146926"/>
                  </a:lnTo>
                  <a:lnTo>
                    <a:pt x="885459" y="149550"/>
                  </a:lnTo>
                  <a:lnTo>
                    <a:pt x="887896" y="152174"/>
                  </a:lnTo>
                  <a:lnTo>
                    <a:pt x="890403" y="154797"/>
                  </a:lnTo>
                  <a:lnTo>
                    <a:pt x="892979" y="157421"/>
                  </a:lnTo>
                  <a:lnTo>
                    <a:pt x="895605" y="160045"/>
                  </a:lnTo>
                  <a:lnTo>
                    <a:pt x="898320" y="162668"/>
                  </a:lnTo>
                  <a:lnTo>
                    <a:pt x="901066" y="165292"/>
                  </a:lnTo>
                  <a:lnTo>
                    <a:pt x="903924" y="167916"/>
                  </a:lnTo>
                  <a:lnTo>
                    <a:pt x="906803" y="170539"/>
                  </a:lnTo>
                  <a:lnTo>
                    <a:pt x="909791" y="173163"/>
                  </a:lnTo>
                  <a:lnTo>
                    <a:pt x="912813" y="175787"/>
                  </a:lnTo>
                  <a:lnTo>
                    <a:pt x="915923" y="178411"/>
                  </a:lnTo>
                  <a:lnTo>
                    <a:pt x="919087" y="181034"/>
                  </a:lnTo>
                  <a:lnTo>
                    <a:pt x="922319" y="183658"/>
                  </a:lnTo>
                  <a:lnTo>
                    <a:pt x="925626" y="186282"/>
                  </a:lnTo>
                  <a:lnTo>
                    <a:pt x="928978" y="188905"/>
                  </a:lnTo>
                  <a:lnTo>
                    <a:pt x="932426" y="191529"/>
                  </a:lnTo>
                  <a:lnTo>
                    <a:pt x="935897" y="194153"/>
                  </a:lnTo>
                  <a:lnTo>
                    <a:pt x="939484" y="196776"/>
                  </a:lnTo>
                  <a:lnTo>
                    <a:pt x="943091" y="199400"/>
                  </a:lnTo>
                  <a:lnTo>
                    <a:pt x="946796" y="202024"/>
                  </a:lnTo>
                  <a:lnTo>
                    <a:pt x="950539" y="204647"/>
                  </a:lnTo>
                  <a:lnTo>
                    <a:pt x="954356" y="207271"/>
                  </a:lnTo>
                  <a:lnTo>
                    <a:pt x="958229" y="209895"/>
                  </a:lnTo>
                  <a:lnTo>
                    <a:pt x="962156" y="212519"/>
                  </a:lnTo>
                  <a:lnTo>
                    <a:pt x="966156" y="215142"/>
                  </a:lnTo>
                  <a:lnTo>
                    <a:pt x="970188" y="217766"/>
                  </a:lnTo>
                  <a:lnTo>
                    <a:pt x="974308" y="220390"/>
                  </a:lnTo>
                  <a:lnTo>
                    <a:pt x="978445" y="223013"/>
                  </a:lnTo>
                  <a:lnTo>
                    <a:pt x="982674" y="225637"/>
                  </a:lnTo>
                  <a:lnTo>
                    <a:pt x="986923" y="228261"/>
                  </a:lnTo>
                  <a:lnTo>
                    <a:pt x="991242" y="230884"/>
                  </a:lnTo>
                  <a:lnTo>
                    <a:pt x="995594" y="233508"/>
                  </a:lnTo>
                  <a:lnTo>
                    <a:pt x="999998" y="236132"/>
                  </a:lnTo>
                  <a:lnTo>
                    <a:pt x="1004444" y="238755"/>
                  </a:lnTo>
                  <a:lnTo>
                    <a:pt x="1008925" y="241379"/>
                  </a:lnTo>
                  <a:lnTo>
                    <a:pt x="1013456" y="244003"/>
                  </a:lnTo>
                  <a:lnTo>
                    <a:pt x="1018006" y="246627"/>
                  </a:lnTo>
                  <a:lnTo>
                    <a:pt x="1022612" y="249250"/>
                  </a:lnTo>
                  <a:lnTo>
                    <a:pt x="1027227" y="251874"/>
                  </a:lnTo>
                  <a:lnTo>
                    <a:pt x="1031891" y="254498"/>
                  </a:lnTo>
                  <a:lnTo>
                    <a:pt x="1036566" y="257121"/>
                  </a:lnTo>
                  <a:lnTo>
                    <a:pt x="1041273" y="259745"/>
                  </a:lnTo>
                  <a:lnTo>
                    <a:pt x="1045994" y="262369"/>
                  </a:lnTo>
                  <a:lnTo>
                    <a:pt x="1050735" y="264992"/>
                  </a:lnTo>
                  <a:lnTo>
                    <a:pt x="1055490" y="267616"/>
                  </a:lnTo>
                  <a:lnTo>
                    <a:pt x="1060254" y="270240"/>
                  </a:lnTo>
                  <a:lnTo>
                    <a:pt x="1065028" y="272863"/>
                  </a:lnTo>
                  <a:lnTo>
                    <a:pt x="1069804" y="275487"/>
                  </a:lnTo>
                  <a:lnTo>
                    <a:pt x="1074582" y="278111"/>
                  </a:lnTo>
                  <a:lnTo>
                    <a:pt x="1079358" y="280735"/>
                  </a:lnTo>
                  <a:lnTo>
                    <a:pt x="1084126" y="283358"/>
                  </a:lnTo>
                  <a:lnTo>
                    <a:pt x="1088887" y="285982"/>
                  </a:lnTo>
                  <a:lnTo>
                    <a:pt x="1093633" y="288606"/>
                  </a:lnTo>
                  <a:lnTo>
                    <a:pt x="1098362" y="291229"/>
                  </a:lnTo>
                  <a:lnTo>
                    <a:pt x="1103074" y="293853"/>
                  </a:lnTo>
                  <a:lnTo>
                    <a:pt x="1107755" y="296477"/>
                  </a:lnTo>
                  <a:lnTo>
                    <a:pt x="1112420" y="299100"/>
                  </a:lnTo>
                  <a:lnTo>
                    <a:pt x="1117035" y="301724"/>
                  </a:lnTo>
                  <a:lnTo>
                    <a:pt x="1121639" y="304348"/>
                  </a:lnTo>
                  <a:lnTo>
                    <a:pt x="1126174" y="306971"/>
                  </a:lnTo>
                  <a:lnTo>
                    <a:pt x="1130690" y="309595"/>
                  </a:lnTo>
                  <a:lnTo>
                    <a:pt x="1135140" y="312219"/>
                  </a:lnTo>
                  <a:lnTo>
                    <a:pt x="1139552" y="314843"/>
                  </a:lnTo>
                  <a:lnTo>
                    <a:pt x="1143904" y="317466"/>
                  </a:lnTo>
                  <a:lnTo>
                    <a:pt x="1148194" y="320090"/>
                  </a:lnTo>
                  <a:lnTo>
                    <a:pt x="1152436" y="322714"/>
                  </a:lnTo>
                  <a:lnTo>
                    <a:pt x="1156587" y="325337"/>
                  </a:lnTo>
                  <a:lnTo>
                    <a:pt x="1160705" y="327961"/>
                  </a:lnTo>
                  <a:lnTo>
                    <a:pt x="1164699" y="330585"/>
                  </a:lnTo>
                  <a:lnTo>
                    <a:pt x="1168669" y="333208"/>
                  </a:lnTo>
                  <a:lnTo>
                    <a:pt x="1172503" y="335832"/>
                  </a:lnTo>
                  <a:lnTo>
                    <a:pt x="1176296" y="338456"/>
                  </a:lnTo>
                  <a:lnTo>
                    <a:pt x="1179970" y="341079"/>
                  </a:lnTo>
                  <a:lnTo>
                    <a:pt x="1183569" y="343703"/>
                  </a:lnTo>
                  <a:lnTo>
                    <a:pt x="1187072" y="346327"/>
                  </a:lnTo>
                  <a:lnTo>
                    <a:pt x="1190463" y="348951"/>
                  </a:lnTo>
                  <a:lnTo>
                    <a:pt x="1193783" y="351574"/>
                  </a:lnTo>
                  <a:lnTo>
                    <a:pt x="1196950" y="354198"/>
                  </a:lnTo>
                  <a:lnTo>
                    <a:pt x="1200077" y="356822"/>
                  </a:lnTo>
                  <a:lnTo>
                    <a:pt x="1203007" y="359445"/>
                  </a:lnTo>
                  <a:lnTo>
                    <a:pt x="1205900" y="362069"/>
                  </a:lnTo>
                  <a:lnTo>
                    <a:pt x="1208611" y="364693"/>
                  </a:lnTo>
                  <a:lnTo>
                    <a:pt x="1211251" y="367316"/>
                  </a:lnTo>
                  <a:lnTo>
                    <a:pt x="1213740" y="369940"/>
                  </a:lnTo>
                  <a:lnTo>
                    <a:pt x="1216115" y="372564"/>
                  </a:lnTo>
                  <a:lnTo>
                    <a:pt x="1218375" y="375187"/>
                  </a:lnTo>
                  <a:lnTo>
                    <a:pt x="1220476" y="377811"/>
                  </a:lnTo>
                  <a:lnTo>
                    <a:pt x="1222499" y="380435"/>
                  </a:lnTo>
                  <a:lnTo>
                    <a:pt x="1224316" y="383059"/>
                  </a:lnTo>
                  <a:lnTo>
                    <a:pt x="1226091" y="385682"/>
                  </a:lnTo>
                  <a:lnTo>
                    <a:pt x="1227623" y="388306"/>
                  </a:lnTo>
                  <a:lnTo>
                    <a:pt x="1229105" y="390930"/>
                  </a:lnTo>
                  <a:lnTo>
                    <a:pt x="1230384" y="393553"/>
                  </a:lnTo>
                  <a:lnTo>
                    <a:pt x="1231567" y="396177"/>
                  </a:lnTo>
                  <a:lnTo>
                    <a:pt x="1232591" y="398801"/>
                  </a:lnTo>
                  <a:lnTo>
                    <a:pt x="1233472" y="401424"/>
                  </a:lnTo>
                  <a:lnTo>
                    <a:pt x="1234237" y="404048"/>
                  </a:lnTo>
                  <a:lnTo>
                    <a:pt x="1234812" y="406672"/>
                  </a:lnTo>
                  <a:lnTo>
                    <a:pt x="1235318" y="409295"/>
                  </a:lnTo>
                  <a:lnTo>
                    <a:pt x="1235588" y="411919"/>
                  </a:lnTo>
                  <a:lnTo>
                    <a:pt x="1235812" y="414543"/>
                  </a:lnTo>
                  <a:lnTo>
                    <a:pt x="1235797" y="417167"/>
                  </a:lnTo>
                  <a:lnTo>
                    <a:pt x="1235717" y="419790"/>
                  </a:lnTo>
                  <a:lnTo>
                    <a:pt x="1235445" y="422414"/>
                  </a:lnTo>
                  <a:lnTo>
                    <a:pt x="1235063" y="425038"/>
                  </a:lnTo>
                  <a:lnTo>
                    <a:pt x="1234537" y="427661"/>
                  </a:lnTo>
                  <a:lnTo>
                    <a:pt x="1233858" y="430285"/>
                  </a:lnTo>
                  <a:lnTo>
                    <a:pt x="1233081" y="432909"/>
                  </a:lnTo>
                  <a:lnTo>
                    <a:pt x="1232112" y="435532"/>
                  </a:lnTo>
                  <a:lnTo>
                    <a:pt x="1231089" y="438156"/>
                  </a:lnTo>
                  <a:lnTo>
                    <a:pt x="1229837" y="440780"/>
                  </a:lnTo>
                  <a:lnTo>
                    <a:pt x="1228544" y="443403"/>
                  </a:lnTo>
                  <a:lnTo>
                    <a:pt x="1227050" y="446027"/>
                  </a:lnTo>
                  <a:lnTo>
                    <a:pt x="1225486" y="448651"/>
                  </a:lnTo>
                  <a:lnTo>
                    <a:pt x="1223769" y="451275"/>
                  </a:lnTo>
                  <a:lnTo>
                    <a:pt x="1221947" y="453898"/>
                  </a:lnTo>
                  <a:lnTo>
                    <a:pt x="1220015" y="456522"/>
                  </a:lnTo>
                  <a:lnTo>
                    <a:pt x="1217948" y="459146"/>
                  </a:lnTo>
                  <a:lnTo>
                    <a:pt x="1215812" y="461769"/>
                  </a:lnTo>
                  <a:lnTo>
                    <a:pt x="1213513" y="464393"/>
                  </a:lnTo>
                  <a:lnTo>
                    <a:pt x="1211181" y="467017"/>
                  </a:lnTo>
                  <a:lnTo>
                    <a:pt x="1208671" y="469640"/>
                  </a:lnTo>
                  <a:lnTo>
                    <a:pt x="1206128" y="472264"/>
                  </a:lnTo>
                  <a:lnTo>
                    <a:pt x="1203450" y="474888"/>
                  </a:lnTo>
                  <a:lnTo>
                    <a:pt x="1200715" y="477511"/>
                  </a:lnTo>
                  <a:lnTo>
                    <a:pt x="1197882" y="480135"/>
                  </a:lnTo>
                  <a:lnTo>
                    <a:pt x="1194973" y="482759"/>
                  </a:lnTo>
                  <a:lnTo>
                    <a:pt x="1192000" y="485383"/>
                  </a:lnTo>
                  <a:lnTo>
                    <a:pt x="1188937" y="488006"/>
                  </a:lnTo>
                  <a:lnTo>
                    <a:pt x="1185839" y="490630"/>
                  </a:lnTo>
                  <a:lnTo>
                    <a:pt x="1182643" y="493254"/>
                  </a:lnTo>
                  <a:lnTo>
                    <a:pt x="1179429" y="495877"/>
                  </a:lnTo>
                  <a:lnTo>
                    <a:pt x="1176129" y="498501"/>
                  </a:lnTo>
                  <a:lnTo>
                    <a:pt x="1172810" y="501125"/>
                  </a:lnTo>
                  <a:lnTo>
                    <a:pt x="1169434" y="503748"/>
                  </a:lnTo>
                  <a:lnTo>
                    <a:pt x="1166032" y="506372"/>
                  </a:lnTo>
                  <a:lnTo>
                    <a:pt x="1162596" y="508996"/>
                  </a:lnTo>
                  <a:lnTo>
                    <a:pt x="1159136" y="511619"/>
                  </a:lnTo>
                  <a:lnTo>
                    <a:pt x="1155659" y="514243"/>
                  </a:lnTo>
                  <a:lnTo>
                    <a:pt x="1152163" y="516867"/>
                  </a:lnTo>
                  <a:lnTo>
                    <a:pt x="1148662" y="519491"/>
                  </a:lnTo>
                  <a:lnTo>
                    <a:pt x="1145156" y="522114"/>
                  </a:lnTo>
                  <a:lnTo>
                    <a:pt x="1141652" y="524738"/>
                  </a:lnTo>
                  <a:lnTo>
                    <a:pt x="1138158" y="527362"/>
                  </a:lnTo>
                  <a:lnTo>
                    <a:pt x="1134674" y="529985"/>
                  </a:lnTo>
                  <a:lnTo>
                    <a:pt x="1131211" y="532609"/>
                  </a:lnTo>
                  <a:lnTo>
                    <a:pt x="1127772" y="535233"/>
                  </a:lnTo>
                  <a:lnTo>
                    <a:pt x="1124359" y="537856"/>
                  </a:lnTo>
                  <a:lnTo>
                    <a:pt x="1120990" y="540480"/>
                  </a:lnTo>
                  <a:lnTo>
                    <a:pt x="1117645" y="543104"/>
                  </a:lnTo>
                  <a:lnTo>
                    <a:pt x="1114371" y="545727"/>
                  </a:lnTo>
                  <a:lnTo>
                    <a:pt x="1111113" y="548351"/>
                  </a:lnTo>
                  <a:lnTo>
                    <a:pt x="1107957" y="550975"/>
                  </a:lnTo>
                  <a:lnTo>
                    <a:pt x="1104825" y="553598"/>
                  </a:lnTo>
                  <a:lnTo>
                    <a:pt x="1101792" y="556222"/>
                  </a:lnTo>
                  <a:lnTo>
                    <a:pt x="1098809" y="558846"/>
                  </a:lnTo>
                  <a:lnTo>
                    <a:pt x="1095916" y="561470"/>
                  </a:lnTo>
                  <a:lnTo>
                    <a:pt x="1093107" y="564093"/>
                  </a:lnTo>
                  <a:lnTo>
                    <a:pt x="1090370" y="566717"/>
                  </a:lnTo>
                  <a:lnTo>
                    <a:pt x="1087758" y="569341"/>
                  </a:lnTo>
                  <a:lnTo>
                    <a:pt x="1085196" y="571964"/>
                  </a:lnTo>
                  <a:lnTo>
                    <a:pt x="1082803" y="574588"/>
                  </a:lnTo>
                  <a:lnTo>
                    <a:pt x="1080444" y="577212"/>
                  </a:lnTo>
                  <a:lnTo>
                    <a:pt x="1078278" y="579835"/>
                  </a:lnTo>
                  <a:lnTo>
                    <a:pt x="1076166" y="582459"/>
                  </a:lnTo>
                  <a:lnTo>
                    <a:pt x="1074222" y="585083"/>
                  </a:lnTo>
                  <a:lnTo>
                    <a:pt x="1072377" y="587706"/>
                  </a:lnTo>
                  <a:lnTo>
                    <a:pt x="1070669" y="590330"/>
                  </a:lnTo>
                  <a:lnTo>
                    <a:pt x="1069110" y="592954"/>
                  </a:lnTo>
                  <a:lnTo>
                    <a:pt x="1067652" y="595578"/>
                  </a:lnTo>
                  <a:lnTo>
                    <a:pt x="1066398" y="598201"/>
                  </a:lnTo>
                  <a:lnTo>
                    <a:pt x="1065205" y="600825"/>
                  </a:lnTo>
                  <a:lnTo>
                    <a:pt x="1064273" y="603449"/>
                  </a:lnTo>
                  <a:lnTo>
                    <a:pt x="1063391" y="606072"/>
                  </a:lnTo>
                  <a:lnTo>
                    <a:pt x="1062763" y="608696"/>
                  </a:lnTo>
                  <a:lnTo>
                    <a:pt x="1062224" y="611320"/>
                  </a:lnTo>
                  <a:lnTo>
                    <a:pt x="1061894" y="613943"/>
                  </a:lnTo>
                  <a:lnTo>
                    <a:pt x="1061712" y="616567"/>
                  </a:lnTo>
                  <a:lnTo>
                    <a:pt x="1061692" y="619191"/>
                  </a:lnTo>
                  <a:lnTo>
                    <a:pt x="1061880" y="621814"/>
                  </a:lnTo>
                  <a:lnTo>
                    <a:pt x="1062179" y="624438"/>
                  </a:lnTo>
                  <a:lnTo>
                    <a:pt x="1062748" y="627062"/>
                  </a:lnTo>
                  <a:lnTo>
                    <a:pt x="1063375" y="629686"/>
                  </a:lnTo>
                  <a:lnTo>
                    <a:pt x="1064335" y="632309"/>
                  </a:lnTo>
                  <a:lnTo>
                    <a:pt x="1065356" y="634933"/>
                  </a:lnTo>
                  <a:lnTo>
                    <a:pt x="1066656" y="637557"/>
                  </a:lnTo>
                  <a:lnTo>
                    <a:pt x="1068079" y="640180"/>
                  </a:lnTo>
                  <a:lnTo>
                    <a:pt x="1069725" y="642804"/>
                  </a:lnTo>
                  <a:lnTo>
                    <a:pt x="1071556" y="645428"/>
                  </a:lnTo>
                  <a:lnTo>
                    <a:pt x="1073552" y="648051"/>
                  </a:lnTo>
                  <a:lnTo>
                    <a:pt x="1075796" y="650675"/>
                  </a:lnTo>
                  <a:lnTo>
                    <a:pt x="1078144" y="653299"/>
                  </a:lnTo>
                  <a:lnTo>
                    <a:pt x="1080805" y="655922"/>
                  </a:lnTo>
                  <a:lnTo>
                    <a:pt x="1083528" y="658546"/>
                  </a:lnTo>
                  <a:lnTo>
                    <a:pt x="1086585" y="661170"/>
                  </a:lnTo>
                  <a:lnTo>
                    <a:pt x="1089725" y="663794"/>
                  </a:lnTo>
                  <a:lnTo>
                    <a:pt x="1093136" y="666417"/>
                  </a:lnTo>
                  <a:lnTo>
                    <a:pt x="1096692" y="669041"/>
                  </a:lnTo>
                  <a:lnTo>
                    <a:pt x="1100455" y="671665"/>
                  </a:lnTo>
                  <a:lnTo>
                    <a:pt x="1104424" y="674288"/>
                  </a:lnTo>
                  <a:lnTo>
                    <a:pt x="1108536" y="676912"/>
                  </a:lnTo>
                  <a:lnTo>
                    <a:pt x="1112912" y="679536"/>
                  </a:lnTo>
                  <a:lnTo>
                    <a:pt x="1117369" y="682159"/>
                  </a:lnTo>
                  <a:lnTo>
                    <a:pt x="1122146" y="684783"/>
                  </a:lnTo>
                  <a:lnTo>
                    <a:pt x="1126981" y="687407"/>
                  </a:lnTo>
                  <a:lnTo>
                    <a:pt x="1132110" y="690030"/>
                  </a:lnTo>
                  <a:lnTo>
                    <a:pt x="1137334" y="692654"/>
                  </a:lnTo>
                  <a:lnTo>
                    <a:pt x="1142787" y="695278"/>
                  </a:lnTo>
                  <a:lnTo>
                    <a:pt x="1148388" y="697902"/>
                  </a:lnTo>
                  <a:lnTo>
                    <a:pt x="1154156" y="700525"/>
                  </a:lnTo>
                  <a:lnTo>
                    <a:pt x="1160120" y="703149"/>
                  </a:lnTo>
                  <a:lnTo>
                    <a:pt x="1166192" y="705773"/>
                  </a:lnTo>
                  <a:lnTo>
                    <a:pt x="1172503" y="708396"/>
                  </a:lnTo>
                  <a:lnTo>
                    <a:pt x="1178867" y="711020"/>
                  </a:lnTo>
                  <a:lnTo>
                    <a:pt x="1185509" y="713644"/>
                  </a:lnTo>
                  <a:lnTo>
                    <a:pt x="1192198" y="716267"/>
                  </a:lnTo>
                  <a:lnTo>
                    <a:pt x="1199105" y="718891"/>
                  </a:lnTo>
                  <a:lnTo>
                    <a:pt x="1206099" y="721515"/>
                  </a:lnTo>
                  <a:lnTo>
                    <a:pt x="1213254" y="724138"/>
                  </a:lnTo>
                  <a:lnTo>
                    <a:pt x="1220532" y="726762"/>
                  </a:lnTo>
                  <a:lnTo>
                    <a:pt x="1227919" y="729386"/>
                  </a:lnTo>
                  <a:lnTo>
                    <a:pt x="1235456" y="732010"/>
                  </a:lnTo>
                  <a:lnTo>
                    <a:pt x="1243057" y="734633"/>
                  </a:lnTo>
                  <a:lnTo>
                    <a:pt x="1250828" y="737257"/>
                  </a:lnTo>
                  <a:lnTo>
                    <a:pt x="1258633" y="739881"/>
                  </a:lnTo>
                  <a:lnTo>
                    <a:pt x="1266602" y="742504"/>
                  </a:lnTo>
                  <a:lnTo>
                    <a:pt x="1274607" y="745128"/>
                  </a:lnTo>
                  <a:lnTo>
                    <a:pt x="1282729" y="747752"/>
                  </a:lnTo>
                  <a:lnTo>
                    <a:pt x="1290904" y="750375"/>
                  </a:lnTo>
                  <a:lnTo>
                    <a:pt x="1299157" y="752999"/>
                  </a:lnTo>
                  <a:lnTo>
                    <a:pt x="1307473" y="755623"/>
                  </a:lnTo>
                  <a:lnTo>
                    <a:pt x="1315834" y="758246"/>
                  </a:lnTo>
                  <a:lnTo>
                    <a:pt x="1324258" y="760870"/>
                  </a:lnTo>
                  <a:lnTo>
                    <a:pt x="1332702" y="763494"/>
                  </a:lnTo>
                  <a:lnTo>
                    <a:pt x="1341201" y="766118"/>
                  </a:lnTo>
                  <a:lnTo>
                    <a:pt x="1349709" y="768741"/>
                  </a:lnTo>
                  <a:lnTo>
                    <a:pt x="1358246" y="771365"/>
                  </a:lnTo>
                  <a:lnTo>
                    <a:pt x="1366785" y="773989"/>
                  </a:lnTo>
                  <a:lnTo>
                    <a:pt x="1375330" y="776612"/>
                  </a:lnTo>
                  <a:lnTo>
                    <a:pt x="1383866" y="779236"/>
                  </a:lnTo>
                  <a:lnTo>
                    <a:pt x="1392392" y="781860"/>
                  </a:lnTo>
                  <a:lnTo>
                    <a:pt x="1400889" y="784483"/>
                  </a:lnTo>
                  <a:lnTo>
                    <a:pt x="1409370" y="787107"/>
                  </a:lnTo>
                  <a:lnTo>
                    <a:pt x="1417792" y="789731"/>
                  </a:lnTo>
                  <a:lnTo>
                    <a:pt x="1426201" y="792354"/>
                  </a:lnTo>
                  <a:lnTo>
                    <a:pt x="1434511" y="794978"/>
                  </a:lnTo>
                  <a:lnTo>
                    <a:pt x="1442798" y="797602"/>
                  </a:lnTo>
                  <a:lnTo>
                    <a:pt x="1450980" y="800226"/>
                  </a:lnTo>
                  <a:lnTo>
                    <a:pt x="1459110" y="802849"/>
                  </a:lnTo>
                  <a:lnTo>
                    <a:pt x="1467138" y="805473"/>
                  </a:lnTo>
                  <a:lnTo>
                    <a:pt x="1475072" y="808097"/>
                  </a:lnTo>
                  <a:lnTo>
                    <a:pt x="1482919" y="810720"/>
                  </a:lnTo>
                  <a:lnTo>
                    <a:pt x="1490621" y="813344"/>
                  </a:lnTo>
                  <a:lnTo>
                    <a:pt x="1498260" y="815968"/>
                  </a:lnTo>
                  <a:lnTo>
                    <a:pt x="1505696" y="818591"/>
                  </a:lnTo>
                  <a:lnTo>
                    <a:pt x="1513088" y="821215"/>
                  </a:lnTo>
                  <a:lnTo>
                    <a:pt x="1520233" y="823839"/>
                  </a:lnTo>
                  <a:lnTo>
                    <a:pt x="1527315" y="826462"/>
                  </a:lnTo>
                  <a:lnTo>
                    <a:pt x="1534174" y="829086"/>
                  </a:lnTo>
                  <a:lnTo>
                    <a:pt x="1540911" y="831710"/>
                  </a:lnTo>
                  <a:lnTo>
                    <a:pt x="1547461" y="834334"/>
                  </a:lnTo>
                  <a:lnTo>
                    <a:pt x="1553820" y="836957"/>
                  </a:lnTo>
                  <a:lnTo>
                    <a:pt x="1560037" y="839581"/>
                  </a:lnTo>
                  <a:lnTo>
                    <a:pt x="1565987" y="842205"/>
                  </a:lnTo>
                  <a:lnTo>
                    <a:pt x="1571848" y="844828"/>
                  </a:lnTo>
                  <a:lnTo>
                    <a:pt x="1577360" y="847452"/>
                  </a:lnTo>
                  <a:lnTo>
                    <a:pt x="1582804" y="850076"/>
                  </a:lnTo>
                  <a:lnTo>
                    <a:pt x="1587891" y="852699"/>
                  </a:lnTo>
                  <a:lnTo>
                    <a:pt x="1592862" y="855323"/>
                  </a:lnTo>
                  <a:lnTo>
                    <a:pt x="1597533" y="857947"/>
                  </a:lnTo>
                  <a:lnTo>
                    <a:pt x="1602007" y="860570"/>
                  </a:lnTo>
                  <a:lnTo>
                    <a:pt x="1606244" y="863194"/>
                  </a:lnTo>
                  <a:lnTo>
                    <a:pt x="1610197" y="865818"/>
                  </a:lnTo>
                  <a:lnTo>
                    <a:pt x="1613985" y="868442"/>
                  </a:lnTo>
                  <a:lnTo>
                    <a:pt x="1617397" y="871065"/>
                  </a:lnTo>
                  <a:lnTo>
                    <a:pt x="1620721" y="873689"/>
                  </a:lnTo>
                  <a:lnTo>
                    <a:pt x="1623575" y="876313"/>
                  </a:lnTo>
                  <a:lnTo>
                    <a:pt x="1626343" y="878936"/>
                  </a:lnTo>
                  <a:lnTo>
                    <a:pt x="1628701" y="881560"/>
                  </a:lnTo>
                  <a:lnTo>
                    <a:pt x="1630893" y="884184"/>
                  </a:lnTo>
                  <a:lnTo>
                    <a:pt x="1632753" y="886807"/>
                  </a:lnTo>
                  <a:lnTo>
                    <a:pt x="1634355" y="889431"/>
                  </a:lnTo>
                  <a:lnTo>
                    <a:pt x="1635711" y="892055"/>
                  </a:lnTo>
                  <a:lnTo>
                    <a:pt x="1636715" y="894678"/>
                  </a:lnTo>
                  <a:lnTo>
                    <a:pt x="1637560" y="897302"/>
                  </a:lnTo>
                  <a:lnTo>
                    <a:pt x="1637960" y="899926"/>
                  </a:lnTo>
                  <a:lnTo>
                    <a:pt x="1638269" y="902550"/>
                  </a:lnTo>
                  <a:lnTo>
                    <a:pt x="1638082" y="905173"/>
                  </a:lnTo>
                  <a:lnTo>
                    <a:pt x="1637784" y="907797"/>
                  </a:lnTo>
                  <a:lnTo>
                    <a:pt x="1637080" y="910421"/>
                  </a:lnTo>
                  <a:lnTo>
                    <a:pt x="1636175" y="913044"/>
                  </a:lnTo>
                  <a:lnTo>
                    <a:pt x="1634956" y="915668"/>
                  </a:lnTo>
                  <a:lnTo>
                    <a:pt x="1633447" y="918292"/>
                  </a:lnTo>
                  <a:lnTo>
                    <a:pt x="1631716" y="920915"/>
                  </a:lnTo>
                  <a:lnTo>
                    <a:pt x="1629610" y="923539"/>
                  </a:lnTo>
                  <a:lnTo>
                    <a:pt x="1627374" y="926163"/>
                  </a:lnTo>
                  <a:lnTo>
                    <a:pt x="1624678" y="928786"/>
                  </a:lnTo>
                  <a:lnTo>
                    <a:pt x="1621896" y="931410"/>
                  </a:lnTo>
                  <a:lnTo>
                    <a:pt x="1618671" y="934034"/>
                  </a:lnTo>
                  <a:lnTo>
                    <a:pt x="1615316" y="936658"/>
                  </a:lnTo>
                  <a:lnTo>
                    <a:pt x="1611612" y="939281"/>
                  </a:lnTo>
                  <a:lnTo>
                    <a:pt x="1607699" y="941905"/>
                  </a:lnTo>
                  <a:lnTo>
                    <a:pt x="1603528" y="944529"/>
                  </a:lnTo>
                  <a:lnTo>
                    <a:pt x="1599074" y="947152"/>
                  </a:lnTo>
                  <a:lnTo>
                    <a:pt x="1594450" y="949776"/>
                  </a:lnTo>
                  <a:lnTo>
                    <a:pt x="1589476" y="952400"/>
                  </a:lnTo>
                  <a:lnTo>
                    <a:pt x="1584414" y="955023"/>
                  </a:lnTo>
                  <a:lnTo>
                    <a:pt x="1578941" y="957647"/>
                  </a:lnTo>
                  <a:lnTo>
                    <a:pt x="1573397" y="960271"/>
                  </a:lnTo>
                  <a:lnTo>
                    <a:pt x="1567511" y="962894"/>
                  </a:lnTo>
                  <a:lnTo>
                    <a:pt x="1561500" y="965518"/>
                  </a:lnTo>
                  <a:lnTo>
                    <a:pt x="1555230" y="968142"/>
                  </a:lnTo>
                  <a:lnTo>
                    <a:pt x="1548777" y="970766"/>
                  </a:lnTo>
                  <a:lnTo>
                    <a:pt x="1542143" y="973389"/>
                  </a:lnTo>
                  <a:lnTo>
                    <a:pt x="1535276" y="976013"/>
                  </a:lnTo>
                  <a:lnTo>
                    <a:pt x="1528300" y="978637"/>
                  </a:lnTo>
                  <a:lnTo>
                    <a:pt x="1521050" y="981260"/>
                  </a:lnTo>
                  <a:lnTo>
                    <a:pt x="1513743" y="983884"/>
                  </a:lnTo>
                  <a:lnTo>
                    <a:pt x="1506149" y="986508"/>
                  </a:lnTo>
                  <a:lnTo>
                    <a:pt x="1498497" y="989131"/>
                  </a:lnTo>
                  <a:lnTo>
                    <a:pt x="1490628" y="991755"/>
                  </a:lnTo>
                  <a:lnTo>
                    <a:pt x="1482663" y="994379"/>
                  </a:lnTo>
                  <a:lnTo>
                    <a:pt x="1474543" y="997002"/>
                  </a:lnTo>
                  <a:lnTo>
                    <a:pt x="1466297" y="999626"/>
                  </a:lnTo>
                  <a:lnTo>
                    <a:pt x="1457951" y="1002250"/>
                  </a:lnTo>
                  <a:lnTo>
                    <a:pt x="1449456" y="1004874"/>
                  </a:lnTo>
                  <a:lnTo>
                    <a:pt x="1440908" y="1007497"/>
                  </a:lnTo>
                  <a:lnTo>
                    <a:pt x="1432198" y="1010121"/>
                  </a:lnTo>
                  <a:lnTo>
                    <a:pt x="1423458" y="1012745"/>
                  </a:lnTo>
                  <a:lnTo>
                    <a:pt x="1414580" y="1015368"/>
                  </a:lnTo>
                  <a:lnTo>
                    <a:pt x="1405667" y="1017992"/>
                  </a:lnTo>
                  <a:lnTo>
                    <a:pt x="1396660" y="1020616"/>
                  </a:lnTo>
                  <a:lnTo>
                    <a:pt x="1387608" y="1023239"/>
                  </a:lnTo>
                  <a:lnTo>
                    <a:pt x="1378496" y="1025863"/>
                  </a:lnTo>
                  <a:lnTo>
                    <a:pt x="1369336" y="1028487"/>
                  </a:lnTo>
                  <a:lnTo>
                    <a:pt x="1360144" y="1031110"/>
                  </a:lnTo>
                  <a:lnTo>
                    <a:pt x="1350907" y="1033734"/>
                  </a:lnTo>
                  <a:lnTo>
                    <a:pt x="1341659" y="1036358"/>
                  </a:lnTo>
                  <a:lnTo>
                    <a:pt x="1332378" y="1038982"/>
                  </a:lnTo>
                  <a:lnTo>
                    <a:pt x="1323094" y="1041605"/>
                  </a:lnTo>
                  <a:lnTo>
                    <a:pt x="1313800" y="1044229"/>
                  </a:lnTo>
                  <a:lnTo>
                    <a:pt x="1304509" y="1046853"/>
                  </a:lnTo>
                  <a:lnTo>
                    <a:pt x="1295226" y="1049476"/>
                  </a:lnTo>
                  <a:lnTo>
                    <a:pt x="1285958" y="1052100"/>
                  </a:lnTo>
                  <a:lnTo>
                    <a:pt x="1276705" y="1054724"/>
                  </a:lnTo>
                  <a:lnTo>
                    <a:pt x="1267487" y="1057347"/>
                  </a:lnTo>
                  <a:lnTo>
                    <a:pt x="1258285" y="1059971"/>
                  </a:lnTo>
                  <a:lnTo>
                    <a:pt x="1249143" y="1062595"/>
                  </a:lnTo>
                  <a:lnTo>
                    <a:pt x="1240014" y="1065218"/>
                  </a:lnTo>
                  <a:lnTo>
                    <a:pt x="1230971" y="1067842"/>
                  </a:lnTo>
                  <a:lnTo>
                    <a:pt x="1221949" y="1070466"/>
                  </a:lnTo>
                  <a:lnTo>
                    <a:pt x="1213012" y="1073090"/>
                  </a:lnTo>
                  <a:lnTo>
                    <a:pt x="1204121" y="1075713"/>
                  </a:lnTo>
                  <a:lnTo>
                    <a:pt x="1195305" y="1078337"/>
                  </a:lnTo>
                  <a:lnTo>
                    <a:pt x="1186565" y="1080961"/>
                  </a:lnTo>
                  <a:lnTo>
                    <a:pt x="1177887" y="1083584"/>
                  </a:lnTo>
                  <a:lnTo>
                    <a:pt x="1169318" y="1086208"/>
                  </a:lnTo>
                  <a:lnTo>
                    <a:pt x="1160790" y="1088832"/>
                  </a:lnTo>
                  <a:lnTo>
                    <a:pt x="1152410" y="1091455"/>
                  </a:lnTo>
                  <a:lnTo>
                    <a:pt x="1144060" y="1094079"/>
                  </a:lnTo>
                  <a:lnTo>
                    <a:pt x="1135872" y="1096703"/>
                  </a:lnTo>
                  <a:lnTo>
                    <a:pt x="1127731" y="1099326"/>
                  </a:lnTo>
                  <a:lnTo>
                    <a:pt x="1119728" y="1101950"/>
                  </a:lnTo>
                  <a:lnTo>
                    <a:pt x="1111810" y="1104574"/>
                  </a:lnTo>
                  <a:lnTo>
                    <a:pt x="1104003" y="1107197"/>
                  </a:lnTo>
                  <a:lnTo>
                    <a:pt x="1096320" y="1109821"/>
                  </a:lnTo>
                  <a:lnTo>
                    <a:pt x="1088716" y="1112445"/>
                  </a:lnTo>
                  <a:lnTo>
                    <a:pt x="1081279" y="1115069"/>
                  </a:lnTo>
                  <a:lnTo>
                    <a:pt x="1073887" y="1117692"/>
                  </a:lnTo>
                  <a:lnTo>
                    <a:pt x="1066704" y="1120316"/>
                  </a:lnTo>
                  <a:lnTo>
                    <a:pt x="1059559" y="1122940"/>
                  </a:lnTo>
                  <a:lnTo>
                    <a:pt x="1052607" y="1125563"/>
                  </a:lnTo>
                  <a:lnTo>
                    <a:pt x="1045725" y="1128187"/>
                  </a:lnTo>
                  <a:lnTo>
                    <a:pt x="1038999" y="1130811"/>
                  </a:lnTo>
                  <a:lnTo>
                    <a:pt x="1032386" y="1133434"/>
                  </a:lnTo>
                  <a:lnTo>
                    <a:pt x="1025890" y="1136058"/>
                  </a:lnTo>
                  <a:lnTo>
                    <a:pt x="1019548" y="1138682"/>
                  </a:lnTo>
                  <a:lnTo>
                    <a:pt x="1013284" y="1141305"/>
                  </a:lnTo>
                  <a:lnTo>
                    <a:pt x="1007216" y="1143929"/>
                  </a:lnTo>
                  <a:lnTo>
                    <a:pt x="1001188" y="1146553"/>
                  </a:lnTo>
                  <a:lnTo>
                    <a:pt x="995391" y="1149177"/>
                  </a:lnTo>
                  <a:lnTo>
                    <a:pt x="989638" y="1151800"/>
                  </a:lnTo>
                  <a:lnTo>
                    <a:pt x="984073" y="1154424"/>
                  </a:lnTo>
                  <a:lnTo>
                    <a:pt x="978595" y="1157048"/>
                  </a:lnTo>
                  <a:lnTo>
                    <a:pt x="973262" y="1159671"/>
                  </a:lnTo>
                  <a:lnTo>
                    <a:pt x="968055" y="1162295"/>
                  </a:lnTo>
                  <a:lnTo>
                    <a:pt x="962952" y="1164919"/>
                  </a:lnTo>
                  <a:lnTo>
                    <a:pt x="958013" y="1167542"/>
                  </a:lnTo>
                  <a:lnTo>
                    <a:pt x="953138" y="1170166"/>
                  </a:lnTo>
                  <a:lnTo>
                    <a:pt x="948464" y="1172790"/>
                  </a:lnTo>
                  <a:lnTo>
                    <a:pt x="943830" y="1175413"/>
                  </a:lnTo>
                  <a:lnTo>
                    <a:pt x="939399" y="1178037"/>
                  </a:lnTo>
                  <a:lnTo>
                    <a:pt x="935023" y="1180661"/>
                  </a:lnTo>
                  <a:lnTo>
                    <a:pt x="930808" y="1183285"/>
                  </a:lnTo>
                  <a:lnTo>
                    <a:pt x="926684" y="1185908"/>
                  </a:lnTo>
                  <a:lnTo>
                    <a:pt x="922682" y="1188532"/>
                  </a:lnTo>
                  <a:lnTo>
                    <a:pt x="918803" y="1191156"/>
                  </a:lnTo>
                  <a:lnTo>
                    <a:pt x="915007" y="1193779"/>
                  </a:lnTo>
                  <a:lnTo>
                    <a:pt x="911368" y="1196403"/>
                  </a:lnTo>
                  <a:lnTo>
                    <a:pt x="907772" y="1199027"/>
                  </a:lnTo>
                  <a:lnTo>
                    <a:pt x="904364" y="1201650"/>
                  </a:lnTo>
                  <a:lnTo>
                    <a:pt x="900989" y="1204274"/>
                  </a:lnTo>
                  <a:lnTo>
                    <a:pt x="897778" y="1206898"/>
                  </a:lnTo>
                  <a:lnTo>
                    <a:pt x="894624" y="1209521"/>
                  </a:lnTo>
                  <a:lnTo>
                    <a:pt x="891596" y="1212145"/>
                  </a:lnTo>
                  <a:lnTo>
                    <a:pt x="888654" y="1214769"/>
                  </a:lnTo>
                  <a:lnTo>
                    <a:pt x="885803" y="1217393"/>
                  </a:lnTo>
                  <a:lnTo>
                    <a:pt x="883064" y="1220016"/>
                  </a:lnTo>
                  <a:lnTo>
                    <a:pt x="880383" y="1222640"/>
                  </a:lnTo>
                  <a:lnTo>
                    <a:pt x="877839" y="1225264"/>
                  </a:lnTo>
                  <a:lnTo>
                    <a:pt x="875323" y="1227887"/>
                  </a:lnTo>
                  <a:lnTo>
                    <a:pt x="872962" y="1230511"/>
                  </a:lnTo>
                  <a:lnTo>
                    <a:pt x="870630" y="1233135"/>
                  </a:lnTo>
                  <a:lnTo>
                    <a:pt x="868419" y="1235758"/>
                  </a:lnTo>
                  <a:lnTo>
                    <a:pt x="866260" y="1238382"/>
                  </a:lnTo>
                  <a:lnTo>
                    <a:pt x="864193" y="1241006"/>
                  </a:lnTo>
                  <a:lnTo>
                    <a:pt x="862200" y="1243629"/>
                  </a:lnTo>
                  <a:lnTo>
                    <a:pt x="860269" y="1246253"/>
                  </a:lnTo>
                  <a:lnTo>
                    <a:pt x="858432" y="1248877"/>
                  </a:lnTo>
                  <a:lnTo>
                    <a:pt x="856632" y="1251501"/>
                  </a:lnTo>
                  <a:lnTo>
                    <a:pt x="854941" y="1254124"/>
                  </a:lnTo>
                  <a:lnTo>
                    <a:pt x="853273" y="1256748"/>
                  </a:lnTo>
                  <a:lnTo>
                    <a:pt x="851713" y="1259372"/>
                  </a:lnTo>
                  <a:lnTo>
                    <a:pt x="850181" y="1261995"/>
                  </a:lnTo>
                  <a:lnTo>
                    <a:pt x="848733" y="1264619"/>
                  </a:lnTo>
                  <a:lnTo>
                    <a:pt x="847328" y="1267243"/>
                  </a:lnTo>
                  <a:lnTo>
                    <a:pt x="845985" y="1269866"/>
                  </a:lnTo>
                  <a:lnTo>
                    <a:pt x="844701" y="1272490"/>
                  </a:lnTo>
                  <a:lnTo>
                    <a:pt x="843456" y="1275114"/>
                  </a:lnTo>
                  <a:lnTo>
                    <a:pt x="842284" y="1277737"/>
                  </a:lnTo>
                  <a:lnTo>
                    <a:pt x="841133" y="1280361"/>
                  </a:lnTo>
                  <a:lnTo>
                    <a:pt x="840065" y="1282985"/>
                  </a:lnTo>
                  <a:lnTo>
                    <a:pt x="839011" y="1285609"/>
                  </a:lnTo>
                  <a:lnTo>
                    <a:pt x="838030" y="1288232"/>
                  </a:lnTo>
                  <a:lnTo>
                    <a:pt x="837072" y="1290856"/>
                  </a:lnTo>
                  <a:lnTo>
                    <a:pt x="836168" y="1293480"/>
                  </a:lnTo>
                  <a:lnTo>
                    <a:pt x="835299" y="1296103"/>
                  </a:lnTo>
                  <a:lnTo>
                    <a:pt x="834467" y="1298727"/>
                  </a:lnTo>
                  <a:lnTo>
                    <a:pt x="833679" y="1301351"/>
                  </a:lnTo>
                  <a:lnTo>
                    <a:pt x="832915" y="1303974"/>
                  </a:lnTo>
                  <a:lnTo>
                    <a:pt x="832202" y="1306598"/>
                  </a:lnTo>
                  <a:lnTo>
                    <a:pt x="831501" y="1309222"/>
                  </a:lnTo>
                  <a:lnTo>
                    <a:pt x="830858" y="1311845"/>
                  </a:lnTo>
                  <a:lnTo>
                    <a:pt x="830225" y="1314469"/>
                  </a:lnTo>
                  <a:lnTo>
                    <a:pt x="829637" y="1317093"/>
                  </a:lnTo>
                  <a:lnTo>
                    <a:pt x="829066" y="1319717"/>
                  </a:lnTo>
                  <a:lnTo>
                    <a:pt x="828528" y="1322340"/>
                  </a:lnTo>
                  <a:lnTo>
                    <a:pt x="828015" y="1324964"/>
                  </a:lnTo>
                  <a:lnTo>
                    <a:pt x="827524" y="1327588"/>
                  </a:lnTo>
                  <a:lnTo>
                    <a:pt x="827064" y="1330211"/>
                  </a:lnTo>
                  <a:lnTo>
                    <a:pt x="826616" y="1332835"/>
                  </a:lnTo>
                  <a:lnTo>
                    <a:pt x="826203" y="1335459"/>
                  </a:lnTo>
                  <a:lnTo>
                    <a:pt x="825798" y="1338082"/>
                  </a:lnTo>
                  <a:lnTo>
                    <a:pt x="825427" y="13407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70478" y="1198960"/>
              <a:ext cx="333393" cy="5007971"/>
            </a:xfrm>
            <a:custGeom>
              <a:avLst/>
              <a:pathLst>
                <a:path w="333393" h="5007971">
                  <a:moveTo>
                    <a:pt x="165491" y="5007971"/>
                  </a:moveTo>
                  <a:lnTo>
                    <a:pt x="165411" y="4998171"/>
                  </a:lnTo>
                  <a:lnTo>
                    <a:pt x="165324" y="4988370"/>
                  </a:lnTo>
                  <a:lnTo>
                    <a:pt x="165233" y="4978570"/>
                  </a:lnTo>
                  <a:lnTo>
                    <a:pt x="165137" y="4968770"/>
                  </a:lnTo>
                  <a:lnTo>
                    <a:pt x="165034" y="4958969"/>
                  </a:lnTo>
                  <a:lnTo>
                    <a:pt x="164928" y="4949169"/>
                  </a:lnTo>
                  <a:lnTo>
                    <a:pt x="164811" y="4939369"/>
                  </a:lnTo>
                  <a:lnTo>
                    <a:pt x="164691" y="4929568"/>
                  </a:lnTo>
                  <a:lnTo>
                    <a:pt x="164564" y="4919768"/>
                  </a:lnTo>
                  <a:lnTo>
                    <a:pt x="164429" y="4909968"/>
                  </a:lnTo>
                  <a:lnTo>
                    <a:pt x="164288" y="4900167"/>
                  </a:lnTo>
                  <a:lnTo>
                    <a:pt x="164136" y="4890367"/>
                  </a:lnTo>
                  <a:lnTo>
                    <a:pt x="163981" y="4880567"/>
                  </a:lnTo>
                  <a:lnTo>
                    <a:pt x="163813" y="4870766"/>
                  </a:lnTo>
                  <a:lnTo>
                    <a:pt x="163638" y="4860966"/>
                  </a:lnTo>
                  <a:lnTo>
                    <a:pt x="163454" y="4851166"/>
                  </a:lnTo>
                  <a:lnTo>
                    <a:pt x="163259" y="4841365"/>
                  </a:lnTo>
                  <a:lnTo>
                    <a:pt x="163059" y="4831565"/>
                  </a:lnTo>
                  <a:lnTo>
                    <a:pt x="162842" y="4821765"/>
                  </a:lnTo>
                  <a:lnTo>
                    <a:pt x="162619" y="4811964"/>
                  </a:lnTo>
                  <a:lnTo>
                    <a:pt x="162382" y="4802164"/>
                  </a:lnTo>
                  <a:lnTo>
                    <a:pt x="162135" y="4792364"/>
                  </a:lnTo>
                  <a:lnTo>
                    <a:pt x="161877" y="4782563"/>
                  </a:lnTo>
                  <a:lnTo>
                    <a:pt x="161603" y="4772763"/>
                  </a:lnTo>
                  <a:lnTo>
                    <a:pt x="161323" y="4762963"/>
                  </a:lnTo>
                  <a:lnTo>
                    <a:pt x="161020" y="4753162"/>
                  </a:lnTo>
                  <a:lnTo>
                    <a:pt x="160710" y="4743362"/>
                  </a:lnTo>
                  <a:lnTo>
                    <a:pt x="160384" y="4733562"/>
                  </a:lnTo>
                  <a:lnTo>
                    <a:pt x="160042" y="4723761"/>
                  </a:lnTo>
                  <a:lnTo>
                    <a:pt x="159690" y="4713961"/>
                  </a:lnTo>
                  <a:lnTo>
                    <a:pt x="159314" y="4704161"/>
                  </a:lnTo>
                  <a:lnTo>
                    <a:pt x="158930" y="4694360"/>
                  </a:lnTo>
                  <a:lnTo>
                    <a:pt x="158522" y="4684560"/>
                  </a:lnTo>
                  <a:lnTo>
                    <a:pt x="158102" y="4674760"/>
                  </a:lnTo>
                  <a:lnTo>
                    <a:pt x="157663" y="4664959"/>
                  </a:lnTo>
                  <a:lnTo>
                    <a:pt x="157203" y="4655159"/>
                  </a:lnTo>
                  <a:lnTo>
                    <a:pt x="156733" y="4645359"/>
                  </a:lnTo>
                  <a:lnTo>
                    <a:pt x="156232" y="4635558"/>
                  </a:lnTo>
                  <a:lnTo>
                    <a:pt x="155721" y="4625758"/>
                  </a:lnTo>
                  <a:lnTo>
                    <a:pt x="155183" y="4615958"/>
                  </a:lnTo>
                  <a:lnTo>
                    <a:pt x="154627" y="4606157"/>
                  </a:lnTo>
                  <a:lnTo>
                    <a:pt x="154054" y="4596357"/>
                  </a:lnTo>
                  <a:lnTo>
                    <a:pt x="153451" y="4586557"/>
                  </a:lnTo>
                  <a:lnTo>
                    <a:pt x="152838" y="4576756"/>
                  </a:lnTo>
                  <a:lnTo>
                    <a:pt x="152188" y="4566956"/>
                  </a:lnTo>
                  <a:lnTo>
                    <a:pt x="151525" y="4557156"/>
                  </a:lnTo>
                  <a:lnTo>
                    <a:pt x="150835" y="4547355"/>
                  </a:lnTo>
                  <a:lnTo>
                    <a:pt x="150120" y="4537555"/>
                  </a:lnTo>
                  <a:lnTo>
                    <a:pt x="149388" y="4527755"/>
                  </a:lnTo>
                  <a:lnTo>
                    <a:pt x="148619" y="4517954"/>
                  </a:lnTo>
                  <a:lnTo>
                    <a:pt x="147839" y="4508154"/>
                  </a:lnTo>
                  <a:lnTo>
                    <a:pt x="147021" y="4498354"/>
                  </a:lnTo>
                  <a:lnTo>
                    <a:pt x="146184" y="4488553"/>
                  </a:lnTo>
                  <a:lnTo>
                    <a:pt x="145321" y="4478753"/>
                  </a:lnTo>
                  <a:lnTo>
                    <a:pt x="144426" y="4468953"/>
                  </a:lnTo>
                  <a:lnTo>
                    <a:pt x="143517" y="4459152"/>
                  </a:lnTo>
                  <a:lnTo>
                    <a:pt x="142563" y="4449352"/>
                  </a:lnTo>
                  <a:lnTo>
                    <a:pt x="141597" y="4439552"/>
                  </a:lnTo>
                  <a:lnTo>
                    <a:pt x="140594" y="4429751"/>
                  </a:lnTo>
                  <a:lnTo>
                    <a:pt x="139566" y="4419951"/>
                  </a:lnTo>
                  <a:lnTo>
                    <a:pt x="138516" y="4410151"/>
                  </a:lnTo>
                  <a:lnTo>
                    <a:pt x="137427" y="4400350"/>
                  </a:lnTo>
                  <a:lnTo>
                    <a:pt x="136325" y="4390550"/>
                  </a:lnTo>
                  <a:lnTo>
                    <a:pt x="135178" y="4380750"/>
                  </a:lnTo>
                  <a:lnTo>
                    <a:pt x="134014" y="4370949"/>
                  </a:lnTo>
                  <a:lnTo>
                    <a:pt x="132818" y="4361149"/>
                  </a:lnTo>
                  <a:lnTo>
                    <a:pt x="131593" y="4351349"/>
                  </a:lnTo>
                  <a:lnTo>
                    <a:pt x="130349" y="4341548"/>
                  </a:lnTo>
                  <a:lnTo>
                    <a:pt x="129062" y="4331748"/>
                  </a:lnTo>
                  <a:lnTo>
                    <a:pt x="127762" y="4321948"/>
                  </a:lnTo>
                  <a:lnTo>
                    <a:pt x="126422" y="4312147"/>
                  </a:lnTo>
                  <a:lnTo>
                    <a:pt x="125062" y="4302347"/>
                  </a:lnTo>
                  <a:lnTo>
                    <a:pt x="123675" y="4292547"/>
                  </a:lnTo>
                  <a:lnTo>
                    <a:pt x="122257" y="4282746"/>
                  </a:lnTo>
                  <a:lnTo>
                    <a:pt x="120824" y="4272946"/>
                  </a:lnTo>
                  <a:lnTo>
                    <a:pt x="119348" y="4263146"/>
                  </a:lnTo>
                  <a:lnTo>
                    <a:pt x="117861" y="4253345"/>
                  </a:lnTo>
                  <a:lnTo>
                    <a:pt x="116340" y="4243545"/>
                  </a:lnTo>
                  <a:lnTo>
                    <a:pt x="114799" y="4233745"/>
                  </a:lnTo>
                  <a:lnTo>
                    <a:pt x="113237" y="4223944"/>
                  </a:lnTo>
                  <a:lnTo>
                    <a:pt x="111644" y="4214144"/>
                  </a:lnTo>
                  <a:lnTo>
                    <a:pt x="110041" y="4204344"/>
                  </a:lnTo>
                  <a:lnTo>
                    <a:pt x="108403" y="4194543"/>
                  </a:lnTo>
                  <a:lnTo>
                    <a:pt x="106753" y="4184743"/>
                  </a:lnTo>
                  <a:lnTo>
                    <a:pt x="105080" y="4174943"/>
                  </a:lnTo>
                  <a:lnTo>
                    <a:pt x="103387" y="4165142"/>
                  </a:lnTo>
                  <a:lnTo>
                    <a:pt x="101682" y="4155342"/>
                  </a:lnTo>
                  <a:lnTo>
                    <a:pt x="99951" y="4145542"/>
                  </a:lnTo>
                  <a:lnTo>
                    <a:pt x="98213" y="4135741"/>
                  </a:lnTo>
                  <a:lnTo>
                    <a:pt x="96452" y="4125941"/>
                  </a:lnTo>
                  <a:lnTo>
                    <a:pt x="94682" y="4116141"/>
                  </a:lnTo>
                  <a:lnTo>
                    <a:pt x="92899" y="4106340"/>
                  </a:lnTo>
                  <a:lnTo>
                    <a:pt x="91103" y="4096540"/>
                  </a:lnTo>
                  <a:lnTo>
                    <a:pt x="89301" y="4086740"/>
                  </a:lnTo>
                  <a:lnTo>
                    <a:pt x="87484" y="4076939"/>
                  </a:lnTo>
                  <a:lnTo>
                    <a:pt x="85664" y="4067139"/>
                  </a:lnTo>
                  <a:lnTo>
                    <a:pt x="83836" y="4057339"/>
                  </a:lnTo>
                  <a:lnTo>
                    <a:pt x="82004" y="4047538"/>
                  </a:lnTo>
                  <a:lnTo>
                    <a:pt x="80168" y="4037738"/>
                  </a:lnTo>
                  <a:lnTo>
                    <a:pt x="78330" y="4027938"/>
                  </a:lnTo>
                  <a:lnTo>
                    <a:pt x="76492" y="4018137"/>
                  </a:lnTo>
                  <a:lnTo>
                    <a:pt x="74656" y="4008337"/>
                  </a:lnTo>
                  <a:lnTo>
                    <a:pt x="72821" y="3998537"/>
                  </a:lnTo>
                  <a:lnTo>
                    <a:pt x="70991" y="3988736"/>
                  </a:lnTo>
                  <a:lnTo>
                    <a:pt x="69167" y="3978936"/>
                  </a:lnTo>
                  <a:lnTo>
                    <a:pt x="67348" y="3969136"/>
                  </a:lnTo>
                  <a:lnTo>
                    <a:pt x="65543" y="3959335"/>
                  </a:lnTo>
                  <a:lnTo>
                    <a:pt x="63743" y="3949535"/>
                  </a:lnTo>
                  <a:lnTo>
                    <a:pt x="61960" y="3939735"/>
                  </a:lnTo>
                  <a:lnTo>
                    <a:pt x="60188" y="3929934"/>
                  </a:lnTo>
                  <a:lnTo>
                    <a:pt x="58430" y="3920134"/>
                  </a:lnTo>
                  <a:lnTo>
                    <a:pt x="56694" y="3910334"/>
                  </a:lnTo>
                  <a:lnTo>
                    <a:pt x="54967" y="3900533"/>
                  </a:lnTo>
                  <a:lnTo>
                    <a:pt x="53274" y="3890733"/>
                  </a:lnTo>
                  <a:lnTo>
                    <a:pt x="51592" y="3880933"/>
                  </a:lnTo>
                  <a:lnTo>
                    <a:pt x="49939" y="3871132"/>
                  </a:lnTo>
                  <a:lnTo>
                    <a:pt x="48310" y="3861332"/>
                  </a:lnTo>
                  <a:lnTo>
                    <a:pt x="46703" y="3851532"/>
                  </a:lnTo>
                  <a:lnTo>
                    <a:pt x="45134" y="3841731"/>
                  </a:lnTo>
                  <a:lnTo>
                    <a:pt x="43579" y="3831931"/>
                  </a:lnTo>
                  <a:lnTo>
                    <a:pt x="42073" y="3822131"/>
                  </a:lnTo>
                  <a:lnTo>
                    <a:pt x="40588" y="3812330"/>
                  </a:lnTo>
                  <a:lnTo>
                    <a:pt x="39140" y="3802530"/>
                  </a:lnTo>
                  <a:lnTo>
                    <a:pt x="37731" y="3792729"/>
                  </a:lnTo>
                  <a:lnTo>
                    <a:pt x="36345" y="3782929"/>
                  </a:lnTo>
                  <a:lnTo>
                    <a:pt x="35018" y="3773129"/>
                  </a:lnTo>
                  <a:lnTo>
                    <a:pt x="33709" y="3763328"/>
                  </a:lnTo>
                  <a:lnTo>
                    <a:pt x="32459" y="3753528"/>
                  </a:lnTo>
                  <a:lnTo>
                    <a:pt x="31240" y="3743728"/>
                  </a:lnTo>
                  <a:lnTo>
                    <a:pt x="30062" y="3733927"/>
                  </a:lnTo>
                  <a:lnTo>
                    <a:pt x="28938" y="3724127"/>
                  </a:lnTo>
                  <a:lnTo>
                    <a:pt x="27836" y="3714327"/>
                  </a:lnTo>
                  <a:lnTo>
                    <a:pt x="26811" y="3704526"/>
                  </a:lnTo>
                  <a:lnTo>
                    <a:pt x="25808" y="3694726"/>
                  </a:lnTo>
                  <a:lnTo>
                    <a:pt x="24865" y="3684926"/>
                  </a:lnTo>
                  <a:lnTo>
                    <a:pt x="23967" y="3675125"/>
                  </a:lnTo>
                  <a:lnTo>
                    <a:pt x="23107" y="3665325"/>
                  </a:lnTo>
                  <a:lnTo>
                    <a:pt x="22316" y="3655525"/>
                  </a:lnTo>
                  <a:lnTo>
                    <a:pt x="21548" y="3645724"/>
                  </a:lnTo>
                  <a:lnTo>
                    <a:pt x="20860" y="3635924"/>
                  </a:lnTo>
                  <a:lnTo>
                    <a:pt x="20202" y="3626124"/>
                  </a:lnTo>
                  <a:lnTo>
                    <a:pt x="19602" y="3616323"/>
                  </a:lnTo>
                  <a:lnTo>
                    <a:pt x="19056" y="3606523"/>
                  </a:lnTo>
                  <a:lnTo>
                    <a:pt x="18544" y="3596723"/>
                  </a:lnTo>
                  <a:lnTo>
                    <a:pt x="18110" y="3586922"/>
                  </a:lnTo>
                  <a:lnTo>
                    <a:pt x="17700" y="3577122"/>
                  </a:lnTo>
                  <a:lnTo>
                    <a:pt x="17365" y="3567322"/>
                  </a:lnTo>
                  <a:lnTo>
                    <a:pt x="17067" y="3557521"/>
                  </a:lnTo>
                  <a:lnTo>
                    <a:pt x="16819" y="3547721"/>
                  </a:lnTo>
                  <a:lnTo>
                    <a:pt x="16633" y="3537921"/>
                  </a:lnTo>
                  <a:lnTo>
                    <a:pt x="16472" y="3528120"/>
                  </a:lnTo>
                  <a:lnTo>
                    <a:pt x="16395" y="3518320"/>
                  </a:lnTo>
                  <a:lnTo>
                    <a:pt x="16341" y="3508520"/>
                  </a:lnTo>
                  <a:lnTo>
                    <a:pt x="16349" y="3498719"/>
                  </a:lnTo>
                  <a:lnTo>
                    <a:pt x="16401" y="3488919"/>
                  </a:lnTo>
                  <a:lnTo>
                    <a:pt x="16492" y="3479119"/>
                  </a:lnTo>
                  <a:lnTo>
                    <a:pt x="16646" y="3469318"/>
                  </a:lnTo>
                  <a:lnTo>
                    <a:pt x="16822" y="3459518"/>
                  </a:lnTo>
                  <a:lnTo>
                    <a:pt x="17070" y="3449718"/>
                  </a:lnTo>
                  <a:lnTo>
                    <a:pt x="17343" y="3439917"/>
                  </a:lnTo>
                  <a:lnTo>
                    <a:pt x="17665" y="3430117"/>
                  </a:lnTo>
                  <a:lnTo>
                    <a:pt x="18030" y="3420317"/>
                  </a:lnTo>
                  <a:lnTo>
                    <a:pt x="18422" y="3410516"/>
                  </a:lnTo>
                  <a:lnTo>
                    <a:pt x="18875" y="3400716"/>
                  </a:lnTo>
                  <a:lnTo>
                    <a:pt x="19345" y="3390916"/>
                  </a:lnTo>
                  <a:lnTo>
                    <a:pt x="19868" y="3381115"/>
                  </a:lnTo>
                  <a:lnTo>
                    <a:pt x="20417" y="3371315"/>
                  </a:lnTo>
                  <a:lnTo>
                    <a:pt x="20999" y="3361515"/>
                  </a:lnTo>
                  <a:lnTo>
                    <a:pt x="21620" y="3351714"/>
                  </a:lnTo>
                  <a:lnTo>
                    <a:pt x="22258" y="3341914"/>
                  </a:lnTo>
                  <a:lnTo>
                    <a:pt x="22945" y="3332114"/>
                  </a:lnTo>
                  <a:lnTo>
                    <a:pt x="23645" y="3322313"/>
                  </a:lnTo>
                  <a:lnTo>
                    <a:pt x="24379" y="3312513"/>
                  </a:lnTo>
                  <a:lnTo>
                    <a:pt x="25135" y="3302713"/>
                  </a:lnTo>
                  <a:lnTo>
                    <a:pt x="25911" y="3292912"/>
                  </a:lnTo>
                  <a:lnTo>
                    <a:pt x="26716" y="3283112"/>
                  </a:lnTo>
                  <a:lnTo>
                    <a:pt x="27530" y="3273312"/>
                  </a:lnTo>
                  <a:lnTo>
                    <a:pt x="28373" y="3263511"/>
                  </a:lnTo>
                  <a:lnTo>
                    <a:pt x="29226" y="3253711"/>
                  </a:lnTo>
                  <a:lnTo>
                    <a:pt x="30096" y="3243911"/>
                  </a:lnTo>
                  <a:lnTo>
                    <a:pt x="30979" y="3234110"/>
                  </a:lnTo>
                  <a:lnTo>
                    <a:pt x="31870" y="3224310"/>
                  </a:lnTo>
                  <a:lnTo>
                    <a:pt x="32776" y="3214510"/>
                  </a:lnTo>
                  <a:lnTo>
                    <a:pt x="33685" y="3204709"/>
                  </a:lnTo>
                  <a:lnTo>
                    <a:pt x="34604" y="3194909"/>
                  </a:lnTo>
                  <a:lnTo>
                    <a:pt x="35526" y="3185109"/>
                  </a:lnTo>
                  <a:lnTo>
                    <a:pt x="36451" y="3175308"/>
                  </a:lnTo>
                  <a:lnTo>
                    <a:pt x="37377" y="3165508"/>
                  </a:lnTo>
                  <a:lnTo>
                    <a:pt x="38303" y="3155708"/>
                  </a:lnTo>
                  <a:lnTo>
                    <a:pt x="39226" y="3145907"/>
                  </a:lnTo>
                  <a:lnTo>
                    <a:pt x="40147" y="3136107"/>
                  </a:lnTo>
                  <a:lnTo>
                    <a:pt x="41062" y="3126307"/>
                  </a:lnTo>
                  <a:lnTo>
                    <a:pt x="41969" y="3116506"/>
                  </a:lnTo>
                  <a:lnTo>
                    <a:pt x="42871" y="3106706"/>
                  </a:lnTo>
                  <a:lnTo>
                    <a:pt x="43759" y="3096906"/>
                  </a:lnTo>
                  <a:lnTo>
                    <a:pt x="44641" y="3087105"/>
                  </a:lnTo>
                  <a:lnTo>
                    <a:pt x="45504" y="3077305"/>
                  </a:lnTo>
                  <a:lnTo>
                    <a:pt x="46357" y="3067505"/>
                  </a:lnTo>
                  <a:lnTo>
                    <a:pt x="47194" y="3057704"/>
                  </a:lnTo>
                  <a:lnTo>
                    <a:pt x="48011" y="3047904"/>
                  </a:lnTo>
                  <a:lnTo>
                    <a:pt x="48818" y="3038104"/>
                  </a:lnTo>
                  <a:lnTo>
                    <a:pt x="49594" y="3028303"/>
                  </a:lnTo>
                  <a:lnTo>
                    <a:pt x="50361" y="3018503"/>
                  </a:lnTo>
                  <a:lnTo>
                    <a:pt x="51097" y="3008703"/>
                  </a:lnTo>
                  <a:lnTo>
                    <a:pt x="51814" y="2998902"/>
                  </a:lnTo>
                  <a:lnTo>
                    <a:pt x="52509" y="2989102"/>
                  </a:lnTo>
                  <a:lnTo>
                    <a:pt x="53173" y="2979302"/>
                  </a:lnTo>
                  <a:lnTo>
                    <a:pt x="53824" y="2969501"/>
                  </a:lnTo>
                  <a:lnTo>
                    <a:pt x="54430" y="2959701"/>
                  </a:lnTo>
                  <a:lnTo>
                    <a:pt x="55021" y="2949901"/>
                  </a:lnTo>
                  <a:lnTo>
                    <a:pt x="55577" y="2940100"/>
                  </a:lnTo>
                  <a:lnTo>
                    <a:pt x="56105" y="2930300"/>
                  </a:lnTo>
                  <a:lnTo>
                    <a:pt x="56609" y="2920500"/>
                  </a:lnTo>
                  <a:lnTo>
                    <a:pt x="57069" y="2910699"/>
                  </a:lnTo>
                  <a:lnTo>
                    <a:pt x="57515" y="2900899"/>
                  </a:lnTo>
                  <a:lnTo>
                    <a:pt x="57910" y="2891099"/>
                  </a:lnTo>
                  <a:lnTo>
                    <a:pt x="58284" y="2881298"/>
                  </a:lnTo>
                  <a:lnTo>
                    <a:pt x="58621" y="2871498"/>
                  </a:lnTo>
                  <a:lnTo>
                    <a:pt x="58922" y="2861698"/>
                  </a:lnTo>
                  <a:lnTo>
                    <a:pt x="59200" y="2851897"/>
                  </a:lnTo>
                  <a:lnTo>
                    <a:pt x="59425" y="2842097"/>
                  </a:lnTo>
                  <a:lnTo>
                    <a:pt x="59634" y="2832297"/>
                  </a:lnTo>
                  <a:lnTo>
                    <a:pt x="59792" y="2822496"/>
                  </a:lnTo>
                  <a:lnTo>
                    <a:pt x="59923" y="2812696"/>
                  </a:lnTo>
                  <a:lnTo>
                    <a:pt x="60020" y="2802896"/>
                  </a:lnTo>
                  <a:lnTo>
                    <a:pt x="60073" y="2793095"/>
                  </a:lnTo>
                  <a:lnTo>
                    <a:pt x="60109" y="2783295"/>
                  </a:lnTo>
                  <a:lnTo>
                    <a:pt x="60083" y="2773495"/>
                  </a:lnTo>
                  <a:lnTo>
                    <a:pt x="60040" y="2763694"/>
                  </a:lnTo>
                  <a:lnTo>
                    <a:pt x="59953" y="2753894"/>
                  </a:lnTo>
                  <a:lnTo>
                    <a:pt x="59832" y="2744094"/>
                  </a:lnTo>
                  <a:lnTo>
                    <a:pt x="59683" y="2734293"/>
                  </a:lnTo>
                  <a:lnTo>
                    <a:pt x="59484" y="2724493"/>
                  </a:lnTo>
                  <a:lnTo>
                    <a:pt x="59269" y="2714693"/>
                  </a:lnTo>
                  <a:lnTo>
                    <a:pt x="58999" y="2704892"/>
                  </a:lnTo>
                  <a:lnTo>
                    <a:pt x="58708" y="2695092"/>
                  </a:lnTo>
                  <a:lnTo>
                    <a:pt x="58380" y="2685292"/>
                  </a:lnTo>
                  <a:lnTo>
                    <a:pt x="58014" y="2675491"/>
                  </a:lnTo>
                  <a:lnTo>
                    <a:pt x="57628" y="2665691"/>
                  </a:lnTo>
                  <a:lnTo>
                    <a:pt x="57190" y="2655891"/>
                  </a:lnTo>
                  <a:lnTo>
                    <a:pt x="56738" y="2646090"/>
                  </a:lnTo>
                  <a:lnTo>
                    <a:pt x="56240" y="2636290"/>
                  </a:lnTo>
                  <a:lnTo>
                    <a:pt x="55718" y="2626490"/>
                  </a:lnTo>
                  <a:lnTo>
                    <a:pt x="55168" y="2616689"/>
                  </a:lnTo>
                  <a:lnTo>
                    <a:pt x="54580" y="2606889"/>
                  </a:lnTo>
                  <a:lnTo>
                    <a:pt x="53978" y="2597089"/>
                  </a:lnTo>
                  <a:lnTo>
                    <a:pt x="53327" y="2587288"/>
                  </a:lnTo>
                  <a:lnTo>
                    <a:pt x="52664" y="2577488"/>
                  </a:lnTo>
                  <a:lnTo>
                    <a:pt x="51967" y="2567688"/>
                  </a:lnTo>
                  <a:lnTo>
                    <a:pt x="51245" y="2557887"/>
                  </a:lnTo>
                  <a:lnTo>
                    <a:pt x="50503" y="2548087"/>
                  </a:lnTo>
                  <a:lnTo>
                    <a:pt x="49728" y="2538286"/>
                  </a:lnTo>
                  <a:lnTo>
                    <a:pt x="48941" y="2528486"/>
                  </a:lnTo>
                  <a:lnTo>
                    <a:pt x="48118" y="2518686"/>
                  </a:lnTo>
                  <a:lnTo>
                    <a:pt x="47283" y="2508885"/>
                  </a:lnTo>
                  <a:lnTo>
                    <a:pt x="46425" y="2499085"/>
                  </a:lnTo>
                  <a:lnTo>
                    <a:pt x="45545" y="2489285"/>
                  </a:lnTo>
                  <a:lnTo>
                    <a:pt x="44654" y="2479484"/>
                  </a:lnTo>
                  <a:lnTo>
                    <a:pt x="43735" y="2469684"/>
                  </a:lnTo>
                  <a:lnTo>
                    <a:pt x="42808" y="2459884"/>
                  </a:lnTo>
                  <a:lnTo>
                    <a:pt x="41859" y="2450083"/>
                  </a:lnTo>
                  <a:lnTo>
                    <a:pt x="40900" y="2440283"/>
                  </a:lnTo>
                  <a:lnTo>
                    <a:pt x="39928" y="2430483"/>
                  </a:lnTo>
                  <a:lnTo>
                    <a:pt x="38941" y="2420682"/>
                  </a:lnTo>
                  <a:lnTo>
                    <a:pt x="37948" y="2410882"/>
                  </a:lnTo>
                  <a:lnTo>
                    <a:pt x="36939" y="2401082"/>
                  </a:lnTo>
                  <a:lnTo>
                    <a:pt x="35926" y="2391281"/>
                  </a:lnTo>
                  <a:lnTo>
                    <a:pt x="34903" y="2381481"/>
                  </a:lnTo>
                  <a:lnTo>
                    <a:pt x="33875" y="2371681"/>
                  </a:lnTo>
                  <a:lnTo>
                    <a:pt x="32843" y="2361880"/>
                  </a:lnTo>
                  <a:lnTo>
                    <a:pt x="31805" y="2352080"/>
                  </a:lnTo>
                  <a:lnTo>
                    <a:pt x="30766" y="2342280"/>
                  </a:lnTo>
                  <a:lnTo>
                    <a:pt x="29724" y="2332479"/>
                  </a:lnTo>
                  <a:lnTo>
                    <a:pt x="28683" y="2322679"/>
                  </a:lnTo>
                  <a:lnTo>
                    <a:pt x="27643" y="2312879"/>
                  </a:lnTo>
                  <a:lnTo>
                    <a:pt x="26606" y="2303078"/>
                  </a:lnTo>
                  <a:lnTo>
                    <a:pt x="25570" y="2293278"/>
                  </a:lnTo>
                  <a:lnTo>
                    <a:pt x="24542" y="2283478"/>
                  </a:lnTo>
                  <a:lnTo>
                    <a:pt x="23517" y="2273677"/>
                  </a:lnTo>
                  <a:lnTo>
                    <a:pt x="22502" y="2263877"/>
                  </a:lnTo>
                  <a:lnTo>
                    <a:pt x="21494" y="2254077"/>
                  </a:lnTo>
                  <a:lnTo>
                    <a:pt x="20494" y="2244276"/>
                  </a:lnTo>
                  <a:lnTo>
                    <a:pt x="19509" y="2234476"/>
                  </a:lnTo>
                  <a:lnTo>
                    <a:pt x="18529" y="2224676"/>
                  </a:lnTo>
                  <a:lnTo>
                    <a:pt x="17571" y="2214875"/>
                  </a:lnTo>
                  <a:lnTo>
                    <a:pt x="16621" y="2205075"/>
                  </a:lnTo>
                  <a:lnTo>
                    <a:pt x="15690" y="2195275"/>
                  </a:lnTo>
                  <a:lnTo>
                    <a:pt x="14776" y="2185474"/>
                  </a:lnTo>
                  <a:lnTo>
                    <a:pt x="13875" y="2175674"/>
                  </a:lnTo>
                  <a:lnTo>
                    <a:pt x="13001" y="2165874"/>
                  </a:lnTo>
                  <a:lnTo>
                    <a:pt x="12137" y="2156073"/>
                  </a:lnTo>
                  <a:lnTo>
                    <a:pt x="11305" y="2146273"/>
                  </a:lnTo>
                  <a:lnTo>
                    <a:pt x="10489" y="2136473"/>
                  </a:lnTo>
                  <a:lnTo>
                    <a:pt x="9697" y="2126672"/>
                  </a:lnTo>
                  <a:lnTo>
                    <a:pt x="8933" y="2116872"/>
                  </a:lnTo>
                  <a:lnTo>
                    <a:pt x="8184" y="2107072"/>
                  </a:lnTo>
                  <a:lnTo>
                    <a:pt x="7478" y="2097271"/>
                  </a:lnTo>
                  <a:lnTo>
                    <a:pt x="6784" y="2087471"/>
                  </a:lnTo>
                  <a:lnTo>
                    <a:pt x="6129" y="2077671"/>
                  </a:lnTo>
                  <a:lnTo>
                    <a:pt x="5499" y="2067870"/>
                  </a:lnTo>
                  <a:lnTo>
                    <a:pt x="4896" y="2058070"/>
                  </a:lnTo>
                  <a:lnTo>
                    <a:pt x="4333" y="2048270"/>
                  </a:lnTo>
                  <a:lnTo>
                    <a:pt x="3784" y="2038469"/>
                  </a:lnTo>
                  <a:lnTo>
                    <a:pt x="3292" y="2028669"/>
                  </a:lnTo>
                  <a:lnTo>
                    <a:pt x="2816" y="2018869"/>
                  </a:lnTo>
                  <a:lnTo>
                    <a:pt x="2382" y="2009068"/>
                  </a:lnTo>
                  <a:lnTo>
                    <a:pt x="1981" y="1999268"/>
                  </a:lnTo>
                  <a:lnTo>
                    <a:pt x="1608" y="1989468"/>
                  </a:lnTo>
                  <a:lnTo>
                    <a:pt x="1286" y="1979667"/>
                  </a:lnTo>
                  <a:lnTo>
                    <a:pt x="982" y="1969867"/>
                  </a:lnTo>
                  <a:lnTo>
                    <a:pt x="736" y="1960067"/>
                  </a:lnTo>
                  <a:lnTo>
                    <a:pt x="514" y="1950266"/>
                  </a:lnTo>
                  <a:lnTo>
                    <a:pt x="333" y="1940466"/>
                  </a:lnTo>
                  <a:lnTo>
                    <a:pt x="196" y="1930666"/>
                  </a:lnTo>
                  <a:lnTo>
                    <a:pt x="82" y="1920865"/>
                  </a:lnTo>
                  <a:lnTo>
                    <a:pt x="31" y="1911065"/>
                  </a:lnTo>
                  <a:lnTo>
                    <a:pt x="0" y="1901265"/>
                  </a:lnTo>
                  <a:lnTo>
                    <a:pt x="23" y="1891464"/>
                  </a:lnTo>
                  <a:lnTo>
                    <a:pt x="80" y="1881664"/>
                  </a:lnTo>
                  <a:lnTo>
                    <a:pt x="174" y="1871864"/>
                  </a:lnTo>
                  <a:lnTo>
                    <a:pt x="319" y="1862063"/>
                  </a:lnTo>
                  <a:lnTo>
                    <a:pt x="484" y="1852263"/>
                  </a:lnTo>
                  <a:lnTo>
                    <a:pt x="719" y="1842463"/>
                  </a:lnTo>
                  <a:lnTo>
                    <a:pt x="975" y="1832662"/>
                  </a:lnTo>
                  <a:lnTo>
                    <a:pt x="1280" y="1822862"/>
                  </a:lnTo>
                  <a:lnTo>
                    <a:pt x="1625" y="1813062"/>
                  </a:lnTo>
                  <a:lnTo>
                    <a:pt x="2002" y="1803261"/>
                  </a:lnTo>
                  <a:lnTo>
                    <a:pt x="2437" y="1793461"/>
                  </a:lnTo>
                  <a:lnTo>
                    <a:pt x="2891" y="1783661"/>
                  </a:lnTo>
                  <a:lnTo>
                    <a:pt x="3408" y="1773860"/>
                  </a:lnTo>
                  <a:lnTo>
                    <a:pt x="3951" y="1764060"/>
                  </a:lnTo>
                  <a:lnTo>
                    <a:pt x="4537" y="1754260"/>
                  </a:lnTo>
                  <a:lnTo>
                    <a:pt x="5167" y="1744459"/>
                  </a:lnTo>
                  <a:lnTo>
                    <a:pt x="5821" y="1734659"/>
                  </a:lnTo>
                  <a:lnTo>
                    <a:pt x="6538" y="1724859"/>
                  </a:lnTo>
                  <a:lnTo>
                    <a:pt x="7272" y="1715058"/>
                  </a:lnTo>
                  <a:lnTo>
                    <a:pt x="8060" y="1705258"/>
                  </a:lnTo>
                  <a:lnTo>
                    <a:pt x="8877" y="1695458"/>
                  </a:lnTo>
                  <a:lnTo>
                    <a:pt x="9729" y="1685657"/>
                  </a:lnTo>
                  <a:lnTo>
                    <a:pt x="10628" y="1675857"/>
                  </a:lnTo>
                  <a:lnTo>
                    <a:pt x="11544" y="1666057"/>
                  </a:lnTo>
                  <a:lnTo>
                    <a:pt x="12520" y="1656256"/>
                  </a:lnTo>
                  <a:lnTo>
                    <a:pt x="13514" y="1646456"/>
                  </a:lnTo>
                  <a:lnTo>
                    <a:pt x="14549" y="1636656"/>
                  </a:lnTo>
                  <a:lnTo>
                    <a:pt x="15617" y="1626855"/>
                  </a:lnTo>
                  <a:lnTo>
                    <a:pt x="16709" y="1617055"/>
                  </a:lnTo>
                  <a:lnTo>
                    <a:pt x="17848" y="1607255"/>
                  </a:lnTo>
                  <a:lnTo>
                    <a:pt x="19002" y="1597454"/>
                  </a:lnTo>
                  <a:lnTo>
                    <a:pt x="20202" y="1587654"/>
                  </a:lnTo>
                  <a:lnTo>
                    <a:pt x="21422" y="1577854"/>
                  </a:lnTo>
                  <a:lnTo>
                    <a:pt x="22673" y="1568053"/>
                  </a:lnTo>
                  <a:lnTo>
                    <a:pt x="23955" y="1558253"/>
                  </a:lnTo>
                  <a:lnTo>
                    <a:pt x="25254" y="1548453"/>
                  </a:lnTo>
                  <a:lnTo>
                    <a:pt x="26595" y="1538652"/>
                  </a:lnTo>
                  <a:lnTo>
                    <a:pt x="27948" y="1528852"/>
                  </a:lnTo>
                  <a:lnTo>
                    <a:pt x="29335" y="1519052"/>
                  </a:lnTo>
                  <a:lnTo>
                    <a:pt x="30741" y="1509251"/>
                  </a:lnTo>
                  <a:lnTo>
                    <a:pt x="32168" y="1499451"/>
                  </a:lnTo>
                  <a:lnTo>
                    <a:pt x="33622" y="1489651"/>
                  </a:lnTo>
                  <a:lnTo>
                    <a:pt x="35087" y="1479850"/>
                  </a:lnTo>
                  <a:lnTo>
                    <a:pt x="36585" y="1470050"/>
                  </a:lnTo>
                  <a:lnTo>
                    <a:pt x="38092" y="1460250"/>
                  </a:lnTo>
                  <a:lnTo>
                    <a:pt x="39622" y="1450449"/>
                  </a:lnTo>
                  <a:lnTo>
                    <a:pt x="41167" y="1440649"/>
                  </a:lnTo>
                  <a:lnTo>
                    <a:pt x="42725" y="1430849"/>
                  </a:lnTo>
                  <a:lnTo>
                    <a:pt x="44305" y="1421048"/>
                  </a:lnTo>
                  <a:lnTo>
                    <a:pt x="45891" y="1411248"/>
                  </a:lnTo>
                  <a:lnTo>
                    <a:pt x="47497" y="1401448"/>
                  </a:lnTo>
                  <a:lnTo>
                    <a:pt x="49111" y="1391647"/>
                  </a:lnTo>
                  <a:lnTo>
                    <a:pt x="50736" y="1381847"/>
                  </a:lnTo>
                  <a:lnTo>
                    <a:pt x="52373" y="1372047"/>
                  </a:lnTo>
                  <a:lnTo>
                    <a:pt x="54016" y="1362246"/>
                  </a:lnTo>
                  <a:lnTo>
                    <a:pt x="55671" y="1352446"/>
                  </a:lnTo>
                  <a:lnTo>
                    <a:pt x="57330" y="1342646"/>
                  </a:lnTo>
                  <a:lnTo>
                    <a:pt x="58997" y="1332845"/>
                  </a:lnTo>
                  <a:lnTo>
                    <a:pt x="60668" y="1323045"/>
                  </a:lnTo>
                  <a:lnTo>
                    <a:pt x="62343" y="1313245"/>
                  </a:lnTo>
                  <a:lnTo>
                    <a:pt x="64023" y="1303444"/>
                  </a:lnTo>
                  <a:lnTo>
                    <a:pt x="65704" y="1293644"/>
                  </a:lnTo>
                  <a:lnTo>
                    <a:pt x="67387" y="1283844"/>
                  </a:lnTo>
                  <a:lnTo>
                    <a:pt x="69070" y="1274043"/>
                  </a:lnTo>
                  <a:lnTo>
                    <a:pt x="70753" y="1264243"/>
                  </a:lnTo>
                  <a:lnTo>
                    <a:pt x="72434" y="1254442"/>
                  </a:lnTo>
                  <a:lnTo>
                    <a:pt x="74115" y="1244642"/>
                  </a:lnTo>
                  <a:lnTo>
                    <a:pt x="75790" y="1234842"/>
                  </a:lnTo>
                  <a:lnTo>
                    <a:pt x="77464" y="1225041"/>
                  </a:lnTo>
                  <a:lnTo>
                    <a:pt x="79132" y="1215241"/>
                  </a:lnTo>
                  <a:lnTo>
                    <a:pt x="80795" y="1205441"/>
                  </a:lnTo>
                  <a:lnTo>
                    <a:pt x="82452" y="1195640"/>
                  </a:lnTo>
                  <a:lnTo>
                    <a:pt x="84100" y="1185840"/>
                  </a:lnTo>
                  <a:lnTo>
                    <a:pt x="85744" y="1176040"/>
                  </a:lnTo>
                  <a:lnTo>
                    <a:pt x="87375" y="1166239"/>
                  </a:lnTo>
                  <a:lnTo>
                    <a:pt x="89001" y="1156439"/>
                  </a:lnTo>
                  <a:lnTo>
                    <a:pt x="90614" y="1146639"/>
                  </a:lnTo>
                  <a:lnTo>
                    <a:pt x="92217" y="1136838"/>
                  </a:lnTo>
                  <a:lnTo>
                    <a:pt x="93811" y="1127038"/>
                  </a:lnTo>
                  <a:lnTo>
                    <a:pt x="95389" y="1117238"/>
                  </a:lnTo>
                  <a:lnTo>
                    <a:pt x="96961" y="1107437"/>
                  </a:lnTo>
                  <a:lnTo>
                    <a:pt x="98511" y="1097637"/>
                  </a:lnTo>
                  <a:lnTo>
                    <a:pt x="100054" y="1087837"/>
                  </a:lnTo>
                  <a:lnTo>
                    <a:pt x="101580" y="1078036"/>
                  </a:lnTo>
                  <a:lnTo>
                    <a:pt x="103090" y="1068236"/>
                  </a:lnTo>
                  <a:lnTo>
                    <a:pt x="104590" y="1058436"/>
                  </a:lnTo>
                  <a:lnTo>
                    <a:pt x="106066" y="1048635"/>
                  </a:lnTo>
                  <a:lnTo>
                    <a:pt x="107535" y="1038835"/>
                  </a:lnTo>
                  <a:lnTo>
                    <a:pt x="108978" y="1029035"/>
                  </a:lnTo>
                  <a:lnTo>
                    <a:pt x="110410" y="1019234"/>
                  </a:lnTo>
                  <a:lnTo>
                    <a:pt x="111823" y="1009434"/>
                  </a:lnTo>
                  <a:lnTo>
                    <a:pt x="113215" y="999634"/>
                  </a:lnTo>
                  <a:lnTo>
                    <a:pt x="114597" y="989833"/>
                  </a:lnTo>
                  <a:lnTo>
                    <a:pt x="115948" y="980033"/>
                  </a:lnTo>
                  <a:lnTo>
                    <a:pt x="117290" y="970233"/>
                  </a:lnTo>
                  <a:lnTo>
                    <a:pt x="118606" y="960432"/>
                  </a:lnTo>
                  <a:lnTo>
                    <a:pt x="119906" y="950632"/>
                  </a:lnTo>
                  <a:lnTo>
                    <a:pt x="121188" y="940832"/>
                  </a:lnTo>
                  <a:lnTo>
                    <a:pt x="122443" y="931031"/>
                  </a:lnTo>
                  <a:lnTo>
                    <a:pt x="123689" y="921231"/>
                  </a:lnTo>
                  <a:lnTo>
                    <a:pt x="124901" y="911431"/>
                  </a:lnTo>
                  <a:lnTo>
                    <a:pt x="126101" y="901630"/>
                  </a:lnTo>
                  <a:lnTo>
                    <a:pt x="127277" y="891830"/>
                  </a:lnTo>
                  <a:lnTo>
                    <a:pt x="128431" y="882030"/>
                  </a:lnTo>
                  <a:lnTo>
                    <a:pt x="129571" y="872229"/>
                  </a:lnTo>
                  <a:lnTo>
                    <a:pt x="130679" y="862429"/>
                  </a:lnTo>
                  <a:lnTo>
                    <a:pt x="131777" y="852629"/>
                  </a:lnTo>
                  <a:lnTo>
                    <a:pt x="132842" y="842828"/>
                  </a:lnTo>
                  <a:lnTo>
                    <a:pt x="133894" y="833028"/>
                  </a:lnTo>
                  <a:lnTo>
                    <a:pt x="134922" y="823228"/>
                  </a:lnTo>
                  <a:lnTo>
                    <a:pt x="135927" y="813427"/>
                  </a:lnTo>
                  <a:lnTo>
                    <a:pt x="136918" y="803627"/>
                  </a:lnTo>
                  <a:lnTo>
                    <a:pt x="137876" y="793827"/>
                  </a:lnTo>
                  <a:lnTo>
                    <a:pt x="138823" y="784026"/>
                  </a:lnTo>
                  <a:lnTo>
                    <a:pt x="139742" y="774226"/>
                  </a:lnTo>
                  <a:lnTo>
                    <a:pt x="140642" y="764426"/>
                  </a:lnTo>
                  <a:lnTo>
                    <a:pt x="141525" y="754625"/>
                  </a:lnTo>
                  <a:lnTo>
                    <a:pt x="142379" y="744825"/>
                  </a:lnTo>
                  <a:lnTo>
                    <a:pt x="143224" y="735025"/>
                  </a:lnTo>
                  <a:lnTo>
                    <a:pt x="144035" y="725224"/>
                  </a:lnTo>
                  <a:lnTo>
                    <a:pt x="144835" y="715424"/>
                  </a:lnTo>
                  <a:lnTo>
                    <a:pt x="145610" y="705624"/>
                  </a:lnTo>
                  <a:lnTo>
                    <a:pt x="146366" y="695823"/>
                  </a:lnTo>
                  <a:lnTo>
                    <a:pt x="147107" y="686023"/>
                  </a:lnTo>
                  <a:lnTo>
                    <a:pt x="147819" y="676223"/>
                  </a:lnTo>
                  <a:lnTo>
                    <a:pt x="148522" y="666422"/>
                  </a:lnTo>
                  <a:lnTo>
                    <a:pt x="149196" y="656622"/>
                  </a:lnTo>
                  <a:lnTo>
                    <a:pt x="149856" y="646822"/>
                  </a:lnTo>
                  <a:lnTo>
                    <a:pt x="150498" y="637021"/>
                  </a:lnTo>
                  <a:lnTo>
                    <a:pt x="151118" y="627221"/>
                  </a:lnTo>
                  <a:lnTo>
                    <a:pt x="151727" y="617421"/>
                  </a:lnTo>
                  <a:lnTo>
                    <a:pt x="152308" y="607620"/>
                  </a:lnTo>
                  <a:lnTo>
                    <a:pt x="152880" y="597820"/>
                  </a:lnTo>
                  <a:lnTo>
                    <a:pt x="153428" y="588020"/>
                  </a:lnTo>
                  <a:lnTo>
                    <a:pt x="153962" y="578219"/>
                  </a:lnTo>
                  <a:lnTo>
                    <a:pt x="154482" y="568419"/>
                  </a:lnTo>
                  <a:lnTo>
                    <a:pt x="154979" y="558619"/>
                  </a:lnTo>
                  <a:lnTo>
                    <a:pt x="155469" y="548818"/>
                  </a:lnTo>
                  <a:lnTo>
                    <a:pt x="155933" y="539018"/>
                  </a:lnTo>
                  <a:lnTo>
                    <a:pt x="156388" y="529218"/>
                  </a:lnTo>
                  <a:lnTo>
                    <a:pt x="156826" y="519417"/>
                  </a:lnTo>
                  <a:lnTo>
                    <a:pt x="157248" y="509617"/>
                  </a:lnTo>
                  <a:lnTo>
                    <a:pt x="157660" y="499817"/>
                  </a:lnTo>
                  <a:lnTo>
                    <a:pt x="158050" y="490016"/>
                  </a:lnTo>
                  <a:lnTo>
                    <a:pt x="158434" y="480216"/>
                  </a:lnTo>
                  <a:lnTo>
                    <a:pt x="158798" y="470416"/>
                  </a:lnTo>
                  <a:lnTo>
                    <a:pt x="159153" y="460615"/>
                  </a:lnTo>
                  <a:lnTo>
                    <a:pt x="159494" y="450815"/>
                  </a:lnTo>
                  <a:lnTo>
                    <a:pt x="159820" y="441015"/>
                  </a:lnTo>
                  <a:lnTo>
                    <a:pt x="160140" y="431214"/>
                  </a:lnTo>
                  <a:lnTo>
                    <a:pt x="160440" y="421414"/>
                  </a:lnTo>
                  <a:lnTo>
                    <a:pt x="160734" y="411614"/>
                  </a:lnTo>
                  <a:lnTo>
                    <a:pt x="161013" y="401813"/>
                  </a:lnTo>
                  <a:lnTo>
                    <a:pt x="161283" y="392013"/>
                  </a:lnTo>
                  <a:lnTo>
                    <a:pt x="161543" y="382213"/>
                  </a:lnTo>
                  <a:lnTo>
                    <a:pt x="161790" y="372412"/>
                  </a:lnTo>
                  <a:lnTo>
                    <a:pt x="162032" y="362612"/>
                  </a:lnTo>
                  <a:lnTo>
                    <a:pt x="162258" y="352812"/>
                  </a:lnTo>
                  <a:lnTo>
                    <a:pt x="162478" y="343011"/>
                  </a:lnTo>
                  <a:lnTo>
                    <a:pt x="162688" y="333211"/>
                  </a:lnTo>
                  <a:lnTo>
                    <a:pt x="162889" y="323411"/>
                  </a:lnTo>
                  <a:lnTo>
                    <a:pt x="163083" y="313610"/>
                  </a:lnTo>
                  <a:lnTo>
                    <a:pt x="163265" y="303810"/>
                  </a:lnTo>
                  <a:lnTo>
                    <a:pt x="163444" y="294010"/>
                  </a:lnTo>
                  <a:lnTo>
                    <a:pt x="163610" y="284209"/>
                  </a:lnTo>
                  <a:lnTo>
                    <a:pt x="163772" y="274409"/>
                  </a:lnTo>
                  <a:lnTo>
                    <a:pt x="163926" y="264609"/>
                  </a:lnTo>
                  <a:lnTo>
                    <a:pt x="164072" y="254808"/>
                  </a:lnTo>
                  <a:lnTo>
                    <a:pt x="164214" y="245008"/>
                  </a:lnTo>
                  <a:lnTo>
                    <a:pt x="164345" y="235208"/>
                  </a:lnTo>
                  <a:lnTo>
                    <a:pt x="164474" y="225407"/>
                  </a:lnTo>
                  <a:lnTo>
                    <a:pt x="164594" y="215607"/>
                  </a:lnTo>
                  <a:lnTo>
                    <a:pt x="164710" y="205807"/>
                  </a:lnTo>
                  <a:lnTo>
                    <a:pt x="164821" y="196006"/>
                  </a:lnTo>
                  <a:lnTo>
                    <a:pt x="164924" y="186206"/>
                  </a:lnTo>
                  <a:lnTo>
                    <a:pt x="165025" y="176406"/>
                  </a:lnTo>
                  <a:lnTo>
                    <a:pt x="165118" y="166605"/>
                  </a:lnTo>
                  <a:lnTo>
                    <a:pt x="165209" y="156805"/>
                  </a:lnTo>
                  <a:lnTo>
                    <a:pt x="165294" y="147005"/>
                  </a:lnTo>
                  <a:lnTo>
                    <a:pt x="165375" y="137204"/>
                  </a:lnTo>
                  <a:lnTo>
                    <a:pt x="165453" y="127404"/>
                  </a:lnTo>
                  <a:lnTo>
                    <a:pt x="165525" y="117604"/>
                  </a:lnTo>
                  <a:lnTo>
                    <a:pt x="165595" y="107803"/>
                  </a:lnTo>
                  <a:lnTo>
                    <a:pt x="165659" y="98003"/>
                  </a:lnTo>
                  <a:lnTo>
                    <a:pt x="165722" y="88203"/>
                  </a:lnTo>
                  <a:lnTo>
                    <a:pt x="165780" y="78402"/>
                  </a:lnTo>
                  <a:lnTo>
                    <a:pt x="165836" y="68602"/>
                  </a:lnTo>
                  <a:lnTo>
                    <a:pt x="165889" y="58802"/>
                  </a:lnTo>
                  <a:lnTo>
                    <a:pt x="165938" y="49001"/>
                  </a:lnTo>
                  <a:lnTo>
                    <a:pt x="165985" y="39201"/>
                  </a:lnTo>
                  <a:lnTo>
                    <a:pt x="166029" y="29401"/>
                  </a:lnTo>
                  <a:lnTo>
                    <a:pt x="166071" y="19600"/>
                  </a:lnTo>
                  <a:lnTo>
                    <a:pt x="166111" y="9800"/>
                  </a:lnTo>
                  <a:lnTo>
                    <a:pt x="166147" y="0"/>
                  </a:lnTo>
                  <a:lnTo>
                    <a:pt x="167245" y="0"/>
                  </a:lnTo>
                  <a:lnTo>
                    <a:pt x="167282" y="9800"/>
                  </a:lnTo>
                  <a:lnTo>
                    <a:pt x="167322" y="19600"/>
                  </a:lnTo>
                  <a:lnTo>
                    <a:pt x="167364" y="29401"/>
                  </a:lnTo>
                  <a:lnTo>
                    <a:pt x="167408" y="39201"/>
                  </a:lnTo>
                  <a:lnTo>
                    <a:pt x="167455" y="49001"/>
                  </a:lnTo>
                  <a:lnTo>
                    <a:pt x="167504" y="58802"/>
                  </a:lnTo>
                  <a:lnTo>
                    <a:pt x="167557" y="68602"/>
                  </a:lnTo>
                  <a:lnTo>
                    <a:pt x="167612" y="78402"/>
                  </a:lnTo>
                  <a:lnTo>
                    <a:pt x="167671" y="88203"/>
                  </a:lnTo>
                  <a:lnTo>
                    <a:pt x="167733" y="98003"/>
                  </a:lnTo>
                  <a:lnTo>
                    <a:pt x="167798" y="107803"/>
                  </a:lnTo>
                  <a:lnTo>
                    <a:pt x="167868" y="117604"/>
                  </a:lnTo>
                  <a:lnTo>
                    <a:pt x="167940" y="127404"/>
                  </a:lnTo>
                  <a:lnTo>
                    <a:pt x="168018" y="137204"/>
                  </a:lnTo>
                  <a:lnTo>
                    <a:pt x="168099" y="147005"/>
                  </a:lnTo>
                  <a:lnTo>
                    <a:pt x="168184" y="156805"/>
                  </a:lnTo>
                  <a:lnTo>
                    <a:pt x="168274" y="166605"/>
                  </a:lnTo>
                  <a:lnTo>
                    <a:pt x="168367" y="176406"/>
                  </a:lnTo>
                  <a:lnTo>
                    <a:pt x="168469" y="186206"/>
                  </a:lnTo>
                  <a:lnTo>
                    <a:pt x="168572" y="196006"/>
                  </a:lnTo>
                  <a:lnTo>
                    <a:pt x="168683" y="205807"/>
                  </a:lnTo>
                  <a:lnTo>
                    <a:pt x="168798" y="215607"/>
                  </a:lnTo>
                  <a:lnTo>
                    <a:pt x="168919" y="225407"/>
                  </a:lnTo>
                  <a:lnTo>
                    <a:pt x="169047" y="235208"/>
                  </a:lnTo>
                  <a:lnTo>
                    <a:pt x="169179" y="245008"/>
                  </a:lnTo>
                  <a:lnTo>
                    <a:pt x="169321" y="254808"/>
                  </a:lnTo>
                  <a:lnTo>
                    <a:pt x="169467" y="264609"/>
                  </a:lnTo>
                  <a:lnTo>
                    <a:pt x="169621" y="274409"/>
                  </a:lnTo>
                  <a:lnTo>
                    <a:pt x="169783" y="284209"/>
                  </a:lnTo>
                  <a:lnTo>
                    <a:pt x="169949" y="294010"/>
                  </a:lnTo>
                  <a:lnTo>
                    <a:pt x="170128" y="303810"/>
                  </a:lnTo>
                  <a:lnTo>
                    <a:pt x="170310" y="313610"/>
                  </a:lnTo>
                  <a:lnTo>
                    <a:pt x="170504" y="323411"/>
                  </a:lnTo>
                  <a:lnTo>
                    <a:pt x="170705" y="333211"/>
                  </a:lnTo>
                  <a:lnTo>
                    <a:pt x="170915" y="343011"/>
                  </a:lnTo>
                  <a:lnTo>
                    <a:pt x="171135" y="352812"/>
                  </a:lnTo>
                  <a:lnTo>
                    <a:pt x="171361" y="362612"/>
                  </a:lnTo>
                  <a:lnTo>
                    <a:pt x="171603" y="372412"/>
                  </a:lnTo>
                  <a:lnTo>
                    <a:pt x="171849" y="382213"/>
                  </a:lnTo>
                  <a:lnTo>
                    <a:pt x="172110" y="392013"/>
                  </a:lnTo>
                  <a:lnTo>
                    <a:pt x="172380" y="401813"/>
                  </a:lnTo>
                  <a:lnTo>
                    <a:pt x="172659" y="411614"/>
                  </a:lnTo>
                  <a:lnTo>
                    <a:pt x="172953" y="421414"/>
                  </a:lnTo>
                  <a:lnTo>
                    <a:pt x="173253" y="431214"/>
                  </a:lnTo>
                  <a:lnTo>
                    <a:pt x="173573" y="441015"/>
                  </a:lnTo>
                  <a:lnTo>
                    <a:pt x="173899" y="450815"/>
                  </a:lnTo>
                  <a:lnTo>
                    <a:pt x="174240" y="460615"/>
                  </a:lnTo>
                  <a:lnTo>
                    <a:pt x="174595" y="470416"/>
                  </a:lnTo>
                  <a:lnTo>
                    <a:pt x="174958" y="480216"/>
                  </a:lnTo>
                  <a:lnTo>
                    <a:pt x="175342" y="490016"/>
                  </a:lnTo>
                  <a:lnTo>
                    <a:pt x="175733" y="499817"/>
                  </a:lnTo>
                  <a:lnTo>
                    <a:pt x="176145" y="509617"/>
                  </a:lnTo>
                  <a:lnTo>
                    <a:pt x="176567" y="519417"/>
                  </a:lnTo>
                  <a:lnTo>
                    <a:pt x="177004" y="529218"/>
                  </a:lnTo>
                  <a:lnTo>
                    <a:pt x="177460" y="539018"/>
                  </a:lnTo>
                  <a:lnTo>
                    <a:pt x="177923" y="548818"/>
                  </a:lnTo>
                  <a:lnTo>
                    <a:pt x="178413" y="558619"/>
                  </a:lnTo>
                  <a:lnTo>
                    <a:pt x="178911" y="568419"/>
                  </a:lnTo>
                  <a:lnTo>
                    <a:pt x="179430" y="578219"/>
                  </a:lnTo>
                  <a:lnTo>
                    <a:pt x="179965" y="588020"/>
                  </a:lnTo>
                  <a:lnTo>
                    <a:pt x="180513" y="597820"/>
                  </a:lnTo>
                  <a:lnTo>
                    <a:pt x="181085" y="607620"/>
                  </a:lnTo>
                  <a:lnTo>
                    <a:pt x="181666" y="617421"/>
                  </a:lnTo>
                  <a:lnTo>
                    <a:pt x="182275" y="627221"/>
                  </a:lnTo>
                  <a:lnTo>
                    <a:pt x="182895" y="637021"/>
                  </a:lnTo>
                  <a:lnTo>
                    <a:pt x="183536" y="646822"/>
                  </a:lnTo>
                  <a:lnTo>
                    <a:pt x="184197" y="656622"/>
                  </a:lnTo>
                  <a:lnTo>
                    <a:pt x="184871" y="666422"/>
                  </a:lnTo>
                  <a:lnTo>
                    <a:pt x="185574" y="676223"/>
                  </a:lnTo>
                  <a:lnTo>
                    <a:pt x="186286" y="686023"/>
                  </a:lnTo>
                  <a:lnTo>
                    <a:pt x="187027" y="695823"/>
                  </a:lnTo>
                  <a:lnTo>
                    <a:pt x="187782" y="705624"/>
                  </a:lnTo>
                  <a:lnTo>
                    <a:pt x="188558" y="715424"/>
                  </a:lnTo>
                  <a:lnTo>
                    <a:pt x="189358" y="725224"/>
                  </a:lnTo>
                  <a:lnTo>
                    <a:pt x="190168" y="735025"/>
                  </a:lnTo>
                  <a:lnTo>
                    <a:pt x="191013" y="744825"/>
                  </a:lnTo>
                  <a:lnTo>
                    <a:pt x="191868" y="754625"/>
                  </a:lnTo>
                  <a:lnTo>
                    <a:pt x="192750" y="764426"/>
                  </a:lnTo>
                  <a:lnTo>
                    <a:pt x="193651" y="774226"/>
                  </a:lnTo>
                  <a:lnTo>
                    <a:pt x="194570" y="784026"/>
                  </a:lnTo>
                  <a:lnTo>
                    <a:pt x="195517" y="793827"/>
                  </a:lnTo>
                  <a:lnTo>
                    <a:pt x="196474" y="803627"/>
                  </a:lnTo>
                  <a:lnTo>
                    <a:pt x="197466" y="813427"/>
                  </a:lnTo>
                  <a:lnTo>
                    <a:pt x="198470" y="823228"/>
                  </a:lnTo>
                  <a:lnTo>
                    <a:pt x="199499" y="833028"/>
                  </a:lnTo>
                  <a:lnTo>
                    <a:pt x="200550" y="842828"/>
                  </a:lnTo>
                  <a:lnTo>
                    <a:pt x="201616" y="852629"/>
                  </a:lnTo>
                  <a:lnTo>
                    <a:pt x="202714" y="862429"/>
                  </a:lnTo>
                  <a:lnTo>
                    <a:pt x="203822" y="872229"/>
                  </a:lnTo>
                  <a:lnTo>
                    <a:pt x="204961" y="882030"/>
                  </a:lnTo>
                  <a:lnTo>
                    <a:pt x="206116" y="891830"/>
                  </a:lnTo>
                  <a:lnTo>
                    <a:pt x="207292" y="901630"/>
                  </a:lnTo>
                  <a:lnTo>
                    <a:pt x="208492" y="911431"/>
                  </a:lnTo>
                  <a:lnTo>
                    <a:pt x="209704" y="921231"/>
                  </a:lnTo>
                  <a:lnTo>
                    <a:pt x="210950" y="931031"/>
                  </a:lnTo>
                  <a:lnTo>
                    <a:pt x="212205" y="940832"/>
                  </a:lnTo>
                  <a:lnTo>
                    <a:pt x="213487" y="950632"/>
                  </a:lnTo>
                  <a:lnTo>
                    <a:pt x="214786" y="960432"/>
                  </a:lnTo>
                  <a:lnTo>
                    <a:pt x="216102" y="970233"/>
                  </a:lnTo>
                  <a:lnTo>
                    <a:pt x="217445" y="980033"/>
                  </a:lnTo>
                  <a:lnTo>
                    <a:pt x="218796" y="989833"/>
                  </a:lnTo>
                  <a:lnTo>
                    <a:pt x="220178" y="999634"/>
                  </a:lnTo>
                  <a:lnTo>
                    <a:pt x="221570" y="1009434"/>
                  </a:lnTo>
                  <a:lnTo>
                    <a:pt x="222983" y="1019234"/>
                  </a:lnTo>
                  <a:lnTo>
                    <a:pt x="224414" y="1029035"/>
                  </a:lnTo>
                  <a:lnTo>
                    <a:pt x="225858" y="1038835"/>
                  </a:lnTo>
                  <a:lnTo>
                    <a:pt x="227326" y="1048635"/>
                  </a:lnTo>
                  <a:lnTo>
                    <a:pt x="228803" y="1058436"/>
                  </a:lnTo>
                  <a:lnTo>
                    <a:pt x="230302" y="1068236"/>
                  </a:lnTo>
                  <a:lnTo>
                    <a:pt x="231813" y="1078036"/>
                  </a:lnTo>
                  <a:lnTo>
                    <a:pt x="233339" y="1087837"/>
                  </a:lnTo>
                  <a:lnTo>
                    <a:pt x="234882" y="1097637"/>
                  </a:lnTo>
                  <a:lnTo>
                    <a:pt x="236432" y="1107437"/>
                  </a:lnTo>
                  <a:lnTo>
                    <a:pt x="238004" y="1117238"/>
                  </a:lnTo>
                  <a:lnTo>
                    <a:pt x="239582" y="1127038"/>
                  </a:lnTo>
                  <a:lnTo>
                    <a:pt x="241176" y="1136838"/>
                  </a:lnTo>
                  <a:lnTo>
                    <a:pt x="242779" y="1146639"/>
                  </a:lnTo>
                  <a:lnTo>
                    <a:pt x="244392" y="1156439"/>
                  </a:lnTo>
                  <a:lnTo>
                    <a:pt x="246018" y="1166239"/>
                  </a:lnTo>
                  <a:lnTo>
                    <a:pt x="247648" y="1176040"/>
                  </a:lnTo>
                  <a:lnTo>
                    <a:pt x="249293" y="1185840"/>
                  </a:lnTo>
                  <a:lnTo>
                    <a:pt x="250941" y="1195640"/>
                  </a:lnTo>
                  <a:lnTo>
                    <a:pt x="252598" y="1205441"/>
                  </a:lnTo>
                  <a:lnTo>
                    <a:pt x="254261" y="1215241"/>
                  </a:lnTo>
                  <a:lnTo>
                    <a:pt x="255928" y="1225041"/>
                  </a:lnTo>
                  <a:lnTo>
                    <a:pt x="257602" y="1234842"/>
                  </a:lnTo>
                  <a:lnTo>
                    <a:pt x="259278" y="1244642"/>
                  </a:lnTo>
                  <a:lnTo>
                    <a:pt x="260958" y="1254442"/>
                  </a:lnTo>
                  <a:lnTo>
                    <a:pt x="262640" y="1264243"/>
                  </a:lnTo>
                  <a:lnTo>
                    <a:pt x="264323" y="1274043"/>
                  </a:lnTo>
                  <a:lnTo>
                    <a:pt x="266006" y="1283844"/>
                  </a:lnTo>
                  <a:lnTo>
                    <a:pt x="267689" y="1293644"/>
                  </a:lnTo>
                  <a:lnTo>
                    <a:pt x="269370" y="1303444"/>
                  </a:lnTo>
                  <a:lnTo>
                    <a:pt x="271049" y="1313245"/>
                  </a:lnTo>
                  <a:lnTo>
                    <a:pt x="272725" y="1323045"/>
                  </a:lnTo>
                  <a:lnTo>
                    <a:pt x="274396" y="1332845"/>
                  </a:lnTo>
                  <a:lnTo>
                    <a:pt x="276063" y="1342646"/>
                  </a:lnTo>
                  <a:lnTo>
                    <a:pt x="277722" y="1352446"/>
                  </a:lnTo>
                  <a:lnTo>
                    <a:pt x="279377" y="1362246"/>
                  </a:lnTo>
                  <a:lnTo>
                    <a:pt x="281020" y="1372047"/>
                  </a:lnTo>
                  <a:lnTo>
                    <a:pt x="282656" y="1381847"/>
                  </a:lnTo>
                  <a:lnTo>
                    <a:pt x="284282" y="1391647"/>
                  </a:lnTo>
                  <a:lnTo>
                    <a:pt x="285896" y="1401448"/>
                  </a:lnTo>
                  <a:lnTo>
                    <a:pt x="287502" y="1411248"/>
                  </a:lnTo>
                  <a:lnTo>
                    <a:pt x="289088" y="1421048"/>
                  </a:lnTo>
                  <a:lnTo>
                    <a:pt x="290667" y="1430849"/>
                  </a:lnTo>
                  <a:lnTo>
                    <a:pt x="292225" y="1440649"/>
                  </a:lnTo>
                  <a:lnTo>
                    <a:pt x="293771" y="1450449"/>
                  </a:lnTo>
                  <a:lnTo>
                    <a:pt x="295301" y="1460250"/>
                  </a:lnTo>
                  <a:lnTo>
                    <a:pt x="296808" y="1470050"/>
                  </a:lnTo>
                  <a:lnTo>
                    <a:pt x="298306" y="1479850"/>
                  </a:lnTo>
                  <a:lnTo>
                    <a:pt x="299771" y="1489651"/>
                  </a:lnTo>
                  <a:lnTo>
                    <a:pt x="301225" y="1499451"/>
                  </a:lnTo>
                  <a:lnTo>
                    <a:pt x="302652" y="1509251"/>
                  </a:lnTo>
                  <a:lnTo>
                    <a:pt x="304058" y="1519052"/>
                  </a:lnTo>
                  <a:lnTo>
                    <a:pt x="305445" y="1528852"/>
                  </a:lnTo>
                  <a:lnTo>
                    <a:pt x="306797" y="1538652"/>
                  </a:lnTo>
                  <a:lnTo>
                    <a:pt x="308138" y="1548453"/>
                  </a:lnTo>
                  <a:lnTo>
                    <a:pt x="309437" y="1558253"/>
                  </a:lnTo>
                  <a:lnTo>
                    <a:pt x="310720" y="1568053"/>
                  </a:lnTo>
                  <a:lnTo>
                    <a:pt x="311971" y="1577854"/>
                  </a:lnTo>
                  <a:lnTo>
                    <a:pt x="313191" y="1587654"/>
                  </a:lnTo>
                  <a:lnTo>
                    <a:pt x="314391" y="1597454"/>
                  </a:lnTo>
                  <a:lnTo>
                    <a:pt x="315545" y="1607255"/>
                  </a:lnTo>
                  <a:lnTo>
                    <a:pt x="316683" y="1617055"/>
                  </a:lnTo>
                  <a:lnTo>
                    <a:pt x="317776" y="1626855"/>
                  </a:lnTo>
                  <a:lnTo>
                    <a:pt x="318844" y="1636656"/>
                  </a:lnTo>
                  <a:lnTo>
                    <a:pt x="319879" y="1646456"/>
                  </a:lnTo>
                  <a:lnTo>
                    <a:pt x="320873" y="1656256"/>
                  </a:lnTo>
                  <a:lnTo>
                    <a:pt x="321849" y="1666057"/>
                  </a:lnTo>
                  <a:lnTo>
                    <a:pt x="322765" y="1675857"/>
                  </a:lnTo>
                  <a:lnTo>
                    <a:pt x="323663" y="1685657"/>
                  </a:lnTo>
                  <a:lnTo>
                    <a:pt x="324515" y="1695458"/>
                  </a:lnTo>
                  <a:lnTo>
                    <a:pt x="325333" y="1705258"/>
                  </a:lnTo>
                  <a:lnTo>
                    <a:pt x="326121" y="1715058"/>
                  </a:lnTo>
                  <a:lnTo>
                    <a:pt x="326855" y="1724859"/>
                  </a:lnTo>
                  <a:lnTo>
                    <a:pt x="327572" y="1734659"/>
                  </a:lnTo>
                  <a:lnTo>
                    <a:pt x="328226" y="1744459"/>
                  </a:lnTo>
                  <a:lnTo>
                    <a:pt x="328856" y="1754260"/>
                  </a:lnTo>
                  <a:lnTo>
                    <a:pt x="329442" y="1764060"/>
                  </a:lnTo>
                  <a:lnTo>
                    <a:pt x="329985" y="1773860"/>
                  </a:lnTo>
                  <a:lnTo>
                    <a:pt x="330502" y="1783661"/>
                  </a:lnTo>
                  <a:lnTo>
                    <a:pt x="330956" y="1793461"/>
                  </a:lnTo>
                  <a:lnTo>
                    <a:pt x="331391" y="1803261"/>
                  </a:lnTo>
                  <a:lnTo>
                    <a:pt x="331767" y="1813062"/>
                  </a:lnTo>
                  <a:lnTo>
                    <a:pt x="332113" y="1822862"/>
                  </a:lnTo>
                  <a:lnTo>
                    <a:pt x="332418" y="1832662"/>
                  </a:lnTo>
                  <a:lnTo>
                    <a:pt x="332673" y="1842463"/>
                  </a:lnTo>
                  <a:lnTo>
                    <a:pt x="332908" y="1852263"/>
                  </a:lnTo>
                  <a:lnTo>
                    <a:pt x="333073" y="1862063"/>
                  </a:lnTo>
                  <a:lnTo>
                    <a:pt x="333219" y="1871864"/>
                  </a:lnTo>
                  <a:lnTo>
                    <a:pt x="333313" y="1881664"/>
                  </a:lnTo>
                  <a:lnTo>
                    <a:pt x="333369" y="1891464"/>
                  </a:lnTo>
                  <a:lnTo>
                    <a:pt x="333393" y="1901265"/>
                  </a:lnTo>
                  <a:lnTo>
                    <a:pt x="333361" y="1911065"/>
                  </a:lnTo>
                  <a:lnTo>
                    <a:pt x="333311" y="1920865"/>
                  </a:lnTo>
                  <a:lnTo>
                    <a:pt x="333197" y="1930666"/>
                  </a:lnTo>
                  <a:lnTo>
                    <a:pt x="333060" y="1940466"/>
                  </a:lnTo>
                  <a:lnTo>
                    <a:pt x="332879" y="1950266"/>
                  </a:lnTo>
                  <a:lnTo>
                    <a:pt x="332657" y="1960067"/>
                  </a:lnTo>
                  <a:lnTo>
                    <a:pt x="332411" y="1969867"/>
                  </a:lnTo>
                  <a:lnTo>
                    <a:pt x="332106" y="1979667"/>
                  </a:lnTo>
                  <a:lnTo>
                    <a:pt x="331785" y="1989468"/>
                  </a:lnTo>
                  <a:lnTo>
                    <a:pt x="331412" y="1999268"/>
                  </a:lnTo>
                  <a:lnTo>
                    <a:pt x="331011" y="2009068"/>
                  </a:lnTo>
                  <a:lnTo>
                    <a:pt x="330577" y="2018869"/>
                  </a:lnTo>
                  <a:lnTo>
                    <a:pt x="330101" y="2028669"/>
                  </a:lnTo>
                  <a:lnTo>
                    <a:pt x="329608" y="2038469"/>
                  </a:lnTo>
                  <a:lnTo>
                    <a:pt x="329060" y="2048270"/>
                  </a:lnTo>
                  <a:lnTo>
                    <a:pt x="328497" y="2058070"/>
                  </a:lnTo>
                  <a:lnTo>
                    <a:pt x="327894" y="2067870"/>
                  </a:lnTo>
                  <a:lnTo>
                    <a:pt x="327263" y="2077671"/>
                  </a:lnTo>
                  <a:lnTo>
                    <a:pt x="326609" y="2087471"/>
                  </a:lnTo>
                  <a:lnTo>
                    <a:pt x="325915" y="2097271"/>
                  </a:lnTo>
                  <a:lnTo>
                    <a:pt x="325208" y="2107072"/>
                  </a:lnTo>
                  <a:lnTo>
                    <a:pt x="324460" y="2116872"/>
                  </a:lnTo>
                  <a:lnTo>
                    <a:pt x="323696" y="2126672"/>
                  </a:lnTo>
                  <a:lnTo>
                    <a:pt x="322904" y="2136473"/>
                  </a:lnTo>
                  <a:lnTo>
                    <a:pt x="322087" y="2146273"/>
                  </a:lnTo>
                  <a:lnTo>
                    <a:pt x="321256" y="2156073"/>
                  </a:lnTo>
                  <a:lnTo>
                    <a:pt x="320392" y="2165874"/>
                  </a:lnTo>
                  <a:lnTo>
                    <a:pt x="319518" y="2175674"/>
                  </a:lnTo>
                  <a:lnTo>
                    <a:pt x="318617" y="2185474"/>
                  </a:lnTo>
                  <a:lnTo>
                    <a:pt x="317702" y="2195275"/>
                  </a:lnTo>
                  <a:lnTo>
                    <a:pt x="316771" y="2205075"/>
                  </a:lnTo>
                  <a:lnTo>
                    <a:pt x="315821" y="2214875"/>
                  </a:lnTo>
                  <a:lnTo>
                    <a:pt x="314864" y="2224676"/>
                  </a:lnTo>
                  <a:lnTo>
                    <a:pt x="313884" y="2234476"/>
                  </a:lnTo>
                  <a:lnTo>
                    <a:pt x="312899" y="2244276"/>
                  </a:lnTo>
                  <a:lnTo>
                    <a:pt x="311899" y="2254077"/>
                  </a:lnTo>
                  <a:lnTo>
                    <a:pt x="310891" y="2263877"/>
                  </a:lnTo>
                  <a:lnTo>
                    <a:pt x="309876" y="2273677"/>
                  </a:lnTo>
                  <a:lnTo>
                    <a:pt x="308851" y="2283478"/>
                  </a:lnTo>
                  <a:lnTo>
                    <a:pt x="307823" y="2293278"/>
                  </a:lnTo>
                  <a:lnTo>
                    <a:pt x="306787" y="2303078"/>
                  </a:lnTo>
                  <a:lnTo>
                    <a:pt x="305750" y="2312879"/>
                  </a:lnTo>
                  <a:lnTo>
                    <a:pt x="304709" y="2322679"/>
                  </a:lnTo>
                  <a:lnTo>
                    <a:pt x="303668" y="2332479"/>
                  </a:lnTo>
                  <a:lnTo>
                    <a:pt x="302627" y="2342280"/>
                  </a:lnTo>
                  <a:lnTo>
                    <a:pt x="301588" y="2352080"/>
                  </a:lnTo>
                  <a:lnTo>
                    <a:pt x="300550" y="2361880"/>
                  </a:lnTo>
                  <a:lnTo>
                    <a:pt x="299518" y="2371681"/>
                  </a:lnTo>
                  <a:lnTo>
                    <a:pt x="298490" y="2381481"/>
                  </a:lnTo>
                  <a:lnTo>
                    <a:pt x="297467" y="2391281"/>
                  </a:lnTo>
                  <a:lnTo>
                    <a:pt x="296454" y="2401082"/>
                  </a:lnTo>
                  <a:lnTo>
                    <a:pt x="295444" y="2410882"/>
                  </a:lnTo>
                  <a:lnTo>
                    <a:pt x="294452" y="2420682"/>
                  </a:lnTo>
                  <a:lnTo>
                    <a:pt x="293465" y="2430483"/>
                  </a:lnTo>
                  <a:lnTo>
                    <a:pt x="292493" y="2440283"/>
                  </a:lnTo>
                  <a:lnTo>
                    <a:pt x="291533" y="2450083"/>
                  </a:lnTo>
                  <a:lnTo>
                    <a:pt x="290585" y="2459884"/>
                  </a:lnTo>
                  <a:lnTo>
                    <a:pt x="289658" y="2469684"/>
                  </a:lnTo>
                  <a:lnTo>
                    <a:pt x="288739" y="2479484"/>
                  </a:lnTo>
                  <a:lnTo>
                    <a:pt x="287848" y="2489285"/>
                  </a:lnTo>
                  <a:lnTo>
                    <a:pt x="286968" y="2499085"/>
                  </a:lnTo>
                  <a:lnTo>
                    <a:pt x="286110" y="2508885"/>
                  </a:lnTo>
                  <a:lnTo>
                    <a:pt x="285274" y="2518686"/>
                  </a:lnTo>
                  <a:lnTo>
                    <a:pt x="284452" y="2528486"/>
                  </a:lnTo>
                  <a:lnTo>
                    <a:pt x="283665" y="2538286"/>
                  </a:lnTo>
                  <a:lnTo>
                    <a:pt x="282889" y="2548087"/>
                  </a:lnTo>
                  <a:lnTo>
                    <a:pt x="282148" y="2557887"/>
                  </a:lnTo>
                  <a:lnTo>
                    <a:pt x="281426" y="2567688"/>
                  </a:lnTo>
                  <a:lnTo>
                    <a:pt x="280729" y="2577488"/>
                  </a:lnTo>
                  <a:lnTo>
                    <a:pt x="280065" y="2587288"/>
                  </a:lnTo>
                  <a:lnTo>
                    <a:pt x="279415" y="2597089"/>
                  </a:lnTo>
                  <a:lnTo>
                    <a:pt x="278813" y="2606889"/>
                  </a:lnTo>
                  <a:lnTo>
                    <a:pt x="278225" y="2616689"/>
                  </a:lnTo>
                  <a:lnTo>
                    <a:pt x="277675" y="2626490"/>
                  </a:lnTo>
                  <a:lnTo>
                    <a:pt x="277153" y="2636290"/>
                  </a:lnTo>
                  <a:lnTo>
                    <a:pt x="276655" y="2646090"/>
                  </a:lnTo>
                  <a:lnTo>
                    <a:pt x="276203" y="2655891"/>
                  </a:lnTo>
                  <a:lnTo>
                    <a:pt x="275765" y="2665691"/>
                  </a:lnTo>
                  <a:lnTo>
                    <a:pt x="275378" y="2675491"/>
                  </a:lnTo>
                  <a:lnTo>
                    <a:pt x="275013" y="2685292"/>
                  </a:lnTo>
                  <a:lnTo>
                    <a:pt x="274684" y="2695092"/>
                  </a:lnTo>
                  <a:lnTo>
                    <a:pt x="274393" y="2704892"/>
                  </a:lnTo>
                  <a:lnTo>
                    <a:pt x="274124" y="2714693"/>
                  </a:lnTo>
                  <a:lnTo>
                    <a:pt x="273909" y="2724493"/>
                  </a:lnTo>
                  <a:lnTo>
                    <a:pt x="273710" y="2734293"/>
                  </a:lnTo>
                  <a:lnTo>
                    <a:pt x="273561" y="2744094"/>
                  </a:lnTo>
                  <a:lnTo>
                    <a:pt x="273440" y="2753894"/>
                  </a:lnTo>
                  <a:lnTo>
                    <a:pt x="273352" y="2763694"/>
                  </a:lnTo>
                  <a:lnTo>
                    <a:pt x="273310" y="2773495"/>
                  </a:lnTo>
                  <a:lnTo>
                    <a:pt x="273284" y="2783295"/>
                  </a:lnTo>
                  <a:lnTo>
                    <a:pt x="273320" y="2793095"/>
                  </a:lnTo>
                  <a:lnTo>
                    <a:pt x="273372" y="2802896"/>
                  </a:lnTo>
                  <a:lnTo>
                    <a:pt x="273470" y="2812696"/>
                  </a:lnTo>
                  <a:lnTo>
                    <a:pt x="273601" y="2822496"/>
                  </a:lnTo>
                  <a:lnTo>
                    <a:pt x="273759" y="2832297"/>
                  </a:lnTo>
                  <a:lnTo>
                    <a:pt x="273967" y="2842097"/>
                  </a:lnTo>
                  <a:lnTo>
                    <a:pt x="274192" y="2851897"/>
                  </a:lnTo>
                  <a:lnTo>
                    <a:pt x="274471" y="2861698"/>
                  </a:lnTo>
                  <a:lnTo>
                    <a:pt x="274772" y="2871498"/>
                  </a:lnTo>
                  <a:lnTo>
                    <a:pt x="275109" y="2881298"/>
                  </a:lnTo>
                  <a:lnTo>
                    <a:pt x="275483" y="2891099"/>
                  </a:lnTo>
                  <a:lnTo>
                    <a:pt x="275878" y="2900899"/>
                  </a:lnTo>
                  <a:lnTo>
                    <a:pt x="276323" y="2910699"/>
                  </a:lnTo>
                  <a:lnTo>
                    <a:pt x="276784" y="2920500"/>
                  </a:lnTo>
                  <a:lnTo>
                    <a:pt x="277288" y="2930300"/>
                  </a:lnTo>
                  <a:lnTo>
                    <a:pt x="277816" y="2940100"/>
                  </a:lnTo>
                  <a:lnTo>
                    <a:pt x="278371" y="2949901"/>
                  </a:lnTo>
                  <a:lnTo>
                    <a:pt x="278963" y="2959701"/>
                  </a:lnTo>
                  <a:lnTo>
                    <a:pt x="279568" y="2969501"/>
                  </a:lnTo>
                  <a:lnTo>
                    <a:pt x="280220" y="2979302"/>
                  </a:lnTo>
                  <a:lnTo>
                    <a:pt x="280883" y="2989102"/>
                  </a:lnTo>
                  <a:lnTo>
                    <a:pt x="281578" y="2998902"/>
                  </a:lnTo>
                  <a:lnTo>
                    <a:pt x="282296" y="3008703"/>
                  </a:lnTo>
                  <a:lnTo>
                    <a:pt x="283032" y="3018503"/>
                  </a:lnTo>
                  <a:lnTo>
                    <a:pt x="283798" y="3028303"/>
                  </a:lnTo>
                  <a:lnTo>
                    <a:pt x="284575" y="3038104"/>
                  </a:lnTo>
                  <a:lnTo>
                    <a:pt x="285381" y="3047904"/>
                  </a:lnTo>
                  <a:lnTo>
                    <a:pt x="286199" y="3057704"/>
                  </a:lnTo>
                  <a:lnTo>
                    <a:pt x="287036" y="3067505"/>
                  </a:lnTo>
                  <a:lnTo>
                    <a:pt x="287889" y="3077305"/>
                  </a:lnTo>
                  <a:lnTo>
                    <a:pt x="288752" y="3087105"/>
                  </a:lnTo>
                  <a:lnTo>
                    <a:pt x="289634" y="3096906"/>
                  </a:lnTo>
                  <a:lnTo>
                    <a:pt x="290522" y="3106706"/>
                  </a:lnTo>
                  <a:lnTo>
                    <a:pt x="291423" y="3116506"/>
                  </a:lnTo>
                  <a:lnTo>
                    <a:pt x="292331" y="3126307"/>
                  </a:lnTo>
                  <a:lnTo>
                    <a:pt x="293246" y="3136107"/>
                  </a:lnTo>
                  <a:lnTo>
                    <a:pt x="294167" y="3145907"/>
                  </a:lnTo>
                  <a:lnTo>
                    <a:pt x="295089" y="3155708"/>
                  </a:lnTo>
                  <a:lnTo>
                    <a:pt x="296016" y="3165508"/>
                  </a:lnTo>
                  <a:lnTo>
                    <a:pt x="296942" y="3175308"/>
                  </a:lnTo>
                  <a:lnTo>
                    <a:pt x="297867" y="3185109"/>
                  </a:lnTo>
                  <a:lnTo>
                    <a:pt x="298789" y="3194909"/>
                  </a:lnTo>
                  <a:lnTo>
                    <a:pt x="299708" y="3204709"/>
                  </a:lnTo>
                  <a:lnTo>
                    <a:pt x="300617" y="3214510"/>
                  </a:lnTo>
                  <a:lnTo>
                    <a:pt x="301523" y="3224310"/>
                  </a:lnTo>
                  <a:lnTo>
                    <a:pt x="302414" y="3234110"/>
                  </a:lnTo>
                  <a:lnTo>
                    <a:pt x="303297" y="3243911"/>
                  </a:lnTo>
                  <a:lnTo>
                    <a:pt x="304167" y="3253711"/>
                  </a:lnTo>
                  <a:lnTo>
                    <a:pt x="305019" y="3263511"/>
                  </a:lnTo>
                  <a:lnTo>
                    <a:pt x="305863" y="3273312"/>
                  </a:lnTo>
                  <a:lnTo>
                    <a:pt x="306677" y="3283112"/>
                  </a:lnTo>
                  <a:lnTo>
                    <a:pt x="307482" y="3292912"/>
                  </a:lnTo>
                  <a:lnTo>
                    <a:pt x="308257" y="3302713"/>
                  </a:lnTo>
                  <a:lnTo>
                    <a:pt x="309013" y="3312513"/>
                  </a:lnTo>
                  <a:lnTo>
                    <a:pt x="309748" y="3322313"/>
                  </a:lnTo>
                  <a:lnTo>
                    <a:pt x="310448" y="3332114"/>
                  </a:lnTo>
                  <a:lnTo>
                    <a:pt x="311135" y="3341914"/>
                  </a:lnTo>
                  <a:lnTo>
                    <a:pt x="311772" y="3351714"/>
                  </a:lnTo>
                  <a:lnTo>
                    <a:pt x="312394" y="3361515"/>
                  </a:lnTo>
                  <a:lnTo>
                    <a:pt x="312976" y="3371315"/>
                  </a:lnTo>
                  <a:lnTo>
                    <a:pt x="313525" y="3381115"/>
                  </a:lnTo>
                  <a:lnTo>
                    <a:pt x="314048" y="3390916"/>
                  </a:lnTo>
                  <a:lnTo>
                    <a:pt x="314518" y="3400716"/>
                  </a:lnTo>
                  <a:lnTo>
                    <a:pt x="314971" y="3410516"/>
                  </a:lnTo>
                  <a:lnTo>
                    <a:pt x="315363" y="3420317"/>
                  </a:lnTo>
                  <a:lnTo>
                    <a:pt x="315728" y="3430117"/>
                  </a:lnTo>
                  <a:lnTo>
                    <a:pt x="316050" y="3439917"/>
                  </a:lnTo>
                  <a:lnTo>
                    <a:pt x="316323" y="3449718"/>
                  </a:lnTo>
                  <a:lnTo>
                    <a:pt x="316570" y="3459518"/>
                  </a:lnTo>
                  <a:lnTo>
                    <a:pt x="316746" y="3469318"/>
                  </a:lnTo>
                  <a:lnTo>
                    <a:pt x="316901" y="3479119"/>
                  </a:lnTo>
                  <a:lnTo>
                    <a:pt x="316991" y="3488919"/>
                  </a:lnTo>
                  <a:lnTo>
                    <a:pt x="317043" y="3498719"/>
                  </a:lnTo>
                  <a:lnTo>
                    <a:pt x="317052" y="3508520"/>
                  </a:lnTo>
                  <a:lnTo>
                    <a:pt x="316998" y="3518320"/>
                  </a:lnTo>
                  <a:lnTo>
                    <a:pt x="316921" y="3528120"/>
                  </a:lnTo>
                  <a:lnTo>
                    <a:pt x="316760" y="3537921"/>
                  </a:lnTo>
                  <a:lnTo>
                    <a:pt x="316574" y="3547721"/>
                  </a:lnTo>
                  <a:lnTo>
                    <a:pt x="316326" y="3557521"/>
                  </a:lnTo>
                  <a:lnTo>
                    <a:pt x="316028" y="3567322"/>
                  </a:lnTo>
                  <a:lnTo>
                    <a:pt x="315693" y="3577122"/>
                  </a:lnTo>
                  <a:lnTo>
                    <a:pt x="315283" y="3586922"/>
                  </a:lnTo>
                  <a:lnTo>
                    <a:pt x="314849" y="3596723"/>
                  </a:lnTo>
                  <a:lnTo>
                    <a:pt x="314337" y="3606523"/>
                  </a:lnTo>
                  <a:lnTo>
                    <a:pt x="313791" y="3616323"/>
                  </a:lnTo>
                  <a:lnTo>
                    <a:pt x="313190" y="3626124"/>
                  </a:lnTo>
                  <a:lnTo>
                    <a:pt x="312533" y="3635924"/>
                  </a:lnTo>
                  <a:lnTo>
                    <a:pt x="311845" y="3645724"/>
                  </a:lnTo>
                  <a:lnTo>
                    <a:pt x="311077" y="3655525"/>
                  </a:lnTo>
                  <a:lnTo>
                    <a:pt x="310285" y="3665325"/>
                  </a:lnTo>
                  <a:lnTo>
                    <a:pt x="309426" y="3675125"/>
                  </a:lnTo>
                  <a:lnTo>
                    <a:pt x="308528" y="3684926"/>
                  </a:lnTo>
                  <a:lnTo>
                    <a:pt x="307585" y="3694726"/>
                  </a:lnTo>
                  <a:lnTo>
                    <a:pt x="306582" y="3704526"/>
                  </a:lnTo>
                  <a:lnTo>
                    <a:pt x="305557" y="3714327"/>
                  </a:lnTo>
                  <a:lnTo>
                    <a:pt x="304455" y="3724127"/>
                  </a:lnTo>
                  <a:lnTo>
                    <a:pt x="303331" y="3733927"/>
                  </a:lnTo>
                  <a:lnTo>
                    <a:pt x="302153" y="3743728"/>
                  </a:lnTo>
                  <a:lnTo>
                    <a:pt x="300934" y="3753528"/>
                  </a:lnTo>
                  <a:lnTo>
                    <a:pt x="299684" y="3763328"/>
                  </a:lnTo>
                  <a:lnTo>
                    <a:pt x="298375" y="3773129"/>
                  </a:lnTo>
                  <a:lnTo>
                    <a:pt x="297047" y="3782929"/>
                  </a:lnTo>
                  <a:lnTo>
                    <a:pt x="295662" y="3792729"/>
                  </a:lnTo>
                  <a:lnTo>
                    <a:pt x="294252" y="3802530"/>
                  </a:lnTo>
                  <a:lnTo>
                    <a:pt x="292805" y="3812330"/>
                  </a:lnTo>
                  <a:lnTo>
                    <a:pt x="291319" y="3822131"/>
                  </a:lnTo>
                  <a:lnTo>
                    <a:pt x="289814" y="3831931"/>
                  </a:lnTo>
                  <a:lnTo>
                    <a:pt x="288259" y="3841731"/>
                  </a:lnTo>
                  <a:lnTo>
                    <a:pt x="286690" y="3851532"/>
                  </a:lnTo>
                  <a:lnTo>
                    <a:pt x="285082" y="3861332"/>
                  </a:lnTo>
                  <a:lnTo>
                    <a:pt x="283453" y="3871132"/>
                  </a:lnTo>
                  <a:lnTo>
                    <a:pt x="281801" y="3880933"/>
                  </a:lnTo>
                  <a:lnTo>
                    <a:pt x="280119" y="3890733"/>
                  </a:lnTo>
                  <a:lnTo>
                    <a:pt x="278426" y="3900533"/>
                  </a:lnTo>
                  <a:lnTo>
                    <a:pt x="276699" y="3910334"/>
                  </a:lnTo>
                  <a:lnTo>
                    <a:pt x="274962" y="3920134"/>
                  </a:lnTo>
                  <a:lnTo>
                    <a:pt x="273205" y="3929934"/>
                  </a:lnTo>
                  <a:lnTo>
                    <a:pt x="271433" y="3939735"/>
                  </a:lnTo>
                  <a:lnTo>
                    <a:pt x="269650" y="3949535"/>
                  </a:lnTo>
                  <a:lnTo>
                    <a:pt x="267850" y="3959335"/>
                  </a:lnTo>
                  <a:lnTo>
                    <a:pt x="266045" y="3969136"/>
                  </a:lnTo>
                  <a:lnTo>
                    <a:pt x="264225" y="3978936"/>
                  </a:lnTo>
                  <a:lnTo>
                    <a:pt x="262402" y="3988736"/>
                  </a:lnTo>
                  <a:lnTo>
                    <a:pt x="260572" y="3998537"/>
                  </a:lnTo>
                  <a:lnTo>
                    <a:pt x="258737" y="4008337"/>
                  </a:lnTo>
                  <a:lnTo>
                    <a:pt x="256901" y="4018137"/>
                  </a:lnTo>
                  <a:lnTo>
                    <a:pt x="255062" y="4027938"/>
                  </a:lnTo>
                  <a:lnTo>
                    <a:pt x="253225" y="4037738"/>
                  </a:lnTo>
                  <a:lnTo>
                    <a:pt x="251389" y="4047538"/>
                  </a:lnTo>
                  <a:lnTo>
                    <a:pt x="249557" y="4057339"/>
                  </a:lnTo>
                  <a:lnTo>
                    <a:pt x="247728" y="4067139"/>
                  </a:lnTo>
                  <a:lnTo>
                    <a:pt x="245908" y="4076939"/>
                  </a:lnTo>
                  <a:lnTo>
                    <a:pt x="244092" y="4086740"/>
                  </a:lnTo>
                  <a:lnTo>
                    <a:pt x="242290" y="4096540"/>
                  </a:lnTo>
                  <a:lnTo>
                    <a:pt x="240493" y="4106340"/>
                  </a:lnTo>
                  <a:lnTo>
                    <a:pt x="238710" y="4116141"/>
                  </a:lnTo>
                  <a:lnTo>
                    <a:pt x="236940" y="4125941"/>
                  </a:lnTo>
                  <a:lnTo>
                    <a:pt x="235180" y="4135741"/>
                  </a:lnTo>
                  <a:lnTo>
                    <a:pt x="233442" y="4145542"/>
                  </a:lnTo>
                  <a:lnTo>
                    <a:pt x="231711" y="4155342"/>
                  </a:lnTo>
                  <a:lnTo>
                    <a:pt x="230006" y="4165142"/>
                  </a:lnTo>
                  <a:lnTo>
                    <a:pt x="228313" y="4174943"/>
                  </a:lnTo>
                  <a:lnTo>
                    <a:pt x="226640" y="4184743"/>
                  </a:lnTo>
                  <a:lnTo>
                    <a:pt x="224990" y="4194543"/>
                  </a:lnTo>
                  <a:lnTo>
                    <a:pt x="223352" y="4204344"/>
                  </a:lnTo>
                  <a:lnTo>
                    <a:pt x="221748" y="4214144"/>
                  </a:lnTo>
                  <a:lnTo>
                    <a:pt x="220156" y="4223944"/>
                  </a:lnTo>
                  <a:lnTo>
                    <a:pt x="218594" y="4233745"/>
                  </a:lnTo>
                  <a:lnTo>
                    <a:pt x="217052" y="4243545"/>
                  </a:lnTo>
                  <a:lnTo>
                    <a:pt x="215532" y="4253345"/>
                  </a:lnTo>
                  <a:lnTo>
                    <a:pt x="214044" y="4263146"/>
                  </a:lnTo>
                  <a:lnTo>
                    <a:pt x="212569" y="4272946"/>
                  </a:lnTo>
                  <a:lnTo>
                    <a:pt x="211136" y="4282746"/>
                  </a:lnTo>
                  <a:lnTo>
                    <a:pt x="209717" y="4292547"/>
                  </a:lnTo>
                  <a:lnTo>
                    <a:pt x="208330" y="4302347"/>
                  </a:lnTo>
                  <a:lnTo>
                    <a:pt x="206971" y="4312147"/>
                  </a:lnTo>
                  <a:lnTo>
                    <a:pt x="205630" y="4321948"/>
                  </a:lnTo>
                  <a:lnTo>
                    <a:pt x="204331" y="4331748"/>
                  </a:lnTo>
                  <a:lnTo>
                    <a:pt x="203044" y="4341548"/>
                  </a:lnTo>
                  <a:lnTo>
                    <a:pt x="201800" y="4351349"/>
                  </a:lnTo>
                  <a:lnTo>
                    <a:pt x="200574" y="4361149"/>
                  </a:lnTo>
                  <a:lnTo>
                    <a:pt x="199378" y="4370949"/>
                  </a:lnTo>
                  <a:lnTo>
                    <a:pt x="198215" y="4380750"/>
                  </a:lnTo>
                  <a:lnTo>
                    <a:pt x="197067" y="4390550"/>
                  </a:lnTo>
                  <a:lnTo>
                    <a:pt x="195966" y="4400350"/>
                  </a:lnTo>
                  <a:lnTo>
                    <a:pt x="194877" y="4410151"/>
                  </a:lnTo>
                  <a:lnTo>
                    <a:pt x="193826" y="4419951"/>
                  </a:lnTo>
                  <a:lnTo>
                    <a:pt x="192799" y="4429751"/>
                  </a:lnTo>
                  <a:lnTo>
                    <a:pt x="191796" y="4439552"/>
                  </a:lnTo>
                  <a:lnTo>
                    <a:pt x="190830" y="4449352"/>
                  </a:lnTo>
                  <a:lnTo>
                    <a:pt x="189876" y="4459152"/>
                  </a:lnTo>
                  <a:lnTo>
                    <a:pt x="188967" y="4468953"/>
                  </a:lnTo>
                  <a:lnTo>
                    <a:pt x="188072" y="4478753"/>
                  </a:lnTo>
                  <a:lnTo>
                    <a:pt x="187209" y="4488553"/>
                  </a:lnTo>
                  <a:lnTo>
                    <a:pt x="186372" y="4498354"/>
                  </a:lnTo>
                  <a:lnTo>
                    <a:pt x="185554" y="4508154"/>
                  </a:lnTo>
                  <a:lnTo>
                    <a:pt x="184773" y="4517954"/>
                  </a:lnTo>
                  <a:lnTo>
                    <a:pt x="184005" y="4527755"/>
                  </a:lnTo>
                  <a:lnTo>
                    <a:pt x="183273" y="4537555"/>
                  </a:lnTo>
                  <a:lnTo>
                    <a:pt x="182558" y="4547355"/>
                  </a:lnTo>
                  <a:lnTo>
                    <a:pt x="181868" y="4557156"/>
                  </a:lnTo>
                  <a:lnTo>
                    <a:pt x="181205" y="4566956"/>
                  </a:lnTo>
                  <a:lnTo>
                    <a:pt x="180555" y="4576756"/>
                  </a:lnTo>
                  <a:lnTo>
                    <a:pt x="179942" y="4586557"/>
                  </a:lnTo>
                  <a:lnTo>
                    <a:pt x="179339" y="4596357"/>
                  </a:lnTo>
                  <a:lnTo>
                    <a:pt x="178765" y="4606157"/>
                  </a:lnTo>
                  <a:lnTo>
                    <a:pt x="178210" y="4615958"/>
                  </a:lnTo>
                  <a:lnTo>
                    <a:pt x="177672" y="4625758"/>
                  </a:lnTo>
                  <a:lnTo>
                    <a:pt x="177161" y="4635558"/>
                  </a:lnTo>
                  <a:lnTo>
                    <a:pt x="176659" y="4645359"/>
                  </a:lnTo>
                  <a:lnTo>
                    <a:pt x="176189" y="4655159"/>
                  </a:lnTo>
                  <a:lnTo>
                    <a:pt x="175729" y="4664959"/>
                  </a:lnTo>
                  <a:lnTo>
                    <a:pt x="175291" y="4674760"/>
                  </a:lnTo>
                  <a:lnTo>
                    <a:pt x="174870" y="4684560"/>
                  </a:lnTo>
                  <a:lnTo>
                    <a:pt x="174462" y="4694360"/>
                  </a:lnTo>
                  <a:lnTo>
                    <a:pt x="174079" y="4704161"/>
                  </a:lnTo>
                  <a:lnTo>
                    <a:pt x="173703" y="4713961"/>
                  </a:lnTo>
                  <a:lnTo>
                    <a:pt x="173351" y="4723761"/>
                  </a:lnTo>
                  <a:lnTo>
                    <a:pt x="173009" y="4733562"/>
                  </a:lnTo>
                  <a:lnTo>
                    <a:pt x="172682" y="4743362"/>
                  </a:lnTo>
                  <a:lnTo>
                    <a:pt x="172372" y="4753162"/>
                  </a:lnTo>
                  <a:lnTo>
                    <a:pt x="172070" y="4762963"/>
                  </a:lnTo>
                  <a:lnTo>
                    <a:pt x="171790" y="4772763"/>
                  </a:lnTo>
                  <a:lnTo>
                    <a:pt x="171516" y="4782563"/>
                  </a:lnTo>
                  <a:lnTo>
                    <a:pt x="171258" y="4792364"/>
                  </a:lnTo>
                  <a:lnTo>
                    <a:pt x="171011" y="4802164"/>
                  </a:lnTo>
                  <a:lnTo>
                    <a:pt x="170774" y="4811964"/>
                  </a:lnTo>
                  <a:lnTo>
                    <a:pt x="170551" y="4821765"/>
                  </a:lnTo>
                  <a:lnTo>
                    <a:pt x="170334" y="4831565"/>
                  </a:lnTo>
                  <a:lnTo>
                    <a:pt x="170133" y="4841365"/>
                  </a:lnTo>
                  <a:lnTo>
                    <a:pt x="169938" y="4851166"/>
                  </a:lnTo>
                  <a:lnTo>
                    <a:pt x="169755" y="4860966"/>
                  </a:lnTo>
                  <a:lnTo>
                    <a:pt x="169580" y="4870766"/>
                  </a:lnTo>
                  <a:lnTo>
                    <a:pt x="169412" y="4880567"/>
                  </a:lnTo>
                  <a:lnTo>
                    <a:pt x="169256" y="4890367"/>
                  </a:lnTo>
                  <a:lnTo>
                    <a:pt x="169105" y="4900167"/>
                  </a:lnTo>
                  <a:lnTo>
                    <a:pt x="168964" y="4909968"/>
                  </a:lnTo>
                  <a:lnTo>
                    <a:pt x="168829" y="4919768"/>
                  </a:lnTo>
                  <a:lnTo>
                    <a:pt x="168701" y="4929568"/>
                  </a:lnTo>
                  <a:lnTo>
                    <a:pt x="168581" y="4939369"/>
                  </a:lnTo>
                  <a:lnTo>
                    <a:pt x="168465" y="4949169"/>
                  </a:lnTo>
                  <a:lnTo>
                    <a:pt x="168359" y="4958969"/>
                  </a:lnTo>
                  <a:lnTo>
                    <a:pt x="168256" y="4968770"/>
                  </a:lnTo>
                  <a:lnTo>
                    <a:pt x="168160" y="4978570"/>
                  </a:lnTo>
                  <a:lnTo>
                    <a:pt x="168068" y="4988370"/>
                  </a:lnTo>
                  <a:lnTo>
                    <a:pt x="167982" y="4998171"/>
                  </a:lnTo>
                  <a:lnTo>
                    <a:pt x="16790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56261"/>
              <a:ext cx="0" cy="233241"/>
            </a:xfrm>
            <a:custGeom>
              <a:avLst/>
              <a:pathLst>
                <a:path w="0" h="233241">
                  <a:moveTo>
                    <a:pt x="0" y="2332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3245610"/>
              <a:ext cx="0" cy="22866"/>
            </a:xfrm>
            <a:custGeom>
              <a:avLst/>
              <a:pathLst>
                <a:path w="0" h="22866">
                  <a:moveTo>
                    <a:pt x="0" y="0"/>
                  </a:moveTo>
                  <a:lnTo>
                    <a:pt x="0" y="2286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989502"/>
              <a:ext cx="182029" cy="256107"/>
            </a:xfrm>
            <a:custGeom>
              <a:avLst/>
              <a:pathLst>
                <a:path w="182029" h="256107">
                  <a:moveTo>
                    <a:pt x="0" y="0"/>
                  </a:moveTo>
                  <a:lnTo>
                    <a:pt x="0" y="256107"/>
                  </a:lnTo>
                  <a:lnTo>
                    <a:pt x="182029" y="256107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22274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64180"/>
              <a:ext cx="0" cy="497924"/>
            </a:xfrm>
            <a:custGeom>
              <a:avLst/>
              <a:pathLst>
                <a:path w="0" h="497924">
                  <a:moveTo>
                    <a:pt x="0" y="4979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90832"/>
              <a:ext cx="0" cy="50878"/>
            </a:xfrm>
            <a:custGeom>
              <a:avLst/>
              <a:pathLst>
                <a:path w="0" h="50878">
                  <a:moveTo>
                    <a:pt x="0" y="0"/>
                  </a:moveTo>
                  <a:lnTo>
                    <a:pt x="0" y="508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062104"/>
              <a:ext cx="182029" cy="1728728"/>
            </a:xfrm>
            <a:custGeom>
              <a:avLst/>
              <a:pathLst>
                <a:path w="182029" h="1728728">
                  <a:moveTo>
                    <a:pt x="0" y="0"/>
                  </a:moveTo>
                  <a:lnTo>
                    <a:pt x="0" y="1728728"/>
                  </a:lnTo>
                  <a:lnTo>
                    <a:pt x="182029" y="172872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6000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28102" y="3482230"/>
              <a:ext cx="89282" cy="8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02359" y="3223796"/>
              <a:ext cx="89360" cy="8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33623" y="4479312"/>
              <a:ext cx="89101" cy="8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62110" y="3036222"/>
              <a:ext cx="89493" cy="89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98162" y="3035439"/>
              <a:ext cx="91059" cy="91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27512" y="4117358"/>
              <a:ext cx="90419" cy="90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972705" y="2696412"/>
              <a:ext cx="119697" cy="119697"/>
            </a:xfrm>
            <a:custGeom>
              <a:avLst/>
              <a:pathLst>
                <a:path w="119697" h="119697">
                  <a:moveTo>
                    <a:pt x="0" y="59848"/>
                  </a:moveTo>
                  <a:lnTo>
                    <a:pt x="59848" y="0"/>
                  </a:lnTo>
                  <a:lnTo>
                    <a:pt x="119697" y="59848"/>
                  </a:lnTo>
                  <a:lnTo>
                    <a:pt x="59848" y="1196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51073" y="4802211"/>
              <a:ext cx="69853" cy="69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05745" y="2959960"/>
              <a:ext cx="91098" cy="91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684982" y="3191734"/>
              <a:ext cx="153486" cy="1534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53216" y="3136939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17964" y="4798905"/>
              <a:ext cx="85611" cy="85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67882" y="4726481"/>
              <a:ext cx="111551" cy="111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45111" y="4790229"/>
              <a:ext cx="89242" cy="8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28924" y="2937960"/>
              <a:ext cx="89364" cy="893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730060" y="2525441"/>
              <a:ext cx="91197" cy="91197"/>
            </a:xfrm>
            <a:custGeom>
              <a:avLst/>
              <a:pathLst>
                <a:path w="91197" h="91197">
                  <a:moveTo>
                    <a:pt x="0" y="45598"/>
                  </a:moveTo>
                  <a:lnTo>
                    <a:pt x="45598" y="0"/>
                  </a:lnTo>
                  <a:lnTo>
                    <a:pt x="91197" y="45598"/>
                  </a:lnTo>
                  <a:lnTo>
                    <a:pt x="45598" y="911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755725" y="2519408"/>
              <a:ext cx="89544" cy="89544"/>
            </a:xfrm>
            <a:custGeom>
              <a:avLst/>
              <a:pathLst>
                <a:path w="89544" h="89544">
                  <a:moveTo>
                    <a:pt x="0" y="44772"/>
                  </a:moveTo>
                  <a:lnTo>
                    <a:pt x="44772" y="0"/>
                  </a:lnTo>
                  <a:lnTo>
                    <a:pt x="89544" y="44772"/>
                  </a:lnTo>
                  <a:lnTo>
                    <a:pt x="44772" y="895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591706" y="4772013"/>
              <a:ext cx="89089" cy="8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48685" y="3628480"/>
              <a:ext cx="89478" cy="89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358143" y="255681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chr1:161328416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75061" y="262370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00526" y="236497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448133" y="593219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48133" y="536052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03125" y="478885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421718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36455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03125" y="307384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503125" y="250217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2880411" y="59919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80411" y="54202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48485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4276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3705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80411" y="31335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25618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106490" y="2039407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9" name="pt59"/>
            <p:cNvSpPr/>
            <p:nvPr/>
          </p:nvSpPr>
          <p:spPr>
            <a:xfrm>
              <a:off x="7179089" y="23911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79089" y="25859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179089" y="278083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389908" y="2324023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89908" y="251887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89908" y="2713721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06490" y="309871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6" name="pt66"/>
            <p:cNvSpPr/>
            <p:nvPr/>
          </p:nvSpPr>
          <p:spPr>
            <a:xfrm>
              <a:off x="7167744" y="3388624"/>
              <a:ext cx="88378" cy="8837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207433" y="362316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167744" y="3778323"/>
              <a:ext cx="88378" cy="8837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51304" y="3956732"/>
              <a:ext cx="121257" cy="1212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38689" y="4138967"/>
              <a:ext cx="146487" cy="1464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28054" y="4331199"/>
              <a:ext cx="167756" cy="16775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405943" y="3377263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405943" y="356794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405943" y="376696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405943" y="395980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405943" y="415249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05943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06490" y="469418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9" name="pt79"/>
            <p:cNvSpPr/>
            <p:nvPr/>
          </p:nvSpPr>
          <p:spPr>
            <a:xfrm>
              <a:off x="7179089" y="502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79089" y="5220272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389908" y="498785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89908" y="5182702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24695" y="619487"/>
              <a:ext cx="739923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SDHC,Lung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4285" y="5007971"/>
                  </a:moveTo>
                  <a:lnTo>
                    <a:pt x="813950" y="4998171"/>
                  </a:lnTo>
                  <a:lnTo>
                    <a:pt x="813593" y="4988370"/>
                  </a:lnTo>
                  <a:lnTo>
                    <a:pt x="813222" y="4978570"/>
                  </a:lnTo>
                  <a:lnTo>
                    <a:pt x="812816" y="4968770"/>
                  </a:lnTo>
                  <a:lnTo>
                    <a:pt x="812398" y="4958969"/>
                  </a:lnTo>
                  <a:lnTo>
                    <a:pt x="811946" y="4949169"/>
                  </a:lnTo>
                  <a:lnTo>
                    <a:pt x="811471" y="4939369"/>
                  </a:lnTo>
                  <a:lnTo>
                    <a:pt x="810974" y="4929568"/>
                  </a:lnTo>
                  <a:lnTo>
                    <a:pt x="810437" y="4919768"/>
                  </a:lnTo>
                  <a:lnTo>
                    <a:pt x="809887" y="4909968"/>
                  </a:lnTo>
                  <a:lnTo>
                    <a:pt x="809286" y="4900167"/>
                  </a:lnTo>
                  <a:lnTo>
                    <a:pt x="808664" y="4890367"/>
                  </a:lnTo>
                  <a:lnTo>
                    <a:pt x="808005" y="4880567"/>
                  </a:lnTo>
                  <a:lnTo>
                    <a:pt x="807306" y="4870766"/>
                  </a:lnTo>
                  <a:lnTo>
                    <a:pt x="806585" y="4860966"/>
                  </a:lnTo>
                  <a:lnTo>
                    <a:pt x="805802" y="4851166"/>
                  </a:lnTo>
                  <a:lnTo>
                    <a:pt x="804998" y="4841365"/>
                  </a:lnTo>
                  <a:lnTo>
                    <a:pt x="804138" y="4831565"/>
                  </a:lnTo>
                  <a:lnTo>
                    <a:pt x="803239" y="4821765"/>
                  </a:lnTo>
                  <a:lnTo>
                    <a:pt x="802302" y="4811964"/>
                  </a:lnTo>
                  <a:lnTo>
                    <a:pt x="801300" y="4802164"/>
                  </a:lnTo>
                  <a:lnTo>
                    <a:pt x="800274" y="4792364"/>
                  </a:lnTo>
                  <a:lnTo>
                    <a:pt x="799168" y="4782563"/>
                  </a:lnTo>
                  <a:lnTo>
                    <a:pt x="798026" y="4772763"/>
                  </a:lnTo>
                  <a:lnTo>
                    <a:pt x="796827" y="4762963"/>
                  </a:lnTo>
                  <a:lnTo>
                    <a:pt x="795562" y="4753162"/>
                  </a:lnTo>
                  <a:lnTo>
                    <a:pt x="794263" y="4743362"/>
                  </a:lnTo>
                  <a:lnTo>
                    <a:pt x="792865" y="4733562"/>
                  </a:lnTo>
                  <a:lnTo>
                    <a:pt x="791435" y="4723761"/>
                  </a:lnTo>
                  <a:lnTo>
                    <a:pt x="789921" y="4713961"/>
                  </a:lnTo>
                  <a:lnTo>
                    <a:pt x="788345" y="4704161"/>
                  </a:lnTo>
                  <a:lnTo>
                    <a:pt x="786713" y="4694360"/>
                  </a:lnTo>
                  <a:lnTo>
                    <a:pt x="784982" y="4684560"/>
                  </a:lnTo>
                  <a:lnTo>
                    <a:pt x="783214" y="4674760"/>
                  </a:lnTo>
                  <a:lnTo>
                    <a:pt x="781330" y="4664959"/>
                  </a:lnTo>
                  <a:lnTo>
                    <a:pt x="779392" y="4655159"/>
                  </a:lnTo>
                  <a:lnTo>
                    <a:pt x="777373" y="4645359"/>
                  </a:lnTo>
                  <a:lnTo>
                    <a:pt x="775256" y="4635558"/>
                  </a:lnTo>
                  <a:lnTo>
                    <a:pt x="773095" y="4625758"/>
                  </a:lnTo>
                  <a:lnTo>
                    <a:pt x="770790" y="4615958"/>
                  </a:lnTo>
                  <a:lnTo>
                    <a:pt x="768440" y="4606157"/>
                  </a:lnTo>
                  <a:lnTo>
                    <a:pt x="765977" y="4596357"/>
                  </a:lnTo>
                  <a:lnTo>
                    <a:pt x="763425" y="4586557"/>
                  </a:lnTo>
                  <a:lnTo>
                    <a:pt x="760802" y="4576756"/>
                  </a:lnTo>
                  <a:lnTo>
                    <a:pt x="758039" y="4566956"/>
                  </a:lnTo>
                  <a:lnTo>
                    <a:pt x="755228" y="4557156"/>
                  </a:lnTo>
                  <a:lnTo>
                    <a:pt x="752268" y="4547355"/>
                  </a:lnTo>
                  <a:lnTo>
                    <a:pt x="749234" y="4537555"/>
                  </a:lnTo>
                  <a:lnTo>
                    <a:pt x="746097" y="4527755"/>
                  </a:lnTo>
                  <a:lnTo>
                    <a:pt x="742832" y="4517954"/>
                  </a:lnTo>
                  <a:lnTo>
                    <a:pt x="739513" y="4508154"/>
                  </a:lnTo>
                  <a:lnTo>
                    <a:pt x="736010" y="4498354"/>
                  </a:lnTo>
                  <a:lnTo>
                    <a:pt x="732452" y="4488553"/>
                  </a:lnTo>
                  <a:lnTo>
                    <a:pt x="728758" y="4478753"/>
                  </a:lnTo>
                  <a:lnTo>
                    <a:pt x="724953" y="4468953"/>
                  </a:lnTo>
                  <a:lnTo>
                    <a:pt x="721066" y="4459152"/>
                  </a:lnTo>
                  <a:lnTo>
                    <a:pt x="717009" y="4449352"/>
                  </a:lnTo>
                  <a:lnTo>
                    <a:pt x="712895" y="4439552"/>
                  </a:lnTo>
                  <a:lnTo>
                    <a:pt x="708612" y="4429751"/>
                  </a:lnTo>
                  <a:lnTo>
                    <a:pt x="704241" y="4419951"/>
                  </a:lnTo>
                  <a:lnTo>
                    <a:pt x="699757" y="4410151"/>
                  </a:lnTo>
                  <a:lnTo>
                    <a:pt x="695126" y="4400350"/>
                  </a:lnTo>
                  <a:lnTo>
                    <a:pt x="690438" y="4390550"/>
                  </a:lnTo>
                  <a:lnTo>
                    <a:pt x="685550" y="4380750"/>
                  </a:lnTo>
                  <a:lnTo>
                    <a:pt x="680601" y="4370949"/>
                  </a:lnTo>
                  <a:lnTo>
                    <a:pt x="675511" y="4361149"/>
                  </a:lnTo>
                  <a:lnTo>
                    <a:pt x="670303" y="4351349"/>
                  </a:lnTo>
                  <a:lnTo>
                    <a:pt x="665013" y="4341548"/>
                  </a:lnTo>
                  <a:lnTo>
                    <a:pt x="659549" y="4331748"/>
                  </a:lnTo>
                  <a:lnTo>
                    <a:pt x="654028" y="4321948"/>
                  </a:lnTo>
                  <a:lnTo>
                    <a:pt x="648345" y="4312147"/>
                  </a:lnTo>
                  <a:lnTo>
                    <a:pt x="642574" y="4302347"/>
                  </a:lnTo>
                  <a:lnTo>
                    <a:pt x="636701" y="4292547"/>
                  </a:lnTo>
                  <a:lnTo>
                    <a:pt x="630689" y="4282746"/>
                  </a:lnTo>
                  <a:lnTo>
                    <a:pt x="624623" y="4272946"/>
                  </a:lnTo>
                  <a:lnTo>
                    <a:pt x="618384" y="4263146"/>
                  </a:lnTo>
                  <a:lnTo>
                    <a:pt x="612090" y="4253345"/>
                  </a:lnTo>
                  <a:lnTo>
                    <a:pt x="605679" y="4243545"/>
                  </a:lnTo>
                  <a:lnTo>
                    <a:pt x="599167" y="4233745"/>
                  </a:lnTo>
                  <a:lnTo>
                    <a:pt x="592592" y="4223944"/>
                  </a:lnTo>
                  <a:lnTo>
                    <a:pt x="585877" y="4214144"/>
                  </a:lnTo>
                  <a:lnTo>
                    <a:pt x="579120" y="4204344"/>
                  </a:lnTo>
                  <a:lnTo>
                    <a:pt x="572246" y="4194543"/>
                  </a:lnTo>
                  <a:lnTo>
                    <a:pt x="565308" y="4184743"/>
                  </a:lnTo>
                  <a:lnTo>
                    <a:pt x="558301" y="4174943"/>
                  </a:lnTo>
                  <a:lnTo>
                    <a:pt x="551201" y="4165142"/>
                  </a:lnTo>
                  <a:lnTo>
                    <a:pt x="544067" y="4155342"/>
                  </a:lnTo>
                  <a:lnTo>
                    <a:pt x="536831" y="4145542"/>
                  </a:lnTo>
                  <a:lnTo>
                    <a:pt x="529564" y="4135741"/>
                  </a:lnTo>
                  <a:lnTo>
                    <a:pt x="522236" y="4125941"/>
                  </a:lnTo>
                  <a:lnTo>
                    <a:pt x="514859" y="4116141"/>
                  </a:lnTo>
                  <a:lnTo>
                    <a:pt x="507453" y="4106340"/>
                  </a:lnTo>
                  <a:lnTo>
                    <a:pt x="499991" y="4096540"/>
                  </a:lnTo>
                  <a:lnTo>
                    <a:pt x="492515" y="4086740"/>
                  </a:lnTo>
                  <a:lnTo>
                    <a:pt x="485003" y="4076939"/>
                  </a:lnTo>
                  <a:lnTo>
                    <a:pt x="477479" y="4067139"/>
                  </a:lnTo>
                  <a:lnTo>
                    <a:pt x="469941" y="4057339"/>
                  </a:lnTo>
                  <a:lnTo>
                    <a:pt x="462396" y="4047538"/>
                  </a:lnTo>
                  <a:lnTo>
                    <a:pt x="454850" y="4037738"/>
                  </a:lnTo>
                  <a:lnTo>
                    <a:pt x="447315" y="4027938"/>
                  </a:lnTo>
                  <a:lnTo>
                    <a:pt x="439790" y="4018137"/>
                  </a:lnTo>
                  <a:lnTo>
                    <a:pt x="432284" y="4008337"/>
                  </a:lnTo>
                  <a:lnTo>
                    <a:pt x="424812" y="3998537"/>
                  </a:lnTo>
                  <a:lnTo>
                    <a:pt x="417356" y="3988736"/>
                  </a:lnTo>
                  <a:lnTo>
                    <a:pt x="409967" y="3978936"/>
                  </a:lnTo>
                  <a:lnTo>
                    <a:pt x="402603" y="3969136"/>
                  </a:lnTo>
                  <a:lnTo>
                    <a:pt x="395308" y="3959335"/>
                  </a:lnTo>
                  <a:lnTo>
                    <a:pt x="388072" y="3949535"/>
                  </a:lnTo>
                  <a:lnTo>
                    <a:pt x="380888" y="3939735"/>
                  </a:lnTo>
                  <a:lnTo>
                    <a:pt x="373812" y="3929934"/>
                  </a:lnTo>
                  <a:lnTo>
                    <a:pt x="366775" y="3920134"/>
                  </a:lnTo>
                  <a:lnTo>
                    <a:pt x="359875" y="3910334"/>
                  </a:lnTo>
                  <a:lnTo>
                    <a:pt x="353042" y="3900533"/>
                  </a:lnTo>
                  <a:lnTo>
                    <a:pt x="346315" y="3890733"/>
                  </a:lnTo>
                  <a:lnTo>
                    <a:pt x="339717" y="3880933"/>
                  </a:lnTo>
                  <a:lnTo>
                    <a:pt x="333181" y="3871132"/>
                  </a:lnTo>
                  <a:lnTo>
                    <a:pt x="326849" y="3861332"/>
                  </a:lnTo>
                  <a:lnTo>
                    <a:pt x="320582" y="3851532"/>
                  </a:lnTo>
                  <a:lnTo>
                    <a:pt x="314487" y="3841731"/>
                  </a:lnTo>
                  <a:lnTo>
                    <a:pt x="308527" y="3831931"/>
                  </a:lnTo>
                  <a:lnTo>
                    <a:pt x="302679" y="3822131"/>
                  </a:lnTo>
                  <a:lnTo>
                    <a:pt x="297051" y="3812330"/>
                  </a:lnTo>
                  <a:lnTo>
                    <a:pt x="291502" y="3802530"/>
                  </a:lnTo>
                  <a:lnTo>
                    <a:pt x="286200" y="3792729"/>
                  </a:lnTo>
                  <a:lnTo>
                    <a:pt x="281019" y="3782929"/>
                  </a:lnTo>
                  <a:lnTo>
                    <a:pt x="276012" y="3773129"/>
                  </a:lnTo>
                  <a:lnTo>
                    <a:pt x="271221" y="3763328"/>
                  </a:lnTo>
                  <a:lnTo>
                    <a:pt x="266525" y="3753528"/>
                  </a:lnTo>
                  <a:lnTo>
                    <a:pt x="262146" y="3743728"/>
                  </a:lnTo>
                  <a:lnTo>
                    <a:pt x="257863" y="3733927"/>
                  </a:lnTo>
                  <a:lnTo>
                    <a:pt x="253822" y="3724127"/>
                  </a:lnTo>
                  <a:lnTo>
                    <a:pt x="249975" y="3714327"/>
                  </a:lnTo>
                  <a:lnTo>
                    <a:pt x="246277" y="3704526"/>
                  </a:lnTo>
                  <a:lnTo>
                    <a:pt x="242880" y="3694726"/>
                  </a:lnTo>
                  <a:lnTo>
                    <a:pt x="239585" y="3684926"/>
                  </a:lnTo>
                  <a:lnTo>
                    <a:pt x="236599" y="3675125"/>
                  </a:lnTo>
                  <a:lnTo>
                    <a:pt x="233769" y="3665325"/>
                  </a:lnTo>
                  <a:lnTo>
                    <a:pt x="231146" y="3655525"/>
                  </a:lnTo>
                  <a:lnTo>
                    <a:pt x="228789" y="3645724"/>
                  </a:lnTo>
                  <a:lnTo>
                    <a:pt x="226538" y="3635924"/>
                  </a:lnTo>
                  <a:lnTo>
                    <a:pt x="224653" y="3626124"/>
                  </a:lnTo>
                  <a:lnTo>
                    <a:pt x="222879" y="3616323"/>
                  </a:lnTo>
                  <a:lnTo>
                    <a:pt x="221365" y="3606523"/>
                  </a:lnTo>
                  <a:lnTo>
                    <a:pt x="220068" y="3596723"/>
                  </a:lnTo>
                  <a:lnTo>
                    <a:pt x="218924" y="3586922"/>
                  </a:lnTo>
                  <a:lnTo>
                    <a:pt x="218100" y="3577122"/>
                  </a:lnTo>
                  <a:lnTo>
                    <a:pt x="217381" y="3567322"/>
                  </a:lnTo>
                  <a:lnTo>
                    <a:pt x="216964" y="3557521"/>
                  </a:lnTo>
                  <a:lnTo>
                    <a:pt x="216709" y="3547721"/>
                  </a:lnTo>
                  <a:lnTo>
                    <a:pt x="216648" y="3537921"/>
                  </a:lnTo>
                  <a:lnTo>
                    <a:pt x="216846" y="3528120"/>
                  </a:lnTo>
                  <a:lnTo>
                    <a:pt x="217143" y="3518320"/>
                  </a:lnTo>
                  <a:lnTo>
                    <a:pt x="217769" y="3508520"/>
                  </a:lnTo>
                  <a:lnTo>
                    <a:pt x="218499" y="3498719"/>
                  </a:lnTo>
                  <a:lnTo>
                    <a:pt x="219453" y="3488919"/>
                  </a:lnTo>
                  <a:lnTo>
                    <a:pt x="220598" y="3479119"/>
                  </a:lnTo>
                  <a:lnTo>
                    <a:pt x="221867" y="3469318"/>
                  </a:lnTo>
                  <a:lnTo>
                    <a:pt x="223407" y="3459518"/>
                  </a:lnTo>
                  <a:lnTo>
                    <a:pt x="225032" y="3449718"/>
                  </a:lnTo>
                  <a:lnTo>
                    <a:pt x="226890" y="3439917"/>
                  </a:lnTo>
                  <a:lnTo>
                    <a:pt x="228877" y="3430117"/>
                  </a:lnTo>
                  <a:lnTo>
                    <a:pt x="231006" y="3420317"/>
                  </a:lnTo>
                  <a:lnTo>
                    <a:pt x="233329" y="3410516"/>
                  </a:lnTo>
                  <a:lnTo>
                    <a:pt x="235725" y="3400716"/>
                  </a:lnTo>
                  <a:lnTo>
                    <a:pt x="238344" y="3390916"/>
                  </a:lnTo>
                  <a:lnTo>
                    <a:pt x="241037" y="3381115"/>
                  </a:lnTo>
                  <a:lnTo>
                    <a:pt x="243873" y="3371315"/>
                  </a:lnTo>
                  <a:lnTo>
                    <a:pt x="246833" y="3361515"/>
                  </a:lnTo>
                  <a:lnTo>
                    <a:pt x="249866" y="3351714"/>
                  </a:lnTo>
                  <a:lnTo>
                    <a:pt x="253060" y="3341914"/>
                  </a:lnTo>
                  <a:lnTo>
                    <a:pt x="256301" y="3332114"/>
                  </a:lnTo>
                  <a:lnTo>
                    <a:pt x="259666" y="3322313"/>
                  </a:lnTo>
                  <a:lnTo>
                    <a:pt x="263096" y="3312513"/>
                  </a:lnTo>
                  <a:lnTo>
                    <a:pt x="266594" y="3302713"/>
                  </a:lnTo>
                  <a:lnTo>
                    <a:pt x="270180" y="3292912"/>
                  </a:lnTo>
                  <a:lnTo>
                    <a:pt x="273796" y="3283112"/>
                  </a:lnTo>
                  <a:lnTo>
                    <a:pt x="277495" y="3273312"/>
                  </a:lnTo>
                  <a:lnTo>
                    <a:pt x="281218" y="3263511"/>
                  </a:lnTo>
                  <a:lnTo>
                    <a:pt x="284984" y="3253711"/>
                  </a:lnTo>
                  <a:lnTo>
                    <a:pt x="288778" y="3243911"/>
                  </a:lnTo>
                  <a:lnTo>
                    <a:pt x="292589" y="3234110"/>
                  </a:lnTo>
                  <a:lnTo>
                    <a:pt x="296420" y="3224310"/>
                  </a:lnTo>
                  <a:lnTo>
                    <a:pt x="300252" y="3214510"/>
                  </a:lnTo>
                  <a:lnTo>
                    <a:pt x="304085" y="3204709"/>
                  </a:lnTo>
                  <a:lnTo>
                    <a:pt x="307906" y="3194909"/>
                  </a:lnTo>
                  <a:lnTo>
                    <a:pt x="311716" y="3185109"/>
                  </a:lnTo>
                  <a:lnTo>
                    <a:pt x="315491" y="3175308"/>
                  </a:lnTo>
                  <a:lnTo>
                    <a:pt x="319252" y="3165508"/>
                  </a:lnTo>
                  <a:lnTo>
                    <a:pt x="322953" y="3155708"/>
                  </a:lnTo>
                  <a:lnTo>
                    <a:pt x="326622" y="3145907"/>
                  </a:lnTo>
                  <a:lnTo>
                    <a:pt x="330239" y="3136107"/>
                  </a:lnTo>
                  <a:lnTo>
                    <a:pt x="333784" y="3126307"/>
                  </a:lnTo>
                  <a:lnTo>
                    <a:pt x="337294" y="3116506"/>
                  </a:lnTo>
                  <a:lnTo>
                    <a:pt x="340684" y="3106706"/>
                  </a:lnTo>
                  <a:lnTo>
                    <a:pt x="344034" y="3096906"/>
                  </a:lnTo>
                  <a:lnTo>
                    <a:pt x="347275" y="3087105"/>
                  </a:lnTo>
                  <a:lnTo>
                    <a:pt x="350430" y="3077305"/>
                  </a:lnTo>
                  <a:lnTo>
                    <a:pt x="353509" y="3067505"/>
                  </a:lnTo>
                  <a:lnTo>
                    <a:pt x="356441" y="3057704"/>
                  </a:lnTo>
                  <a:lnTo>
                    <a:pt x="359320" y="3047904"/>
                  </a:lnTo>
                  <a:lnTo>
                    <a:pt x="362025" y="3038104"/>
                  </a:lnTo>
                  <a:lnTo>
                    <a:pt x="364646" y="3028303"/>
                  </a:lnTo>
                  <a:lnTo>
                    <a:pt x="367142" y="3018503"/>
                  </a:lnTo>
                  <a:lnTo>
                    <a:pt x="369482" y="3008703"/>
                  </a:lnTo>
                  <a:lnTo>
                    <a:pt x="371754" y="2998902"/>
                  </a:lnTo>
                  <a:lnTo>
                    <a:pt x="373792" y="2989102"/>
                  </a:lnTo>
                  <a:lnTo>
                    <a:pt x="375758" y="2979302"/>
                  </a:lnTo>
                  <a:lnTo>
                    <a:pt x="377542" y="2969501"/>
                  </a:lnTo>
                  <a:lnTo>
                    <a:pt x="379180" y="2959701"/>
                  </a:lnTo>
                  <a:lnTo>
                    <a:pt x="380703" y="2949901"/>
                  </a:lnTo>
                  <a:lnTo>
                    <a:pt x="381996" y="2940100"/>
                  </a:lnTo>
                  <a:lnTo>
                    <a:pt x="383210" y="2930300"/>
                  </a:lnTo>
                  <a:lnTo>
                    <a:pt x="384183" y="2920500"/>
                  </a:lnTo>
                  <a:lnTo>
                    <a:pt x="385033" y="2910699"/>
                  </a:lnTo>
                  <a:lnTo>
                    <a:pt x="385718" y="2900899"/>
                  </a:lnTo>
                  <a:lnTo>
                    <a:pt x="386193" y="2891099"/>
                  </a:lnTo>
                  <a:lnTo>
                    <a:pt x="386584" y="2881298"/>
                  </a:lnTo>
                  <a:lnTo>
                    <a:pt x="386675" y="2871498"/>
                  </a:lnTo>
                  <a:lnTo>
                    <a:pt x="386678" y="2861698"/>
                  </a:lnTo>
                  <a:lnTo>
                    <a:pt x="386466" y="2851897"/>
                  </a:lnTo>
                  <a:lnTo>
                    <a:pt x="386076" y="2842097"/>
                  </a:lnTo>
                  <a:lnTo>
                    <a:pt x="385557" y="2832297"/>
                  </a:lnTo>
                  <a:lnTo>
                    <a:pt x="384770" y="2822496"/>
                  </a:lnTo>
                  <a:lnTo>
                    <a:pt x="383893" y="2812696"/>
                  </a:lnTo>
                  <a:lnTo>
                    <a:pt x="382756" y="2802896"/>
                  </a:lnTo>
                  <a:lnTo>
                    <a:pt x="381480" y="2793095"/>
                  </a:lnTo>
                  <a:lnTo>
                    <a:pt x="380033" y="2783295"/>
                  </a:lnTo>
                  <a:lnTo>
                    <a:pt x="378359" y="2773495"/>
                  </a:lnTo>
                  <a:lnTo>
                    <a:pt x="376597" y="2763694"/>
                  </a:lnTo>
                  <a:lnTo>
                    <a:pt x="374536" y="2753894"/>
                  </a:lnTo>
                  <a:lnTo>
                    <a:pt x="372381" y="2744094"/>
                  </a:lnTo>
                  <a:lnTo>
                    <a:pt x="370018" y="2734293"/>
                  </a:lnTo>
                  <a:lnTo>
                    <a:pt x="367477" y="2724493"/>
                  </a:lnTo>
                  <a:lnTo>
                    <a:pt x="364816" y="2714693"/>
                  </a:lnTo>
                  <a:lnTo>
                    <a:pt x="361897" y="2704892"/>
                  </a:lnTo>
                  <a:lnTo>
                    <a:pt x="358894" y="2695092"/>
                  </a:lnTo>
                  <a:lnTo>
                    <a:pt x="355658" y="2685292"/>
                  </a:lnTo>
                  <a:lnTo>
                    <a:pt x="352291" y="2675491"/>
                  </a:lnTo>
                  <a:lnTo>
                    <a:pt x="348778" y="2665691"/>
                  </a:lnTo>
                  <a:lnTo>
                    <a:pt x="345061" y="2655891"/>
                  </a:lnTo>
                  <a:lnTo>
                    <a:pt x="341267" y="2646090"/>
                  </a:lnTo>
                  <a:lnTo>
                    <a:pt x="337226" y="2636290"/>
                  </a:lnTo>
                  <a:lnTo>
                    <a:pt x="333102" y="2626490"/>
                  </a:lnTo>
                  <a:lnTo>
                    <a:pt x="328813" y="2616689"/>
                  </a:lnTo>
                  <a:lnTo>
                    <a:pt x="324376" y="2606889"/>
                  </a:lnTo>
                  <a:lnTo>
                    <a:pt x="319851" y="2597089"/>
                  </a:lnTo>
                  <a:lnTo>
                    <a:pt x="315120" y="2587288"/>
                  </a:lnTo>
                  <a:lnTo>
                    <a:pt x="310328" y="2577488"/>
                  </a:lnTo>
                  <a:lnTo>
                    <a:pt x="305366" y="2567688"/>
                  </a:lnTo>
                  <a:lnTo>
                    <a:pt x="300309" y="2557887"/>
                  </a:lnTo>
                  <a:lnTo>
                    <a:pt x="295150" y="2548087"/>
                  </a:lnTo>
                  <a:lnTo>
                    <a:pt x="289849" y="2538286"/>
                  </a:lnTo>
                  <a:lnTo>
                    <a:pt x="284497" y="2528486"/>
                  </a:lnTo>
                  <a:lnTo>
                    <a:pt x="278988" y="2518686"/>
                  </a:lnTo>
                  <a:lnTo>
                    <a:pt x="273426" y="2508885"/>
                  </a:lnTo>
                  <a:lnTo>
                    <a:pt x="267766" y="2499085"/>
                  </a:lnTo>
                  <a:lnTo>
                    <a:pt x="262020" y="2489285"/>
                  </a:lnTo>
                  <a:lnTo>
                    <a:pt x="256225" y="2479484"/>
                  </a:lnTo>
                  <a:lnTo>
                    <a:pt x="250321" y="2469684"/>
                  </a:lnTo>
                  <a:lnTo>
                    <a:pt x="244386" y="2459884"/>
                  </a:lnTo>
                  <a:lnTo>
                    <a:pt x="238374" y="2450083"/>
                  </a:lnTo>
                  <a:lnTo>
                    <a:pt x="232320" y="2440283"/>
                  </a:lnTo>
                  <a:lnTo>
                    <a:pt x="226226" y="2430483"/>
                  </a:lnTo>
                  <a:lnTo>
                    <a:pt x="220081" y="2420682"/>
                  </a:lnTo>
                  <a:lnTo>
                    <a:pt x="213919" y="2410882"/>
                  </a:lnTo>
                  <a:lnTo>
                    <a:pt x="207717" y="2401082"/>
                  </a:lnTo>
                  <a:lnTo>
                    <a:pt x="201504" y="2391281"/>
                  </a:lnTo>
                  <a:lnTo>
                    <a:pt x="195276" y="2381481"/>
                  </a:lnTo>
                  <a:lnTo>
                    <a:pt x="189043" y="2371681"/>
                  </a:lnTo>
                  <a:lnTo>
                    <a:pt x="182808" y="2361880"/>
                  </a:lnTo>
                  <a:lnTo>
                    <a:pt x="176585" y="2352080"/>
                  </a:lnTo>
                  <a:lnTo>
                    <a:pt x="170370" y="2342280"/>
                  </a:lnTo>
                  <a:lnTo>
                    <a:pt x="164179" y="2332479"/>
                  </a:lnTo>
                  <a:lnTo>
                    <a:pt x="158016" y="2322679"/>
                  </a:lnTo>
                  <a:lnTo>
                    <a:pt x="151876" y="2312879"/>
                  </a:lnTo>
                  <a:lnTo>
                    <a:pt x="145795" y="2303078"/>
                  </a:lnTo>
                  <a:lnTo>
                    <a:pt x="139736" y="2293278"/>
                  </a:lnTo>
                  <a:lnTo>
                    <a:pt x="133756" y="2283478"/>
                  </a:lnTo>
                  <a:lnTo>
                    <a:pt x="127820" y="2273677"/>
                  </a:lnTo>
                  <a:lnTo>
                    <a:pt x="121949" y="2263877"/>
                  </a:lnTo>
                  <a:lnTo>
                    <a:pt x="116166" y="2254077"/>
                  </a:lnTo>
                  <a:lnTo>
                    <a:pt x="110422" y="2244276"/>
                  </a:lnTo>
                  <a:lnTo>
                    <a:pt x="104821" y="2234476"/>
                  </a:lnTo>
                  <a:lnTo>
                    <a:pt x="99266" y="2224676"/>
                  </a:lnTo>
                  <a:lnTo>
                    <a:pt x="93831" y="2214875"/>
                  </a:lnTo>
                  <a:lnTo>
                    <a:pt x="88496" y="2205075"/>
                  </a:lnTo>
                  <a:lnTo>
                    <a:pt x="83242" y="2195275"/>
                  </a:lnTo>
                  <a:lnTo>
                    <a:pt x="78154" y="2185474"/>
                  </a:lnTo>
                  <a:lnTo>
                    <a:pt x="73125" y="2175674"/>
                  </a:lnTo>
                  <a:lnTo>
                    <a:pt x="68283" y="2165874"/>
                  </a:lnTo>
                  <a:lnTo>
                    <a:pt x="63536" y="2156073"/>
                  </a:lnTo>
                  <a:lnTo>
                    <a:pt x="58923" y="2146273"/>
                  </a:lnTo>
                  <a:lnTo>
                    <a:pt x="54483" y="2136473"/>
                  </a:lnTo>
                  <a:lnTo>
                    <a:pt x="50114" y="2126672"/>
                  </a:lnTo>
                  <a:lnTo>
                    <a:pt x="46003" y="2116872"/>
                  </a:lnTo>
                  <a:lnTo>
                    <a:pt x="41970" y="2107072"/>
                  </a:lnTo>
                  <a:lnTo>
                    <a:pt x="38132" y="2097271"/>
                  </a:lnTo>
                  <a:lnTo>
                    <a:pt x="34457" y="2087471"/>
                  </a:lnTo>
                  <a:lnTo>
                    <a:pt x="30903" y="2077671"/>
                  </a:lnTo>
                  <a:lnTo>
                    <a:pt x="27605" y="2067870"/>
                  </a:lnTo>
                  <a:lnTo>
                    <a:pt x="24393" y="2058070"/>
                  </a:lnTo>
                  <a:lnTo>
                    <a:pt x="21442" y="2048270"/>
                  </a:lnTo>
                  <a:lnTo>
                    <a:pt x="18631" y="2038469"/>
                  </a:lnTo>
                  <a:lnTo>
                    <a:pt x="15996" y="2028669"/>
                  </a:lnTo>
                  <a:lnTo>
                    <a:pt x="13599" y="2018869"/>
                  </a:lnTo>
                  <a:lnTo>
                    <a:pt x="11296" y="2009068"/>
                  </a:lnTo>
                  <a:lnTo>
                    <a:pt x="9320" y="1999268"/>
                  </a:lnTo>
                  <a:lnTo>
                    <a:pt x="7449" y="1989468"/>
                  </a:lnTo>
                  <a:lnTo>
                    <a:pt x="5813" y="1979667"/>
                  </a:lnTo>
                  <a:lnTo>
                    <a:pt x="4383" y="1969867"/>
                  </a:lnTo>
                  <a:lnTo>
                    <a:pt x="3092" y="1960067"/>
                  </a:lnTo>
                  <a:lnTo>
                    <a:pt x="2112" y="1950266"/>
                  </a:lnTo>
                  <a:lnTo>
                    <a:pt x="1234" y="1940466"/>
                  </a:lnTo>
                  <a:lnTo>
                    <a:pt x="649" y="1930666"/>
                  </a:lnTo>
                  <a:lnTo>
                    <a:pt x="228" y="1920865"/>
                  </a:lnTo>
                  <a:lnTo>
                    <a:pt x="0" y="1911065"/>
                  </a:lnTo>
                  <a:lnTo>
                    <a:pt x="40" y="1901265"/>
                  </a:lnTo>
                  <a:lnTo>
                    <a:pt x="185" y="1891464"/>
                  </a:lnTo>
                  <a:lnTo>
                    <a:pt x="674" y="1881664"/>
                  </a:lnTo>
                  <a:lnTo>
                    <a:pt x="1282" y="1871864"/>
                  </a:lnTo>
                  <a:lnTo>
                    <a:pt x="2130" y="1862063"/>
                  </a:lnTo>
                  <a:lnTo>
                    <a:pt x="3200" y="1852263"/>
                  </a:lnTo>
                  <a:lnTo>
                    <a:pt x="4406" y="1842463"/>
                  </a:lnTo>
                  <a:lnTo>
                    <a:pt x="5934" y="1832662"/>
                  </a:lnTo>
                  <a:lnTo>
                    <a:pt x="7565" y="1822862"/>
                  </a:lnTo>
                  <a:lnTo>
                    <a:pt x="9480" y="1813062"/>
                  </a:lnTo>
                  <a:lnTo>
                    <a:pt x="11563" y="1803261"/>
                  </a:lnTo>
                  <a:lnTo>
                    <a:pt x="13826" y="1793461"/>
                  </a:lnTo>
                  <a:lnTo>
                    <a:pt x="16354" y="1783661"/>
                  </a:lnTo>
                  <a:lnTo>
                    <a:pt x="18982" y="1773860"/>
                  </a:lnTo>
                  <a:lnTo>
                    <a:pt x="21927" y="1764060"/>
                  </a:lnTo>
                  <a:lnTo>
                    <a:pt x="24988" y="1754260"/>
                  </a:lnTo>
                  <a:lnTo>
                    <a:pt x="28264" y="1744459"/>
                  </a:lnTo>
                  <a:lnTo>
                    <a:pt x="31748" y="1734659"/>
                  </a:lnTo>
                  <a:lnTo>
                    <a:pt x="35349" y="1724859"/>
                  </a:lnTo>
                  <a:lnTo>
                    <a:pt x="39244" y="1715058"/>
                  </a:lnTo>
                  <a:lnTo>
                    <a:pt x="43229" y="1705258"/>
                  </a:lnTo>
                  <a:lnTo>
                    <a:pt x="47455" y="1695458"/>
                  </a:lnTo>
                  <a:lnTo>
                    <a:pt x="51833" y="1685657"/>
                  </a:lnTo>
                  <a:lnTo>
                    <a:pt x="56358" y="1675857"/>
                  </a:lnTo>
                  <a:lnTo>
                    <a:pt x="61114" y="1666057"/>
                  </a:lnTo>
                  <a:lnTo>
                    <a:pt x="65952" y="1656256"/>
                  </a:lnTo>
                  <a:lnTo>
                    <a:pt x="71047" y="1646456"/>
                  </a:lnTo>
                  <a:lnTo>
                    <a:pt x="76242" y="1636656"/>
                  </a:lnTo>
                  <a:lnTo>
                    <a:pt x="81605" y="1626855"/>
                  </a:lnTo>
                  <a:lnTo>
                    <a:pt x="87139" y="1617055"/>
                  </a:lnTo>
                  <a:lnTo>
                    <a:pt x="92761" y="1607255"/>
                  </a:lnTo>
                  <a:lnTo>
                    <a:pt x="98616" y="1597454"/>
                  </a:lnTo>
                  <a:lnTo>
                    <a:pt x="104540" y="1587654"/>
                  </a:lnTo>
                  <a:lnTo>
                    <a:pt x="110643" y="1577854"/>
                  </a:lnTo>
                  <a:lnTo>
                    <a:pt x="116863" y="1568053"/>
                  </a:lnTo>
                  <a:lnTo>
                    <a:pt x="123189" y="1558253"/>
                  </a:lnTo>
                  <a:lnTo>
                    <a:pt x="129686" y="1548453"/>
                  </a:lnTo>
                  <a:lnTo>
                    <a:pt x="136243" y="1538652"/>
                  </a:lnTo>
                  <a:lnTo>
                    <a:pt x="142977" y="1528852"/>
                  </a:lnTo>
                  <a:lnTo>
                    <a:pt x="149784" y="1519052"/>
                  </a:lnTo>
                  <a:lnTo>
                    <a:pt x="156703" y="1509251"/>
                  </a:lnTo>
                  <a:lnTo>
                    <a:pt x="163740" y="1499451"/>
                  </a:lnTo>
                  <a:lnTo>
                    <a:pt x="170831" y="1489651"/>
                  </a:lnTo>
                  <a:lnTo>
                    <a:pt x="178078" y="1479850"/>
                  </a:lnTo>
                  <a:lnTo>
                    <a:pt x="185367" y="1470050"/>
                  </a:lnTo>
                  <a:lnTo>
                    <a:pt x="192764" y="1460250"/>
                  </a:lnTo>
                  <a:lnTo>
                    <a:pt x="200235" y="1450449"/>
                  </a:lnTo>
                  <a:lnTo>
                    <a:pt x="207765" y="1440649"/>
                  </a:lnTo>
                  <a:lnTo>
                    <a:pt x="215397" y="1430849"/>
                  </a:lnTo>
                  <a:lnTo>
                    <a:pt x="223061" y="1421048"/>
                  </a:lnTo>
                  <a:lnTo>
                    <a:pt x="230819" y="1411248"/>
                  </a:lnTo>
                  <a:lnTo>
                    <a:pt x="238617" y="1401448"/>
                  </a:lnTo>
                  <a:lnTo>
                    <a:pt x="246469" y="1391647"/>
                  </a:lnTo>
                  <a:lnTo>
                    <a:pt x="254378" y="1381847"/>
                  </a:lnTo>
                  <a:lnTo>
                    <a:pt x="262312" y="1372047"/>
                  </a:lnTo>
                  <a:lnTo>
                    <a:pt x="270313" y="1362246"/>
                  </a:lnTo>
                  <a:lnTo>
                    <a:pt x="278330" y="1352446"/>
                  </a:lnTo>
                  <a:lnTo>
                    <a:pt x="286387" y="1342646"/>
                  </a:lnTo>
                  <a:lnTo>
                    <a:pt x="294469" y="1332845"/>
                  </a:lnTo>
                  <a:lnTo>
                    <a:pt x="302569" y="1323045"/>
                  </a:lnTo>
                  <a:lnTo>
                    <a:pt x="310695" y="1313245"/>
                  </a:lnTo>
                  <a:lnTo>
                    <a:pt x="318829" y="1303444"/>
                  </a:lnTo>
                  <a:lnTo>
                    <a:pt x="326978" y="1293644"/>
                  </a:lnTo>
                  <a:lnTo>
                    <a:pt x="335129" y="1283844"/>
                  </a:lnTo>
                  <a:lnTo>
                    <a:pt x="343285" y="1274043"/>
                  </a:lnTo>
                  <a:lnTo>
                    <a:pt x="351436" y="1264243"/>
                  </a:lnTo>
                  <a:lnTo>
                    <a:pt x="359585" y="1254442"/>
                  </a:lnTo>
                  <a:lnTo>
                    <a:pt x="367718" y="1244642"/>
                  </a:lnTo>
                  <a:lnTo>
                    <a:pt x="375842" y="1234842"/>
                  </a:lnTo>
                  <a:lnTo>
                    <a:pt x="383946" y="1225041"/>
                  </a:lnTo>
                  <a:lnTo>
                    <a:pt x="392027" y="1215241"/>
                  </a:lnTo>
                  <a:lnTo>
                    <a:pt x="400092" y="1205441"/>
                  </a:lnTo>
                  <a:lnTo>
                    <a:pt x="408113" y="1195640"/>
                  </a:lnTo>
                  <a:lnTo>
                    <a:pt x="416118" y="1185840"/>
                  </a:lnTo>
                  <a:lnTo>
                    <a:pt x="424073" y="1176040"/>
                  </a:lnTo>
                  <a:lnTo>
                    <a:pt x="431995" y="1166239"/>
                  </a:lnTo>
                  <a:lnTo>
                    <a:pt x="439880" y="1156439"/>
                  </a:lnTo>
                  <a:lnTo>
                    <a:pt x="447704" y="1146639"/>
                  </a:lnTo>
                  <a:lnTo>
                    <a:pt x="455506" y="1136838"/>
                  </a:lnTo>
                  <a:lnTo>
                    <a:pt x="463221" y="1127038"/>
                  </a:lnTo>
                  <a:lnTo>
                    <a:pt x="470905" y="1117238"/>
                  </a:lnTo>
                  <a:lnTo>
                    <a:pt x="478522" y="1107437"/>
                  </a:lnTo>
                  <a:lnTo>
                    <a:pt x="486075" y="1097637"/>
                  </a:lnTo>
                  <a:lnTo>
                    <a:pt x="493586" y="1087837"/>
                  </a:lnTo>
                  <a:lnTo>
                    <a:pt x="500994" y="1078036"/>
                  </a:lnTo>
                  <a:lnTo>
                    <a:pt x="508367" y="1068236"/>
                  </a:lnTo>
                  <a:lnTo>
                    <a:pt x="515642" y="1058436"/>
                  </a:lnTo>
                  <a:lnTo>
                    <a:pt x="522855" y="1048635"/>
                  </a:lnTo>
                  <a:lnTo>
                    <a:pt x="530001" y="1038835"/>
                  </a:lnTo>
                  <a:lnTo>
                    <a:pt x="537042" y="1029035"/>
                  </a:lnTo>
                  <a:lnTo>
                    <a:pt x="544044" y="1019234"/>
                  </a:lnTo>
                  <a:lnTo>
                    <a:pt x="550912" y="1009434"/>
                  </a:lnTo>
                  <a:lnTo>
                    <a:pt x="557730" y="999634"/>
                  </a:lnTo>
                  <a:lnTo>
                    <a:pt x="564450" y="989833"/>
                  </a:lnTo>
                  <a:lnTo>
                    <a:pt x="571074" y="980033"/>
                  </a:lnTo>
                  <a:lnTo>
                    <a:pt x="577642" y="970233"/>
                  </a:lnTo>
                  <a:lnTo>
                    <a:pt x="584065" y="960432"/>
                  </a:lnTo>
                  <a:lnTo>
                    <a:pt x="590441" y="950632"/>
                  </a:lnTo>
                  <a:lnTo>
                    <a:pt x="596690" y="940832"/>
                  </a:lnTo>
                  <a:lnTo>
                    <a:pt x="602856" y="931031"/>
                  </a:lnTo>
                  <a:lnTo>
                    <a:pt x="608939" y="921231"/>
                  </a:lnTo>
                  <a:lnTo>
                    <a:pt x="614889" y="911431"/>
                  </a:lnTo>
                  <a:lnTo>
                    <a:pt x="620791" y="901630"/>
                  </a:lnTo>
                  <a:lnTo>
                    <a:pt x="626534" y="891830"/>
                  </a:lnTo>
                  <a:lnTo>
                    <a:pt x="632214" y="882030"/>
                  </a:lnTo>
                  <a:lnTo>
                    <a:pt x="637783" y="872229"/>
                  </a:lnTo>
                  <a:lnTo>
                    <a:pt x="643238" y="862429"/>
                  </a:lnTo>
                  <a:lnTo>
                    <a:pt x="648632" y="852629"/>
                  </a:lnTo>
                  <a:lnTo>
                    <a:pt x="653860" y="842828"/>
                  </a:lnTo>
                  <a:lnTo>
                    <a:pt x="659036" y="833028"/>
                  </a:lnTo>
                  <a:lnTo>
                    <a:pt x="664077" y="823228"/>
                  </a:lnTo>
                  <a:lnTo>
                    <a:pt x="669024" y="813427"/>
                  </a:lnTo>
                  <a:lnTo>
                    <a:pt x="673887" y="803627"/>
                  </a:lnTo>
                  <a:lnTo>
                    <a:pt x="678605" y="793827"/>
                  </a:lnTo>
                  <a:lnTo>
                    <a:pt x="683272" y="784026"/>
                  </a:lnTo>
                  <a:lnTo>
                    <a:pt x="687780" y="774226"/>
                  </a:lnTo>
                  <a:lnTo>
                    <a:pt x="692219" y="764426"/>
                  </a:lnTo>
                  <a:lnTo>
                    <a:pt x="696551" y="754625"/>
                  </a:lnTo>
                  <a:lnTo>
                    <a:pt x="700764" y="744825"/>
                  </a:lnTo>
                  <a:lnTo>
                    <a:pt x="704920" y="735025"/>
                  </a:lnTo>
                  <a:lnTo>
                    <a:pt x="708909" y="725224"/>
                  </a:lnTo>
                  <a:lnTo>
                    <a:pt x="712849" y="715424"/>
                  </a:lnTo>
                  <a:lnTo>
                    <a:pt x="716662" y="705624"/>
                  </a:lnTo>
                  <a:lnTo>
                    <a:pt x="720382" y="695823"/>
                  </a:lnTo>
                  <a:lnTo>
                    <a:pt x="724026" y="686023"/>
                  </a:lnTo>
                  <a:lnTo>
                    <a:pt x="727532" y="676223"/>
                  </a:lnTo>
                  <a:lnTo>
                    <a:pt x="730990" y="666422"/>
                  </a:lnTo>
                  <a:lnTo>
                    <a:pt x="734305" y="656622"/>
                  </a:lnTo>
                  <a:lnTo>
                    <a:pt x="737555" y="646822"/>
                  </a:lnTo>
                  <a:lnTo>
                    <a:pt x="740710" y="637021"/>
                  </a:lnTo>
                  <a:lnTo>
                    <a:pt x="743757" y="627221"/>
                  </a:lnTo>
                  <a:lnTo>
                    <a:pt x="746757" y="617421"/>
                  </a:lnTo>
                  <a:lnTo>
                    <a:pt x="749606" y="607620"/>
                  </a:lnTo>
                  <a:lnTo>
                    <a:pt x="752413" y="597820"/>
                  </a:lnTo>
                  <a:lnTo>
                    <a:pt x="755112" y="588020"/>
                  </a:lnTo>
                  <a:lnTo>
                    <a:pt x="757730" y="578219"/>
                  </a:lnTo>
                  <a:lnTo>
                    <a:pt x="760286" y="568419"/>
                  </a:lnTo>
                  <a:lnTo>
                    <a:pt x="762722" y="558619"/>
                  </a:lnTo>
                  <a:lnTo>
                    <a:pt x="765119" y="548818"/>
                  </a:lnTo>
                  <a:lnTo>
                    <a:pt x="767399" y="539018"/>
                  </a:lnTo>
                  <a:lnTo>
                    <a:pt x="769624" y="529218"/>
                  </a:lnTo>
                  <a:lnTo>
                    <a:pt x="771774" y="519417"/>
                  </a:lnTo>
                  <a:lnTo>
                    <a:pt x="773833" y="509617"/>
                  </a:lnTo>
                  <a:lnTo>
                    <a:pt x="775856" y="499817"/>
                  </a:lnTo>
                  <a:lnTo>
                    <a:pt x="777759" y="490016"/>
                  </a:lnTo>
                  <a:lnTo>
                    <a:pt x="779627" y="480216"/>
                  </a:lnTo>
                  <a:lnTo>
                    <a:pt x="781414" y="470416"/>
                  </a:lnTo>
                  <a:lnTo>
                    <a:pt x="783135" y="460615"/>
                  </a:lnTo>
                  <a:lnTo>
                    <a:pt x="784809" y="450815"/>
                  </a:lnTo>
                  <a:lnTo>
                    <a:pt x="786391" y="441015"/>
                  </a:lnTo>
                  <a:lnTo>
                    <a:pt x="787942" y="431214"/>
                  </a:lnTo>
                  <a:lnTo>
                    <a:pt x="789407" y="421414"/>
                  </a:lnTo>
                  <a:lnTo>
                    <a:pt x="790829" y="411614"/>
                  </a:lnTo>
                  <a:lnTo>
                    <a:pt x="792197" y="401813"/>
                  </a:lnTo>
                  <a:lnTo>
                    <a:pt x="793496" y="392013"/>
                  </a:lnTo>
                  <a:lnTo>
                    <a:pt x="794769" y="382213"/>
                  </a:lnTo>
                  <a:lnTo>
                    <a:pt x="795956" y="372412"/>
                  </a:lnTo>
                  <a:lnTo>
                    <a:pt x="797117" y="362612"/>
                  </a:lnTo>
                  <a:lnTo>
                    <a:pt x="798220" y="352812"/>
                  </a:lnTo>
                  <a:lnTo>
                    <a:pt x="799276" y="343011"/>
                  </a:lnTo>
                  <a:lnTo>
                    <a:pt x="800300" y="333211"/>
                  </a:lnTo>
                  <a:lnTo>
                    <a:pt x="801257" y="323411"/>
                  </a:lnTo>
                  <a:lnTo>
                    <a:pt x="802193" y="313610"/>
                  </a:lnTo>
                  <a:lnTo>
                    <a:pt x="803072" y="303810"/>
                  </a:lnTo>
                  <a:lnTo>
                    <a:pt x="803919" y="294010"/>
                  </a:lnTo>
                  <a:lnTo>
                    <a:pt x="804731" y="284209"/>
                  </a:lnTo>
                  <a:lnTo>
                    <a:pt x="805496" y="274409"/>
                  </a:lnTo>
                  <a:lnTo>
                    <a:pt x="806242" y="264609"/>
                  </a:lnTo>
                  <a:lnTo>
                    <a:pt x="806933" y="254808"/>
                  </a:lnTo>
                  <a:lnTo>
                    <a:pt x="807605" y="245008"/>
                  </a:lnTo>
                  <a:lnTo>
                    <a:pt x="808241" y="235208"/>
                  </a:lnTo>
                  <a:lnTo>
                    <a:pt x="808844" y="225407"/>
                  </a:lnTo>
                  <a:lnTo>
                    <a:pt x="809428" y="215607"/>
                  </a:lnTo>
                  <a:lnTo>
                    <a:pt x="809968" y="205807"/>
                  </a:lnTo>
                  <a:lnTo>
                    <a:pt x="810495" y="196006"/>
                  </a:lnTo>
                  <a:lnTo>
                    <a:pt x="810986" y="186206"/>
                  </a:lnTo>
                  <a:lnTo>
                    <a:pt x="811457" y="176406"/>
                  </a:lnTo>
                  <a:lnTo>
                    <a:pt x="811906" y="166605"/>
                  </a:lnTo>
                  <a:lnTo>
                    <a:pt x="812325" y="156805"/>
                  </a:lnTo>
                  <a:lnTo>
                    <a:pt x="812733" y="147005"/>
                  </a:lnTo>
                  <a:lnTo>
                    <a:pt x="813108" y="137204"/>
                  </a:lnTo>
                  <a:lnTo>
                    <a:pt x="813470" y="127404"/>
                  </a:lnTo>
                  <a:lnTo>
                    <a:pt x="813811" y="117604"/>
                  </a:lnTo>
                  <a:lnTo>
                    <a:pt x="814133" y="107803"/>
                  </a:lnTo>
                  <a:lnTo>
                    <a:pt x="814443" y="98003"/>
                  </a:lnTo>
                  <a:lnTo>
                    <a:pt x="814727" y="88203"/>
                  </a:lnTo>
                  <a:lnTo>
                    <a:pt x="815003" y="78402"/>
                  </a:lnTo>
                  <a:lnTo>
                    <a:pt x="815259" y="68602"/>
                  </a:lnTo>
                  <a:lnTo>
                    <a:pt x="815502" y="58802"/>
                  </a:lnTo>
                  <a:lnTo>
                    <a:pt x="815734" y="49001"/>
                  </a:lnTo>
                  <a:lnTo>
                    <a:pt x="815947" y="39201"/>
                  </a:lnTo>
                  <a:lnTo>
                    <a:pt x="816155" y="29401"/>
                  </a:lnTo>
                  <a:lnTo>
                    <a:pt x="816344" y="19600"/>
                  </a:lnTo>
                  <a:lnTo>
                    <a:pt x="816526" y="9800"/>
                  </a:lnTo>
                  <a:lnTo>
                    <a:pt x="816697" y="0"/>
                  </a:lnTo>
                  <a:lnTo>
                    <a:pt x="821572" y="0"/>
                  </a:lnTo>
                  <a:lnTo>
                    <a:pt x="821742" y="9800"/>
                  </a:lnTo>
                  <a:lnTo>
                    <a:pt x="821924" y="19600"/>
                  </a:lnTo>
                  <a:lnTo>
                    <a:pt x="822114" y="29401"/>
                  </a:lnTo>
                  <a:lnTo>
                    <a:pt x="822321" y="39201"/>
                  </a:lnTo>
                  <a:lnTo>
                    <a:pt x="822535" y="49001"/>
                  </a:lnTo>
                  <a:lnTo>
                    <a:pt x="822767" y="58802"/>
                  </a:lnTo>
                  <a:lnTo>
                    <a:pt x="823010" y="68602"/>
                  </a:lnTo>
                  <a:lnTo>
                    <a:pt x="823266" y="78402"/>
                  </a:lnTo>
                  <a:lnTo>
                    <a:pt x="823542" y="88203"/>
                  </a:lnTo>
                  <a:lnTo>
                    <a:pt x="823826" y="98003"/>
                  </a:lnTo>
                  <a:lnTo>
                    <a:pt x="824136" y="107803"/>
                  </a:lnTo>
                  <a:lnTo>
                    <a:pt x="824457" y="117604"/>
                  </a:lnTo>
                  <a:lnTo>
                    <a:pt x="824799" y="127404"/>
                  </a:lnTo>
                  <a:lnTo>
                    <a:pt x="825161" y="137204"/>
                  </a:lnTo>
                  <a:lnTo>
                    <a:pt x="825536" y="147005"/>
                  </a:lnTo>
                  <a:lnTo>
                    <a:pt x="825944" y="156805"/>
                  </a:lnTo>
                  <a:lnTo>
                    <a:pt x="826363" y="166605"/>
                  </a:lnTo>
                  <a:lnTo>
                    <a:pt x="826812" y="176406"/>
                  </a:lnTo>
                  <a:lnTo>
                    <a:pt x="827283" y="186206"/>
                  </a:lnTo>
                  <a:lnTo>
                    <a:pt x="827774" y="196006"/>
                  </a:lnTo>
                  <a:lnTo>
                    <a:pt x="828300" y="205807"/>
                  </a:lnTo>
                  <a:lnTo>
                    <a:pt x="828840" y="215607"/>
                  </a:lnTo>
                  <a:lnTo>
                    <a:pt x="829425" y="225407"/>
                  </a:lnTo>
                  <a:lnTo>
                    <a:pt x="830028" y="235208"/>
                  </a:lnTo>
                  <a:lnTo>
                    <a:pt x="830664" y="245008"/>
                  </a:lnTo>
                  <a:lnTo>
                    <a:pt x="831336" y="254808"/>
                  </a:lnTo>
                  <a:lnTo>
                    <a:pt x="832026" y="264609"/>
                  </a:lnTo>
                  <a:lnTo>
                    <a:pt x="832773" y="274409"/>
                  </a:lnTo>
                  <a:lnTo>
                    <a:pt x="833537" y="284209"/>
                  </a:lnTo>
                  <a:lnTo>
                    <a:pt x="834349" y="294010"/>
                  </a:lnTo>
                  <a:lnTo>
                    <a:pt x="835197" y="303810"/>
                  </a:lnTo>
                  <a:lnTo>
                    <a:pt x="836075" y="313610"/>
                  </a:lnTo>
                  <a:lnTo>
                    <a:pt x="837012" y="323411"/>
                  </a:lnTo>
                  <a:lnTo>
                    <a:pt x="837969" y="333211"/>
                  </a:lnTo>
                  <a:lnTo>
                    <a:pt x="838993" y="343011"/>
                  </a:lnTo>
                  <a:lnTo>
                    <a:pt x="840049" y="352812"/>
                  </a:lnTo>
                  <a:lnTo>
                    <a:pt x="841152" y="362612"/>
                  </a:lnTo>
                  <a:lnTo>
                    <a:pt x="842313" y="372412"/>
                  </a:lnTo>
                  <a:lnTo>
                    <a:pt x="843500" y="382213"/>
                  </a:lnTo>
                  <a:lnTo>
                    <a:pt x="844772" y="392013"/>
                  </a:lnTo>
                  <a:lnTo>
                    <a:pt x="846072" y="401813"/>
                  </a:lnTo>
                  <a:lnTo>
                    <a:pt x="847440" y="411614"/>
                  </a:lnTo>
                  <a:lnTo>
                    <a:pt x="848862" y="421414"/>
                  </a:lnTo>
                  <a:lnTo>
                    <a:pt x="850327" y="431214"/>
                  </a:lnTo>
                  <a:lnTo>
                    <a:pt x="851878" y="441015"/>
                  </a:lnTo>
                  <a:lnTo>
                    <a:pt x="853459" y="450815"/>
                  </a:lnTo>
                  <a:lnTo>
                    <a:pt x="855134" y="460615"/>
                  </a:lnTo>
                  <a:lnTo>
                    <a:pt x="856855" y="470416"/>
                  </a:lnTo>
                  <a:lnTo>
                    <a:pt x="858641" y="480216"/>
                  </a:lnTo>
                  <a:lnTo>
                    <a:pt x="860510" y="490016"/>
                  </a:lnTo>
                  <a:lnTo>
                    <a:pt x="862412" y="499817"/>
                  </a:lnTo>
                  <a:lnTo>
                    <a:pt x="864436" y="509617"/>
                  </a:lnTo>
                  <a:lnTo>
                    <a:pt x="866495" y="519417"/>
                  </a:lnTo>
                  <a:lnTo>
                    <a:pt x="868645" y="529218"/>
                  </a:lnTo>
                  <a:lnTo>
                    <a:pt x="870869" y="539018"/>
                  </a:lnTo>
                  <a:lnTo>
                    <a:pt x="873150" y="548818"/>
                  </a:lnTo>
                  <a:lnTo>
                    <a:pt x="875547" y="558619"/>
                  </a:lnTo>
                  <a:lnTo>
                    <a:pt x="877983" y="568419"/>
                  </a:lnTo>
                  <a:lnTo>
                    <a:pt x="880538" y="578219"/>
                  </a:lnTo>
                  <a:lnTo>
                    <a:pt x="883156" y="588020"/>
                  </a:lnTo>
                  <a:lnTo>
                    <a:pt x="885856" y="597820"/>
                  </a:lnTo>
                  <a:lnTo>
                    <a:pt x="888663" y="607620"/>
                  </a:lnTo>
                  <a:lnTo>
                    <a:pt x="891512" y="617421"/>
                  </a:lnTo>
                  <a:lnTo>
                    <a:pt x="894512" y="627221"/>
                  </a:lnTo>
                  <a:lnTo>
                    <a:pt x="897558" y="637021"/>
                  </a:lnTo>
                  <a:lnTo>
                    <a:pt x="900714" y="646822"/>
                  </a:lnTo>
                  <a:lnTo>
                    <a:pt x="903964" y="656622"/>
                  </a:lnTo>
                  <a:lnTo>
                    <a:pt x="907279" y="666422"/>
                  </a:lnTo>
                  <a:lnTo>
                    <a:pt x="910737" y="676223"/>
                  </a:lnTo>
                  <a:lnTo>
                    <a:pt x="914243" y="686023"/>
                  </a:lnTo>
                  <a:lnTo>
                    <a:pt x="917886" y="695823"/>
                  </a:lnTo>
                  <a:lnTo>
                    <a:pt x="921607" y="705624"/>
                  </a:lnTo>
                  <a:lnTo>
                    <a:pt x="925419" y="715424"/>
                  </a:lnTo>
                  <a:lnTo>
                    <a:pt x="929359" y="725224"/>
                  </a:lnTo>
                  <a:lnTo>
                    <a:pt x="933349" y="735025"/>
                  </a:lnTo>
                  <a:lnTo>
                    <a:pt x="937505" y="744825"/>
                  </a:lnTo>
                  <a:lnTo>
                    <a:pt x="941718" y="754625"/>
                  </a:lnTo>
                  <a:lnTo>
                    <a:pt x="946050" y="764426"/>
                  </a:lnTo>
                  <a:lnTo>
                    <a:pt x="950489" y="774226"/>
                  </a:lnTo>
                  <a:lnTo>
                    <a:pt x="954996" y="784026"/>
                  </a:lnTo>
                  <a:lnTo>
                    <a:pt x="959664" y="793827"/>
                  </a:lnTo>
                  <a:lnTo>
                    <a:pt x="964382" y="803627"/>
                  </a:lnTo>
                  <a:lnTo>
                    <a:pt x="969245" y="813427"/>
                  </a:lnTo>
                  <a:lnTo>
                    <a:pt x="974192" y="823228"/>
                  </a:lnTo>
                  <a:lnTo>
                    <a:pt x="979232" y="833028"/>
                  </a:lnTo>
                  <a:lnTo>
                    <a:pt x="984409" y="842828"/>
                  </a:lnTo>
                  <a:lnTo>
                    <a:pt x="989636" y="852629"/>
                  </a:lnTo>
                  <a:lnTo>
                    <a:pt x="995031" y="862429"/>
                  </a:lnTo>
                  <a:lnTo>
                    <a:pt x="1000485" y="872229"/>
                  </a:lnTo>
                  <a:lnTo>
                    <a:pt x="1006055" y="882030"/>
                  </a:lnTo>
                  <a:lnTo>
                    <a:pt x="1011735" y="891830"/>
                  </a:lnTo>
                  <a:lnTo>
                    <a:pt x="1017478" y="901630"/>
                  </a:lnTo>
                  <a:lnTo>
                    <a:pt x="1023380" y="911431"/>
                  </a:lnTo>
                  <a:lnTo>
                    <a:pt x="1029330" y="921231"/>
                  </a:lnTo>
                  <a:lnTo>
                    <a:pt x="1035413" y="931031"/>
                  </a:lnTo>
                  <a:lnTo>
                    <a:pt x="1041579" y="940832"/>
                  </a:lnTo>
                  <a:lnTo>
                    <a:pt x="1047828" y="950632"/>
                  </a:lnTo>
                  <a:lnTo>
                    <a:pt x="1054204" y="960432"/>
                  </a:lnTo>
                  <a:lnTo>
                    <a:pt x="1060627" y="970233"/>
                  </a:lnTo>
                  <a:lnTo>
                    <a:pt x="1067195" y="980033"/>
                  </a:lnTo>
                  <a:lnTo>
                    <a:pt x="1073819" y="989833"/>
                  </a:lnTo>
                  <a:lnTo>
                    <a:pt x="1080539" y="999634"/>
                  </a:lnTo>
                  <a:lnTo>
                    <a:pt x="1087356" y="1009434"/>
                  </a:lnTo>
                  <a:lnTo>
                    <a:pt x="1094225" y="1019234"/>
                  </a:lnTo>
                  <a:lnTo>
                    <a:pt x="1101227" y="1029035"/>
                  </a:lnTo>
                  <a:lnTo>
                    <a:pt x="1108268" y="1038835"/>
                  </a:lnTo>
                  <a:lnTo>
                    <a:pt x="1115414" y="1048635"/>
                  </a:lnTo>
                  <a:lnTo>
                    <a:pt x="1122627" y="1058436"/>
                  </a:lnTo>
                  <a:lnTo>
                    <a:pt x="1129902" y="1068236"/>
                  </a:lnTo>
                  <a:lnTo>
                    <a:pt x="1137275" y="1078036"/>
                  </a:lnTo>
                  <a:lnTo>
                    <a:pt x="1144683" y="1087837"/>
                  </a:lnTo>
                  <a:lnTo>
                    <a:pt x="1152194" y="1097637"/>
                  </a:lnTo>
                  <a:lnTo>
                    <a:pt x="1159746" y="1107437"/>
                  </a:lnTo>
                  <a:lnTo>
                    <a:pt x="1167364" y="1117238"/>
                  </a:lnTo>
                  <a:lnTo>
                    <a:pt x="1175048" y="1127038"/>
                  </a:lnTo>
                  <a:lnTo>
                    <a:pt x="1182763" y="1136838"/>
                  </a:lnTo>
                  <a:lnTo>
                    <a:pt x="1190564" y="1146639"/>
                  </a:lnTo>
                  <a:lnTo>
                    <a:pt x="1198389" y="1156439"/>
                  </a:lnTo>
                  <a:lnTo>
                    <a:pt x="1206274" y="1166239"/>
                  </a:lnTo>
                  <a:lnTo>
                    <a:pt x="1214196" y="1176040"/>
                  </a:lnTo>
                  <a:lnTo>
                    <a:pt x="1222151" y="1185840"/>
                  </a:lnTo>
                  <a:lnTo>
                    <a:pt x="1230156" y="1195640"/>
                  </a:lnTo>
                  <a:lnTo>
                    <a:pt x="1238177" y="1205441"/>
                  </a:lnTo>
                  <a:lnTo>
                    <a:pt x="1246242" y="1215241"/>
                  </a:lnTo>
                  <a:lnTo>
                    <a:pt x="1254323" y="1225041"/>
                  </a:lnTo>
                  <a:lnTo>
                    <a:pt x="1262427" y="1234842"/>
                  </a:lnTo>
                  <a:lnTo>
                    <a:pt x="1270551" y="1244642"/>
                  </a:lnTo>
                  <a:lnTo>
                    <a:pt x="1278683" y="1254442"/>
                  </a:lnTo>
                  <a:lnTo>
                    <a:pt x="1286833" y="1264243"/>
                  </a:lnTo>
                  <a:lnTo>
                    <a:pt x="1294984" y="1274043"/>
                  </a:lnTo>
                  <a:lnTo>
                    <a:pt x="1303139" y="1283844"/>
                  </a:lnTo>
                  <a:lnTo>
                    <a:pt x="1311291" y="1293644"/>
                  </a:lnTo>
                  <a:lnTo>
                    <a:pt x="1319440" y="1303444"/>
                  </a:lnTo>
                  <a:lnTo>
                    <a:pt x="1327573" y="1313245"/>
                  </a:lnTo>
                  <a:lnTo>
                    <a:pt x="1335700" y="1323045"/>
                  </a:lnTo>
                  <a:lnTo>
                    <a:pt x="1343800" y="1332845"/>
                  </a:lnTo>
                  <a:lnTo>
                    <a:pt x="1351882" y="1342646"/>
                  </a:lnTo>
                  <a:lnTo>
                    <a:pt x="1359939" y="1352446"/>
                  </a:lnTo>
                  <a:lnTo>
                    <a:pt x="1367956" y="1362246"/>
                  </a:lnTo>
                  <a:lnTo>
                    <a:pt x="1375957" y="1372047"/>
                  </a:lnTo>
                  <a:lnTo>
                    <a:pt x="1383891" y="1381847"/>
                  </a:lnTo>
                  <a:lnTo>
                    <a:pt x="1391800" y="1391647"/>
                  </a:lnTo>
                  <a:lnTo>
                    <a:pt x="1399652" y="1401448"/>
                  </a:lnTo>
                  <a:lnTo>
                    <a:pt x="1407449" y="1411248"/>
                  </a:lnTo>
                  <a:lnTo>
                    <a:pt x="1415207" y="1421048"/>
                  </a:lnTo>
                  <a:lnTo>
                    <a:pt x="1422872" y="1430849"/>
                  </a:lnTo>
                  <a:lnTo>
                    <a:pt x="1430503" y="1440649"/>
                  </a:lnTo>
                  <a:lnTo>
                    <a:pt x="1438034" y="1450449"/>
                  </a:lnTo>
                  <a:lnTo>
                    <a:pt x="1445505" y="1460250"/>
                  </a:lnTo>
                  <a:lnTo>
                    <a:pt x="1452902" y="1470050"/>
                  </a:lnTo>
                  <a:lnTo>
                    <a:pt x="1460191" y="1479850"/>
                  </a:lnTo>
                  <a:lnTo>
                    <a:pt x="1467437" y="1489651"/>
                  </a:lnTo>
                  <a:lnTo>
                    <a:pt x="1474529" y="1499451"/>
                  </a:lnTo>
                  <a:lnTo>
                    <a:pt x="1481566" y="1509251"/>
                  </a:lnTo>
                  <a:lnTo>
                    <a:pt x="1488485" y="1519052"/>
                  </a:lnTo>
                  <a:lnTo>
                    <a:pt x="1495292" y="1528852"/>
                  </a:lnTo>
                  <a:lnTo>
                    <a:pt x="1502026" y="1538652"/>
                  </a:lnTo>
                  <a:lnTo>
                    <a:pt x="1508582" y="1548453"/>
                  </a:lnTo>
                  <a:lnTo>
                    <a:pt x="1515080" y="1558253"/>
                  </a:lnTo>
                  <a:lnTo>
                    <a:pt x="1521405" y="1568053"/>
                  </a:lnTo>
                  <a:lnTo>
                    <a:pt x="1527625" y="1577854"/>
                  </a:lnTo>
                  <a:lnTo>
                    <a:pt x="1533728" y="1587654"/>
                  </a:lnTo>
                  <a:lnTo>
                    <a:pt x="1539652" y="1597454"/>
                  </a:lnTo>
                  <a:lnTo>
                    <a:pt x="1545508" y="1607255"/>
                  </a:lnTo>
                  <a:lnTo>
                    <a:pt x="1551130" y="1617055"/>
                  </a:lnTo>
                  <a:lnTo>
                    <a:pt x="1556664" y="1626855"/>
                  </a:lnTo>
                  <a:lnTo>
                    <a:pt x="1562027" y="1636656"/>
                  </a:lnTo>
                  <a:lnTo>
                    <a:pt x="1567222" y="1646456"/>
                  </a:lnTo>
                  <a:lnTo>
                    <a:pt x="1572317" y="1656256"/>
                  </a:lnTo>
                  <a:lnTo>
                    <a:pt x="1577155" y="1666057"/>
                  </a:lnTo>
                  <a:lnTo>
                    <a:pt x="1581910" y="1675857"/>
                  </a:lnTo>
                  <a:lnTo>
                    <a:pt x="1586436" y="1685657"/>
                  </a:lnTo>
                  <a:lnTo>
                    <a:pt x="1590813" y="1695458"/>
                  </a:lnTo>
                  <a:lnTo>
                    <a:pt x="1595040" y="1705258"/>
                  </a:lnTo>
                  <a:lnTo>
                    <a:pt x="1599024" y="1715058"/>
                  </a:lnTo>
                  <a:lnTo>
                    <a:pt x="1602919" y="1724859"/>
                  </a:lnTo>
                  <a:lnTo>
                    <a:pt x="1606521" y="1734659"/>
                  </a:lnTo>
                  <a:lnTo>
                    <a:pt x="1610005" y="1744459"/>
                  </a:lnTo>
                  <a:lnTo>
                    <a:pt x="1613281" y="1754260"/>
                  </a:lnTo>
                  <a:lnTo>
                    <a:pt x="1616342" y="1764060"/>
                  </a:lnTo>
                  <a:lnTo>
                    <a:pt x="1619287" y="1773860"/>
                  </a:lnTo>
                  <a:lnTo>
                    <a:pt x="1621914" y="1783661"/>
                  </a:lnTo>
                  <a:lnTo>
                    <a:pt x="1624443" y="1793461"/>
                  </a:lnTo>
                  <a:lnTo>
                    <a:pt x="1626706" y="1803261"/>
                  </a:lnTo>
                  <a:lnTo>
                    <a:pt x="1628789" y="1813062"/>
                  </a:lnTo>
                  <a:lnTo>
                    <a:pt x="1630704" y="1822862"/>
                  </a:lnTo>
                  <a:lnTo>
                    <a:pt x="1632334" y="1832662"/>
                  </a:lnTo>
                  <a:lnTo>
                    <a:pt x="1633863" y="1842463"/>
                  </a:lnTo>
                  <a:lnTo>
                    <a:pt x="1635069" y="1852263"/>
                  </a:lnTo>
                  <a:lnTo>
                    <a:pt x="1636139" y="1862063"/>
                  </a:lnTo>
                  <a:lnTo>
                    <a:pt x="1636987" y="1871864"/>
                  </a:lnTo>
                  <a:lnTo>
                    <a:pt x="1637595" y="1881664"/>
                  </a:lnTo>
                  <a:lnTo>
                    <a:pt x="1638084" y="1891464"/>
                  </a:lnTo>
                  <a:lnTo>
                    <a:pt x="1638228" y="1901265"/>
                  </a:lnTo>
                  <a:lnTo>
                    <a:pt x="1638269" y="1911065"/>
                  </a:lnTo>
                  <a:lnTo>
                    <a:pt x="1638041" y="1920865"/>
                  </a:lnTo>
                  <a:lnTo>
                    <a:pt x="1637620" y="1930666"/>
                  </a:lnTo>
                  <a:lnTo>
                    <a:pt x="1637035" y="1940466"/>
                  </a:lnTo>
                  <a:lnTo>
                    <a:pt x="1636156" y="1950266"/>
                  </a:lnTo>
                  <a:lnTo>
                    <a:pt x="1635176" y="1960067"/>
                  </a:lnTo>
                  <a:lnTo>
                    <a:pt x="1633886" y="1969867"/>
                  </a:lnTo>
                  <a:lnTo>
                    <a:pt x="1632456" y="1979667"/>
                  </a:lnTo>
                  <a:lnTo>
                    <a:pt x="1630820" y="1989468"/>
                  </a:lnTo>
                  <a:lnTo>
                    <a:pt x="1628949" y="1999268"/>
                  </a:lnTo>
                  <a:lnTo>
                    <a:pt x="1626973" y="2009068"/>
                  </a:lnTo>
                  <a:lnTo>
                    <a:pt x="1624670" y="2018869"/>
                  </a:lnTo>
                  <a:lnTo>
                    <a:pt x="1622272" y="2028669"/>
                  </a:lnTo>
                  <a:lnTo>
                    <a:pt x="1619638" y="2038469"/>
                  </a:lnTo>
                  <a:lnTo>
                    <a:pt x="1616826" y="2048270"/>
                  </a:lnTo>
                  <a:lnTo>
                    <a:pt x="1613875" y="2058070"/>
                  </a:lnTo>
                  <a:lnTo>
                    <a:pt x="1610664" y="2067870"/>
                  </a:lnTo>
                  <a:lnTo>
                    <a:pt x="1607366" y="2077671"/>
                  </a:lnTo>
                  <a:lnTo>
                    <a:pt x="1603812" y="2087471"/>
                  </a:lnTo>
                  <a:lnTo>
                    <a:pt x="1600137" y="2097271"/>
                  </a:lnTo>
                  <a:lnTo>
                    <a:pt x="1596298" y="2107072"/>
                  </a:lnTo>
                  <a:lnTo>
                    <a:pt x="1592266" y="2116872"/>
                  </a:lnTo>
                  <a:lnTo>
                    <a:pt x="1588155" y="2126672"/>
                  </a:lnTo>
                  <a:lnTo>
                    <a:pt x="1583786" y="2136473"/>
                  </a:lnTo>
                  <a:lnTo>
                    <a:pt x="1579346" y="2146273"/>
                  </a:lnTo>
                  <a:lnTo>
                    <a:pt x="1574732" y="2156073"/>
                  </a:lnTo>
                  <a:lnTo>
                    <a:pt x="1569986" y="2165874"/>
                  </a:lnTo>
                  <a:lnTo>
                    <a:pt x="1565143" y="2175674"/>
                  </a:lnTo>
                  <a:lnTo>
                    <a:pt x="1560115" y="2185474"/>
                  </a:lnTo>
                  <a:lnTo>
                    <a:pt x="1555027" y="2195275"/>
                  </a:lnTo>
                  <a:lnTo>
                    <a:pt x="1549773" y="2205075"/>
                  </a:lnTo>
                  <a:lnTo>
                    <a:pt x="1544438" y="2214875"/>
                  </a:lnTo>
                  <a:lnTo>
                    <a:pt x="1539003" y="2224676"/>
                  </a:lnTo>
                  <a:lnTo>
                    <a:pt x="1533448" y="2234476"/>
                  </a:lnTo>
                  <a:lnTo>
                    <a:pt x="1527846" y="2244276"/>
                  </a:lnTo>
                  <a:lnTo>
                    <a:pt x="1522103" y="2254077"/>
                  </a:lnTo>
                  <a:lnTo>
                    <a:pt x="1516319" y="2263877"/>
                  </a:lnTo>
                  <a:lnTo>
                    <a:pt x="1510449" y="2273677"/>
                  </a:lnTo>
                  <a:lnTo>
                    <a:pt x="1504512" y="2283478"/>
                  </a:lnTo>
                  <a:lnTo>
                    <a:pt x="1498533" y="2293278"/>
                  </a:lnTo>
                  <a:lnTo>
                    <a:pt x="1492474" y="2303078"/>
                  </a:lnTo>
                  <a:lnTo>
                    <a:pt x="1486393" y="2312879"/>
                  </a:lnTo>
                  <a:lnTo>
                    <a:pt x="1480253" y="2322679"/>
                  </a:lnTo>
                  <a:lnTo>
                    <a:pt x="1474090" y="2332479"/>
                  </a:lnTo>
                  <a:lnTo>
                    <a:pt x="1467899" y="2342280"/>
                  </a:lnTo>
                  <a:lnTo>
                    <a:pt x="1461684" y="2352080"/>
                  </a:lnTo>
                  <a:lnTo>
                    <a:pt x="1455461" y="2361880"/>
                  </a:lnTo>
                  <a:lnTo>
                    <a:pt x="1449226" y="2371681"/>
                  </a:lnTo>
                  <a:lnTo>
                    <a:pt x="1442993" y="2381481"/>
                  </a:lnTo>
                  <a:lnTo>
                    <a:pt x="1436765" y="2391281"/>
                  </a:lnTo>
                  <a:lnTo>
                    <a:pt x="1430552" y="2401082"/>
                  </a:lnTo>
                  <a:lnTo>
                    <a:pt x="1424350" y="2410882"/>
                  </a:lnTo>
                  <a:lnTo>
                    <a:pt x="1418188" y="2420682"/>
                  </a:lnTo>
                  <a:lnTo>
                    <a:pt x="1412043" y="2430483"/>
                  </a:lnTo>
                  <a:lnTo>
                    <a:pt x="1405949" y="2440283"/>
                  </a:lnTo>
                  <a:lnTo>
                    <a:pt x="1399895" y="2450083"/>
                  </a:lnTo>
                  <a:lnTo>
                    <a:pt x="1393883" y="2459884"/>
                  </a:lnTo>
                  <a:lnTo>
                    <a:pt x="1387948" y="2469684"/>
                  </a:lnTo>
                  <a:lnTo>
                    <a:pt x="1382044" y="2479484"/>
                  </a:lnTo>
                  <a:lnTo>
                    <a:pt x="1376249" y="2489285"/>
                  </a:lnTo>
                  <a:lnTo>
                    <a:pt x="1370503" y="2499085"/>
                  </a:lnTo>
                  <a:lnTo>
                    <a:pt x="1364843" y="2508885"/>
                  </a:lnTo>
                  <a:lnTo>
                    <a:pt x="1359280" y="2518686"/>
                  </a:lnTo>
                  <a:lnTo>
                    <a:pt x="1353772" y="2528486"/>
                  </a:lnTo>
                  <a:lnTo>
                    <a:pt x="1348419" y="2538286"/>
                  </a:lnTo>
                  <a:lnTo>
                    <a:pt x="1343119" y="2548087"/>
                  </a:lnTo>
                  <a:lnTo>
                    <a:pt x="1337960" y="2557887"/>
                  </a:lnTo>
                  <a:lnTo>
                    <a:pt x="1332902" y="2567688"/>
                  </a:lnTo>
                  <a:lnTo>
                    <a:pt x="1327941" y="2577488"/>
                  </a:lnTo>
                  <a:lnTo>
                    <a:pt x="1323148" y="2587288"/>
                  </a:lnTo>
                  <a:lnTo>
                    <a:pt x="1318418" y="2597089"/>
                  </a:lnTo>
                  <a:lnTo>
                    <a:pt x="1313892" y="2606889"/>
                  </a:lnTo>
                  <a:lnTo>
                    <a:pt x="1309456" y="2616689"/>
                  </a:lnTo>
                  <a:lnTo>
                    <a:pt x="1305167" y="2626490"/>
                  </a:lnTo>
                  <a:lnTo>
                    <a:pt x="1301043" y="2636290"/>
                  </a:lnTo>
                  <a:lnTo>
                    <a:pt x="1297002" y="2646090"/>
                  </a:lnTo>
                  <a:lnTo>
                    <a:pt x="1293208" y="2655891"/>
                  </a:lnTo>
                  <a:lnTo>
                    <a:pt x="1289491" y="2665691"/>
                  </a:lnTo>
                  <a:lnTo>
                    <a:pt x="1285978" y="2675491"/>
                  </a:lnTo>
                  <a:lnTo>
                    <a:pt x="1282611" y="2685292"/>
                  </a:lnTo>
                  <a:lnTo>
                    <a:pt x="1279375" y="2695092"/>
                  </a:lnTo>
                  <a:lnTo>
                    <a:pt x="1276372" y="2704892"/>
                  </a:lnTo>
                  <a:lnTo>
                    <a:pt x="1273452" y="2714693"/>
                  </a:lnTo>
                  <a:lnTo>
                    <a:pt x="1270792" y="2724493"/>
                  </a:lnTo>
                  <a:lnTo>
                    <a:pt x="1268251" y="2734293"/>
                  </a:lnTo>
                  <a:lnTo>
                    <a:pt x="1265888" y="2744094"/>
                  </a:lnTo>
                  <a:lnTo>
                    <a:pt x="1263733" y="2753894"/>
                  </a:lnTo>
                  <a:lnTo>
                    <a:pt x="1261672" y="2763694"/>
                  </a:lnTo>
                  <a:lnTo>
                    <a:pt x="1259910" y="2773495"/>
                  </a:lnTo>
                  <a:lnTo>
                    <a:pt x="1258236" y="2783295"/>
                  </a:lnTo>
                  <a:lnTo>
                    <a:pt x="1256789" y="2793095"/>
                  </a:lnTo>
                  <a:lnTo>
                    <a:pt x="1255513" y="2802896"/>
                  </a:lnTo>
                  <a:lnTo>
                    <a:pt x="1254376" y="2812696"/>
                  </a:lnTo>
                  <a:lnTo>
                    <a:pt x="1253499" y="2822496"/>
                  </a:lnTo>
                  <a:lnTo>
                    <a:pt x="1252712" y="2832297"/>
                  </a:lnTo>
                  <a:lnTo>
                    <a:pt x="1252193" y="2842097"/>
                  </a:lnTo>
                  <a:lnTo>
                    <a:pt x="1251802" y="2851897"/>
                  </a:lnTo>
                  <a:lnTo>
                    <a:pt x="1251590" y="2861698"/>
                  </a:lnTo>
                  <a:lnTo>
                    <a:pt x="1251594" y="2871498"/>
                  </a:lnTo>
                  <a:lnTo>
                    <a:pt x="1251685" y="2881298"/>
                  </a:lnTo>
                  <a:lnTo>
                    <a:pt x="1252075" y="2891099"/>
                  </a:lnTo>
                  <a:lnTo>
                    <a:pt x="1252551" y="2900899"/>
                  </a:lnTo>
                  <a:lnTo>
                    <a:pt x="1253236" y="2910699"/>
                  </a:lnTo>
                  <a:lnTo>
                    <a:pt x="1254086" y="2920500"/>
                  </a:lnTo>
                  <a:lnTo>
                    <a:pt x="1255059" y="2930300"/>
                  </a:lnTo>
                  <a:lnTo>
                    <a:pt x="1256273" y="2940100"/>
                  </a:lnTo>
                  <a:lnTo>
                    <a:pt x="1257566" y="2949901"/>
                  </a:lnTo>
                  <a:lnTo>
                    <a:pt x="1259089" y="2959701"/>
                  </a:lnTo>
                  <a:lnTo>
                    <a:pt x="1260727" y="2969501"/>
                  </a:lnTo>
                  <a:lnTo>
                    <a:pt x="1262511" y="2979302"/>
                  </a:lnTo>
                  <a:lnTo>
                    <a:pt x="1264477" y="2989102"/>
                  </a:lnTo>
                  <a:lnTo>
                    <a:pt x="1266515" y="2998902"/>
                  </a:lnTo>
                  <a:lnTo>
                    <a:pt x="1268786" y="3008703"/>
                  </a:lnTo>
                  <a:lnTo>
                    <a:pt x="1271127" y="3018503"/>
                  </a:lnTo>
                  <a:lnTo>
                    <a:pt x="1273622" y="3028303"/>
                  </a:lnTo>
                  <a:lnTo>
                    <a:pt x="1276243" y="3038104"/>
                  </a:lnTo>
                  <a:lnTo>
                    <a:pt x="1278949" y="3047904"/>
                  </a:lnTo>
                  <a:lnTo>
                    <a:pt x="1281828" y="3057704"/>
                  </a:lnTo>
                  <a:lnTo>
                    <a:pt x="1284760" y="3067505"/>
                  </a:lnTo>
                  <a:lnTo>
                    <a:pt x="1287839" y="3077305"/>
                  </a:lnTo>
                  <a:lnTo>
                    <a:pt x="1290994" y="3087105"/>
                  </a:lnTo>
                  <a:lnTo>
                    <a:pt x="1294235" y="3096906"/>
                  </a:lnTo>
                  <a:lnTo>
                    <a:pt x="1297584" y="3106706"/>
                  </a:lnTo>
                  <a:lnTo>
                    <a:pt x="1300975" y="3116506"/>
                  </a:lnTo>
                  <a:lnTo>
                    <a:pt x="1304485" y="3126307"/>
                  </a:lnTo>
                  <a:lnTo>
                    <a:pt x="1308030" y="3136107"/>
                  </a:lnTo>
                  <a:lnTo>
                    <a:pt x="1311646" y="3145907"/>
                  </a:lnTo>
                  <a:lnTo>
                    <a:pt x="1315315" y="3155708"/>
                  </a:lnTo>
                  <a:lnTo>
                    <a:pt x="1319017" y="3165508"/>
                  </a:lnTo>
                  <a:lnTo>
                    <a:pt x="1322778" y="3175308"/>
                  </a:lnTo>
                  <a:lnTo>
                    <a:pt x="1326553" y="3185109"/>
                  </a:lnTo>
                  <a:lnTo>
                    <a:pt x="1330363" y="3194909"/>
                  </a:lnTo>
                  <a:lnTo>
                    <a:pt x="1334184" y="3204709"/>
                  </a:lnTo>
                  <a:lnTo>
                    <a:pt x="1338016" y="3214510"/>
                  </a:lnTo>
                  <a:lnTo>
                    <a:pt x="1341849" y="3224310"/>
                  </a:lnTo>
                  <a:lnTo>
                    <a:pt x="1345680" y="3234110"/>
                  </a:lnTo>
                  <a:lnTo>
                    <a:pt x="1349490" y="3243911"/>
                  </a:lnTo>
                  <a:lnTo>
                    <a:pt x="1353285" y="3253711"/>
                  </a:lnTo>
                  <a:lnTo>
                    <a:pt x="1357051" y="3263511"/>
                  </a:lnTo>
                  <a:lnTo>
                    <a:pt x="1360774" y="3273312"/>
                  </a:lnTo>
                  <a:lnTo>
                    <a:pt x="1364473" y="3283112"/>
                  </a:lnTo>
                  <a:lnTo>
                    <a:pt x="1368089" y="3292912"/>
                  </a:lnTo>
                  <a:lnTo>
                    <a:pt x="1371675" y="3302713"/>
                  </a:lnTo>
                  <a:lnTo>
                    <a:pt x="1375172" y="3312513"/>
                  </a:lnTo>
                  <a:lnTo>
                    <a:pt x="1378603" y="3322313"/>
                  </a:lnTo>
                  <a:lnTo>
                    <a:pt x="1381967" y="3332114"/>
                  </a:lnTo>
                  <a:lnTo>
                    <a:pt x="1385209" y="3341914"/>
                  </a:lnTo>
                  <a:lnTo>
                    <a:pt x="1388403" y="3351714"/>
                  </a:lnTo>
                  <a:lnTo>
                    <a:pt x="1391436" y="3361515"/>
                  </a:lnTo>
                  <a:lnTo>
                    <a:pt x="1394396" y="3371315"/>
                  </a:lnTo>
                  <a:lnTo>
                    <a:pt x="1397232" y="3381115"/>
                  </a:lnTo>
                  <a:lnTo>
                    <a:pt x="1399925" y="3390916"/>
                  </a:lnTo>
                  <a:lnTo>
                    <a:pt x="1402544" y="3400716"/>
                  </a:lnTo>
                  <a:lnTo>
                    <a:pt x="1404939" y="3410516"/>
                  </a:lnTo>
                  <a:lnTo>
                    <a:pt x="1407262" y="3420317"/>
                  </a:lnTo>
                  <a:lnTo>
                    <a:pt x="1409392" y="3430117"/>
                  </a:lnTo>
                  <a:lnTo>
                    <a:pt x="1411379" y="3439917"/>
                  </a:lnTo>
                  <a:lnTo>
                    <a:pt x="1413237" y="3449718"/>
                  </a:lnTo>
                  <a:lnTo>
                    <a:pt x="1414861" y="3459518"/>
                  </a:lnTo>
                  <a:lnTo>
                    <a:pt x="1416401" y="3469318"/>
                  </a:lnTo>
                  <a:lnTo>
                    <a:pt x="1417671" y="3479119"/>
                  </a:lnTo>
                  <a:lnTo>
                    <a:pt x="1418816" y="3488919"/>
                  </a:lnTo>
                  <a:lnTo>
                    <a:pt x="1419770" y="3498719"/>
                  </a:lnTo>
                  <a:lnTo>
                    <a:pt x="1420500" y="3508520"/>
                  </a:lnTo>
                  <a:lnTo>
                    <a:pt x="1421126" y="3518320"/>
                  </a:lnTo>
                  <a:lnTo>
                    <a:pt x="1421423" y="3528120"/>
                  </a:lnTo>
                  <a:lnTo>
                    <a:pt x="1421620" y="3537921"/>
                  </a:lnTo>
                  <a:lnTo>
                    <a:pt x="1421560" y="3547721"/>
                  </a:lnTo>
                  <a:lnTo>
                    <a:pt x="1421304" y="3557521"/>
                  </a:lnTo>
                  <a:lnTo>
                    <a:pt x="1420888" y="3567322"/>
                  </a:lnTo>
                  <a:lnTo>
                    <a:pt x="1420169" y="3577122"/>
                  </a:lnTo>
                  <a:lnTo>
                    <a:pt x="1419345" y="3586922"/>
                  </a:lnTo>
                  <a:lnTo>
                    <a:pt x="1418201" y="3596723"/>
                  </a:lnTo>
                  <a:lnTo>
                    <a:pt x="1416903" y="3606523"/>
                  </a:lnTo>
                  <a:lnTo>
                    <a:pt x="1415390" y="3616323"/>
                  </a:lnTo>
                  <a:lnTo>
                    <a:pt x="1413615" y="3626124"/>
                  </a:lnTo>
                  <a:lnTo>
                    <a:pt x="1411731" y="3635924"/>
                  </a:lnTo>
                  <a:lnTo>
                    <a:pt x="1409480" y="3645724"/>
                  </a:lnTo>
                  <a:lnTo>
                    <a:pt x="1407122" y="3655525"/>
                  </a:lnTo>
                  <a:lnTo>
                    <a:pt x="1404500" y="3665325"/>
                  </a:lnTo>
                  <a:lnTo>
                    <a:pt x="1401670" y="3675125"/>
                  </a:lnTo>
                  <a:lnTo>
                    <a:pt x="1398684" y="3684926"/>
                  </a:lnTo>
                  <a:lnTo>
                    <a:pt x="1395389" y="3694726"/>
                  </a:lnTo>
                  <a:lnTo>
                    <a:pt x="1391992" y="3704526"/>
                  </a:lnTo>
                  <a:lnTo>
                    <a:pt x="1388294" y="3714327"/>
                  </a:lnTo>
                  <a:lnTo>
                    <a:pt x="1384447" y="3724127"/>
                  </a:lnTo>
                  <a:lnTo>
                    <a:pt x="1380406" y="3733927"/>
                  </a:lnTo>
                  <a:lnTo>
                    <a:pt x="1376123" y="3743728"/>
                  </a:lnTo>
                  <a:lnTo>
                    <a:pt x="1371744" y="3753528"/>
                  </a:lnTo>
                  <a:lnTo>
                    <a:pt x="1367047" y="3763328"/>
                  </a:lnTo>
                  <a:lnTo>
                    <a:pt x="1362257" y="3773129"/>
                  </a:lnTo>
                  <a:lnTo>
                    <a:pt x="1357250" y="3782929"/>
                  </a:lnTo>
                  <a:lnTo>
                    <a:pt x="1352069" y="3792729"/>
                  </a:lnTo>
                  <a:lnTo>
                    <a:pt x="1346767" y="3802530"/>
                  </a:lnTo>
                  <a:lnTo>
                    <a:pt x="1341217" y="3812330"/>
                  </a:lnTo>
                  <a:lnTo>
                    <a:pt x="1335590" y="3822131"/>
                  </a:lnTo>
                  <a:lnTo>
                    <a:pt x="1329742" y="3831931"/>
                  </a:lnTo>
                  <a:lnTo>
                    <a:pt x="1323781" y="3841731"/>
                  </a:lnTo>
                  <a:lnTo>
                    <a:pt x="1317686" y="3851532"/>
                  </a:lnTo>
                  <a:lnTo>
                    <a:pt x="1311420" y="3861332"/>
                  </a:lnTo>
                  <a:lnTo>
                    <a:pt x="1305088" y="3871132"/>
                  </a:lnTo>
                  <a:lnTo>
                    <a:pt x="1298552" y="3880933"/>
                  </a:lnTo>
                  <a:lnTo>
                    <a:pt x="1291954" y="3890733"/>
                  </a:lnTo>
                  <a:lnTo>
                    <a:pt x="1285227" y="3900533"/>
                  </a:lnTo>
                  <a:lnTo>
                    <a:pt x="1278394" y="3910334"/>
                  </a:lnTo>
                  <a:lnTo>
                    <a:pt x="1271494" y="3920134"/>
                  </a:lnTo>
                  <a:lnTo>
                    <a:pt x="1264457" y="3929934"/>
                  </a:lnTo>
                  <a:lnTo>
                    <a:pt x="1257381" y="3939735"/>
                  </a:lnTo>
                  <a:lnTo>
                    <a:pt x="1250197" y="3949535"/>
                  </a:lnTo>
                  <a:lnTo>
                    <a:pt x="1242961" y="3959335"/>
                  </a:lnTo>
                  <a:lnTo>
                    <a:pt x="1235666" y="3969136"/>
                  </a:lnTo>
                  <a:lnTo>
                    <a:pt x="1228302" y="3978936"/>
                  </a:lnTo>
                  <a:lnTo>
                    <a:pt x="1220913" y="3988736"/>
                  </a:lnTo>
                  <a:lnTo>
                    <a:pt x="1213457" y="3998537"/>
                  </a:lnTo>
                  <a:lnTo>
                    <a:pt x="1205984" y="4008337"/>
                  </a:lnTo>
                  <a:lnTo>
                    <a:pt x="1198479" y="4018137"/>
                  </a:lnTo>
                  <a:lnTo>
                    <a:pt x="1190954" y="4027938"/>
                  </a:lnTo>
                  <a:lnTo>
                    <a:pt x="1183418" y="4037738"/>
                  </a:lnTo>
                  <a:lnTo>
                    <a:pt x="1175873" y="4047538"/>
                  </a:lnTo>
                  <a:lnTo>
                    <a:pt x="1168328" y="4057339"/>
                  </a:lnTo>
                  <a:lnTo>
                    <a:pt x="1160790" y="4067139"/>
                  </a:lnTo>
                  <a:lnTo>
                    <a:pt x="1153265" y="4076939"/>
                  </a:lnTo>
                  <a:lnTo>
                    <a:pt x="1145754" y="4086740"/>
                  </a:lnTo>
                  <a:lnTo>
                    <a:pt x="1138278" y="4096540"/>
                  </a:lnTo>
                  <a:lnTo>
                    <a:pt x="1130815" y="4106340"/>
                  </a:lnTo>
                  <a:lnTo>
                    <a:pt x="1123410" y="4116141"/>
                  </a:lnTo>
                  <a:lnTo>
                    <a:pt x="1116033" y="4125941"/>
                  </a:lnTo>
                  <a:lnTo>
                    <a:pt x="1108705" y="4135741"/>
                  </a:lnTo>
                  <a:lnTo>
                    <a:pt x="1101437" y="4145542"/>
                  </a:lnTo>
                  <a:lnTo>
                    <a:pt x="1094202" y="4155342"/>
                  </a:lnTo>
                  <a:lnTo>
                    <a:pt x="1087068" y="4165142"/>
                  </a:lnTo>
                  <a:lnTo>
                    <a:pt x="1079968" y="4174943"/>
                  </a:lnTo>
                  <a:lnTo>
                    <a:pt x="1072961" y="4184743"/>
                  </a:lnTo>
                  <a:lnTo>
                    <a:pt x="1066023" y="4194543"/>
                  </a:lnTo>
                  <a:lnTo>
                    <a:pt x="1059149" y="4204344"/>
                  </a:lnTo>
                  <a:lnTo>
                    <a:pt x="1052391" y="4214144"/>
                  </a:lnTo>
                  <a:lnTo>
                    <a:pt x="1045677" y="4223944"/>
                  </a:lnTo>
                  <a:lnTo>
                    <a:pt x="1039102" y="4233745"/>
                  </a:lnTo>
                  <a:lnTo>
                    <a:pt x="1032590" y="4243545"/>
                  </a:lnTo>
                  <a:lnTo>
                    <a:pt x="1026179" y="4253345"/>
                  </a:lnTo>
                  <a:lnTo>
                    <a:pt x="1019884" y="4263146"/>
                  </a:lnTo>
                  <a:lnTo>
                    <a:pt x="1013646" y="4272946"/>
                  </a:lnTo>
                  <a:lnTo>
                    <a:pt x="1007580" y="4282746"/>
                  </a:lnTo>
                  <a:lnTo>
                    <a:pt x="1001568" y="4292547"/>
                  </a:lnTo>
                  <a:lnTo>
                    <a:pt x="995694" y="4302347"/>
                  </a:lnTo>
                  <a:lnTo>
                    <a:pt x="989924" y="4312147"/>
                  </a:lnTo>
                  <a:lnTo>
                    <a:pt x="984241" y="4321948"/>
                  </a:lnTo>
                  <a:lnTo>
                    <a:pt x="978720" y="4331748"/>
                  </a:lnTo>
                  <a:lnTo>
                    <a:pt x="973256" y="4341548"/>
                  </a:lnTo>
                  <a:lnTo>
                    <a:pt x="967966" y="4351349"/>
                  </a:lnTo>
                  <a:lnTo>
                    <a:pt x="962758" y="4361149"/>
                  </a:lnTo>
                  <a:lnTo>
                    <a:pt x="957668" y="4370949"/>
                  </a:lnTo>
                  <a:lnTo>
                    <a:pt x="952719" y="4380750"/>
                  </a:lnTo>
                  <a:lnTo>
                    <a:pt x="947831" y="4390550"/>
                  </a:lnTo>
                  <a:lnTo>
                    <a:pt x="943142" y="4400350"/>
                  </a:lnTo>
                  <a:lnTo>
                    <a:pt x="938512" y="4410151"/>
                  </a:lnTo>
                  <a:lnTo>
                    <a:pt x="934028" y="4419951"/>
                  </a:lnTo>
                  <a:lnTo>
                    <a:pt x="929657" y="4429751"/>
                  </a:lnTo>
                  <a:lnTo>
                    <a:pt x="925374" y="4439552"/>
                  </a:lnTo>
                  <a:lnTo>
                    <a:pt x="921260" y="4449352"/>
                  </a:lnTo>
                  <a:lnTo>
                    <a:pt x="917203" y="4459152"/>
                  </a:lnTo>
                  <a:lnTo>
                    <a:pt x="913315" y="4468953"/>
                  </a:lnTo>
                  <a:lnTo>
                    <a:pt x="909511" y="4478753"/>
                  </a:lnTo>
                  <a:lnTo>
                    <a:pt x="905816" y="4488553"/>
                  </a:lnTo>
                  <a:lnTo>
                    <a:pt x="902259" y="4498354"/>
                  </a:lnTo>
                  <a:lnTo>
                    <a:pt x="898756" y="4508154"/>
                  </a:lnTo>
                  <a:lnTo>
                    <a:pt x="895437" y="4517954"/>
                  </a:lnTo>
                  <a:lnTo>
                    <a:pt x="892172" y="4527755"/>
                  </a:lnTo>
                  <a:lnTo>
                    <a:pt x="889035" y="4537555"/>
                  </a:lnTo>
                  <a:lnTo>
                    <a:pt x="886001" y="4547355"/>
                  </a:lnTo>
                  <a:lnTo>
                    <a:pt x="883041" y="4557156"/>
                  </a:lnTo>
                  <a:lnTo>
                    <a:pt x="880230" y="4566956"/>
                  </a:lnTo>
                  <a:lnTo>
                    <a:pt x="877467" y="4576756"/>
                  </a:lnTo>
                  <a:lnTo>
                    <a:pt x="874843" y="4586557"/>
                  </a:lnTo>
                  <a:lnTo>
                    <a:pt x="872292" y="4596357"/>
                  </a:lnTo>
                  <a:lnTo>
                    <a:pt x="869828" y="4606157"/>
                  </a:lnTo>
                  <a:lnTo>
                    <a:pt x="867479" y="4615958"/>
                  </a:lnTo>
                  <a:lnTo>
                    <a:pt x="865174" y="4625758"/>
                  </a:lnTo>
                  <a:lnTo>
                    <a:pt x="863012" y="4635558"/>
                  </a:lnTo>
                  <a:lnTo>
                    <a:pt x="860896" y="4645359"/>
                  </a:lnTo>
                  <a:lnTo>
                    <a:pt x="858876" y="4655159"/>
                  </a:lnTo>
                  <a:lnTo>
                    <a:pt x="856939" y="4664959"/>
                  </a:lnTo>
                  <a:lnTo>
                    <a:pt x="855055" y="4674760"/>
                  </a:lnTo>
                  <a:lnTo>
                    <a:pt x="853287" y="4684560"/>
                  </a:lnTo>
                  <a:lnTo>
                    <a:pt x="851555" y="4694360"/>
                  </a:lnTo>
                  <a:lnTo>
                    <a:pt x="849924" y="4704161"/>
                  </a:lnTo>
                  <a:lnTo>
                    <a:pt x="848348" y="4713961"/>
                  </a:lnTo>
                  <a:lnTo>
                    <a:pt x="846834" y="4723761"/>
                  </a:lnTo>
                  <a:lnTo>
                    <a:pt x="845404" y="4733562"/>
                  </a:lnTo>
                  <a:lnTo>
                    <a:pt x="844006" y="4743362"/>
                  </a:lnTo>
                  <a:lnTo>
                    <a:pt x="842707" y="4753162"/>
                  </a:lnTo>
                  <a:lnTo>
                    <a:pt x="841442" y="4762963"/>
                  </a:lnTo>
                  <a:lnTo>
                    <a:pt x="840242" y="4772763"/>
                  </a:lnTo>
                  <a:lnTo>
                    <a:pt x="839101" y="4782563"/>
                  </a:lnTo>
                  <a:lnTo>
                    <a:pt x="837995" y="4792364"/>
                  </a:lnTo>
                  <a:lnTo>
                    <a:pt x="836968" y="4802164"/>
                  </a:lnTo>
                  <a:lnTo>
                    <a:pt x="835966" y="4811964"/>
                  </a:lnTo>
                  <a:lnTo>
                    <a:pt x="835030" y="4821765"/>
                  </a:lnTo>
                  <a:lnTo>
                    <a:pt x="834131" y="4831565"/>
                  </a:lnTo>
                  <a:lnTo>
                    <a:pt x="833271" y="4841365"/>
                  </a:lnTo>
                  <a:lnTo>
                    <a:pt x="832467" y="4851166"/>
                  </a:lnTo>
                  <a:lnTo>
                    <a:pt x="831684" y="4860966"/>
                  </a:lnTo>
                  <a:lnTo>
                    <a:pt x="830962" y="4870766"/>
                  </a:lnTo>
                  <a:lnTo>
                    <a:pt x="830264" y="4880567"/>
                  </a:lnTo>
                  <a:lnTo>
                    <a:pt x="829605" y="4890367"/>
                  </a:lnTo>
                  <a:lnTo>
                    <a:pt x="828983" y="4900167"/>
                  </a:lnTo>
                  <a:lnTo>
                    <a:pt x="828382" y="4909968"/>
                  </a:lnTo>
                  <a:lnTo>
                    <a:pt x="827831" y="4919768"/>
                  </a:lnTo>
                  <a:lnTo>
                    <a:pt x="827295" y="4929568"/>
                  </a:lnTo>
                  <a:lnTo>
                    <a:pt x="826797" y="4939369"/>
                  </a:lnTo>
                  <a:lnTo>
                    <a:pt x="826323" y="4949169"/>
                  </a:lnTo>
                  <a:lnTo>
                    <a:pt x="825871" y="4958969"/>
                  </a:lnTo>
                  <a:lnTo>
                    <a:pt x="825453" y="4968770"/>
                  </a:lnTo>
                  <a:lnTo>
                    <a:pt x="825047" y="4978570"/>
                  </a:lnTo>
                  <a:lnTo>
                    <a:pt x="824676" y="4988370"/>
                  </a:lnTo>
                  <a:lnTo>
                    <a:pt x="824319" y="4998171"/>
                  </a:lnTo>
                  <a:lnTo>
                    <a:pt x="82398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29874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9874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298742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298742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534645"/>
              <a:ext cx="0" cy="530192"/>
            </a:xfrm>
            <a:custGeom>
              <a:avLst/>
              <a:pathLst>
                <a:path w="0" h="530192">
                  <a:moveTo>
                    <a:pt x="0" y="5301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743976"/>
              <a:ext cx="0" cy="127269"/>
            </a:xfrm>
            <a:custGeom>
              <a:avLst/>
              <a:pathLst>
                <a:path w="0" h="127269">
                  <a:moveTo>
                    <a:pt x="0" y="0"/>
                  </a:moveTo>
                  <a:lnTo>
                    <a:pt x="0" y="1272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064837"/>
              <a:ext cx="182029" cy="1679139"/>
            </a:xfrm>
            <a:custGeom>
              <a:avLst/>
              <a:pathLst>
                <a:path w="182029" h="1679139">
                  <a:moveTo>
                    <a:pt x="0" y="0"/>
                  </a:moveTo>
                  <a:lnTo>
                    <a:pt x="0" y="1679139"/>
                  </a:lnTo>
                  <a:lnTo>
                    <a:pt x="182029" y="167913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338975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755911" y="3460630"/>
              <a:ext cx="123348" cy="1233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01170" y="3197239"/>
              <a:ext cx="119939" cy="1199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95091" y="4476406"/>
              <a:ext cx="137496" cy="137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79390" y="3004639"/>
              <a:ext cx="120396" cy="1203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88868" y="3027203"/>
              <a:ext cx="75268" cy="75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63646" y="4142190"/>
              <a:ext cx="64596" cy="64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35931" y="2668119"/>
              <a:ext cx="127176" cy="1271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837300" y="4834774"/>
              <a:ext cx="63561" cy="63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094851" y="2905262"/>
              <a:ext cx="164314" cy="164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73944" y="3232822"/>
              <a:ext cx="48771" cy="48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69100" y="3150162"/>
              <a:ext cx="120253" cy="1202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480116" y="4833216"/>
              <a:ext cx="76060" cy="76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56948" y="4736553"/>
              <a:ext cx="147394" cy="147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98684" y="4783956"/>
              <a:ext cx="160503" cy="1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07771" y="2900819"/>
              <a:ext cx="126281" cy="126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869733" y="2477792"/>
              <a:ext cx="127780" cy="127780"/>
            </a:xfrm>
            <a:custGeom>
              <a:avLst/>
              <a:pathLst>
                <a:path w="127780" h="127780">
                  <a:moveTo>
                    <a:pt x="0" y="63890"/>
                  </a:moveTo>
                  <a:lnTo>
                    <a:pt x="63890" y="0"/>
                  </a:lnTo>
                  <a:lnTo>
                    <a:pt x="127780" y="63890"/>
                  </a:lnTo>
                  <a:lnTo>
                    <a:pt x="63890" y="1277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784282" y="2476096"/>
              <a:ext cx="117097" cy="117097"/>
            </a:xfrm>
            <a:custGeom>
              <a:avLst/>
              <a:pathLst>
                <a:path w="117097" h="117097">
                  <a:moveTo>
                    <a:pt x="0" y="58548"/>
                  </a:moveTo>
                  <a:lnTo>
                    <a:pt x="58548" y="0"/>
                  </a:lnTo>
                  <a:lnTo>
                    <a:pt x="117097" y="58548"/>
                  </a:lnTo>
                  <a:lnTo>
                    <a:pt x="58548" y="1170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729034" y="4766610"/>
              <a:ext cx="157660" cy="157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33476" y="3586644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086769" y="259291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089017" y="233393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448133" y="599156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48133" y="540506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503125" y="481856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03125" y="423207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03125" y="364557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305907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247258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880411" y="60512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880411" y="54647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80411" y="48782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80411" y="42917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3705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3118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25322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106490" y="223751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7" name="pt57"/>
            <p:cNvSpPr/>
            <p:nvPr/>
          </p:nvSpPr>
          <p:spPr>
            <a:xfrm>
              <a:off x="7179089" y="25892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179089" y="278409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179089" y="297894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9908" y="252212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89908" y="271697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89908" y="291182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106490" y="329681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4" name="pt64"/>
            <p:cNvSpPr/>
            <p:nvPr/>
          </p:nvSpPr>
          <p:spPr>
            <a:xfrm>
              <a:off x="7149780" y="3572025"/>
              <a:ext cx="117790" cy="1177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204175" y="382126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149780" y="3961724"/>
              <a:ext cx="117790" cy="1177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127249" y="4138802"/>
              <a:ext cx="162852" cy="1628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399428" y="357537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399428" y="376605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399428" y="396506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99428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106490" y="449607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3" name="pt73"/>
            <p:cNvSpPr/>
            <p:nvPr/>
          </p:nvSpPr>
          <p:spPr>
            <a:xfrm>
              <a:off x="7179089" y="48273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179089" y="502216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389908" y="478974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89908" y="498459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924695" y="619487"/>
              <a:ext cx="781387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SDHC,Prostate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4754" y="5007971"/>
                  </a:moveTo>
                  <a:lnTo>
                    <a:pt x="814451" y="4998171"/>
                  </a:lnTo>
                  <a:lnTo>
                    <a:pt x="814126" y="4988370"/>
                  </a:lnTo>
                  <a:lnTo>
                    <a:pt x="813780" y="4978570"/>
                  </a:lnTo>
                  <a:lnTo>
                    <a:pt x="813420" y="4968770"/>
                  </a:lnTo>
                  <a:lnTo>
                    <a:pt x="813028" y="4958969"/>
                  </a:lnTo>
                  <a:lnTo>
                    <a:pt x="812623" y="4949169"/>
                  </a:lnTo>
                  <a:lnTo>
                    <a:pt x="812185" y="4939369"/>
                  </a:lnTo>
                  <a:lnTo>
                    <a:pt x="811726" y="4929568"/>
                  </a:lnTo>
                  <a:lnTo>
                    <a:pt x="811243" y="4919768"/>
                  </a:lnTo>
                  <a:lnTo>
                    <a:pt x="810724" y="4909968"/>
                  </a:lnTo>
                  <a:lnTo>
                    <a:pt x="810191" y="4900167"/>
                  </a:lnTo>
                  <a:lnTo>
                    <a:pt x="809609" y="4890367"/>
                  </a:lnTo>
                  <a:lnTo>
                    <a:pt x="809007" y="4880567"/>
                  </a:lnTo>
                  <a:lnTo>
                    <a:pt x="808369" y="4870766"/>
                  </a:lnTo>
                  <a:lnTo>
                    <a:pt x="807692" y="4860966"/>
                  </a:lnTo>
                  <a:lnTo>
                    <a:pt x="806995" y="4851166"/>
                  </a:lnTo>
                  <a:lnTo>
                    <a:pt x="806236" y="4841365"/>
                  </a:lnTo>
                  <a:lnTo>
                    <a:pt x="805457" y="4831565"/>
                  </a:lnTo>
                  <a:lnTo>
                    <a:pt x="804626" y="4821765"/>
                  </a:lnTo>
                  <a:lnTo>
                    <a:pt x="803756" y="4811964"/>
                  </a:lnTo>
                  <a:lnTo>
                    <a:pt x="802851" y="4802164"/>
                  </a:lnTo>
                  <a:lnTo>
                    <a:pt x="801881" y="4792364"/>
                  </a:lnTo>
                  <a:lnTo>
                    <a:pt x="800886" y="4782563"/>
                  </a:lnTo>
                  <a:lnTo>
                    <a:pt x="799819" y="4772763"/>
                  </a:lnTo>
                  <a:lnTo>
                    <a:pt x="798714" y="4762963"/>
                  </a:lnTo>
                  <a:lnTo>
                    <a:pt x="797558" y="4753162"/>
                  </a:lnTo>
                  <a:lnTo>
                    <a:pt x="796333" y="4743362"/>
                  </a:lnTo>
                  <a:lnTo>
                    <a:pt x="795080" y="4733562"/>
                  </a:lnTo>
                  <a:lnTo>
                    <a:pt x="793730" y="4723761"/>
                  </a:lnTo>
                  <a:lnTo>
                    <a:pt x="792346" y="4713961"/>
                  </a:lnTo>
                  <a:lnTo>
                    <a:pt x="790889" y="4704161"/>
                  </a:lnTo>
                  <a:lnTo>
                    <a:pt x="789365" y="4694360"/>
                  </a:lnTo>
                  <a:lnTo>
                    <a:pt x="787797" y="4684560"/>
                  </a:lnTo>
                  <a:lnTo>
                    <a:pt x="786123" y="4674760"/>
                  </a:lnTo>
                  <a:lnTo>
                    <a:pt x="784413" y="4664959"/>
                  </a:lnTo>
                  <a:lnTo>
                    <a:pt x="782606" y="4655159"/>
                  </a:lnTo>
                  <a:lnTo>
                    <a:pt x="780734" y="4645359"/>
                  </a:lnTo>
                  <a:lnTo>
                    <a:pt x="778798" y="4635558"/>
                  </a:lnTo>
                  <a:lnTo>
                    <a:pt x="776755" y="4625758"/>
                  </a:lnTo>
                  <a:lnTo>
                    <a:pt x="774672" y="4615958"/>
                  </a:lnTo>
                  <a:lnTo>
                    <a:pt x="772461" y="4606157"/>
                  </a:lnTo>
                  <a:lnTo>
                    <a:pt x="770194" y="4596357"/>
                  </a:lnTo>
                  <a:lnTo>
                    <a:pt x="767839" y="4586557"/>
                  </a:lnTo>
                  <a:lnTo>
                    <a:pt x="765380" y="4576756"/>
                  </a:lnTo>
                  <a:lnTo>
                    <a:pt x="762873" y="4566956"/>
                  </a:lnTo>
                  <a:lnTo>
                    <a:pt x="760214" y="4557156"/>
                  </a:lnTo>
                  <a:lnTo>
                    <a:pt x="757508" y="4547355"/>
                  </a:lnTo>
                  <a:lnTo>
                    <a:pt x="754685" y="4537555"/>
                  </a:lnTo>
                  <a:lnTo>
                    <a:pt x="751768" y="4527755"/>
                  </a:lnTo>
                  <a:lnTo>
                    <a:pt x="748779" y="4517954"/>
                  </a:lnTo>
                  <a:lnTo>
                    <a:pt x="745644" y="4508154"/>
                  </a:lnTo>
                  <a:lnTo>
                    <a:pt x="742458" y="4498354"/>
                  </a:lnTo>
                  <a:lnTo>
                    <a:pt x="739127" y="4488553"/>
                  </a:lnTo>
                  <a:lnTo>
                    <a:pt x="735715" y="4478753"/>
                  </a:lnTo>
                  <a:lnTo>
                    <a:pt x="732207" y="4468953"/>
                  </a:lnTo>
                  <a:lnTo>
                    <a:pt x="728563" y="4459152"/>
                  </a:lnTo>
                  <a:lnTo>
                    <a:pt x="724867" y="4449352"/>
                  </a:lnTo>
                  <a:lnTo>
                    <a:pt x="720997" y="4439552"/>
                  </a:lnTo>
                  <a:lnTo>
                    <a:pt x="717064" y="4429751"/>
                  </a:lnTo>
                  <a:lnTo>
                    <a:pt x="713011" y="4419951"/>
                  </a:lnTo>
                  <a:lnTo>
                    <a:pt x="708839" y="4410151"/>
                  </a:lnTo>
                  <a:lnTo>
                    <a:pt x="704601" y="4400350"/>
                  </a:lnTo>
                  <a:lnTo>
                    <a:pt x="700189" y="4390550"/>
                  </a:lnTo>
                  <a:lnTo>
                    <a:pt x="695723" y="4380750"/>
                  </a:lnTo>
                  <a:lnTo>
                    <a:pt x="691114" y="4370949"/>
                  </a:lnTo>
                  <a:lnTo>
                    <a:pt x="686409" y="4361149"/>
                  </a:lnTo>
                  <a:lnTo>
                    <a:pt x="681617" y="4351349"/>
                  </a:lnTo>
                  <a:lnTo>
                    <a:pt x="676675" y="4341548"/>
                  </a:lnTo>
                  <a:lnTo>
                    <a:pt x="671680" y="4331748"/>
                  </a:lnTo>
                  <a:lnTo>
                    <a:pt x="666526" y="4321948"/>
                  </a:lnTo>
                  <a:lnTo>
                    <a:pt x="661301" y="4312147"/>
                  </a:lnTo>
                  <a:lnTo>
                    <a:pt x="655972" y="4302347"/>
                  </a:lnTo>
                  <a:lnTo>
                    <a:pt x="650522" y="4292547"/>
                  </a:lnTo>
                  <a:lnTo>
                    <a:pt x="645022" y="4282746"/>
                  </a:lnTo>
                  <a:lnTo>
                    <a:pt x="639358" y="4272946"/>
                  </a:lnTo>
                  <a:lnTo>
                    <a:pt x="633646" y="4263146"/>
                  </a:lnTo>
                  <a:lnTo>
                    <a:pt x="627822" y="4253345"/>
                  </a:lnTo>
                  <a:lnTo>
                    <a:pt x="621909" y="4243545"/>
                  </a:lnTo>
                  <a:lnTo>
                    <a:pt x="615935" y="4233745"/>
                  </a:lnTo>
                  <a:lnTo>
                    <a:pt x="609833" y="4223944"/>
                  </a:lnTo>
                  <a:lnTo>
                    <a:pt x="603691" y="4214144"/>
                  </a:lnTo>
                  <a:lnTo>
                    <a:pt x="597441" y="4204344"/>
                  </a:lnTo>
                  <a:lnTo>
                    <a:pt x="591131" y="4194543"/>
                  </a:lnTo>
                  <a:lnTo>
                    <a:pt x="584758" y="4184743"/>
                  </a:lnTo>
                  <a:lnTo>
                    <a:pt x="578298" y="4174943"/>
                  </a:lnTo>
                  <a:lnTo>
                    <a:pt x="571806" y="4165142"/>
                  </a:lnTo>
                  <a:lnTo>
                    <a:pt x="565222" y="4155342"/>
                  </a:lnTo>
                  <a:lnTo>
                    <a:pt x="558606" y="4145542"/>
                  </a:lnTo>
                  <a:lnTo>
                    <a:pt x="551936" y="4135741"/>
                  </a:lnTo>
                  <a:lnTo>
                    <a:pt x="545219" y="4125941"/>
                  </a:lnTo>
                  <a:lnTo>
                    <a:pt x="538477" y="4116141"/>
                  </a:lnTo>
                  <a:lnTo>
                    <a:pt x="531680" y="4106340"/>
                  </a:lnTo>
                  <a:lnTo>
                    <a:pt x="524871" y="4096540"/>
                  </a:lnTo>
                  <a:lnTo>
                    <a:pt x="518031" y="4086740"/>
                  </a:lnTo>
                  <a:lnTo>
                    <a:pt x="511177" y="4076939"/>
                  </a:lnTo>
                  <a:lnTo>
                    <a:pt x="504312" y="4067139"/>
                  </a:lnTo>
                  <a:lnTo>
                    <a:pt x="497440" y="4057339"/>
                  </a:lnTo>
                  <a:lnTo>
                    <a:pt x="490568" y="4047538"/>
                  </a:lnTo>
                  <a:lnTo>
                    <a:pt x="483704" y="4037738"/>
                  </a:lnTo>
                  <a:lnTo>
                    <a:pt x="476852" y="4027938"/>
                  </a:lnTo>
                  <a:lnTo>
                    <a:pt x="470016" y="4018137"/>
                  </a:lnTo>
                  <a:lnTo>
                    <a:pt x="463213" y="4008337"/>
                  </a:lnTo>
                  <a:lnTo>
                    <a:pt x="456424" y="3998537"/>
                  </a:lnTo>
                  <a:lnTo>
                    <a:pt x="449698" y="3988736"/>
                  </a:lnTo>
                  <a:lnTo>
                    <a:pt x="442999" y="3978936"/>
                  </a:lnTo>
                  <a:lnTo>
                    <a:pt x="436356" y="3969136"/>
                  </a:lnTo>
                  <a:lnTo>
                    <a:pt x="429777" y="3959335"/>
                  </a:lnTo>
                  <a:lnTo>
                    <a:pt x="423236" y="3949535"/>
                  </a:lnTo>
                  <a:lnTo>
                    <a:pt x="416807" y="3939735"/>
                  </a:lnTo>
                  <a:lnTo>
                    <a:pt x="410417" y="3929934"/>
                  </a:lnTo>
                  <a:lnTo>
                    <a:pt x="404138" y="3920134"/>
                  </a:lnTo>
                  <a:lnTo>
                    <a:pt x="397939" y="3910334"/>
                  </a:lnTo>
                  <a:lnTo>
                    <a:pt x="391818" y="3900533"/>
                  </a:lnTo>
                  <a:lnTo>
                    <a:pt x="385840" y="3890733"/>
                  </a:lnTo>
                  <a:lnTo>
                    <a:pt x="379915" y="3880933"/>
                  </a:lnTo>
                  <a:lnTo>
                    <a:pt x="374166" y="3871132"/>
                  </a:lnTo>
                  <a:lnTo>
                    <a:pt x="368501" y="3861332"/>
                  </a:lnTo>
                  <a:lnTo>
                    <a:pt x="362963" y="3851532"/>
                  </a:lnTo>
                  <a:lnTo>
                    <a:pt x="357583" y="3841731"/>
                  </a:lnTo>
                  <a:lnTo>
                    <a:pt x="352274" y="3831931"/>
                  </a:lnTo>
                  <a:lnTo>
                    <a:pt x="347206" y="3822131"/>
                  </a:lnTo>
                  <a:lnTo>
                    <a:pt x="342214" y="3812330"/>
                  </a:lnTo>
                  <a:lnTo>
                    <a:pt x="337408" y="3802530"/>
                  </a:lnTo>
                  <a:lnTo>
                    <a:pt x="332760" y="3792729"/>
                  </a:lnTo>
                  <a:lnTo>
                    <a:pt x="328227" y="3782929"/>
                  </a:lnTo>
                  <a:lnTo>
                    <a:pt x="323944" y="3773129"/>
                  </a:lnTo>
                  <a:lnTo>
                    <a:pt x="319748" y="3763328"/>
                  </a:lnTo>
                  <a:lnTo>
                    <a:pt x="315797" y="3753528"/>
                  </a:lnTo>
                  <a:lnTo>
                    <a:pt x="311991" y="3743728"/>
                  </a:lnTo>
                  <a:lnTo>
                    <a:pt x="308349" y="3733927"/>
                  </a:lnTo>
                  <a:lnTo>
                    <a:pt x="304949" y="3724127"/>
                  </a:lnTo>
                  <a:lnTo>
                    <a:pt x="301643" y="3714327"/>
                  </a:lnTo>
                  <a:lnTo>
                    <a:pt x="298643" y="3704526"/>
                  </a:lnTo>
                  <a:lnTo>
                    <a:pt x="295761" y="3694726"/>
                  </a:lnTo>
                  <a:lnTo>
                    <a:pt x="293092" y="3684926"/>
                  </a:lnTo>
                  <a:lnTo>
                    <a:pt x="290642" y="3675125"/>
                  </a:lnTo>
                  <a:lnTo>
                    <a:pt x="288309" y="3665325"/>
                  </a:lnTo>
                  <a:lnTo>
                    <a:pt x="286298" y="3655525"/>
                  </a:lnTo>
                  <a:lnTo>
                    <a:pt x="284388" y="3645724"/>
                  </a:lnTo>
                  <a:lnTo>
                    <a:pt x="282736" y="3635924"/>
                  </a:lnTo>
                  <a:lnTo>
                    <a:pt x="281269" y="3626124"/>
                  </a:lnTo>
                  <a:lnTo>
                    <a:pt x="279960" y="3616323"/>
                  </a:lnTo>
                  <a:lnTo>
                    <a:pt x="278934" y="3606523"/>
                  </a:lnTo>
                  <a:lnTo>
                    <a:pt x="278009" y="3596723"/>
                  </a:lnTo>
                  <a:lnTo>
                    <a:pt x="277379" y="3586922"/>
                  </a:lnTo>
                  <a:lnTo>
                    <a:pt x="276890" y="3577122"/>
                  </a:lnTo>
                  <a:lnTo>
                    <a:pt x="276594" y="3567322"/>
                  </a:lnTo>
                  <a:lnTo>
                    <a:pt x="276534" y="3557521"/>
                  </a:lnTo>
                  <a:lnTo>
                    <a:pt x="276571" y="3547721"/>
                  </a:lnTo>
                  <a:lnTo>
                    <a:pt x="276923" y="3537921"/>
                  </a:lnTo>
                  <a:lnTo>
                    <a:pt x="277373" y="3528120"/>
                  </a:lnTo>
                  <a:lnTo>
                    <a:pt x="278038" y="3518320"/>
                  </a:lnTo>
                  <a:lnTo>
                    <a:pt x="278887" y="3508520"/>
                  </a:lnTo>
                  <a:lnTo>
                    <a:pt x="279854" y="3498719"/>
                  </a:lnTo>
                  <a:lnTo>
                    <a:pt x="281085" y="3488919"/>
                  </a:lnTo>
                  <a:lnTo>
                    <a:pt x="282399" y="3479119"/>
                  </a:lnTo>
                  <a:lnTo>
                    <a:pt x="283936" y="3469318"/>
                  </a:lnTo>
                  <a:lnTo>
                    <a:pt x="285604" y="3459518"/>
                  </a:lnTo>
                  <a:lnTo>
                    <a:pt x="287405" y="3449718"/>
                  </a:lnTo>
                  <a:lnTo>
                    <a:pt x="289405" y="3439917"/>
                  </a:lnTo>
                  <a:lnTo>
                    <a:pt x="291477" y="3430117"/>
                  </a:lnTo>
                  <a:lnTo>
                    <a:pt x="293763" y="3420317"/>
                  </a:lnTo>
                  <a:lnTo>
                    <a:pt x="296133" y="3410516"/>
                  </a:lnTo>
                  <a:lnTo>
                    <a:pt x="298636" y="3400716"/>
                  </a:lnTo>
                  <a:lnTo>
                    <a:pt x="301276" y="3390916"/>
                  </a:lnTo>
                  <a:lnTo>
                    <a:pt x="303979" y="3381115"/>
                  </a:lnTo>
                  <a:lnTo>
                    <a:pt x="306860" y="3371315"/>
                  </a:lnTo>
                  <a:lnTo>
                    <a:pt x="309789" y="3361515"/>
                  </a:lnTo>
                  <a:lnTo>
                    <a:pt x="312837" y="3351714"/>
                  </a:lnTo>
                  <a:lnTo>
                    <a:pt x="315966" y="3341914"/>
                  </a:lnTo>
                  <a:lnTo>
                    <a:pt x="319157" y="3332114"/>
                  </a:lnTo>
                  <a:lnTo>
                    <a:pt x="322454" y="3322313"/>
                  </a:lnTo>
                  <a:lnTo>
                    <a:pt x="325785" y="3312513"/>
                  </a:lnTo>
                  <a:lnTo>
                    <a:pt x="329203" y="3302713"/>
                  </a:lnTo>
                  <a:lnTo>
                    <a:pt x="332658" y="3292912"/>
                  </a:lnTo>
                  <a:lnTo>
                    <a:pt x="336158" y="3283112"/>
                  </a:lnTo>
                  <a:lnTo>
                    <a:pt x="339705" y="3273312"/>
                  </a:lnTo>
                  <a:lnTo>
                    <a:pt x="343269" y="3263511"/>
                  </a:lnTo>
                  <a:lnTo>
                    <a:pt x="346873" y="3253711"/>
                  </a:lnTo>
                  <a:lnTo>
                    <a:pt x="350483" y="3243911"/>
                  </a:lnTo>
                  <a:lnTo>
                    <a:pt x="354107" y="3234110"/>
                  </a:lnTo>
                  <a:lnTo>
                    <a:pt x="357732" y="3224310"/>
                  </a:lnTo>
                  <a:lnTo>
                    <a:pt x="361356" y="3214510"/>
                  </a:lnTo>
                  <a:lnTo>
                    <a:pt x="364962" y="3204709"/>
                  </a:lnTo>
                  <a:lnTo>
                    <a:pt x="368556" y="3194909"/>
                  </a:lnTo>
                  <a:lnTo>
                    <a:pt x="372120" y="3185109"/>
                  </a:lnTo>
                  <a:lnTo>
                    <a:pt x="375653" y="3175308"/>
                  </a:lnTo>
                  <a:lnTo>
                    <a:pt x="379157" y="3165508"/>
                  </a:lnTo>
                  <a:lnTo>
                    <a:pt x="382596" y="3155708"/>
                  </a:lnTo>
                  <a:lnTo>
                    <a:pt x="386010" y="3145907"/>
                  </a:lnTo>
                  <a:lnTo>
                    <a:pt x="389337" y="3136107"/>
                  </a:lnTo>
                  <a:lnTo>
                    <a:pt x="392617" y="3126307"/>
                  </a:lnTo>
                  <a:lnTo>
                    <a:pt x="395828" y="3116506"/>
                  </a:lnTo>
                  <a:lnTo>
                    <a:pt x="398945" y="3106706"/>
                  </a:lnTo>
                  <a:lnTo>
                    <a:pt x="402022" y="3096906"/>
                  </a:lnTo>
                  <a:lnTo>
                    <a:pt x="404950" y="3087105"/>
                  </a:lnTo>
                  <a:lnTo>
                    <a:pt x="407828" y="3077305"/>
                  </a:lnTo>
                  <a:lnTo>
                    <a:pt x="410589" y="3067505"/>
                  </a:lnTo>
                  <a:lnTo>
                    <a:pt x="413242" y="3057704"/>
                  </a:lnTo>
                  <a:lnTo>
                    <a:pt x="415822" y="3047904"/>
                  </a:lnTo>
                  <a:lnTo>
                    <a:pt x="418227" y="3038104"/>
                  </a:lnTo>
                  <a:lnTo>
                    <a:pt x="420571" y="3028303"/>
                  </a:lnTo>
                  <a:lnTo>
                    <a:pt x="422745" y="3018503"/>
                  </a:lnTo>
                  <a:lnTo>
                    <a:pt x="424811" y="3008703"/>
                  </a:lnTo>
                  <a:lnTo>
                    <a:pt x="426762" y="2998902"/>
                  </a:lnTo>
                  <a:lnTo>
                    <a:pt x="428530" y="2989102"/>
                  </a:lnTo>
                  <a:lnTo>
                    <a:pt x="430228" y="2979302"/>
                  </a:lnTo>
                  <a:lnTo>
                    <a:pt x="431698" y="2969501"/>
                  </a:lnTo>
                  <a:lnTo>
                    <a:pt x="433075" y="2959701"/>
                  </a:lnTo>
                  <a:lnTo>
                    <a:pt x="434289" y="2949901"/>
                  </a:lnTo>
                  <a:lnTo>
                    <a:pt x="435328" y="2940100"/>
                  </a:lnTo>
                  <a:lnTo>
                    <a:pt x="436277" y="2930300"/>
                  </a:lnTo>
                  <a:lnTo>
                    <a:pt x="436965" y="2920500"/>
                  </a:lnTo>
                  <a:lnTo>
                    <a:pt x="437570" y="2910699"/>
                  </a:lnTo>
                  <a:lnTo>
                    <a:pt x="437966" y="2900899"/>
                  </a:lnTo>
                  <a:lnTo>
                    <a:pt x="438204" y="2891099"/>
                  </a:lnTo>
                  <a:lnTo>
                    <a:pt x="438313" y="2881298"/>
                  </a:lnTo>
                  <a:lnTo>
                    <a:pt x="438176" y="2871498"/>
                  </a:lnTo>
                  <a:lnTo>
                    <a:pt x="437952" y="2861698"/>
                  </a:lnTo>
                  <a:lnTo>
                    <a:pt x="437473" y="2851897"/>
                  </a:lnTo>
                  <a:lnTo>
                    <a:pt x="436863" y="2842097"/>
                  </a:lnTo>
                  <a:lnTo>
                    <a:pt x="436085" y="2832297"/>
                  </a:lnTo>
                  <a:lnTo>
                    <a:pt x="435086" y="2822496"/>
                  </a:lnTo>
                  <a:lnTo>
                    <a:pt x="433998" y="2812696"/>
                  </a:lnTo>
                  <a:lnTo>
                    <a:pt x="432615" y="2802896"/>
                  </a:lnTo>
                  <a:lnTo>
                    <a:pt x="431133" y="2793095"/>
                  </a:lnTo>
                  <a:lnTo>
                    <a:pt x="429447" y="2783295"/>
                  </a:lnTo>
                  <a:lnTo>
                    <a:pt x="427572" y="2773495"/>
                  </a:lnTo>
                  <a:lnTo>
                    <a:pt x="425583" y="2763694"/>
                  </a:lnTo>
                  <a:lnTo>
                    <a:pt x="423317" y="2753894"/>
                  </a:lnTo>
                  <a:lnTo>
                    <a:pt x="420963" y="2744094"/>
                  </a:lnTo>
                  <a:lnTo>
                    <a:pt x="418373" y="2734293"/>
                  </a:lnTo>
                  <a:lnTo>
                    <a:pt x="415633" y="2724493"/>
                  </a:lnTo>
                  <a:lnTo>
                    <a:pt x="412748" y="2714693"/>
                  </a:lnTo>
                  <a:lnTo>
                    <a:pt x="409629" y="2704892"/>
                  </a:lnTo>
                  <a:lnTo>
                    <a:pt x="406424" y="2695092"/>
                  </a:lnTo>
                  <a:lnTo>
                    <a:pt x="402961" y="2685292"/>
                  </a:lnTo>
                  <a:lnTo>
                    <a:pt x="399389" y="2675491"/>
                  </a:lnTo>
                  <a:lnTo>
                    <a:pt x="395647" y="2665691"/>
                  </a:lnTo>
                  <a:lnTo>
                    <a:pt x="391717" y="2655891"/>
                  </a:lnTo>
                  <a:lnTo>
                    <a:pt x="387702" y="2646090"/>
                  </a:lnTo>
                  <a:lnTo>
                    <a:pt x="383427" y="2636290"/>
                  </a:lnTo>
                  <a:lnTo>
                    <a:pt x="379076" y="2626490"/>
                  </a:lnTo>
                  <a:lnTo>
                    <a:pt x="374541" y="2616689"/>
                  </a:lnTo>
                  <a:lnTo>
                    <a:pt x="369865" y="2606889"/>
                  </a:lnTo>
                  <a:lnTo>
                    <a:pt x="365084" y="2597089"/>
                  </a:lnTo>
                  <a:lnTo>
                    <a:pt x="360099" y="2587288"/>
                  </a:lnTo>
                  <a:lnTo>
                    <a:pt x="355045" y="2577488"/>
                  </a:lnTo>
                  <a:lnTo>
                    <a:pt x="349805" y="2567688"/>
                  </a:lnTo>
                  <a:lnTo>
                    <a:pt x="344467" y="2557887"/>
                  </a:lnTo>
                  <a:lnTo>
                    <a:pt x="339016" y="2548087"/>
                  </a:lnTo>
                  <a:lnTo>
                    <a:pt x="333414" y="2538286"/>
                  </a:lnTo>
                  <a:lnTo>
                    <a:pt x="327753" y="2528486"/>
                  </a:lnTo>
                  <a:lnTo>
                    <a:pt x="321918" y="2518686"/>
                  </a:lnTo>
                  <a:lnTo>
                    <a:pt x="316023" y="2508885"/>
                  </a:lnTo>
                  <a:lnTo>
                    <a:pt x="310017" y="2499085"/>
                  </a:lnTo>
                  <a:lnTo>
                    <a:pt x="303911" y="2489285"/>
                  </a:lnTo>
                  <a:lnTo>
                    <a:pt x="297750" y="2479484"/>
                  </a:lnTo>
                  <a:lnTo>
                    <a:pt x="291457" y="2469684"/>
                  </a:lnTo>
                  <a:lnTo>
                    <a:pt x="285127" y="2459884"/>
                  </a:lnTo>
                  <a:lnTo>
                    <a:pt x="278703" y="2450083"/>
                  </a:lnTo>
                  <a:lnTo>
                    <a:pt x="272222" y="2440283"/>
                  </a:lnTo>
                  <a:lnTo>
                    <a:pt x="265691" y="2430483"/>
                  </a:lnTo>
                  <a:lnTo>
                    <a:pt x="259087" y="2420682"/>
                  </a:lnTo>
                  <a:lnTo>
                    <a:pt x="252458" y="2410882"/>
                  </a:lnTo>
                  <a:lnTo>
                    <a:pt x="245768" y="2401082"/>
                  </a:lnTo>
                  <a:lnTo>
                    <a:pt x="239055" y="2391281"/>
                  </a:lnTo>
                  <a:lnTo>
                    <a:pt x="232312" y="2381481"/>
                  </a:lnTo>
                  <a:lnTo>
                    <a:pt x="225545" y="2371681"/>
                  </a:lnTo>
                  <a:lnTo>
                    <a:pt x="218768" y="2361880"/>
                  </a:lnTo>
                  <a:lnTo>
                    <a:pt x="211976" y="2352080"/>
                  </a:lnTo>
                  <a:lnTo>
                    <a:pt x="205186" y="2342280"/>
                  </a:lnTo>
                  <a:lnTo>
                    <a:pt x="198399" y="2332479"/>
                  </a:lnTo>
                  <a:lnTo>
                    <a:pt x="191626" y="2322679"/>
                  </a:lnTo>
                  <a:lnTo>
                    <a:pt x="184863" y="2312879"/>
                  </a:lnTo>
                  <a:lnTo>
                    <a:pt x="178140" y="2303078"/>
                  </a:lnTo>
                  <a:lnTo>
                    <a:pt x="171433" y="2293278"/>
                  </a:lnTo>
                  <a:lnTo>
                    <a:pt x="164777" y="2283478"/>
                  </a:lnTo>
                  <a:lnTo>
                    <a:pt x="158162" y="2273677"/>
                  </a:lnTo>
                  <a:lnTo>
                    <a:pt x="151590" y="2263877"/>
                  </a:lnTo>
                  <a:lnTo>
                    <a:pt x="145098" y="2254077"/>
                  </a:lnTo>
                  <a:lnTo>
                    <a:pt x="138639" y="2244276"/>
                  </a:lnTo>
                  <a:lnTo>
                    <a:pt x="132291" y="2234476"/>
                  </a:lnTo>
                  <a:lnTo>
                    <a:pt x="125998" y="2224676"/>
                  </a:lnTo>
                  <a:lnTo>
                    <a:pt x="119793" y="2214875"/>
                  </a:lnTo>
                  <a:lnTo>
                    <a:pt x="113696" y="2205075"/>
                  </a:lnTo>
                  <a:lnTo>
                    <a:pt x="107652" y="2195275"/>
                  </a:lnTo>
                  <a:lnTo>
                    <a:pt x="101782" y="2185474"/>
                  </a:lnTo>
                  <a:lnTo>
                    <a:pt x="95970" y="2175674"/>
                  </a:lnTo>
                  <a:lnTo>
                    <a:pt x="90303" y="2165874"/>
                  </a:lnTo>
                  <a:lnTo>
                    <a:pt x="84758" y="2156073"/>
                  </a:lnTo>
                  <a:lnTo>
                    <a:pt x="79307" y="2146273"/>
                  </a:lnTo>
                  <a:lnTo>
                    <a:pt x="74056" y="2136473"/>
                  </a:lnTo>
                  <a:lnTo>
                    <a:pt x="68876" y="2126672"/>
                  </a:lnTo>
                  <a:lnTo>
                    <a:pt x="63908" y="2116872"/>
                  </a:lnTo>
                  <a:lnTo>
                    <a:pt x="59060" y="2107072"/>
                  </a:lnTo>
                  <a:lnTo>
                    <a:pt x="54358" y="2097271"/>
                  </a:lnTo>
                  <a:lnTo>
                    <a:pt x="49865" y="2087471"/>
                  </a:lnTo>
                  <a:lnTo>
                    <a:pt x="45456" y="2077671"/>
                  </a:lnTo>
                  <a:lnTo>
                    <a:pt x="41330" y="2067870"/>
                  </a:lnTo>
                  <a:lnTo>
                    <a:pt x="37308" y="2058070"/>
                  </a:lnTo>
                  <a:lnTo>
                    <a:pt x="33492" y="2048270"/>
                  </a:lnTo>
                  <a:lnTo>
                    <a:pt x="29879" y="2038469"/>
                  </a:lnTo>
                  <a:lnTo>
                    <a:pt x="26384" y="2028669"/>
                  </a:lnTo>
                  <a:lnTo>
                    <a:pt x="23199" y="2018869"/>
                  </a:lnTo>
                  <a:lnTo>
                    <a:pt x="20114" y="2009068"/>
                  </a:lnTo>
                  <a:lnTo>
                    <a:pt x="17297" y="1999268"/>
                  </a:lnTo>
                  <a:lnTo>
                    <a:pt x="14664" y="1989468"/>
                  </a:lnTo>
                  <a:lnTo>
                    <a:pt x="12201" y="1979667"/>
                  </a:lnTo>
                  <a:lnTo>
                    <a:pt x="10033" y="1969867"/>
                  </a:lnTo>
                  <a:lnTo>
                    <a:pt x="7974" y="1960067"/>
                  </a:lnTo>
                  <a:lnTo>
                    <a:pt x="6243" y="1950266"/>
                  </a:lnTo>
                  <a:lnTo>
                    <a:pt x="4666" y="1940466"/>
                  </a:lnTo>
                  <a:lnTo>
                    <a:pt x="3312" y="1930666"/>
                  </a:lnTo>
                  <a:lnTo>
                    <a:pt x="2227" y="1920865"/>
                  </a:lnTo>
                  <a:lnTo>
                    <a:pt x="1255" y="1911065"/>
                  </a:lnTo>
                  <a:lnTo>
                    <a:pt x="668" y="1901265"/>
                  </a:lnTo>
                  <a:lnTo>
                    <a:pt x="197" y="1891464"/>
                  </a:lnTo>
                  <a:lnTo>
                    <a:pt x="0" y="1881664"/>
                  </a:lnTo>
                  <a:lnTo>
                    <a:pt x="33" y="1871864"/>
                  </a:lnTo>
                  <a:lnTo>
                    <a:pt x="227" y="1862063"/>
                  </a:lnTo>
                  <a:lnTo>
                    <a:pt x="768" y="1852263"/>
                  </a:lnTo>
                  <a:lnTo>
                    <a:pt x="1424" y="1842463"/>
                  </a:lnTo>
                  <a:lnTo>
                    <a:pt x="2401" y="1832662"/>
                  </a:lnTo>
                  <a:lnTo>
                    <a:pt x="3563" y="1822862"/>
                  </a:lnTo>
                  <a:lnTo>
                    <a:pt x="4929" y="1813062"/>
                  </a:lnTo>
                  <a:lnTo>
                    <a:pt x="6595" y="1803261"/>
                  </a:lnTo>
                  <a:lnTo>
                    <a:pt x="8374" y="1793461"/>
                  </a:lnTo>
                  <a:lnTo>
                    <a:pt x="10511" y="1783661"/>
                  </a:lnTo>
                  <a:lnTo>
                    <a:pt x="12785" y="1773860"/>
                  </a:lnTo>
                  <a:lnTo>
                    <a:pt x="15300" y="1764060"/>
                  </a:lnTo>
                  <a:lnTo>
                    <a:pt x="18062" y="1754260"/>
                  </a:lnTo>
                  <a:lnTo>
                    <a:pt x="20950" y="1744459"/>
                  </a:lnTo>
                  <a:lnTo>
                    <a:pt x="24188" y="1734659"/>
                  </a:lnTo>
                  <a:lnTo>
                    <a:pt x="27532" y="1724859"/>
                  </a:lnTo>
                  <a:lnTo>
                    <a:pt x="31145" y="1715058"/>
                  </a:lnTo>
                  <a:lnTo>
                    <a:pt x="34949" y="1705258"/>
                  </a:lnTo>
                  <a:lnTo>
                    <a:pt x="38911" y="1695458"/>
                  </a:lnTo>
                  <a:lnTo>
                    <a:pt x="43161" y="1685657"/>
                  </a:lnTo>
                  <a:lnTo>
                    <a:pt x="47511" y="1675857"/>
                  </a:lnTo>
                  <a:lnTo>
                    <a:pt x="52144" y="1666057"/>
                  </a:lnTo>
                  <a:lnTo>
                    <a:pt x="56917" y="1656256"/>
                  </a:lnTo>
                  <a:lnTo>
                    <a:pt x="61871" y="1646456"/>
                  </a:lnTo>
                  <a:lnTo>
                    <a:pt x="67049" y="1636656"/>
                  </a:lnTo>
                  <a:lnTo>
                    <a:pt x="72319" y="1626855"/>
                  </a:lnTo>
                  <a:lnTo>
                    <a:pt x="77877" y="1617055"/>
                  </a:lnTo>
                  <a:lnTo>
                    <a:pt x="83526" y="1607255"/>
                  </a:lnTo>
                  <a:lnTo>
                    <a:pt x="89367" y="1597454"/>
                  </a:lnTo>
                  <a:lnTo>
                    <a:pt x="95375" y="1587654"/>
                  </a:lnTo>
                  <a:lnTo>
                    <a:pt x="101486" y="1577854"/>
                  </a:lnTo>
                  <a:lnTo>
                    <a:pt x="107832" y="1568053"/>
                  </a:lnTo>
                  <a:lnTo>
                    <a:pt x="114250" y="1558253"/>
                  </a:lnTo>
                  <a:lnTo>
                    <a:pt x="120860" y="1548453"/>
                  </a:lnTo>
                  <a:lnTo>
                    <a:pt x="127586" y="1538652"/>
                  </a:lnTo>
                  <a:lnTo>
                    <a:pt x="134424" y="1528852"/>
                  </a:lnTo>
                  <a:lnTo>
                    <a:pt x="141433" y="1519052"/>
                  </a:lnTo>
                  <a:lnTo>
                    <a:pt x="148503" y="1509251"/>
                  </a:lnTo>
                  <a:lnTo>
                    <a:pt x="155754" y="1499451"/>
                  </a:lnTo>
                  <a:lnTo>
                    <a:pt x="163075" y="1489651"/>
                  </a:lnTo>
                  <a:lnTo>
                    <a:pt x="170509" y="1479850"/>
                  </a:lnTo>
                  <a:lnTo>
                    <a:pt x="178058" y="1470050"/>
                  </a:lnTo>
                  <a:lnTo>
                    <a:pt x="185659" y="1460250"/>
                  </a:lnTo>
                  <a:lnTo>
                    <a:pt x="193411" y="1450449"/>
                  </a:lnTo>
                  <a:lnTo>
                    <a:pt x="201204" y="1440649"/>
                  </a:lnTo>
                  <a:lnTo>
                    <a:pt x="209096" y="1430849"/>
                  </a:lnTo>
                  <a:lnTo>
                    <a:pt x="217058" y="1421048"/>
                  </a:lnTo>
                  <a:lnTo>
                    <a:pt x="225072" y="1411248"/>
                  </a:lnTo>
                  <a:lnTo>
                    <a:pt x="233180" y="1401448"/>
                  </a:lnTo>
                  <a:lnTo>
                    <a:pt x="241316" y="1391647"/>
                  </a:lnTo>
                  <a:lnTo>
                    <a:pt x="249529" y="1381847"/>
                  </a:lnTo>
                  <a:lnTo>
                    <a:pt x="257778" y="1372047"/>
                  </a:lnTo>
                  <a:lnTo>
                    <a:pt x="266068" y="1362246"/>
                  </a:lnTo>
                  <a:lnTo>
                    <a:pt x="274404" y="1352446"/>
                  </a:lnTo>
                  <a:lnTo>
                    <a:pt x="282759" y="1342646"/>
                  </a:lnTo>
                  <a:lnTo>
                    <a:pt x="291159" y="1332845"/>
                  </a:lnTo>
                  <a:lnTo>
                    <a:pt x="299570" y="1323045"/>
                  </a:lnTo>
                  <a:lnTo>
                    <a:pt x="308002" y="1313245"/>
                  </a:lnTo>
                  <a:lnTo>
                    <a:pt x="316447" y="1303444"/>
                  </a:lnTo>
                  <a:lnTo>
                    <a:pt x="324899" y="1293644"/>
                  </a:lnTo>
                  <a:lnTo>
                    <a:pt x="333356" y="1283844"/>
                  </a:lnTo>
                  <a:lnTo>
                    <a:pt x="341811" y="1274043"/>
                  </a:lnTo>
                  <a:lnTo>
                    <a:pt x="350261" y="1264243"/>
                  </a:lnTo>
                  <a:lnTo>
                    <a:pt x="358699" y="1254442"/>
                  </a:lnTo>
                  <a:lnTo>
                    <a:pt x="367127" y="1244642"/>
                  </a:lnTo>
                  <a:lnTo>
                    <a:pt x="375527" y="1234842"/>
                  </a:lnTo>
                  <a:lnTo>
                    <a:pt x="383916" y="1225041"/>
                  </a:lnTo>
                  <a:lnTo>
                    <a:pt x="392265" y="1215241"/>
                  </a:lnTo>
                  <a:lnTo>
                    <a:pt x="400590" y="1205441"/>
                  </a:lnTo>
                  <a:lnTo>
                    <a:pt x="408881" y="1195640"/>
                  </a:lnTo>
                  <a:lnTo>
                    <a:pt x="417123" y="1185840"/>
                  </a:lnTo>
                  <a:lnTo>
                    <a:pt x="425345" y="1176040"/>
                  </a:lnTo>
                  <a:lnTo>
                    <a:pt x="433488" y="1166239"/>
                  </a:lnTo>
                  <a:lnTo>
                    <a:pt x="441603" y="1156439"/>
                  </a:lnTo>
                  <a:lnTo>
                    <a:pt x="449655" y="1146639"/>
                  </a:lnTo>
                  <a:lnTo>
                    <a:pt x="457648" y="1136838"/>
                  </a:lnTo>
                  <a:lnTo>
                    <a:pt x="465600" y="1127038"/>
                  </a:lnTo>
                  <a:lnTo>
                    <a:pt x="473455" y="1117238"/>
                  </a:lnTo>
                  <a:lnTo>
                    <a:pt x="481276" y="1107437"/>
                  </a:lnTo>
                  <a:lnTo>
                    <a:pt x="489001" y="1097637"/>
                  </a:lnTo>
                  <a:lnTo>
                    <a:pt x="496665" y="1087837"/>
                  </a:lnTo>
                  <a:lnTo>
                    <a:pt x="504264" y="1078036"/>
                  </a:lnTo>
                  <a:lnTo>
                    <a:pt x="511758" y="1068236"/>
                  </a:lnTo>
                  <a:lnTo>
                    <a:pt x="519212" y="1058436"/>
                  </a:lnTo>
                  <a:lnTo>
                    <a:pt x="526536" y="1048635"/>
                  </a:lnTo>
                  <a:lnTo>
                    <a:pt x="533804" y="1038835"/>
                  </a:lnTo>
                  <a:lnTo>
                    <a:pt x="540980" y="1029035"/>
                  </a:lnTo>
                  <a:lnTo>
                    <a:pt x="548053" y="1019234"/>
                  </a:lnTo>
                  <a:lnTo>
                    <a:pt x="555075" y="1009434"/>
                  </a:lnTo>
                  <a:lnTo>
                    <a:pt x="561943" y="999634"/>
                  </a:lnTo>
                  <a:lnTo>
                    <a:pt x="568762" y="989833"/>
                  </a:lnTo>
                  <a:lnTo>
                    <a:pt x="575460" y="980033"/>
                  </a:lnTo>
                  <a:lnTo>
                    <a:pt x="582064" y="970233"/>
                  </a:lnTo>
                  <a:lnTo>
                    <a:pt x="588594" y="960432"/>
                  </a:lnTo>
                  <a:lnTo>
                    <a:pt x="594976" y="950632"/>
                  </a:lnTo>
                  <a:lnTo>
                    <a:pt x="601306" y="940832"/>
                  </a:lnTo>
                  <a:lnTo>
                    <a:pt x="607487" y="931031"/>
                  </a:lnTo>
                  <a:lnTo>
                    <a:pt x="613588" y="921231"/>
                  </a:lnTo>
                  <a:lnTo>
                    <a:pt x="619590" y="911431"/>
                  </a:lnTo>
                  <a:lnTo>
                    <a:pt x="625457" y="901630"/>
                  </a:lnTo>
                  <a:lnTo>
                    <a:pt x="631271" y="891830"/>
                  </a:lnTo>
                  <a:lnTo>
                    <a:pt x="636910" y="882030"/>
                  </a:lnTo>
                  <a:lnTo>
                    <a:pt x="642486" y="872229"/>
                  </a:lnTo>
                  <a:lnTo>
                    <a:pt x="647940" y="862429"/>
                  </a:lnTo>
                  <a:lnTo>
                    <a:pt x="653278" y="852629"/>
                  </a:lnTo>
                  <a:lnTo>
                    <a:pt x="658547" y="842828"/>
                  </a:lnTo>
                  <a:lnTo>
                    <a:pt x="663645" y="833028"/>
                  </a:lnTo>
                  <a:lnTo>
                    <a:pt x="668689" y="823228"/>
                  </a:lnTo>
                  <a:lnTo>
                    <a:pt x="673588" y="813427"/>
                  </a:lnTo>
                  <a:lnTo>
                    <a:pt x="678392" y="803627"/>
                  </a:lnTo>
                  <a:lnTo>
                    <a:pt x="683107" y="793827"/>
                  </a:lnTo>
                  <a:lnTo>
                    <a:pt x="687673" y="784026"/>
                  </a:lnTo>
                  <a:lnTo>
                    <a:pt x="692186" y="774226"/>
                  </a:lnTo>
                  <a:lnTo>
                    <a:pt x="696536" y="764426"/>
                  </a:lnTo>
                  <a:lnTo>
                    <a:pt x="700813" y="754625"/>
                  </a:lnTo>
                  <a:lnTo>
                    <a:pt x="704983" y="744825"/>
                  </a:lnTo>
                  <a:lnTo>
                    <a:pt x="709029" y="735025"/>
                  </a:lnTo>
                  <a:lnTo>
                    <a:pt x="713022" y="725224"/>
                  </a:lnTo>
                  <a:lnTo>
                    <a:pt x="716840" y="715424"/>
                  </a:lnTo>
                  <a:lnTo>
                    <a:pt x="720607" y="705624"/>
                  </a:lnTo>
                  <a:lnTo>
                    <a:pt x="724252" y="695823"/>
                  </a:lnTo>
                  <a:lnTo>
                    <a:pt x="727798" y="686023"/>
                  </a:lnTo>
                  <a:lnTo>
                    <a:pt x="731274" y="676223"/>
                  </a:lnTo>
                  <a:lnTo>
                    <a:pt x="734604" y="666422"/>
                  </a:lnTo>
                  <a:lnTo>
                    <a:pt x="737886" y="656622"/>
                  </a:lnTo>
                  <a:lnTo>
                    <a:pt x="741035" y="646822"/>
                  </a:lnTo>
                  <a:lnTo>
                    <a:pt x="744108" y="637021"/>
                  </a:lnTo>
                  <a:lnTo>
                    <a:pt x="747099" y="627221"/>
                  </a:lnTo>
                  <a:lnTo>
                    <a:pt x="749971" y="617421"/>
                  </a:lnTo>
                  <a:lnTo>
                    <a:pt x="752798" y="607620"/>
                  </a:lnTo>
                  <a:lnTo>
                    <a:pt x="755485" y="597820"/>
                  </a:lnTo>
                  <a:lnTo>
                    <a:pt x="758120" y="588020"/>
                  </a:lnTo>
                  <a:lnTo>
                    <a:pt x="760662" y="578219"/>
                  </a:lnTo>
                  <a:lnTo>
                    <a:pt x="763111" y="568419"/>
                  </a:lnTo>
                  <a:lnTo>
                    <a:pt x="765513" y="558619"/>
                  </a:lnTo>
                  <a:lnTo>
                    <a:pt x="767785" y="548818"/>
                  </a:lnTo>
                  <a:lnTo>
                    <a:pt x="770018" y="539018"/>
                  </a:lnTo>
                  <a:lnTo>
                    <a:pt x="772152" y="529218"/>
                  </a:lnTo>
                  <a:lnTo>
                    <a:pt x="774218" y="519417"/>
                  </a:lnTo>
                  <a:lnTo>
                    <a:pt x="776227" y="509617"/>
                  </a:lnTo>
                  <a:lnTo>
                    <a:pt x="778133" y="499817"/>
                  </a:lnTo>
                  <a:lnTo>
                    <a:pt x="780004" y="490016"/>
                  </a:lnTo>
                  <a:lnTo>
                    <a:pt x="781774" y="480216"/>
                  </a:lnTo>
                  <a:lnTo>
                    <a:pt x="783497" y="470416"/>
                  </a:lnTo>
                  <a:lnTo>
                    <a:pt x="785156" y="460615"/>
                  </a:lnTo>
                  <a:lnTo>
                    <a:pt x="786737" y="450815"/>
                  </a:lnTo>
                  <a:lnTo>
                    <a:pt x="788287" y="441015"/>
                  </a:lnTo>
                  <a:lnTo>
                    <a:pt x="789737" y="431214"/>
                  </a:lnTo>
                  <a:lnTo>
                    <a:pt x="791157" y="421414"/>
                  </a:lnTo>
                  <a:lnTo>
                    <a:pt x="792510" y="411614"/>
                  </a:lnTo>
                  <a:lnTo>
                    <a:pt x="793806" y="401813"/>
                  </a:lnTo>
                  <a:lnTo>
                    <a:pt x="795067" y="392013"/>
                  </a:lnTo>
                  <a:lnTo>
                    <a:pt x="796249" y="382213"/>
                  </a:lnTo>
                  <a:lnTo>
                    <a:pt x="797405" y="372412"/>
                  </a:lnTo>
                  <a:lnTo>
                    <a:pt x="798495" y="362612"/>
                  </a:lnTo>
                  <a:lnTo>
                    <a:pt x="799546" y="352812"/>
                  </a:lnTo>
                  <a:lnTo>
                    <a:pt x="800557" y="343011"/>
                  </a:lnTo>
                  <a:lnTo>
                    <a:pt x="801510" y="333211"/>
                  </a:lnTo>
                  <a:lnTo>
                    <a:pt x="802441" y="323411"/>
                  </a:lnTo>
                  <a:lnTo>
                    <a:pt x="803308" y="313610"/>
                  </a:lnTo>
                  <a:lnTo>
                    <a:pt x="804149" y="303810"/>
                  </a:lnTo>
                  <a:lnTo>
                    <a:pt x="804951" y="294010"/>
                  </a:lnTo>
                  <a:lnTo>
                    <a:pt x="805710" y="284209"/>
                  </a:lnTo>
                  <a:lnTo>
                    <a:pt x="806449" y="274409"/>
                  </a:lnTo>
                  <a:lnTo>
                    <a:pt x="807131" y="264609"/>
                  </a:lnTo>
                  <a:lnTo>
                    <a:pt x="807797" y="254808"/>
                  </a:lnTo>
                  <a:lnTo>
                    <a:pt x="808424" y="245008"/>
                  </a:lnTo>
                  <a:lnTo>
                    <a:pt x="809021" y="235208"/>
                  </a:lnTo>
                  <a:lnTo>
                    <a:pt x="809597" y="225407"/>
                  </a:lnTo>
                  <a:lnTo>
                    <a:pt x="810131" y="215607"/>
                  </a:lnTo>
                  <a:lnTo>
                    <a:pt x="810652" y="205807"/>
                  </a:lnTo>
                  <a:lnTo>
                    <a:pt x="811136" y="196006"/>
                  </a:lnTo>
                  <a:lnTo>
                    <a:pt x="811601" y="186206"/>
                  </a:lnTo>
                  <a:lnTo>
                    <a:pt x="812044" y="176406"/>
                  </a:lnTo>
                  <a:lnTo>
                    <a:pt x="812457" y="166605"/>
                  </a:lnTo>
                  <a:lnTo>
                    <a:pt x="812860" y="156805"/>
                  </a:lnTo>
                  <a:lnTo>
                    <a:pt x="813229" y="147005"/>
                  </a:lnTo>
                  <a:lnTo>
                    <a:pt x="813586" y="137204"/>
                  </a:lnTo>
                  <a:lnTo>
                    <a:pt x="813922" y="127404"/>
                  </a:lnTo>
                  <a:lnTo>
                    <a:pt x="814238" y="117604"/>
                  </a:lnTo>
                  <a:lnTo>
                    <a:pt x="814544" y="107803"/>
                  </a:lnTo>
                  <a:lnTo>
                    <a:pt x="814823" y="98003"/>
                  </a:lnTo>
                  <a:lnTo>
                    <a:pt x="815094" y="88203"/>
                  </a:lnTo>
                  <a:lnTo>
                    <a:pt x="815346" y="78402"/>
                  </a:lnTo>
                  <a:lnTo>
                    <a:pt x="815585" y="68602"/>
                  </a:lnTo>
                  <a:lnTo>
                    <a:pt x="815813" y="58802"/>
                  </a:lnTo>
                  <a:lnTo>
                    <a:pt x="816023" y="49001"/>
                  </a:lnTo>
                  <a:lnTo>
                    <a:pt x="816226" y="39201"/>
                  </a:lnTo>
                  <a:lnTo>
                    <a:pt x="816412" y="29401"/>
                  </a:lnTo>
                  <a:lnTo>
                    <a:pt x="816591" y="19600"/>
                  </a:lnTo>
                  <a:lnTo>
                    <a:pt x="816758" y="9800"/>
                  </a:lnTo>
                  <a:lnTo>
                    <a:pt x="816914" y="0"/>
                  </a:lnTo>
                  <a:lnTo>
                    <a:pt x="821355" y="0"/>
                  </a:lnTo>
                  <a:lnTo>
                    <a:pt x="821510" y="9800"/>
                  </a:lnTo>
                  <a:lnTo>
                    <a:pt x="821678" y="19600"/>
                  </a:lnTo>
                  <a:lnTo>
                    <a:pt x="821857" y="29401"/>
                  </a:lnTo>
                  <a:lnTo>
                    <a:pt x="822043" y="39201"/>
                  </a:lnTo>
                  <a:lnTo>
                    <a:pt x="822246" y="49001"/>
                  </a:lnTo>
                  <a:lnTo>
                    <a:pt x="822456" y="58802"/>
                  </a:lnTo>
                  <a:lnTo>
                    <a:pt x="822684" y="68602"/>
                  </a:lnTo>
                  <a:lnTo>
                    <a:pt x="822923" y="78402"/>
                  </a:lnTo>
                  <a:lnTo>
                    <a:pt x="823175" y="88203"/>
                  </a:lnTo>
                  <a:lnTo>
                    <a:pt x="823446" y="98003"/>
                  </a:lnTo>
                  <a:lnTo>
                    <a:pt x="823725" y="107803"/>
                  </a:lnTo>
                  <a:lnTo>
                    <a:pt x="824031" y="117604"/>
                  </a:lnTo>
                  <a:lnTo>
                    <a:pt x="824347" y="127404"/>
                  </a:lnTo>
                  <a:lnTo>
                    <a:pt x="824683" y="137204"/>
                  </a:lnTo>
                  <a:lnTo>
                    <a:pt x="825040" y="147005"/>
                  </a:lnTo>
                  <a:lnTo>
                    <a:pt x="825409" y="156805"/>
                  </a:lnTo>
                  <a:lnTo>
                    <a:pt x="825811" y="166605"/>
                  </a:lnTo>
                  <a:lnTo>
                    <a:pt x="826225" y="176406"/>
                  </a:lnTo>
                  <a:lnTo>
                    <a:pt x="826668" y="186206"/>
                  </a:lnTo>
                  <a:lnTo>
                    <a:pt x="827133" y="196006"/>
                  </a:lnTo>
                  <a:lnTo>
                    <a:pt x="827616" y="205807"/>
                  </a:lnTo>
                  <a:lnTo>
                    <a:pt x="828137" y="215607"/>
                  </a:lnTo>
                  <a:lnTo>
                    <a:pt x="828672" y="225407"/>
                  </a:lnTo>
                  <a:lnTo>
                    <a:pt x="829247" y="235208"/>
                  </a:lnTo>
                  <a:lnTo>
                    <a:pt x="829845" y="245008"/>
                  </a:lnTo>
                  <a:lnTo>
                    <a:pt x="830472" y="254808"/>
                  </a:lnTo>
                  <a:lnTo>
                    <a:pt x="831138" y="264609"/>
                  </a:lnTo>
                  <a:lnTo>
                    <a:pt x="831820" y="274409"/>
                  </a:lnTo>
                  <a:lnTo>
                    <a:pt x="832559" y="284209"/>
                  </a:lnTo>
                  <a:lnTo>
                    <a:pt x="833318" y="294010"/>
                  </a:lnTo>
                  <a:lnTo>
                    <a:pt x="834119" y="303810"/>
                  </a:lnTo>
                  <a:lnTo>
                    <a:pt x="834961" y="313610"/>
                  </a:lnTo>
                  <a:lnTo>
                    <a:pt x="835828" y="323411"/>
                  </a:lnTo>
                  <a:lnTo>
                    <a:pt x="836759" y="333211"/>
                  </a:lnTo>
                  <a:lnTo>
                    <a:pt x="837711" y="343011"/>
                  </a:lnTo>
                  <a:lnTo>
                    <a:pt x="838723" y="352812"/>
                  </a:lnTo>
                  <a:lnTo>
                    <a:pt x="839774" y="362612"/>
                  </a:lnTo>
                  <a:lnTo>
                    <a:pt x="840864" y="372412"/>
                  </a:lnTo>
                  <a:lnTo>
                    <a:pt x="842020" y="382213"/>
                  </a:lnTo>
                  <a:lnTo>
                    <a:pt x="843201" y="392013"/>
                  </a:lnTo>
                  <a:lnTo>
                    <a:pt x="844462" y="401813"/>
                  </a:lnTo>
                  <a:lnTo>
                    <a:pt x="845759" y="411614"/>
                  </a:lnTo>
                  <a:lnTo>
                    <a:pt x="847112" y="421414"/>
                  </a:lnTo>
                  <a:lnTo>
                    <a:pt x="848532" y="431214"/>
                  </a:lnTo>
                  <a:lnTo>
                    <a:pt x="849982" y="441015"/>
                  </a:lnTo>
                  <a:lnTo>
                    <a:pt x="851532" y="450815"/>
                  </a:lnTo>
                  <a:lnTo>
                    <a:pt x="853113" y="460615"/>
                  </a:lnTo>
                  <a:lnTo>
                    <a:pt x="854772" y="470416"/>
                  </a:lnTo>
                  <a:lnTo>
                    <a:pt x="856494" y="480216"/>
                  </a:lnTo>
                  <a:lnTo>
                    <a:pt x="858265" y="490016"/>
                  </a:lnTo>
                  <a:lnTo>
                    <a:pt x="860136" y="499817"/>
                  </a:lnTo>
                  <a:lnTo>
                    <a:pt x="862042" y="509617"/>
                  </a:lnTo>
                  <a:lnTo>
                    <a:pt x="864051" y="519417"/>
                  </a:lnTo>
                  <a:lnTo>
                    <a:pt x="866116" y="529218"/>
                  </a:lnTo>
                  <a:lnTo>
                    <a:pt x="868251" y="539018"/>
                  </a:lnTo>
                  <a:lnTo>
                    <a:pt x="870484" y="548818"/>
                  </a:lnTo>
                  <a:lnTo>
                    <a:pt x="872756" y="558619"/>
                  </a:lnTo>
                  <a:lnTo>
                    <a:pt x="875157" y="568419"/>
                  </a:lnTo>
                  <a:lnTo>
                    <a:pt x="877607" y="578219"/>
                  </a:lnTo>
                  <a:lnTo>
                    <a:pt x="880149" y="588020"/>
                  </a:lnTo>
                  <a:lnTo>
                    <a:pt x="882784" y="597820"/>
                  </a:lnTo>
                  <a:lnTo>
                    <a:pt x="885471" y="607620"/>
                  </a:lnTo>
                  <a:lnTo>
                    <a:pt x="888298" y="617421"/>
                  </a:lnTo>
                  <a:lnTo>
                    <a:pt x="891170" y="627221"/>
                  </a:lnTo>
                  <a:lnTo>
                    <a:pt x="894161" y="637021"/>
                  </a:lnTo>
                  <a:lnTo>
                    <a:pt x="897234" y="646822"/>
                  </a:lnTo>
                  <a:lnTo>
                    <a:pt x="900383" y="656622"/>
                  </a:lnTo>
                  <a:lnTo>
                    <a:pt x="903664" y="666422"/>
                  </a:lnTo>
                  <a:lnTo>
                    <a:pt x="906994" y="676223"/>
                  </a:lnTo>
                  <a:lnTo>
                    <a:pt x="910470" y="686023"/>
                  </a:lnTo>
                  <a:lnTo>
                    <a:pt x="914016" y="695823"/>
                  </a:lnTo>
                  <a:lnTo>
                    <a:pt x="917662" y="705624"/>
                  </a:lnTo>
                  <a:lnTo>
                    <a:pt x="921429" y="715424"/>
                  </a:lnTo>
                  <a:lnTo>
                    <a:pt x="925247" y="725224"/>
                  </a:lnTo>
                  <a:lnTo>
                    <a:pt x="929239" y="735025"/>
                  </a:lnTo>
                  <a:lnTo>
                    <a:pt x="933285" y="744825"/>
                  </a:lnTo>
                  <a:lnTo>
                    <a:pt x="937456" y="754625"/>
                  </a:lnTo>
                  <a:lnTo>
                    <a:pt x="941733" y="764426"/>
                  </a:lnTo>
                  <a:lnTo>
                    <a:pt x="946083" y="774226"/>
                  </a:lnTo>
                  <a:lnTo>
                    <a:pt x="950595" y="784026"/>
                  </a:lnTo>
                  <a:lnTo>
                    <a:pt x="955161" y="793827"/>
                  </a:lnTo>
                  <a:lnTo>
                    <a:pt x="959877" y="803627"/>
                  </a:lnTo>
                  <a:lnTo>
                    <a:pt x="964681" y="813427"/>
                  </a:lnTo>
                  <a:lnTo>
                    <a:pt x="969580" y="823228"/>
                  </a:lnTo>
                  <a:lnTo>
                    <a:pt x="974623" y="833028"/>
                  </a:lnTo>
                  <a:lnTo>
                    <a:pt x="979721" y="842828"/>
                  </a:lnTo>
                  <a:lnTo>
                    <a:pt x="984991" y="852629"/>
                  </a:lnTo>
                  <a:lnTo>
                    <a:pt x="990328" y="862429"/>
                  </a:lnTo>
                  <a:lnTo>
                    <a:pt x="995782" y="872229"/>
                  </a:lnTo>
                  <a:lnTo>
                    <a:pt x="1001359" y="882030"/>
                  </a:lnTo>
                  <a:lnTo>
                    <a:pt x="1006997" y="891830"/>
                  </a:lnTo>
                  <a:lnTo>
                    <a:pt x="1012811" y="901630"/>
                  </a:lnTo>
                  <a:lnTo>
                    <a:pt x="1018679" y="911431"/>
                  </a:lnTo>
                  <a:lnTo>
                    <a:pt x="1024681" y="921231"/>
                  </a:lnTo>
                  <a:lnTo>
                    <a:pt x="1030782" y="931031"/>
                  </a:lnTo>
                  <a:lnTo>
                    <a:pt x="1036963" y="940832"/>
                  </a:lnTo>
                  <a:lnTo>
                    <a:pt x="1043293" y="950632"/>
                  </a:lnTo>
                  <a:lnTo>
                    <a:pt x="1049675" y="960432"/>
                  </a:lnTo>
                  <a:lnTo>
                    <a:pt x="1056205" y="970233"/>
                  </a:lnTo>
                  <a:lnTo>
                    <a:pt x="1062808" y="980033"/>
                  </a:lnTo>
                  <a:lnTo>
                    <a:pt x="1069507" y="989833"/>
                  </a:lnTo>
                  <a:lnTo>
                    <a:pt x="1076326" y="999634"/>
                  </a:lnTo>
                  <a:lnTo>
                    <a:pt x="1083194" y="1009434"/>
                  </a:lnTo>
                  <a:lnTo>
                    <a:pt x="1090216" y="1019234"/>
                  </a:lnTo>
                  <a:lnTo>
                    <a:pt x="1097289" y="1029035"/>
                  </a:lnTo>
                  <a:lnTo>
                    <a:pt x="1104465" y="1038835"/>
                  </a:lnTo>
                  <a:lnTo>
                    <a:pt x="1111733" y="1048635"/>
                  </a:lnTo>
                  <a:lnTo>
                    <a:pt x="1119057" y="1058436"/>
                  </a:lnTo>
                  <a:lnTo>
                    <a:pt x="1126511" y="1068236"/>
                  </a:lnTo>
                  <a:lnTo>
                    <a:pt x="1134005" y="1078036"/>
                  </a:lnTo>
                  <a:lnTo>
                    <a:pt x="1141604" y="1087837"/>
                  </a:lnTo>
                  <a:lnTo>
                    <a:pt x="1149268" y="1097637"/>
                  </a:lnTo>
                  <a:lnTo>
                    <a:pt x="1156993" y="1107437"/>
                  </a:lnTo>
                  <a:lnTo>
                    <a:pt x="1164814" y="1117238"/>
                  </a:lnTo>
                  <a:lnTo>
                    <a:pt x="1172668" y="1127038"/>
                  </a:lnTo>
                  <a:lnTo>
                    <a:pt x="1180621" y="1136838"/>
                  </a:lnTo>
                  <a:lnTo>
                    <a:pt x="1188614" y="1146639"/>
                  </a:lnTo>
                  <a:lnTo>
                    <a:pt x="1196666" y="1156439"/>
                  </a:lnTo>
                  <a:lnTo>
                    <a:pt x="1204781" y="1166239"/>
                  </a:lnTo>
                  <a:lnTo>
                    <a:pt x="1212924" y="1176040"/>
                  </a:lnTo>
                  <a:lnTo>
                    <a:pt x="1221145" y="1185840"/>
                  </a:lnTo>
                  <a:lnTo>
                    <a:pt x="1229387" y="1195640"/>
                  </a:lnTo>
                  <a:lnTo>
                    <a:pt x="1237679" y="1205441"/>
                  </a:lnTo>
                  <a:lnTo>
                    <a:pt x="1246003" y="1215241"/>
                  </a:lnTo>
                  <a:lnTo>
                    <a:pt x="1254352" y="1225041"/>
                  </a:lnTo>
                  <a:lnTo>
                    <a:pt x="1262741" y="1234842"/>
                  </a:lnTo>
                  <a:lnTo>
                    <a:pt x="1271142" y="1244642"/>
                  </a:lnTo>
                  <a:lnTo>
                    <a:pt x="1279570" y="1254442"/>
                  </a:lnTo>
                  <a:lnTo>
                    <a:pt x="1288008" y="1264243"/>
                  </a:lnTo>
                  <a:lnTo>
                    <a:pt x="1296457" y="1274043"/>
                  </a:lnTo>
                  <a:lnTo>
                    <a:pt x="1304913" y="1283844"/>
                  </a:lnTo>
                  <a:lnTo>
                    <a:pt x="1313370" y="1293644"/>
                  </a:lnTo>
                  <a:lnTo>
                    <a:pt x="1321821" y="1303444"/>
                  </a:lnTo>
                  <a:lnTo>
                    <a:pt x="1330266" y="1313245"/>
                  </a:lnTo>
                  <a:lnTo>
                    <a:pt x="1338699" y="1323045"/>
                  </a:lnTo>
                  <a:lnTo>
                    <a:pt x="1347110" y="1332845"/>
                  </a:lnTo>
                  <a:lnTo>
                    <a:pt x="1355510" y="1342646"/>
                  </a:lnTo>
                  <a:lnTo>
                    <a:pt x="1363864" y="1352446"/>
                  </a:lnTo>
                  <a:lnTo>
                    <a:pt x="1372201" y="1362246"/>
                  </a:lnTo>
                  <a:lnTo>
                    <a:pt x="1380491" y="1372047"/>
                  </a:lnTo>
                  <a:lnTo>
                    <a:pt x="1388740" y="1381847"/>
                  </a:lnTo>
                  <a:lnTo>
                    <a:pt x="1396953" y="1391647"/>
                  </a:lnTo>
                  <a:lnTo>
                    <a:pt x="1405089" y="1401448"/>
                  </a:lnTo>
                  <a:lnTo>
                    <a:pt x="1413197" y="1411248"/>
                  </a:lnTo>
                  <a:lnTo>
                    <a:pt x="1421211" y="1421048"/>
                  </a:lnTo>
                  <a:lnTo>
                    <a:pt x="1429173" y="1430849"/>
                  </a:lnTo>
                  <a:lnTo>
                    <a:pt x="1437065" y="1440649"/>
                  </a:lnTo>
                  <a:lnTo>
                    <a:pt x="1444858" y="1450449"/>
                  </a:lnTo>
                  <a:lnTo>
                    <a:pt x="1452609" y="1460250"/>
                  </a:lnTo>
                  <a:lnTo>
                    <a:pt x="1460211" y="1470050"/>
                  </a:lnTo>
                  <a:lnTo>
                    <a:pt x="1467760" y="1479850"/>
                  </a:lnTo>
                  <a:lnTo>
                    <a:pt x="1475193" y="1489651"/>
                  </a:lnTo>
                  <a:lnTo>
                    <a:pt x="1482515" y="1499451"/>
                  </a:lnTo>
                  <a:lnTo>
                    <a:pt x="1489765" y="1509251"/>
                  </a:lnTo>
                  <a:lnTo>
                    <a:pt x="1496836" y="1519052"/>
                  </a:lnTo>
                  <a:lnTo>
                    <a:pt x="1503845" y="1528852"/>
                  </a:lnTo>
                  <a:lnTo>
                    <a:pt x="1510683" y="1538652"/>
                  </a:lnTo>
                  <a:lnTo>
                    <a:pt x="1517408" y="1548453"/>
                  </a:lnTo>
                  <a:lnTo>
                    <a:pt x="1524019" y="1558253"/>
                  </a:lnTo>
                  <a:lnTo>
                    <a:pt x="1530437" y="1568053"/>
                  </a:lnTo>
                  <a:lnTo>
                    <a:pt x="1536783" y="1577854"/>
                  </a:lnTo>
                  <a:lnTo>
                    <a:pt x="1542894" y="1587654"/>
                  </a:lnTo>
                  <a:lnTo>
                    <a:pt x="1548902" y="1597454"/>
                  </a:lnTo>
                  <a:lnTo>
                    <a:pt x="1554743" y="1607255"/>
                  </a:lnTo>
                  <a:lnTo>
                    <a:pt x="1560392" y="1617055"/>
                  </a:lnTo>
                  <a:lnTo>
                    <a:pt x="1565950" y="1626855"/>
                  </a:lnTo>
                  <a:lnTo>
                    <a:pt x="1571219" y="1636656"/>
                  </a:lnTo>
                  <a:lnTo>
                    <a:pt x="1576398" y="1646456"/>
                  </a:lnTo>
                  <a:lnTo>
                    <a:pt x="1581352" y="1656256"/>
                  </a:lnTo>
                  <a:lnTo>
                    <a:pt x="1586124" y="1666057"/>
                  </a:lnTo>
                  <a:lnTo>
                    <a:pt x="1590758" y="1675857"/>
                  </a:lnTo>
                  <a:lnTo>
                    <a:pt x="1595107" y="1685657"/>
                  </a:lnTo>
                  <a:lnTo>
                    <a:pt x="1599357" y="1695458"/>
                  </a:lnTo>
                  <a:lnTo>
                    <a:pt x="1603320" y="1705258"/>
                  </a:lnTo>
                  <a:lnTo>
                    <a:pt x="1607124" y="1715058"/>
                  </a:lnTo>
                  <a:lnTo>
                    <a:pt x="1610737" y="1724859"/>
                  </a:lnTo>
                  <a:lnTo>
                    <a:pt x="1614081" y="1734659"/>
                  </a:lnTo>
                  <a:lnTo>
                    <a:pt x="1617319" y="1744459"/>
                  </a:lnTo>
                  <a:lnTo>
                    <a:pt x="1620207" y="1754260"/>
                  </a:lnTo>
                  <a:lnTo>
                    <a:pt x="1622968" y="1764060"/>
                  </a:lnTo>
                  <a:lnTo>
                    <a:pt x="1625483" y="1773860"/>
                  </a:lnTo>
                  <a:lnTo>
                    <a:pt x="1627758" y="1783661"/>
                  </a:lnTo>
                  <a:lnTo>
                    <a:pt x="1629894" y="1793461"/>
                  </a:lnTo>
                  <a:lnTo>
                    <a:pt x="1631674" y="1803261"/>
                  </a:lnTo>
                  <a:lnTo>
                    <a:pt x="1633339" y="1813062"/>
                  </a:lnTo>
                  <a:lnTo>
                    <a:pt x="1634706" y="1822862"/>
                  </a:lnTo>
                  <a:lnTo>
                    <a:pt x="1635868" y="1832662"/>
                  </a:lnTo>
                  <a:lnTo>
                    <a:pt x="1636845" y="1842463"/>
                  </a:lnTo>
                  <a:lnTo>
                    <a:pt x="1637501" y="1852263"/>
                  </a:lnTo>
                  <a:lnTo>
                    <a:pt x="1638042" y="1862063"/>
                  </a:lnTo>
                  <a:lnTo>
                    <a:pt x="1638236" y="1871864"/>
                  </a:lnTo>
                  <a:lnTo>
                    <a:pt x="1638269" y="1881664"/>
                  </a:lnTo>
                  <a:lnTo>
                    <a:pt x="1638072" y="1891464"/>
                  </a:lnTo>
                  <a:lnTo>
                    <a:pt x="1637601" y="1901265"/>
                  </a:lnTo>
                  <a:lnTo>
                    <a:pt x="1637014" y="1911065"/>
                  </a:lnTo>
                  <a:lnTo>
                    <a:pt x="1636042" y="1920865"/>
                  </a:lnTo>
                  <a:lnTo>
                    <a:pt x="1634956" y="1930666"/>
                  </a:lnTo>
                  <a:lnTo>
                    <a:pt x="1633602" y="1940466"/>
                  </a:lnTo>
                  <a:lnTo>
                    <a:pt x="1632025" y="1950266"/>
                  </a:lnTo>
                  <a:lnTo>
                    <a:pt x="1630295" y="1960067"/>
                  </a:lnTo>
                  <a:lnTo>
                    <a:pt x="1628235" y="1969867"/>
                  </a:lnTo>
                  <a:lnTo>
                    <a:pt x="1626068" y="1979667"/>
                  </a:lnTo>
                  <a:lnTo>
                    <a:pt x="1623605" y="1989468"/>
                  </a:lnTo>
                  <a:lnTo>
                    <a:pt x="1620972" y="1999268"/>
                  </a:lnTo>
                  <a:lnTo>
                    <a:pt x="1618154" y="2009068"/>
                  </a:lnTo>
                  <a:lnTo>
                    <a:pt x="1615070" y="2018869"/>
                  </a:lnTo>
                  <a:lnTo>
                    <a:pt x="1611885" y="2028669"/>
                  </a:lnTo>
                  <a:lnTo>
                    <a:pt x="1608390" y="2038469"/>
                  </a:lnTo>
                  <a:lnTo>
                    <a:pt x="1604777" y="2048270"/>
                  </a:lnTo>
                  <a:lnTo>
                    <a:pt x="1600960" y="2058070"/>
                  </a:lnTo>
                  <a:lnTo>
                    <a:pt x="1596939" y="2067870"/>
                  </a:lnTo>
                  <a:lnTo>
                    <a:pt x="1592813" y="2077671"/>
                  </a:lnTo>
                  <a:lnTo>
                    <a:pt x="1588404" y="2087471"/>
                  </a:lnTo>
                  <a:lnTo>
                    <a:pt x="1583911" y="2097271"/>
                  </a:lnTo>
                  <a:lnTo>
                    <a:pt x="1579209" y="2107072"/>
                  </a:lnTo>
                  <a:lnTo>
                    <a:pt x="1574360" y="2116872"/>
                  </a:lnTo>
                  <a:lnTo>
                    <a:pt x="1569392" y="2126672"/>
                  </a:lnTo>
                  <a:lnTo>
                    <a:pt x="1564213" y="2136473"/>
                  </a:lnTo>
                  <a:lnTo>
                    <a:pt x="1558962" y="2146273"/>
                  </a:lnTo>
                  <a:lnTo>
                    <a:pt x="1553511" y="2156073"/>
                  </a:lnTo>
                  <a:lnTo>
                    <a:pt x="1547966" y="2165874"/>
                  </a:lnTo>
                  <a:lnTo>
                    <a:pt x="1542299" y="2175674"/>
                  </a:lnTo>
                  <a:lnTo>
                    <a:pt x="1536487" y="2185474"/>
                  </a:lnTo>
                  <a:lnTo>
                    <a:pt x="1530617" y="2195275"/>
                  </a:lnTo>
                  <a:lnTo>
                    <a:pt x="1524573" y="2205075"/>
                  </a:lnTo>
                  <a:lnTo>
                    <a:pt x="1518476" y="2214875"/>
                  </a:lnTo>
                  <a:lnTo>
                    <a:pt x="1512271" y="2224676"/>
                  </a:lnTo>
                  <a:lnTo>
                    <a:pt x="1505977" y="2234476"/>
                  </a:lnTo>
                  <a:lnTo>
                    <a:pt x="1499630" y="2244276"/>
                  </a:lnTo>
                  <a:lnTo>
                    <a:pt x="1493171" y="2254077"/>
                  </a:lnTo>
                  <a:lnTo>
                    <a:pt x="1486679" y="2263877"/>
                  </a:lnTo>
                  <a:lnTo>
                    <a:pt x="1480107" y="2273677"/>
                  </a:lnTo>
                  <a:lnTo>
                    <a:pt x="1473492" y="2283478"/>
                  </a:lnTo>
                  <a:lnTo>
                    <a:pt x="1466836" y="2293278"/>
                  </a:lnTo>
                  <a:lnTo>
                    <a:pt x="1460129" y="2303078"/>
                  </a:lnTo>
                  <a:lnTo>
                    <a:pt x="1453406" y="2312879"/>
                  </a:lnTo>
                  <a:lnTo>
                    <a:pt x="1446642" y="2322679"/>
                  </a:lnTo>
                  <a:lnTo>
                    <a:pt x="1439870" y="2332479"/>
                  </a:lnTo>
                  <a:lnTo>
                    <a:pt x="1433083" y="2342280"/>
                  </a:lnTo>
                  <a:lnTo>
                    <a:pt x="1426293" y="2352080"/>
                  </a:lnTo>
                  <a:lnTo>
                    <a:pt x="1419501" y="2361880"/>
                  </a:lnTo>
                  <a:lnTo>
                    <a:pt x="1412724" y="2371681"/>
                  </a:lnTo>
                  <a:lnTo>
                    <a:pt x="1405956" y="2381481"/>
                  </a:lnTo>
                  <a:lnTo>
                    <a:pt x="1399213" y="2391281"/>
                  </a:lnTo>
                  <a:lnTo>
                    <a:pt x="1392501" y="2401082"/>
                  </a:lnTo>
                  <a:lnTo>
                    <a:pt x="1385810" y="2410882"/>
                  </a:lnTo>
                  <a:lnTo>
                    <a:pt x="1379182" y="2420682"/>
                  </a:lnTo>
                  <a:lnTo>
                    <a:pt x="1372578" y="2430483"/>
                  </a:lnTo>
                  <a:lnTo>
                    <a:pt x="1366047" y="2440283"/>
                  </a:lnTo>
                  <a:lnTo>
                    <a:pt x="1359566" y="2450083"/>
                  </a:lnTo>
                  <a:lnTo>
                    <a:pt x="1353142" y="2459884"/>
                  </a:lnTo>
                  <a:lnTo>
                    <a:pt x="1346812" y="2469684"/>
                  </a:lnTo>
                  <a:lnTo>
                    <a:pt x="1340519" y="2479484"/>
                  </a:lnTo>
                  <a:lnTo>
                    <a:pt x="1334358" y="2489285"/>
                  </a:lnTo>
                  <a:lnTo>
                    <a:pt x="1328251" y="2499085"/>
                  </a:lnTo>
                  <a:lnTo>
                    <a:pt x="1322246" y="2508885"/>
                  </a:lnTo>
                  <a:lnTo>
                    <a:pt x="1316351" y="2518686"/>
                  </a:lnTo>
                  <a:lnTo>
                    <a:pt x="1310516" y="2528486"/>
                  </a:lnTo>
                  <a:lnTo>
                    <a:pt x="1304855" y="2538286"/>
                  </a:lnTo>
                  <a:lnTo>
                    <a:pt x="1299253" y="2548087"/>
                  </a:lnTo>
                  <a:lnTo>
                    <a:pt x="1293801" y="2557887"/>
                  </a:lnTo>
                  <a:lnTo>
                    <a:pt x="1288463" y="2567688"/>
                  </a:lnTo>
                  <a:lnTo>
                    <a:pt x="1283224" y="2577488"/>
                  </a:lnTo>
                  <a:lnTo>
                    <a:pt x="1278170" y="2587288"/>
                  </a:lnTo>
                  <a:lnTo>
                    <a:pt x="1273184" y="2597089"/>
                  </a:lnTo>
                  <a:lnTo>
                    <a:pt x="1268404" y="2606889"/>
                  </a:lnTo>
                  <a:lnTo>
                    <a:pt x="1263727" y="2616689"/>
                  </a:lnTo>
                  <a:lnTo>
                    <a:pt x="1259193" y="2626490"/>
                  </a:lnTo>
                  <a:lnTo>
                    <a:pt x="1254842" y="2636290"/>
                  </a:lnTo>
                  <a:lnTo>
                    <a:pt x="1250566" y="2646090"/>
                  </a:lnTo>
                  <a:lnTo>
                    <a:pt x="1246552" y="2655891"/>
                  </a:lnTo>
                  <a:lnTo>
                    <a:pt x="1242622" y="2665691"/>
                  </a:lnTo>
                  <a:lnTo>
                    <a:pt x="1238880" y="2675491"/>
                  </a:lnTo>
                  <a:lnTo>
                    <a:pt x="1235307" y="2685292"/>
                  </a:lnTo>
                  <a:lnTo>
                    <a:pt x="1231845" y="2695092"/>
                  </a:lnTo>
                  <a:lnTo>
                    <a:pt x="1228640" y="2704892"/>
                  </a:lnTo>
                  <a:lnTo>
                    <a:pt x="1225521" y="2714693"/>
                  </a:lnTo>
                  <a:lnTo>
                    <a:pt x="1222636" y="2724493"/>
                  </a:lnTo>
                  <a:lnTo>
                    <a:pt x="1219896" y="2734293"/>
                  </a:lnTo>
                  <a:lnTo>
                    <a:pt x="1217306" y="2744094"/>
                  </a:lnTo>
                  <a:lnTo>
                    <a:pt x="1214952" y="2753894"/>
                  </a:lnTo>
                  <a:lnTo>
                    <a:pt x="1212686" y="2763694"/>
                  </a:lnTo>
                  <a:lnTo>
                    <a:pt x="1210697" y="2773495"/>
                  </a:lnTo>
                  <a:lnTo>
                    <a:pt x="1208822" y="2783295"/>
                  </a:lnTo>
                  <a:lnTo>
                    <a:pt x="1207136" y="2793095"/>
                  </a:lnTo>
                  <a:lnTo>
                    <a:pt x="1205654" y="2802896"/>
                  </a:lnTo>
                  <a:lnTo>
                    <a:pt x="1204271" y="2812696"/>
                  </a:lnTo>
                  <a:lnTo>
                    <a:pt x="1203183" y="2822496"/>
                  </a:lnTo>
                  <a:lnTo>
                    <a:pt x="1202183" y="2832297"/>
                  </a:lnTo>
                  <a:lnTo>
                    <a:pt x="1201405" y="2842097"/>
                  </a:lnTo>
                  <a:lnTo>
                    <a:pt x="1200796" y="2851897"/>
                  </a:lnTo>
                  <a:lnTo>
                    <a:pt x="1200317" y="2861698"/>
                  </a:lnTo>
                  <a:lnTo>
                    <a:pt x="1200093" y="2871498"/>
                  </a:lnTo>
                  <a:lnTo>
                    <a:pt x="1199955" y="2881298"/>
                  </a:lnTo>
                  <a:lnTo>
                    <a:pt x="1200065" y="2891099"/>
                  </a:lnTo>
                  <a:lnTo>
                    <a:pt x="1200303" y="2900899"/>
                  </a:lnTo>
                  <a:lnTo>
                    <a:pt x="1200699" y="2910699"/>
                  </a:lnTo>
                  <a:lnTo>
                    <a:pt x="1201304" y="2920500"/>
                  </a:lnTo>
                  <a:lnTo>
                    <a:pt x="1201992" y="2930300"/>
                  </a:lnTo>
                  <a:lnTo>
                    <a:pt x="1202941" y="2940100"/>
                  </a:lnTo>
                  <a:lnTo>
                    <a:pt x="1203980" y="2949901"/>
                  </a:lnTo>
                  <a:lnTo>
                    <a:pt x="1205194" y="2959701"/>
                  </a:lnTo>
                  <a:lnTo>
                    <a:pt x="1206570" y="2969501"/>
                  </a:lnTo>
                  <a:lnTo>
                    <a:pt x="1208040" y="2979302"/>
                  </a:lnTo>
                  <a:lnTo>
                    <a:pt x="1209739" y="2989102"/>
                  </a:lnTo>
                  <a:lnTo>
                    <a:pt x="1211507" y="2998902"/>
                  </a:lnTo>
                  <a:lnTo>
                    <a:pt x="1213458" y="3008703"/>
                  </a:lnTo>
                  <a:lnTo>
                    <a:pt x="1215524" y="3018503"/>
                  </a:lnTo>
                  <a:lnTo>
                    <a:pt x="1217697" y="3028303"/>
                  </a:lnTo>
                  <a:lnTo>
                    <a:pt x="1220042" y="3038104"/>
                  </a:lnTo>
                  <a:lnTo>
                    <a:pt x="1222447" y="3047904"/>
                  </a:lnTo>
                  <a:lnTo>
                    <a:pt x="1225026" y="3057704"/>
                  </a:lnTo>
                  <a:lnTo>
                    <a:pt x="1227680" y="3067505"/>
                  </a:lnTo>
                  <a:lnTo>
                    <a:pt x="1230441" y="3077305"/>
                  </a:lnTo>
                  <a:lnTo>
                    <a:pt x="1233319" y="3087105"/>
                  </a:lnTo>
                  <a:lnTo>
                    <a:pt x="1236246" y="3096906"/>
                  </a:lnTo>
                  <a:lnTo>
                    <a:pt x="1239324" y="3106706"/>
                  </a:lnTo>
                  <a:lnTo>
                    <a:pt x="1242441" y="3116506"/>
                  </a:lnTo>
                  <a:lnTo>
                    <a:pt x="1245652" y="3126307"/>
                  </a:lnTo>
                  <a:lnTo>
                    <a:pt x="1248932" y="3136107"/>
                  </a:lnTo>
                  <a:lnTo>
                    <a:pt x="1252259" y="3145907"/>
                  </a:lnTo>
                  <a:lnTo>
                    <a:pt x="1255673" y="3155708"/>
                  </a:lnTo>
                  <a:lnTo>
                    <a:pt x="1259112" y="3165508"/>
                  </a:lnTo>
                  <a:lnTo>
                    <a:pt x="1262616" y="3175308"/>
                  </a:lnTo>
                  <a:lnTo>
                    <a:pt x="1266148" y="3185109"/>
                  </a:lnTo>
                  <a:lnTo>
                    <a:pt x="1269712" y="3194909"/>
                  </a:lnTo>
                  <a:lnTo>
                    <a:pt x="1273307" y="3204709"/>
                  </a:lnTo>
                  <a:lnTo>
                    <a:pt x="1276913" y="3214510"/>
                  </a:lnTo>
                  <a:lnTo>
                    <a:pt x="1280537" y="3224310"/>
                  </a:lnTo>
                  <a:lnTo>
                    <a:pt x="1284161" y="3234110"/>
                  </a:lnTo>
                  <a:lnTo>
                    <a:pt x="1287785" y="3243911"/>
                  </a:lnTo>
                  <a:lnTo>
                    <a:pt x="1291396" y="3253711"/>
                  </a:lnTo>
                  <a:lnTo>
                    <a:pt x="1295000" y="3263511"/>
                  </a:lnTo>
                  <a:lnTo>
                    <a:pt x="1298564" y="3273312"/>
                  </a:lnTo>
                  <a:lnTo>
                    <a:pt x="1302110" y="3283112"/>
                  </a:lnTo>
                  <a:lnTo>
                    <a:pt x="1305611" y="3292912"/>
                  </a:lnTo>
                  <a:lnTo>
                    <a:pt x="1309066" y="3302713"/>
                  </a:lnTo>
                  <a:lnTo>
                    <a:pt x="1312484" y="3312513"/>
                  </a:lnTo>
                  <a:lnTo>
                    <a:pt x="1315814" y="3322313"/>
                  </a:lnTo>
                  <a:lnTo>
                    <a:pt x="1319112" y="3332114"/>
                  </a:lnTo>
                  <a:lnTo>
                    <a:pt x="1322303" y="3341914"/>
                  </a:lnTo>
                  <a:lnTo>
                    <a:pt x="1325432" y="3351714"/>
                  </a:lnTo>
                  <a:lnTo>
                    <a:pt x="1328480" y="3361515"/>
                  </a:lnTo>
                  <a:lnTo>
                    <a:pt x="1331409" y="3371315"/>
                  </a:lnTo>
                  <a:lnTo>
                    <a:pt x="1334290" y="3381115"/>
                  </a:lnTo>
                  <a:lnTo>
                    <a:pt x="1336993" y="3390916"/>
                  </a:lnTo>
                  <a:lnTo>
                    <a:pt x="1339632" y="3400716"/>
                  </a:lnTo>
                  <a:lnTo>
                    <a:pt x="1342136" y="3410516"/>
                  </a:lnTo>
                  <a:lnTo>
                    <a:pt x="1344505" y="3420317"/>
                  </a:lnTo>
                  <a:lnTo>
                    <a:pt x="1346792" y="3430117"/>
                  </a:lnTo>
                  <a:lnTo>
                    <a:pt x="1348864" y="3439917"/>
                  </a:lnTo>
                  <a:lnTo>
                    <a:pt x="1350863" y="3449718"/>
                  </a:lnTo>
                  <a:lnTo>
                    <a:pt x="1352665" y="3459518"/>
                  </a:lnTo>
                  <a:lnTo>
                    <a:pt x="1354333" y="3469318"/>
                  </a:lnTo>
                  <a:lnTo>
                    <a:pt x="1355870" y="3479119"/>
                  </a:lnTo>
                  <a:lnTo>
                    <a:pt x="1357184" y="3488919"/>
                  </a:lnTo>
                  <a:lnTo>
                    <a:pt x="1358415" y="3498719"/>
                  </a:lnTo>
                  <a:lnTo>
                    <a:pt x="1359382" y="3508520"/>
                  </a:lnTo>
                  <a:lnTo>
                    <a:pt x="1360231" y="3518320"/>
                  </a:lnTo>
                  <a:lnTo>
                    <a:pt x="1360895" y="3528120"/>
                  </a:lnTo>
                  <a:lnTo>
                    <a:pt x="1361346" y="3537921"/>
                  </a:lnTo>
                  <a:lnTo>
                    <a:pt x="1361698" y="3547721"/>
                  </a:lnTo>
                  <a:lnTo>
                    <a:pt x="1361735" y="3557521"/>
                  </a:lnTo>
                  <a:lnTo>
                    <a:pt x="1361675" y="3567322"/>
                  </a:lnTo>
                  <a:lnTo>
                    <a:pt x="1361378" y="3577122"/>
                  </a:lnTo>
                  <a:lnTo>
                    <a:pt x="1360890" y="3586922"/>
                  </a:lnTo>
                  <a:lnTo>
                    <a:pt x="1360259" y="3596723"/>
                  </a:lnTo>
                  <a:lnTo>
                    <a:pt x="1359334" y="3606523"/>
                  </a:lnTo>
                  <a:lnTo>
                    <a:pt x="1358309" y="3616323"/>
                  </a:lnTo>
                  <a:lnTo>
                    <a:pt x="1357000" y="3626124"/>
                  </a:lnTo>
                  <a:lnTo>
                    <a:pt x="1355532" y="3635924"/>
                  </a:lnTo>
                  <a:lnTo>
                    <a:pt x="1353881" y="3645724"/>
                  </a:lnTo>
                  <a:lnTo>
                    <a:pt x="1351971" y="3655525"/>
                  </a:lnTo>
                  <a:lnTo>
                    <a:pt x="1349960" y="3665325"/>
                  </a:lnTo>
                  <a:lnTo>
                    <a:pt x="1347627" y="3675125"/>
                  </a:lnTo>
                  <a:lnTo>
                    <a:pt x="1345177" y="3684926"/>
                  </a:lnTo>
                  <a:lnTo>
                    <a:pt x="1342508" y="3694726"/>
                  </a:lnTo>
                  <a:lnTo>
                    <a:pt x="1339626" y="3704526"/>
                  </a:lnTo>
                  <a:lnTo>
                    <a:pt x="1336626" y="3714327"/>
                  </a:lnTo>
                  <a:lnTo>
                    <a:pt x="1333320" y="3724127"/>
                  </a:lnTo>
                  <a:lnTo>
                    <a:pt x="1329920" y="3733927"/>
                  </a:lnTo>
                  <a:lnTo>
                    <a:pt x="1326277" y="3743728"/>
                  </a:lnTo>
                  <a:lnTo>
                    <a:pt x="1322471" y="3753528"/>
                  </a:lnTo>
                  <a:lnTo>
                    <a:pt x="1318521" y="3763328"/>
                  </a:lnTo>
                  <a:lnTo>
                    <a:pt x="1314325" y="3773129"/>
                  </a:lnTo>
                  <a:lnTo>
                    <a:pt x="1310042" y="3782929"/>
                  </a:lnTo>
                  <a:lnTo>
                    <a:pt x="1305509" y="3792729"/>
                  </a:lnTo>
                  <a:lnTo>
                    <a:pt x="1300861" y="3802530"/>
                  </a:lnTo>
                  <a:lnTo>
                    <a:pt x="1296054" y="3812330"/>
                  </a:lnTo>
                  <a:lnTo>
                    <a:pt x="1291063" y="3822131"/>
                  </a:lnTo>
                  <a:lnTo>
                    <a:pt x="1285995" y="3831931"/>
                  </a:lnTo>
                  <a:lnTo>
                    <a:pt x="1280685" y="3841731"/>
                  </a:lnTo>
                  <a:lnTo>
                    <a:pt x="1275306" y="3851532"/>
                  </a:lnTo>
                  <a:lnTo>
                    <a:pt x="1269768" y="3861332"/>
                  </a:lnTo>
                  <a:lnTo>
                    <a:pt x="1264103" y="3871132"/>
                  </a:lnTo>
                  <a:lnTo>
                    <a:pt x="1258353" y="3880933"/>
                  </a:lnTo>
                  <a:lnTo>
                    <a:pt x="1252429" y="3890733"/>
                  </a:lnTo>
                  <a:lnTo>
                    <a:pt x="1246451" y="3900533"/>
                  </a:lnTo>
                  <a:lnTo>
                    <a:pt x="1240330" y="3910334"/>
                  </a:lnTo>
                  <a:lnTo>
                    <a:pt x="1234131" y="3920134"/>
                  </a:lnTo>
                  <a:lnTo>
                    <a:pt x="1227851" y="3929934"/>
                  </a:lnTo>
                  <a:lnTo>
                    <a:pt x="1221462" y="3939735"/>
                  </a:lnTo>
                  <a:lnTo>
                    <a:pt x="1215033" y="3949535"/>
                  </a:lnTo>
                  <a:lnTo>
                    <a:pt x="1208492" y="3959335"/>
                  </a:lnTo>
                  <a:lnTo>
                    <a:pt x="1201913" y="3969136"/>
                  </a:lnTo>
                  <a:lnTo>
                    <a:pt x="1195270" y="3978936"/>
                  </a:lnTo>
                  <a:lnTo>
                    <a:pt x="1188571" y="3988736"/>
                  </a:lnTo>
                  <a:lnTo>
                    <a:pt x="1181844" y="3998537"/>
                  </a:lnTo>
                  <a:lnTo>
                    <a:pt x="1175056" y="4008337"/>
                  </a:lnTo>
                  <a:lnTo>
                    <a:pt x="1168253" y="4018137"/>
                  </a:lnTo>
                  <a:lnTo>
                    <a:pt x="1161417" y="4027938"/>
                  </a:lnTo>
                  <a:lnTo>
                    <a:pt x="1154565" y="4037738"/>
                  </a:lnTo>
                  <a:lnTo>
                    <a:pt x="1147701" y="4047538"/>
                  </a:lnTo>
                  <a:lnTo>
                    <a:pt x="1140829" y="4057339"/>
                  </a:lnTo>
                  <a:lnTo>
                    <a:pt x="1133957" y="4067139"/>
                  </a:lnTo>
                  <a:lnTo>
                    <a:pt x="1127092" y="4076939"/>
                  </a:lnTo>
                  <a:lnTo>
                    <a:pt x="1120238" y="4086740"/>
                  </a:lnTo>
                  <a:lnTo>
                    <a:pt x="1113398" y="4096540"/>
                  </a:lnTo>
                  <a:lnTo>
                    <a:pt x="1106588" y="4106340"/>
                  </a:lnTo>
                  <a:lnTo>
                    <a:pt x="1099792" y="4116141"/>
                  </a:lnTo>
                  <a:lnTo>
                    <a:pt x="1093050" y="4125941"/>
                  </a:lnTo>
                  <a:lnTo>
                    <a:pt x="1086332" y="4135741"/>
                  </a:lnTo>
                  <a:lnTo>
                    <a:pt x="1079663" y="4145542"/>
                  </a:lnTo>
                  <a:lnTo>
                    <a:pt x="1073047" y="4155342"/>
                  </a:lnTo>
                  <a:lnTo>
                    <a:pt x="1066463" y="4165142"/>
                  </a:lnTo>
                  <a:lnTo>
                    <a:pt x="1059971" y="4174943"/>
                  </a:lnTo>
                  <a:lnTo>
                    <a:pt x="1053511" y="4184743"/>
                  </a:lnTo>
                  <a:lnTo>
                    <a:pt x="1047138" y="4194543"/>
                  </a:lnTo>
                  <a:lnTo>
                    <a:pt x="1040828" y="4204344"/>
                  </a:lnTo>
                  <a:lnTo>
                    <a:pt x="1034578" y="4214144"/>
                  </a:lnTo>
                  <a:lnTo>
                    <a:pt x="1028436" y="4223944"/>
                  </a:lnTo>
                  <a:lnTo>
                    <a:pt x="1022334" y="4233745"/>
                  </a:lnTo>
                  <a:lnTo>
                    <a:pt x="1016360" y="4243545"/>
                  </a:lnTo>
                  <a:lnTo>
                    <a:pt x="1010446" y="4253345"/>
                  </a:lnTo>
                  <a:lnTo>
                    <a:pt x="1004623" y="4263146"/>
                  </a:lnTo>
                  <a:lnTo>
                    <a:pt x="998911" y="4272946"/>
                  </a:lnTo>
                  <a:lnTo>
                    <a:pt x="993246" y="4282746"/>
                  </a:lnTo>
                  <a:lnTo>
                    <a:pt x="987746" y="4292547"/>
                  </a:lnTo>
                  <a:lnTo>
                    <a:pt x="982297" y="4302347"/>
                  </a:lnTo>
                  <a:lnTo>
                    <a:pt x="976968" y="4312147"/>
                  </a:lnTo>
                  <a:lnTo>
                    <a:pt x="971742" y="4321948"/>
                  </a:lnTo>
                  <a:lnTo>
                    <a:pt x="966589" y="4331748"/>
                  </a:lnTo>
                  <a:lnTo>
                    <a:pt x="961594" y="4341548"/>
                  </a:lnTo>
                  <a:lnTo>
                    <a:pt x="956652" y="4351349"/>
                  </a:lnTo>
                  <a:lnTo>
                    <a:pt x="951860" y="4361149"/>
                  </a:lnTo>
                  <a:lnTo>
                    <a:pt x="947154" y="4370949"/>
                  </a:lnTo>
                  <a:lnTo>
                    <a:pt x="942546" y="4380750"/>
                  </a:lnTo>
                  <a:lnTo>
                    <a:pt x="938080" y="4390550"/>
                  </a:lnTo>
                  <a:lnTo>
                    <a:pt x="933668" y="4400350"/>
                  </a:lnTo>
                  <a:lnTo>
                    <a:pt x="929430" y="4410151"/>
                  </a:lnTo>
                  <a:lnTo>
                    <a:pt x="925258" y="4419951"/>
                  </a:lnTo>
                  <a:lnTo>
                    <a:pt x="921205" y="4429751"/>
                  </a:lnTo>
                  <a:lnTo>
                    <a:pt x="917272" y="4439552"/>
                  </a:lnTo>
                  <a:lnTo>
                    <a:pt x="913402" y="4449352"/>
                  </a:lnTo>
                  <a:lnTo>
                    <a:pt x="909705" y="4459152"/>
                  </a:lnTo>
                  <a:lnTo>
                    <a:pt x="906062" y="4468953"/>
                  </a:lnTo>
                  <a:lnTo>
                    <a:pt x="902554" y="4478753"/>
                  </a:lnTo>
                  <a:lnTo>
                    <a:pt x="899142" y="4488553"/>
                  </a:lnTo>
                  <a:lnTo>
                    <a:pt x="895810" y="4498354"/>
                  </a:lnTo>
                  <a:lnTo>
                    <a:pt x="892625" y="4508154"/>
                  </a:lnTo>
                  <a:lnTo>
                    <a:pt x="889490" y="4517954"/>
                  </a:lnTo>
                  <a:lnTo>
                    <a:pt x="886501" y="4527755"/>
                  </a:lnTo>
                  <a:lnTo>
                    <a:pt x="883584" y="4537555"/>
                  </a:lnTo>
                  <a:lnTo>
                    <a:pt x="880761" y="4547355"/>
                  </a:lnTo>
                  <a:lnTo>
                    <a:pt x="878054" y="4557156"/>
                  </a:lnTo>
                  <a:lnTo>
                    <a:pt x="875395" y="4566956"/>
                  </a:lnTo>
                  <a:lnTo>
                    <a:pt x="872889" y="4576756"/>
                  </a:lnTo>
                  <a:lnTo>
                    <a:pt x="870430" y="4586557"/>
                  </a:lnTo>
                  <a:lnTo>
                    <a:pt x="868074" y="4596357"/>
                  </a:lnTo>
                  <a:lnTo>
                    <a:pt x="865808" y="4606157"/>
                  </a:lnTo>
                  <a:lnTo>
                    <a:pt x="863597" y="4615958"/>
                  </a:lnTo>
                  <a:lnTo>
                    <a:pt x="861514" y="4625758"/>
                  </a:lnTo>
                  <a:lnTo>
                    <a:pt x="859471" y="4635558"/>
                  </a:lnTo>
                  <a:lnTo>
                    <a:pt x="857535" y="4645359"/>
                  </a:lnTo>
                  <a:lnTo>
                    <a:pt x="855663" y="4655159"/>
                  </a:lnTo>
                  <a:lnTo>
                    <a:pt x="853855" y="4664959"/>
                  </a:lnTo>
                  <a:lnTo>
                    <a:pt x="852146" y="4674760"/>
                  </a:lnTo>
                  <a:lnTo>
                    <a:pt x="850472" y="4684560"/>
                  </a:lnTo>
                  <a:lnTo>
                    <a:pt x="848904" y="4694360"/>
                  </a:lnTo>
                  <a:lnTo>
                    <a:pt x="847380" y="4704161"/>
                  </a:lnTo>
                  <a:lnTo>
                    <a:pt x="845923" y="4713961"/>
                  </a:lnTo>
                  <a:lnTo>
                    <a:pt x="844539" y="4723761"/>
                  </a:lnTo>
                  <a:lnTo>
                    <a:pt x="843188" y="4733562"/>
                  </a:lnTo>
                  <a:lnTo>
                    <a:pt x="841936" y="4743362"/>
                  </a:lnTo>
                  <a:lnTo>
                    <a:pt x="840711" y="4753162"/>
                  </a:lnTo>
                  <a:lnTo>
                    <a:pt x="839555" y="4762963"/>
                  </a:lnTo>
                  <a:lnTo>
                    <a:pt x="838450" y="4772763"/>
                  </a:lnTo>
                  <a:lnTo>
                    <a:pt x="837383" y="4782563"/>
                  </a:lnTo>
                  <a:lnTo>
                    <a:pt x="836388" y="4792364"/>
                  </a:lnTo>
                  <a:lnTo>
                    <a:pt x="835418" y="4802164"/>
                  </a:lnTo>
                  <a:lnTo>
                    <a:pt x="834513" y="4811964"/>
                  </a:lnTo>
                  <a:lnTo>
                    <a:pt x="833642" y="4821765"/>
                  </a:lnTo>
                  <a:lnTo>
                    <a:pt x="832812" y="4831565"/>
                  </a:lnTo>
                  <a:lnTo>
                    <a:pt x="832033" y="4841365"/>
                  </a:lnTo>
                  <a:lnTo>
                    <a:pt x="831274" y="4851166"/>
                  </a:lnTo>
                  <a:lnTo>
                    <a:pt x="830576" y="4860966"/>
                  </a:lnTo>
                  <a:lnTo>
                    <a:pt x="829900" y="4870766"/>
                  </a:lnTo>
                  <a:lnTo>
                    <a:pt x="829262" y="4880567"/>
                  </a:lnTo>
                  <a:lnTo>
                    <a:pt x="828660" y="4890367"/>
                  </a:lnTo>
                  <a:lnTo>
                    <a:pt x="828078" y="4900167"/>
                  </a:lnTo>
                  <a:lnTo>
                    <a:pt x="827545" y="4909968"/>
                  </a:lnTo>
                  <a:lnTo>
                    <a:pt x="827025" y="4919768"/>
                  </a:lnTo>
                  <a:lnTo>
                    <a:pt x="826543" y="4929568"/>
                  </a:lnTo>
                  <a:lnTo>
                    <a:pt x="826084" y="4939369"/>
                  </a:lnTo>
                  <a:lnTo>
                    <a:pt x="825646" y="4949169"/>
                  </a:lnTo>
                  <a:lnTo>
                    <a:pt x="825241" y="4958969"/>
                  </a:lnTo>
                  <a:lnTo>
                    <a:pt x="824848" y="4968770"/>
                  </a:lnTo>
                  <a:lnTo>
                    <a:pt x="824488" y="4978570"/>
                  </a:lnTo>
                  <a:lnTo>
                    <a:pt x="824143" y="4988370"/>
                  </a:lnTo>
                  <a:lnTo>
                    <a:pt x="823818" y="4998171"/>
                  </a:lnTo>
                  <a:lnTo>
                    <a:pt x="82351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42888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2888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428889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428889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521564"/>
              <a:ext cx="0" cy="496986"/>
            </a:xfrm>
            <a:custGeom>
              <a:avLst/>
              <a:pathLst>
                <a:path w="0" h="496986">
                  <a:moveTo>
                    <a:pt x="0" y="4969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688616"/>
              <a:ext cx="0" cy="195710"/>
            </a:xfrm>
            <a:custGeom>
              <a:avLst/>
              <a:pathLst>
                <a:path w="0" h="195710">
                  <a:moveTo>
                    <a:pt x="0" y="0"/>
                  </a:moveTo>
                  <a:lnTo>
                    <a:pt x="0" y="1957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018551"/>
              <a:ext cx="182029" cy="1670064"/>
            </a:xfrm>
            <a:custGeom>
              <a:avLst/>
              <a:pathLst>
                <a:path w="182029" h="1670064">
                  <a:moveTo>
                    <a:pt x="0" y="0"/>
                  </a:moveTo>
                  <a:lnTo>
                    <a:pt x="0" y="1670064"/>
                  </a:lnTo>
                  <a:lnTo>
                    <a:pt x="182029" y="167006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325221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457655" y="3455101"/>
              <a:ext cx="130362" cy="130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87775" y="3231137"/>
              <a:ext cx="42160" cy="42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853835" y="4506999"/>
              <a:ext cx="95168" cy="95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88358" y="3008411"/>
              <a:ext cx="98564" cy="9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30933" y="3035505"/>
              <a:ext cx="44376" cy="443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3146" y="4143265"/>
              <a:ext cx="73006" cy="73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09287" y="2706182"/>
              <a:ext cx="29302" cy="293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76602" y="4872311"/>
              <a:ext cx="14542" cy="14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33635" y="2931532"/>
              <a:ext cx="95754" cy="95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035006" y="420308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64092" y="3204357"/>
              <a:ext cx="95721" cy="95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881333" y="3136945"/>
              <a:ext cx="135655" cy="1356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3720" y="4836495"/>
              <a:ext cx="95663" cy="95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93953" y="4797421"/>
              <a:ext cx="50454" cy="5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00337" y="4829508"/>
              <a:ext cx="95404" cy="95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32329" y="2900304"/>
              <a:ext cx="110765" cy="1107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838697" y="2487437"/>
              <a:ext cx="82487" cy="82487"/>
            </a:xfrm>
            <a:custGeom>
              <a:avLst/>
              <a:pathLst>
                <a:path w="82487" h="82487">
                  <a:moveTo>
                    <a:pt x="0" y="41243"/>
                  </a:moveTo>
                  <a:lnTo>
                    <a:pt x="41243" y="0"/>
                  </a:lnTo>
                  <a:lnTo>
                    <a:pt x="82487" y="41243"/>
                  </a:lnTo>
                  <a:lnTo>
                    <a:pt x="41243" y="824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53380" y="2467337"/>
              <a:ext cx="108455" cy="108455"/>
            </a:xfrm>
            <a:custGeom>
              <a:avLst/>
              <a:pathLst>
                <a:path w="108455" h="108455">
                  <a:moveTo>
                    <a:pt x="0" y="54227"/>
                  </a:moveTo>
                  <a:lnTo>
                    <a:pt x="54227" y="0"/>
                  </a:lnTo>
                  <a:lnTo>
                    <a:pt x="108455" y="54227"/>
                  </a:lnTo>
                  <a:lnTo>
                    <a:pt x="54227" y="1084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23602" y="4801526"/>
              <a:ext cx="113410" cy="113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60533" y="3624090"/>
              <a:ext cx="96033" cy="960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085273" y="258136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90531" y="232308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448133" y="601785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48133" y="542478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03125" y="48317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03125" y="42386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364560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305253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03125" y="245947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880411" y="60775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80411" y="54845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80411" y="48914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4298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37053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31122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80411" y="25191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690830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8" name="pt58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5" name="pt65"/>
            <p:cNvSpPr/>
            <p:nvPr/>
          </p:nvSpPr>
          <p:spPr>
            <a:xfrm>
              <a:off x="7157196" y="3491536"/>
              <a:ext cx="93438" cy="934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157196" y="3881235"/>
              <a:ext cx="93438" cy="934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139708" y="4058597"/>
              <a:ext cx="128414" cy="1284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26289" y="4240027"/>
              <a:ext cx="155252" cy="1552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389908" y="348270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9908" y="3872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89908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8990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6" name="pt76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924695" y="619487"/>
              <a:ext cx="736659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SDHC,Rare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0415" y="5007971"/>
                  </a:moveTo>
                  <a:lnTo>
                    <a:pt x="1489618" y="4998171"/>
                  </a:lnTo>
                  <a:lnTo>
                    <a:pt x="1488771" y="4988370"/>
                  </a:lnTo>
                  <a:lnTo>
                    <a:pt x="1487888" y="4978570"/>
                  </a:lnTo>
                  <a:lnTo>
                    <a:pt x="1486922" y="4968770"/>
                  </a:lnTo>
                  <a:lnTo>
                    <a:pt x="1485928" y="4958969"/>
                  </a:lnTo>
                  <a:lnTo>
                    <a:pt x="1484850" y="4949169"/>
                  </a:lnTo>
                  <a:lnTo>
                    <a:pt x="1483719" y="4939369"/>
                  </a:lnTo>
                  <a:lnTo>
                    <a:pt x="1482532" y="4929568"/>
                  </a:lnTo>
                  <a:lnTo>
                    <a:pt x="1481251" y="4919768"/>
                  </a:lnTo>
                  <a:lnTo>
                    <a:pt x="1479933" y="4909968"/>
                  </a:lnTo>
                  <a:lnTo>
                    <a:pt x="1478498" y="4900167"/>
                  </a:lnTo>
                  <a:lnTo>
                    <a:pt x="1477009" y="4890367"/>
                  </a:lnTo>
                  <a:lnTo>
                    <a:pt x="1475435" y="4880567"/>
                  </a:lnTo>
                  <a:lnTo>
                    <a:pt x="1473758" y="4870766"/>
                  </a:lnTo>
                  <a:lnTo>
                    <a:pt x="1472034" y="4860966"/>
                  </a:lnTo>
                  <a:lnTo>
                    <a:pt x="1470151" y="4851166"/>
                  </a:lnTo>
                  <a:lnTo>
                    <a:pt x="1468217" y="4841365"/>
                  </a:lnTo>
                  <a:lnTo>
                    <a:pt x="1466160" y="4831565"/>
                  </a:lnTo>
                  <a:lnTo>
                    <a:pt x="1463994" y="4821765"/>
                  </a:lnTo>
                  <a:lnTo>
                    <a:pt x="1461753" y="4811964"/>
                  </a:lnTo>
                  <a:lnTo>
                    <a:pt x="1459335" y="4802164"/>
                  </a:lnTo>
                  <a:lnTo>
                    <a:pt x="1456857" y="4792364"/>
                  </a:lnTo>
                  <a:lnTo>
                    <a:pt x="1454207" y="4782563"/>
                  </a:lnTo>
                  <a:lnTo>
                    <a:pt x="1451448" y="4772763"/>
                  </a:lnTo>
                  <a:lnTo>
                    <a:pt x="1448575" y="4762963"/>
                  </a:lnTo>
                  <a:lnTo>
                    <a:pt x="1445514" y="4753162"/>
                  </a:lnTo>
                  <a:lnTo>
                    <a:pt x="1442381" y="4743362"/>
                  </a:lnTo>
                  <a:lnTo>
                    <a:pt x="1439018" y="4733562"/>
                  </a:lnTo>
                  <a:lnTo>
                    <a:pt x="1435552" y="4723761"/>
                  </a:lnTo>
                  <a:lnTo>
                    <a:pt x="1431923" y="4713961"/>
                  </a:lnTo>
                  <a:lnTo>
                    <a:pt x="1428100" y="4704161"/>
                  </a:lnTo>
                  <a:lnTo>
                    <a:pt x="1424191" y="4694360"/>
                  </a:lnTo>
                  <a:lnTo>
                    <a:pt x="1419988" y="4684560"/>
                  </a:lnTo>
                  <a:lnTo>
                    <a:pt x="1415693" y="4674760"/>
                  </a:lnTo>
                  <a:lnTo>
                    <a:pt x="1411177" y="4664959"/>
                  </a:lnTo>
                  <a:lnTo>
                    <a:pt x="1406469" y="4655159"/>
                  </a:lnTo>
                  <a:lnTo>
                    <a:pt x="1401629" y="4645359"/>
                  </a:lnTo>
                  <a:lnTo>
                    <a:pt x="1396485" y="4635558"/>
                  </a:lnTo>
                  <a:lnTo>
                    <a:pt x="1391236" y="4625758"/>
                  </a:lnTo>
                  <a:lnTo>
                    <a:pt x="1385701" y="4615958"/>
                  </a:lnTo>
                  <a:lnTo>
                    <a:pt x="1379985" y="4606157"/>
                  </a:lnTo>
                  <a:lnTo>
                    <a:pt x="1374081" y="4596357"/>
                  </a:lnTo>
                  <a:lnTo>
                    <a:pt x="1367874" y="4586557"/>
                  </a:lnTo>
                  <a:lnTo>
                    <a:pt x="1361550" y="4576756"/>
                  </a:lnTo>
                  <a:lnTo>
                    <a:pt x="1354868" y="4566956"/>
                  </a:lnTo>
                  <a:lnTo>
                    <a:pt x="1348025" y="4557156"/>
                  </a:lnTo>
                  <a:lnTo>
                    <a:pt x="1340934" y="4547355"/>
                  </a:lnTo>
                  <a:lnTo>
                    <a:pt x="1333551" y="4537555"/>
                  </a:lnTo>
                  <a:lnTo>
                    <a:pt x="1326040" y="4527755"/>
                  </a:lnTo>
                  <a:lnTo>
                    <a:pt x="1318098" y="4517954"/>
                  </a:lnTo>
                  <a:lnTo>
                    <a:pt x="1310024" y="4508154"/>
                  </a:lnTo>
                  <a:lnTo>
                    <a:pt x="1301638" y="4498354"/>
                  </a:lnTo>
                  <a:lnTo>
                    <a:pt x="1292984" y="4488553"/>
                  </a:lnTo>
                  <a:lnTo>
                    <a:pt x="1284147" y="4478753"/>
                  </a:lnTo>
                  <a:lnTo>
                    <a:pt x="1274898" y="4468953"/>
                  </a:lnTo>
                  <a:lnTo>
                    <a:pt x="1265510" y="4459152"/>
                  </a:lnTo>
                  <a:lnTo>
                    <a:pt x="1255749" y="4449352"/>
                  </a:lnTo>
                  <a:lnTo>
                    <a:pt x="1245753" y="4439552"/>
                  </a:lnTo>
                  <a:lnTo>
                    <a:pt x="1235521" y="4429751"/>
                  </a:lnTo>
                  <a:lnTo>
                    <a:pt x="1224911" y="4419951"/>
                  </a:lnTo>
                  <a:lnTo>
                    <a:pt x="1214158" y="4410151"/>
                  </a:lnTo>
                  <a:lnTo>
                    <a:pt x="1202977" y="4400350"/>
                  </a:lnTo>
                  <a:lnTo>
                    <a:pt x="1191605" y="4390550"/>
                  </a:lnTo>
                  <a:lnTo>
                    <a:pt x="1179949" y="4380750"/>
                  </a:lnTo>
                  <a:lnTo>
                    <a:pt x="1167961" y="4370949"/>
                  </a:lnTo>
                  <a:lnTo>
                    <a:pt x="1155831" y="4361149"/>
                  </a:lnTo>
                  <a:lnTo>
                    <a:pt x="1143232" y="4351349"/>
                  </a:lnTo>
                  <a:lnTo>
                    <a:pt x="1130494" y="4341548"/>
                  </a:lnTo>
                  <a:lnTo>
                    <a:pt x="1117433" y="4331748"/>
                  </a:lnTo>
                  <a:lnTo>
                    <a:pt x="1104099" y="4321948"/>
                  </a:lnTo>
                  <a:lnTo>
                    <a:pt x="1090585" y="4312147"/>
                  </a:lnTo>
                  <a:lnTo>
                    <a:pt x="1076671" y="4302347"/>
                  </a:lnTo>
                  <a:lnTo>
                    <a:pt x="1062627" y="4292547"/>
                  </a:lnTo>
                  <a:lnTo>
                    <a:pt x="1048241" y="4282746"/>
                  </a:lnTo>
                  <a:lnTo>
                    <a:pt x="1033647" y="4272946"/>
                  </a:lnTo>
                  <a:lnTo>
                    <a:pt x="1018847" y="4263146"/>
                  </a:lnTo>
                  <a:lnTo>
                    <a:pt x="1003731" y="4253345"/>
                  </a:lnTo>
                  <a:lnTo>
                    <a:pt x="988498" y="4243545"/>
                  </a:lnTo>
                  <a:lnTo>
                    <a:pt x="972930" y="4233745"/>
                  </a:lnTo>
                  <a:lnTo>
                    <a:pt x="957220" y="4223944"/>
                  </a:lnTo>
                  <a:lnTo>
                    <a:pt x="941301" y="4214144"/>
                  </a:lnTo>
                  <a:lnTo>
                    <a:pt x="925154" y="4204344"/>
                  </a:lnTo>
                  <a:lnTo>
                    <a:pt x="908909" y="4194543"/>
                  </a:lnTo>
                  <a:lnTo>
                    <a:pt x="892369" y="4184743"/>
                  </a:lnTo>
                  <a:lnTo>
                    <a:pt x="875748" y="4174943"/>
                  </a:lnTo>
                  <a:lnTo>
                    <a:pt x="858943" y="4165142"/>
                  </a:lnTo>
                  <a:lnTo>
                    <a:pt x="841996" y="4155342"/>
                  </a:lnTo>
                  <a:lnTo>
                    <a:pt x="824958" y="4145542"/>
                  </a:lnTo>
                  <a:lnTo>
                    <a:pt x="807740" y="4135741"/>
                  </a:lnTo>
                  <a:lnTo>
                    <a:pt x="790471" y="4125941"/>
                  </a:lnTo>
                  <a:lnTo>
                    <a:pt x="773074" y="4116141"/>
                  </a:lnTo>
                  <a:lnTo>
                    <a:pt x="755616" y="4106340"/>
                  </a:lnTo>
                  <a:lnTo>
                    <a:pt x="738098" y="4096540"/>
                  </a:lnTo>
                  <a:lnTo>
                    <a:pt x="720516" y="4086740"/>
                  </a:lnTo>
                  <a:lnTo>
                    <a:pt x="702914" y="4076939"/>
                  </a:lnTo>
                  <a:lnTo>
                    <a:pt x="685278" y="4067139"/>
                  </a:lnTo>
                  <a:lnTo>
                    <a:pt x="667645" y="4057339"/>
                  </a:lnTo>
                  <a:lnTo>
                    <a:pt x="650016" y="4047538"/>
                  </a:lnTo>
                  <a:lnTo>
                    <a:pt x="632424" y="4037738"/>
                  </a:lnTo>
                  <a:lnTo>
                    <a:pt x="614847" y="4027938"/>
                  </a:lnTo>
                  <a:lnTo>
                    <a:pt x="597368" y="4018137"/>
                  </a:lnTo>
                  <a:lnTo>
                    <a:pt x="579934" y="4008337"/>
                  </a:lnTo>
                  <a:lnTo>
                    <a:pt x="562600" y="3998537"/>
                  </a:lnTo>
                  <a:lnTo>
                    <a:pt x="545384" y="3988736"/>
                  </a:lnTo>
                  <a:lnTo>
                    <a:pt x="528243" y="3978936"/>
                  </a:lnTo>
                  <a:lnTo>
                    <a:pt x="511322" y="3969136"/>
                  </a:lnTo>
                  <a:lnTo>
                    <a:pt x="494483" y="3959335"/>
                  </a:lnTo>
                  <a:lnTo>
                    <a:pt x="477872" y="3949535"/>
                  </a:lnTo>
                  <a:lnTo>
                    <a:pt x="461433" y="3939735"/>
                  </a:lnTo>
                  <a:lnTo>
                    <a:pt x="445159" y="3929934"/>
                  </a:lnTo>
                  <a:lnTo>
                    <a:pt x="429196" y="3920134"/>
                  </a:lnTo>
                  <a:lnTo>
                    <a:pt x="413354" y="3910334"/>
                  </a:lnTo>
                  <a:lnTo>
                    <a:pt x="397893" y="3900533"/>
                  </a:lnTo>
                  <a:lnTo>
                    <a:pt x="382629" y="3890733"/>
                  </a:lnTo>
                  <a:lnTo>
                    <a:pt x="367645" y="3880933"/>
                  </a:lnTo>
                  <a:lnTo>
                    <a:pt x="353031" y="3871132"/>
                  </a:lnTo>
                  <a:lnTo>
                    <a:pt x="338574" y="3861332"/>
                  </a:lnTo>
                  <a:lnTo>
                    <a:pt x="324671" y="3851532"/>
                  </a:lnTo>
                  <a:lnTo>
                    <a:pt x="310957" y="3841731"/>
                  </a:lnTo>
                  <a:lnTo>
                    <a:pt x="297657" y="3831931"/>
                  </a:lnTo>
                  <a:lnTo>
                    <a:pt x="284751" y="3822131"/>
                  </a:lnTo>
                  <a:lnTo>
                    <a:pt x="272092" y="3812330"/>
                  </a:lnTo>
                  <a:lnTo>
                    <a:pt x="260053" y="3802530"/>
                  </a:lnTo>
                  <a:lnTo>
                    <a:pt x="248224" y="3792729"/>
                  </a:lnTo>
                  <a:lnTo>
                    <a:pt x="236954" y="3782929"/>
                  </a:lnTo>
                  <a:lnTo>
                    <a:pt x="226065" y="3773129"/>
                  </a:lnTo>
                  <a:lnTo>
                    <a:pt x="215536" y="3763328"/>
                  </a:lnTo>
                  <a:lnTo>
                    <a:pt x="205635" y="3753528"/>
                  </a:lnTo>
                  <a:lnTo>
                    <a:pt x="195968" y="3743728"/>
                  </a:lnTo>
                  <a:lnTo>
                    <a:pt x="187003" y="3733927"/>
                  </a:lnTo>
                  <a:lnTo>
                    <a:pt x="178378" y="3724127"/>
                  </a:lnTo>
                  <a:lnTo>
                    <a:pt x="170228" y="3714327"/>
                  </a:lnTo>
                  <a:lnTo>
                    <a:pt x="162677" y="3704526"/>
                  </a:lnTo>
                  <a:lnTo>
                    <a:pt x="155376" y="3694726"/>
                  </a:lnTo>
                  <a:lnTo>
                    <a:pt x="148909" y="3684926"/>
                  </a:lnTo>
                  <a:lnTo>
                    <a:pt x="142715" y="3675125"/>
                  </a:lnTo>
                  <a:lnTo>
                    <a:pt x="137106" y="3665325"/>
                  </a:lnTo>
                  <a:lnTo>
                    <a:pt x="132034" y="3655525"/>
                  </a:lnTo>
                  <a:lnTo>
                    <a:pt x="127292" y="3645724"/>
                  </a:lnTo>
                  <a:lnTo>
                    <a:pt x="123351" y="3635924"/>
                  </a:lnTo>
                  <a:lnTo>
                    <a:pt x="119671" y="3626124"/>
                  </a:lnTo>
                  <a:lnTo>
                    <a:pt x="116669" y="3616323"/>
                  </a:lnTo>
                  <a:lnTo>
                    <a:pt x="114119" y="3606523"/>
                  </a:lnTo>
                  <a:lnTo>
                    <a:pt x="111984" y="3596723"/>
                  </a:lnTo>
                  <a:lnTo>
                    <a:pt x="110555" y="3586922"/>
                  </a:lnTo>
                  <a:lnTo>
                    <a:pt x="109383" y="3577122"/>
                  </a:lnTo>
                  <a:lnTo>
                    <a:pt x="108956" y="3567322"/>
                  </a:lnTo>
                  <a:lnTo>
                    <a:pt x="108881" y="3557521"/>
                  </a:lnTo>
                  <a:lnTo>
                    <a:pt x="109289" y="3547721"/>
                  </a:lnTo>
                  <a:lnTo>
                    <a:pt x="110286" y="3537921"/>
                  </a:lnTo>
                  <a:lnTo>
                    <a:pt x="111529" y="3528120"/>
                  </a:lnTo>
                  <a:lnTo>
                    <a:pt x="113549" y="3518320"/>
                  </a:lnTo>
                  <a:lnTo>
                    <a:pt x="115818" y="3508520"/>
                  </a:lnTo>
                  <a:lnTo>
                    <a:pt x="118611" y="3498719"/>
                  </a:lnTo>
                  <a:lnTo>
                    <a:pt x="121868" y="3488919"/>
                  </a:lnTo>
                  <a:lnTo>
                    <a:pt x="125405" y="3479119"/>
                  </a:lnTo>
                  <a:lnTo>
                    <a:pt x="129604" y="3469318"/>
                  </a:lnTo>
                  <a:lnTo>
                    <a:pt x="134010" y="3459518"/>
                  </a:lnTo>
                  <a:lnTo>
                    <a:pt x="138946" y="3449718"/>
                  </a:lnTo>
                  <a:lnTo>
                    <a:pt x="144224" y="3439917"/>
                  </a:lnTo>
                  <a:lnTo>
                    <a:pt x="149809" y="3430117"/>
                  </a:lnTo>
                  <a:lnTo>
                    <a:pt x="155900" y="3420317"/>
                  </a:lnTo>
                  <a:lnTo>
                    <a:pt x="162170" y="3410516"/>
                  </a:lnTo>
                  <a:lnTo>
                    <a:pt x="168942" y="3400716"/>
                  </a:lnTo>
                  <a:lnTo>
                    <a:pt x="175941" y="3390916"/>
                  </a:lnTo>
                  <a:lnTo>
                    <a:pt x="183247" y="3381115"/>
                  </a:lnTo>
                  <a:lnTo>
                    <a:pt x="190910" y="3371315"/>
                  </a:lnTo>
                  <a:lnTo>
                    <a:pt x="198720" y="3361515"/>
                  </a:lnTo>
                  <a:lnTo>
                    <a:pt x="206966" y="3351714"/>
                  </a:lnTo>
                  <a:lnTo>
                    <a:pt x="215346" y="3341914"/>
                  </a:lnTo>
                  <a:lnTo>
                    <a:pt x="223997" y="3332114"/>
                  </a:lnTo>
                  <a:lnTo>
                    <a:pt x="232875" y="3322313"/>
                  </a:lnTo>
                  <a:lnTo>
                    <a:pt x="241887" y="3312513"/>
                  </a:lnTo>
                  <a:lnTo>
                    <a:pt x="251191" y="3302713"/>
                  </a:lnTo>
                  <a:lnTo>
                    <a:pt x="260579" y="3292912"/>
                  </a:lnTo>
                  <a:lnTo>
                    <a:pt x="270175" y="3283112"/>
                  </a:lnTo>
                  <a:lnTo>
                    <a:pt x="279889" y="3273312"/>
                  </a:lnTo>
                  <a:lnTo>
                    <a:pt x="289708" y="3263511"/>
                  </a:lnTo>
                  <a:lnTo>
                    <a:pt x="299675" y="3253711"/>
                  </a:lnTo>
                  <a:lnTo>
                    <a:pt x="309688" y="3243911"/>
                  </a:lnTo>
                  <a:lnTo>
                    <a:pt x="319816" y="3234110"/>
                  </a:lnTo>
                  <a:lnTo>
                    <a:pt x="329982" y="3224310"/>
                  </a:lnTo>
                  <a:lnTo>
                    <a:pt x="340196" y="3214510"/>
                  </a:lnTo>
                  <a:lnTo>
                    <a:pt x="350441" y="3204709"/>
                  </a:lnTo>
                  <a:lnTo>
                    <a:pt x="360698" y="3194909"/>
                  </a:lnTo>
                  <a:lnTo>
                    <a:pt x="370952" y="3185109"/>
                  </a:lnTo>
                  <a:lnTo>
                    <a:pt x="381191" y="3175308"/>
                  </a:lnTo>
                  <a:lnTo>
                    <a:pt x="391399" y="3165508"/>
                  </a:lnTo>
                  <a:lnTo>
                    <a:pt x="401553" y="3155708"/>
                  </a:lnTo>
                  <a:lnTo>
                    <a:pt x="411674" y="3145907"/>
                  </a:lnTo>
                  <a:lnTo>
                    <a:pt x="421676" y="3136107"/>
                  </a:lnTo>
                  <a:lnTo>
                    <a:pt x="431630" y="3126307"/>
                  </a:lnTo>
                  <a:lnTo>
                    <a:pt x="441455" y="3116506"/>
                  </a:lnTo>
                  <a:lnTo>
                    <a:pt x="451170" y="3106706"/>
                  </a:lnTo>
                  <a:lnTo>
                    <a:pt x="460788" y="3096906"/>
                  </a:lnTo>
                  <a:lnTo>
                    <a:pt x="470204" y="3087105"/>
                  </a:lnTo>
                  <a:lnTo>
                    <a:pt x="479542" y="3077305"/>
                  </a:lnTo>
                  <a:lnTo>
                    <a:pt x="488639" y="3067505"/>
                  </a:lnTo>
                  <a:lnTo>
                    <a:pt x="497600" y="3057704"/>
                  </a:lnTo>
                  <a:lnTo>
                    <a:pt x="506384" y="3047904"/>
                  </a:lnTo>
                  <a:lnTo>
                    <a:pt x="514915" y="3038104"/>
                  </a:lnTo>
                  <a:lnTo>
                    <a:pt x="523341" y="3028303"/>
                  </a:lnTo>
                  <a:lnTo>
                    <a:pt x="531406" y="3018503"/>
                  </a:lnTo>
                  <a:lnTo>
                    <a:pt x="539335" y="3008703"/>
                  </a:lnTo>
                  <a:lnTo>
                    <a:pt x="546996" y="2998902"/>
                  </a:lnTo>
                  <a:lnTo>
                    <a:pt x="554383" y="2989102"/>
                  </a:lnTo>
                  <a:lnTo>
                    <a:pt x="561613" y="2979302"/>
                  </a:lnTo>
                  <a:lnTo>
                    <a:pt x="568416" y="2969501"/>
                  </a:lnTo>
                  <a:lnTo>
                    <a:pt x="575077" y="2959701"/>
                  </a:lnTo>
                  <a:lnTo>
                    <a:pt x="581372" y="2949901"/>
                  </a:lnTo>
                  <a:lnTo>
                    <a:pt x="587398" y="2940100"/>
                  </a:lnTo>
                  <a:lnTo>
                    <a:pt x="593193" y="2930300"/>
                  </a:lnTo>
                  <a:lnTo>
                    <a:pt x="598551" y="2920500"/>
                  </a:lnTo>
                  <a:lnTo>
                    <a:pt x="603751" y="2910699"/>
                  </a:lnTo>
                  <a:lnTo>
                    <a:pt x="608488" y="2900899"/>
                  </a:lnTo>
                  <a:lnTo>
                    <a:pt x="612981" y="2891099"/>
                  </a:lnTo>
                  <a:lnTo>
                    <a:pt x="617164" y="2881298"/>
                  </a:lnTo>
                  <a:lnTo>
                    <a:pt x="620927" y="2871498"/>
                  </a:lnTo>
                  <a:lnTo>
                    <a:pt x="624519" y="2861698"/>
                  </a:lnTo>
                  <a:lnTo>
                    <a:pt x="627555" y="2851897"/>
                  </a:lnTo>
                  <a:lnTo>
                    <a:pt x="630389" y="2842097"/>
                  </a:lnTo>
                  <a:lnTo>
                    <a:pt x="632835" y="2832297"/>
                  </a:lnTo>
                  <a:lnTo>
                    <a:pt x="634897" y="2822496"/>
                  </a:lnTo>
                  <a:lnTo>
                    <a:pt x="636745" y="2812696"/>
                  </a:lnTo>
                  <a:lnTo>
                    <a:pt x="638023" y="2802896"/>
                  </a:lnTo>
                  <a:lnTo>
                    <a:pt x="639118" y="2793095"/>
                  </a:lnTo>
                  <a:lnTo>
                    <a:pt x="639752" y="2783295"/>
                  </a:lnTo>
                  <a:lnTo>
                    <a:pt x="640054" y="2773495"/>
                  </a:lnTo>
                  <a:lnTo>
                    <a:pt x="640076" y="2763694"/>
                  </a:lnTo>
                  <a:lnTo>
                    <a:pt x="639582" y="2753894"/>
                  </a:lnTo>
                  <a:lnTo>
                    <a:pt x="638904" y="2744094"/>
                  </a:lnTo>
                  <a:lnTo>
                    <a:pt x="637703" y="2734293"/>
                  </a:lnTo>
                  <a:lnTo>
                    <a:pt x="636231" y="2724493"/>
                  </a:lnTo>
                  <a:lnTo>
                    <a:pt x="634421" y="2714693"/>
                  </a:lnTo>
                  <a:lnTo>
                    <a:pt x="632162" y="2704892"/>
                  </a:lnTo>
                  <a:lnTo>
                    <a:pt x="629721" y="2695092"/>
                  </a:lnTo>
                  <a:lnTo>
                    <a:pt x="626711" y="2685292"/>
                  </a:lnTo>
                  <a:lnTo>
                    <a:pt x="623497" y="2675491"/>
                  </a:lnTo>
                  <a:lnTo>
                    <a:pt x="619899" y="2665691"/>
                  </a:lnTo>
                  <a:lnTo>
                    <a:pt x="615927" y="2655891"/>
                  </a:lnTo>
                  <a:lnTo>
                    <a:pt x="611750" y="2646090"/>
                  </a:lnTo>
                  <a:lnTo>
                    <a:pt x="607039" y="2636290"/>
                  </a:lnTo>
                  <a:lnTo>
                    <a:pt x="602160" y="2626490"/>
                  </a:lnTo>
                  <a:lnTo>
                    <a:pt x="596866" y="2616689"/>
                  </a:lnTo>
                  <a:lnTo>
                    <a:pt x="591279" y="2606889"/>
                  </a:lnTo>
                  <a:lnTo>
                    <a:pt x="585449" y="2597089"/>
                  </a:lnTo>
                  <a:lnTo>
                    <a:pt x="579179" y="2587288"/>
                  </a:lnTo>
                  <a:lnTo>
                    <a:pt x="572756" y="2577488"/>
                  </a:lnTo>
                  <a:lnTo>
                    <a:pt x="565908" y="2567688"/>
                  </a:lnTo>
                  <a:lnTo>
                    <a:pt x="558845" y="2557887"/>
                  </a:lnTo>
                  <a:lnTo>
                    <a:pt x="551518" y="2548087"/>
                  </a:lnTo>
                  <a:lnTo>
                    <a:pt x="543850" y="2538286"/>
                  </a:lnTo>
                  <a:lnTo>
                    <a:pt x="536046" y="2528486"/>
                  </a:lnTo>
                  <a:lnTo>
                    <a:pt x="527831" y="2518686"/>
                  </a:lnTo>
                  <a:lnTo>
                    <a:pt x="519474" y="2508885"/>
                  </a:lnTo>
                  <a:lnTo>
                    <a:pt x="510853" y="2499085"/>
                  </a:lnTo>
                  <a:lnTo>
                    <a:pt x="501985" y="2489285"/>
                  </a:lnTo>
                  <a:lnTo>
                    <a:pt x="492984" y="2479484"/>
                  </a:lnTo>
                  <a:lnTo>
                    <a:pt x="483650" y="2469684"/>
                  </a:lnTo>
                  <a:lnTo>
                    <a:pt x="474219" y="2459884"/>
                  </a:lnTo>
                  <a:lnTo>
                    <a:pt x="464547" y="2450083"/>
                  </a:lnTo>
                  <a:lnTo>
                    <a:pt x="454715" y="2440283"/>
                  </a:lnTo>
                  <a:lnTo>
                    <a:pt x="444753" y="2430483"/>
                  </a:lnTo>
                  <a:lnTo>
                    <a:pt x="434572" y="2420682"/>
                  </a:lnTo>
                  <a:lnTo>
                    <a:pt x="424319" y="2410882"/>
                  </a:lnTo>
                  <a:lnTo>
                    <a:pt x="413876" y="2401082"/>
                  </a:lnTo>
                  <a:lnTo>
                    <a:pt x="403347" y="2391281"/>
                  </a:lnTo>
                  <a:lnTo>
                    <a:pt x="392715" y="2381481"/>
                  </a:lnTo>
                  <a:lnTo>
                    <a:pt x="381966" y="2371681"/>
                  </a:lnTo>
                  <a:lnTo>
                    <a:pt x="371173" y="2361880"/>
                  </a:lnTo>
                  <a:lnTo>
                    <a:pt x="360269" y="2352080"/>
                  </a:lnTo>
                  <a:lnTo>
                    <a:pt x="349335" y="2342280"/>
                  </a:lnTo>
                  <a:lnTo>
                    <a:pt x="338350" y="2332479"/>
                  </a:lnTo>
                  <a:lnTo>
                    <a:pt x="327335" y="2322679"/>
                  </a:lnTo>
                  <a:lnTo>
                    <a:pt x="316305" y="2312879"/>
                  </a:lnTo>
                  <a:lnTo>
                    <a:pt x="305270" y="2303078"/>
                  </a:lnTo>
                  <a:lnTo>
                    <a:pt x="294242" y="2293278"/>
                  </a:lnTo>
                  <a:lnTo>
                    <a:pt x="283238" y="2283478"/>
                  </a:lnTo>
                  <a:lnTo>
                    <a:pt x="272273" y="2273677"/>
                  </a:lnTo>
                  <a:lnTo>
                    <a:pt x="261340" y="2263877"/>
                  </a:lnTo>
                  <a:lnTo>
                    <a:pt x="250499" y="2254077"/>
                  </a:lnTo>
                  <a:lnTo>
                    <a:pt x="239696" y="2244276"/>
                  </a:lnTo>
                  <a:lnTo>
                    <a:pt x="229018" y="2234476"/>
                  </a:lnTo>
                  <a:lnTo>
                    <a:pt x="218423" y="2224676"/>
                  </a:lnTo>
                  <a:lnTo>
                    <a:pt x="207929" y="2214875"/>
                  </a:lnTo>
                  <a:lnTo>
                    <a:pt x="197603" y="2205075"/>
                  </a:lnTo>
                  <a:lnTo>
                    <a:pt x="187345" y="2195275"/>
                  </a:lnTo>
                  <a:lnTo>
                    <a:pt x="177331" y="2185474"/>
                  </a:lnTo>
                  <a:lnTo>
                    <a:pt x="167424" y="2175674"/>
                  </a:lnTo>
                  <a:lnTo>
                    <a:pt x="157705" y="2165874"/>
                  </a:lnTo>
                  <a:lnTo>
                    <a:pt x="148204" y="2156073"/>
                  </a:lnTo>
                  <a:lnTo>
                    <a:pt x="138816" y="2146273"/>
                  </a:lnTo>
                  <a:lnTo>
                    <a:pt x="129777" y="2136473"/>
                  </a:lnTo>
                  <a:lnTo>
                    <a:pt x="120858" y="2126672"/>
                  </a:lnTo>
                  <a:lnTo>
                    <a:pt x="112232" y="2116872"/>
                  </a:lnTo>
                  <a:lnTo>
                    <a:pt x="103848" y="2107072"/>
                  </a:lnTo>
                  <a:lnTo>
                    <a:pt x="95654" y="2097271"/>
                  </a:lnTo>
                  <a:lnTo>
                    <a:pt x="87856" y="2087471"/>
                  </a:lnTo>
                  <a:lnTo>
                    <a:pt x="80201" y="2077671"/>
                  </a:lnTo>
                  <a:lnTo>
                    <a:pt x="72958" y="2067870"/>
                  </a:lnTo>
                  <a:lnTo>
                    <a:pt x="65954" y="2058070"/>
                  </a:lnTo>
                  <a:lnTo>
                    <a:pt x="59228" y="2048270"/>
                  </a:lnTo>
                  <a:lnTo>
                    <a:pt x="52918" y="2038469"/>
                  </a:lnTo>
                  <a:lnTo>
                    <a:pt x="46772" y="2028669"/>
                  </a:lnTo>
                  <a:lnTo>
                    <a:pt x="41160" y="2018869"/>
                  </a:lnTo>
                  <a:lnTo>
                    <a:pt x="35762" y="2009068"/>
                  </a:lnTo>
                  <a:lnTo>
                    <a:pt x="30740" y="1999268"/>
                  </a:lnTo>
                  <a:lnTo>
                    <a:pt x="26124" y="1989468"/>
                  </a:lnTo>
                  <a:lnTo>
                    <a:pt x="21713" y="1979667"/>
                  </a:lnTo>
                  <a:lnTo>
                    <a:pt x="17909" y="1969867"/>
                  </a:lnTo>
                  <a:lnTo>
                    <a:pt x="14299" y="1960067"/>
                  </a:lnTo>
                  <a:lnTo>
                    <a:pt x="11165" y="1950266"/>
                  </a:lnTo>
                  <a:lnTo>
                    <a:pt x="8403" y="1940466"/>
                  </a:lnTo>
                  <a:lnTo>
                    <a:pt x="5928" y="1930666"/>
                  </a:lnTo>
                  <a:lnTo>
                    <a:pt x="4036" y="1920865"/>
                  </a:lnTo>
                  <a:lnTo>
                    <a:pt x="2347" y="1911065"/>
                  </a:lnTo>
                  <a:lnTo>
                    <a:pt x="1227" y="1901265"/>
                  </a:lnTo>
                  <a:lnTo>
                    <a:pt x="429" y="1891464"/>
                  </a:lnTo>
                  <a:lnTo>
                    <a:pt x="0" y="1881664"/>
                  </a:lnTo>
                  <a:lnTo>
                    <a:pt x="103" y="1871864"/>
                  </a:lnTo>
                  <a:lnTo>
                    <a:pt x="416" y="1862063"/>
                  </a:lnTo>
                  <a:lnTo>
                    <a:pt x="1382" y="1852263"/>
                  </a:lnTo>
                  <a:lnTo>
                    <a:pt x="2604" y="1842463"/>
                  </a:lnTo>
                  <a:lnTo>
                    <a:pt x="4270" y="1832662"/>
                  </a:lnTo>
                  <a:lnTo>
                    <a:pt x="6403" y="1822862"/>
                  </a:lnTo>
                  <a:lnTo>
                    <a:pt x="8768" y="1813062"/>
                  </a:lnTo>
                  <a:lnTo>
                    <a:pt x="11808" y="1803261"/>
                  </a:lnTo>
                  <a:lnTo>
                    <a:pt x="15055" y="1793461"/>
                  </a:lnTo>
                  <a:lnTo>
                    <a:pt x="18808" y="1783661"/>
                  </a:lnTo>
                  <a:lnTo>
                    <a:pt x="22950" y="1773860"/>
                  </a:lnTo>
                  <a:lnTo>
                    <a:pt x="27388" y="1764060"/>
                  </a:lnTo>
                  <a:lnTo>
                    <a:pt x="32413" y="1754260"/>
                  </a:lnTo>
                  <a:lnTo>
                    <a:pt x="37639" y="1744459"/>
                  </a:lnTo>
                  <a:lnTo>
                    <a:pt x="43416" y="1734659"/>
                  </a:lnTo>
                  <a:lnTo>
                    <a:pt x="49500" y="1724859"/>
                  </a:lnTo>
                  <a:lnTo>
                    <a:pt x="55930" y="1715058"/>
                  </a:lnTo>
                  <a:lnTo>
                    <a:pt x="62851" y="1705258"/>
                  </a:lnTo>
                  <a:lnTo>
                    <a:pt x="69963" y="1695458"/>
                  </a:lnTo>
                  <a:lnTo>
                    <a:pt x="77652" y="1685657"/>
                  </a:lnTo>
                  <a:lnTo>
                    <a:pt x="85566" y="1675857"/>
                  </a:lnTo>
                  <a:lnTo>
                    <a:pt x="93860" y="1666057"/>
                  </a:lnTo>
                  <a:lnTo>
                    <a:pt x="102548" y="1656256"/>
                  </a:lnTo>
                  <a:lnTo>
                    <a:pt x="111428" y="1646456"/>
                  </a:lnTo>
                  <a:lnTo>
                    <a:pt x="120858" y="1636656"/>
                  </a:lnTo>
                  <a:lnTo>
                    <a:pt x="130453" y="1626855"/>
                  </a:lnTo>
                  <a:lnTo>
                    <a:pt x="140443" y="1617055"/>
                  </a:lnTo>
                  <a:lnTo>
                    <a:pt x="150732" y="1607255"/>
                  </a:lnTo>
                  <a:lnTo>
                    <a:pt x="161245" y="1597454"/>
                  </a:lnTo>
                  <a:lnTo>
                    <a:pt x="172193" y="1587654"/>
                  </a:lnTo>
                  <a:lnTo>
                    <a:pt x="183287" y="1577854"/>
                  </a:lnTo>
                  <a:lnTo>
                    <a:pt x="194773" y="1568053"/>
                  </a:lnTo>
                  <a:lnTo>
                    <a:pt x="206472" y="1558253"/>
                  </a:lnTo>
                  <a:lnTo>
                    <a:pt x="218407" y="1548453"/>
                  </a:lnTo>
                  <a:lnTo>
                    <a:pt x="230671" y="1538652"/>
                  </a:lnTo>
                  <a:lnTo>
                    <a:pt x="243061" y="1528852"/>
                  </a:lnTo>
                  <a:lnTo>
                    <a:pt x="255818" y="1519052"/>
                  </a:lnTo>
                  <a:lnTo>
                    <a:pt x="268714" y="1509251"/>
                  </a:lnTo>
                  <a:lnTo>
                    <a:pt x="281842" y="1499451"/>
                  </a:lnTo>
                  <a:lnTo>
                    <a:pt x="295203" y="1489651"/>
                  </a:lnTo>
                  <a:lnTo>
                    <a:pt x="308675" y="1479850"/>
                  </a:lnTo>
                  <a:lnTo>
                    <a:pt x="322456" y="1470050"/>
                  </a:lnTo>
                  <a:lnTo>
                    <a:pt x="336324" y="1460250"/>
                  </a:lnTo>
                  <a:lnTo>
                    <a:pt x="350402" y="1450449"/>
                  </a:lnTo>
                  <a:lnTo>
                    <a:pt x="364630" y="1440649"/>
                  </a:lnTo>
                  <a:lnTo>
                    <a:pt x="378969" y="1430849"/>
                  </a:lnTo>
                  <a:lnTo>
                    <a:pt x="393513" y="1421048"/>
                  </a:lnTo>
                  <a:lnTo>
                    <a:pt x="408122" y="1411248"/>
                  </a:lnTo>
                  <a:lnTo>
                    <a:pt x="422901" y="1401448"/>
                  </a:lnTo>
                  <a:lnTo>
                    <a:pt x="437765" y="1391647"/>
                  </a:lnTo>
                  <a:lnTo>
                    <a:pt x="452723" y="1381847"/>
                  </a:lnTo>
                  <a:lnTo>
                    <a:pt x="467798" y="1372047"/>
                  </a:lnTo>
                  <a:lnTo>
                    <a:pt x="482917" y="1362246"/>
                  </a:lnTo>
                  <a:lnTo>
                    <a:pt x="498151" y="1352446"/>
                  </a:lnTo>
                  <a:lnTo>
                    <a:pt x="513422" y="1342646"/>
                  </a:lnTo>
                  <a:lnTo>
                    <a:pt x="528754" y="1332845"/>
                  </a:lnTo>
                  <a:lnTo>
                    <a:pt x="544135" y="1323045"/>
                  </a:lnTo>
                  <a:lnTo>
                    <a:pt x="559539" y="1313245"/>
                  </a:lnTo>
                  <a:lnTo>
                    <a:pt x="574989" y="1303444"/>
                  </a:lnTo>
                  <a:lnTo>
                    <a:pt x="590446" y="1293644"/>
                  </a:lnTo>
                  <a:lnTo>
                    <a:pt x="605917" y="1283844"/>
                  </a:lnTo>
                  <a:lnTo>
                    <a:pt x="621388" y="1274043"/>
                  </a:lnTo>
                  <a:lnTo>
                    <a:pt x="636857" y="1264243"/>
                  </a:lnTo>
                  <a:lnTo>
                    <a:pt x="652302" y="1254442"/>
                  </a:lnTo>
                  <a:lnTo>
                    <a:pt x="667735" y="1244642"/>
                  </a:lnTo>
                  <a:lnTo>
                    <a:pt x="683126" y="1234842"/>
                  </a:lnTo>
                  <a:lnTo>
                    <a:pt x="698483" y="1225041"/>
                  </a:lnTo>
                  <a:lnTo>
                    <a:pt x="713803" y="1215241"/>
                  </a:lnTo>
                  <a:lnTo>
                    <a:pt x="729048" y="1205441"/>
                  </a:lnTo>
                  <a:lnTo>
                    <a:pt x="744264" y="1195640"/>
                  </a:lnTo>
                  <a:lnTo>
                    <a:pt x="759374" y="1185840"/>
                  </a:lnTo>
                  <a:lnTo>
                    <a:pt x="774432" y="1176040"/>
                  </a:lnTo>
                  <a:lnTo>
                    <a:pt x="789408" y="1166239"/>
                  </a:lnTo>
                  <a:lnTo>
                    <a:pt x="804277" y="1156439"/>
                  </a:lnTo>
                  <a:lnTo>
                    <a:pt x="819098" y="1146639"/>
                  </a:lnTo>
                  <a:lnTo>
                    <a:pt x="833748" y="1136838"/>
                  </a:lnTo>
                  <a:lnTo>
                    <a:pt x="848342" y="1127038"/>
                  </a:lnTo>
                  <a:lnTo>
                    <a:pt x="862800" y="1117238"/>
                  </a:lnTo>
                  <a:lnTo>
                    <a:pt x="877137" y="1107437"/>
                  </a:lnTo>
                  <a:lnTo>
                    <a:pt x="891389" y="1097637"/>
                  </a:lnTo>
                  <a:lnTo>
                    <a:pt x="905444" y="1087837"/>
                  </a:lnTo>
                  <a:lnTo>
                    <a:pt x="919429" y="1078036"/>
                  </a:lnTo>
                  <a:lnTo>
                    <a:pt x="933222" y="1068236"/>
                  </a:lnTo>
                  <a:lnTo>
                    <a:pt x="946893" y="1058436"/>
                  </a:lnTo>
                  <a:lnTo>
                    <a:pt x="960436" y="1048635"/>
                  </a:lnTo>
                  <a:lnTo>
                    <a:pt x="973772" y="1038835"/>
                  </a:lnTo>
                  <a:lnTo>
                    <a:pt x="987027" y="1029035"/>
                  </a:lnTo>
                  <a:lnTo>
                    <a:pt x="1000033" y="1019234"/>
                  </a:lnTo>
                  <a:lnTo>
                    <a:pt x="1012927" y="1009434"/>
                  </a:lnTo>
                  <a:lnTo>
                    <a:pt x="1025648" y="999634"/>
                  </a:lnTo>
                  <a:lnTo>
                    <a:pt x="1038165" y="989833"/>
                  </a:lnTo>
                  <a:lnTo>
                    <a:pt x="1050591" y="980033"/>
                  </a:lnTo>
                  <a:lnTo>
                    <a:pt x="1062716" y="970233"/>
                  </a:lnTo>
                  <a:lnTo>
                    <a:pt x="1074748" y="960432"/>
                  </a:lnTo>
                  <a:lnTo>
                    <a:pt x="1086559" y="950632"/>
                  </a:lnTo>
                  <a:lnTo>
                    <a:pt x="1098183" y="940832"/>
                  </a:lnTo>
                  <a:lnTo>
                    <a:pt x="1109676" y="931031"/>
                  </a:lnTo>
                  <a:lnTo>
                    <a:pt x="1120881" y="921231"/>
                  </a:lnTo>
                  <a:lnTo>
                    <a:pt x="1131988" y="911431"/>
                  </a:lnTo>
                  <a:lnTo>
                    <a:pt x="1142830" y="901630"/>
                  </a:lnTo>
                  <a:lnTo>
                    <a:pt x="1153508" y="891830"/>
                  </a:lnTo>
                  <a:lnTo>
                    <a:pt x="1164018" y="882030"/>
                  </a:lnTo>
                  <a:lnTo>
                    <a:pt x="1174263" y="872229"/>
                  </a:lnTo>
                  <a:lnTo>
                    <a:pt x="1184406" y="862429"/>
                  </a:lnTo>
                  <a:lnTo>
                    <a:pt x="1194244" y="852629"/>
                  </a:lnTo>
                  <a:lnTo>
                    <a:pt x="1203950" y="842828"/>
                  </a:lnTo>
                  <a:lnTo>
                    <a:pt x="1213450" y="833028"/>
                  </a:lnTo>
                  <a:lnTo>
                    <a:pt x="1222715" y="823228"/>
                  </a:lnTo>
                  <a:lnTo>
                    <a:pt x="1231878" y="813427"/>
                  </a:lnTo>
                  <a:lnTo>
                    <a:pt x="1240704" y="803627"/>
                  </a:lnTo>
                  <a:lnTo>
                    <a:pt x="1249429" y="793827"/>
                  </a:lnTo>
                  <a:lnTo>
                    <a:pt x="1257918" y="784026"/>
                  </a:lnTo>
                  <a:lnTo>
                    <a:pt x="1266208" y="774226"/>
                  </a:lnTo>
                  <a:lnTo>
                    <a:pt x="1274362" y="764426"/>
                  </a:lnTo>
                  <a:lnTo>
                    <a:pt x="1282220" y="754625"/>
                  </a:lnTo>
                  <a:lnTo>
                    <a:pt x="1289979" y="744825"/>
                  </a:lnTo>
                  <a:lnTo>
                    <a:pt x="1297476" y="735025"/>
                  </a:lnTo>
                  <a:lnTo>
                    <a:pt x="1304811" y="725224"/>
                  </a:lnTo>
                  <a:lnTo>
                    <a:pt x="1311984" y="715424"/>
                  </a:lnTo>
                  <a:lnTo>
                    <a:pt x="1318903" y="705624"/>
                  </a:lnTo>
                  <a:lnTo>
                    <a:pt x="1325727" y="695823"/>
                  </a:lnTo>
                  <a:lnTo>
                    <a:pt x="1332269" y="686023"/>
                  </a:lnTo>
                  <a:lnTo>
                    <a:pt x="1338688" y="676223"/>
                  </a:lnTo>
                  <a:lnTo>
                    <a:pt x="1344923" y="666422"/>
                  </a:lnTo>
                  <a:lnTo>
                    <a:pt x="1350948" y="656622"/>
                  </a:lnTo>
                  <a:lnTo>
                    <a:pt x="1356882" y="646822"/>
                  </a:lnTo>
                  <a:lnTo>
                    <a:pt x="1362523" y="637021"/>
                  </a:lnTo>
                  <a:lnTo>
                    <a:pt x="1368078" y="627221"/>
                  </a:lnTo>
                  <a:lnTo>
                    <a:pt x="1373432" y="617421"/>
                  </a:lnTo>
                  <a:lnTo>
                    <a:pt x="1378620" y="607620"/>
                  </a:lnTo>
                  <a:lnTo>
                    <a:pt x="1383695" y="597820"/>
                  </a:lnTo>
                  <a:lnTo>
                    <a:pt x="1388528" y="588020"/>
                  </a:lnTo>
                  <a:lnTo>
                    <a:pt x="1393280" y="578219"/>
                  </a:lnTo>
                  <a:lnTo>
                    <a:pt x="1397823" y="568419"/>
                  </a:lnTo>
                  <a:lnTo>
                    <a:pt x="1402238" y="558619"/>
                  </a:lnTo>
                  <a:lnTo>
                    <a:pt x="1406527" y="548818"/>
                  </a:lnTo>
                  <a:lnTo>
                    <a:pt x="1410619" y="539018"/>
                  </a:lnTo>
                  <a:lnTo>
                    <a:pt x="1414638" y="529218"/>
                  </a:lnTo>
                  <a:lnTo>
                    <a:pt x="1418445" y="519417"/>
                  </a:lnTo>
                  <a:lnTo>
                    <a:pt x="1422160" y="509617"/>
                  </a:lnTo>
                  <a:lnTo>
                    <a:pt x="1425740" y="499817"/>
                  </a:lnTo>
                  <a:lnTo>
                    <a:pt x="1429165" y="490016"/>
                  </a:lnTo>
                  <a:lnTo>
                    <a:pt x="1432525" y="480216"/>
                  </a:lnTo>
                  <a:lnTo>
                    <a:pt x="1435676" y="470416"/>
                  </a:lnTo>
                  <a:lnTo>
                    <a:pt x="1438766" y="460615"/>
                  </a:lnTo>
                  <a:lnTo>
                    <a:pt x="1441716" y="450815"/>
                  </a:lnTo>
                  <a:lnTo>
                    <a:pt x="1444550" y="441015"/>
                  </a:lnTo>
                  <a:lnTo>
                    <a:pt x="1447308" y="431214"/>
                  </a:lnTo>
                  <a:lnTo>
                    <a:pt x="1449901" y="421414"/>
                  </a:lnTo>
                  <a:lnTo>
                    <a:pt x="1452440" y="411614"/>
                  </a:lnTo>
                  <a:lnTo>
                    <a:pt x="1454841" y="401813"/>
                  </a:lnTo>
                  <a:lnTo>
                    <a:pt x="1457159" y="392013"/>
                  </a:lnTo>
                  <a:lnTo>
                    <a:pt x="1459394" y="382213"/>
                  </a:lnTo>
                  <a:lnTo>
                    <a:pt x="1461503" y="372412"/>
                  </a:lnTo>
                  <a:lnTo>
                    <a:pt x="1463565" y="362612"/>
                  </a:lnTo>
                  <a:lnTo>
                    <a:pt x="1465495" y="352812"/>
                  </a:lnTo>
                  <a:lnTo>
                    <a:pt x="1467367" y="343011"/>
                  </a:lnTo>
                  <a:lnTo>
                    <a:pt x="1469156" y="333211"/>
                  </a:lnTo>
                  <a:lnTo>
                    <a:pt x="1470851" y="323411"/>
                  </a:lnTo>
                  <a:lnTo>
                    <a:pt x="1472506" y="313610"/>
                  </a:lnTo>
                  <a:lnTo>
                    <a:pt x="1474037" y="303810"/>
                  </a:lnTo>
                  <a:lnTo>
                    <a:pt x="1475531" y="294010"/>
                  </a:lnTo>
                  <a:lnTo>
                    <a:pt x="1476944" y="284209"/>
                  </a:lnTo>
                  <a:lnTo>
                    <a:pt x="1478290" y="274409"/>
                  </a:lnTo>
                  <a:lnTo>
                    <a:pt x="1479593" y="264609"/>
                  </a:lnTo>
                  <a:lnTo>
                    <a:pt x="1480801" y="254808"/>
                  </a:lnTo>
                  <a:lnTo>
                    <a:pt x="1481980" y="245008"/>
                  </a:lnTo>
                  <a:lnTo>
                    <a:pt x="1483082" y="235208"/>
                  </a:lnTo>
                  <a:lnTo>
                    <a:pt x="1484138" y="225407"/>
                  </a:lnTo>
                  <a:lnTo>
                    <a:pt x="1485150" y="215607"/>
                  </a:lnTo>
                  <a:lnTo>
                    <a:pt x="1486093" y="205807"/>
                  </a:lnTo>
                  <a:lnTo>
                    <a:pt x="1487011" y="196006"/>
                  </a:lnTo>
                  <a:lnTo>
                    <a:pt x="1487859" y="186206"/>
                  </a:lnTo>
                  <a:lnTo>
                    <a:pt x="1488678" y="176406"/>
                  </a:lnTo>
                  <a:lnTo>
                    <a:pt x="1489453" y="166605"/>
                  </a:lnTo>
                  <a:lnTo>
                    <a:pt x="1490180" y="156805"/>
                  </a:lnTo>
                  <a:lnTo>
                    <a:pt x="1490887" y="147005"/>
                  </a:lnTo>
                  <a:lnTo>
                    <a:pt x="1491531" y="137204"/>
                  </a:lnTo>
                  <a:lnTo>
                    <a:pt x="1492158" y="127404"/>
                  </a:lnTo>
                  <a:lnTo>
                    <a:pt x="1492744" y="117604"/>
                  </a:lnTo>
                  <a:lnTo>
                    <a:pt x="1493298" y="107803"/>
                  </a:lnTo>
                  <a:lnTo>
                    <a:pt x="1493831" y="98003"/>
                  </a:lnTo>
                  <a:lnTo>
                    <a:pt x="1494319" y="88203"/>
                  </a:lnTo>
                  <a:lnTo>
                    <a:pt x="1494792" y="78402"/>
                  </a:lnTo>
                  <a:lnTo>
                    <a:pt x="1495230" y="68602"/>
                  </a:lnTo>
                  <a:lnTo>
                    <a:pt x="1495647" y="58802"/>
                  </a:lnTo>
                  <a:lnTo>
                    <a:pt x="1496043" y="49001"/>
                  </a:lnTo>
                  <a:lnTo>
                    <a:pt x="1496408" y="39201"/>
                  </a:lnTo>
                  <a:lnTo>
                    <a:pt x="1496762" y="29401"/>
                  </a:lnTo>
                  <a:lnTo>
                    <a:pt x="1497085" y="19600"/>
                  </a:lnTo>
                  <a:lnTo>
                    <a:pt x="1497394" y="9800"/>
                  </a:lnTo>
                  <a:lnTo>
                    <a:pt x="1497685" y="0"/>
                  </a:lnTo>
                  <a:lnTo>
                    <a:pt x="1505809" y="0"/>
                  </a:lnTo>
                  <a:lnTo>
                    <a:pt x="1506100" y="9800"/>
                  </a:lnTo>
                  <a:lnTo>
                    <a:pt x="1506409" y="19600"/>
                  </a:lnTo>
                  <a:lnTo>
                    <a:pt x="1506732" y="29401"/>
                  </a:lnTo>
                  <a:lnTo>
                    <a:pt x="1507086" y="39201"/>
                  </a:lnTo>
                  <a:lnTo>
                    <a:pt x="1507450" y="49001"/>
                  </a:lnTo>
                  <a:lnTo>
                    <a:pt x="1507847" y="58802"/>
                  </a:lnTo>
                  <a:lnTo>
                    <a:pt x="1508263" y="68602"/>
                  </a:lnTo>
                  <a:lnTo>
                    <a:pt x="1508701" y="78402"/>
                  </a:lnTo>
                  <a:lnTo>
                    <a:pt x="1509175" y="88203"/>
                  </a:lnTo>
                  <a:lnTo>
                    <a:pt x="1509663" y="98003"/>
                  </a:lnTo>
                  <a:lnTo>
                    <a:pt x="1510195" y="107803"/>
                  </a:lnTo>
                  <a:lnTo>
                    <a:pt x="1510749" y="117604"/>
                  </a:lnTo>
                  <a:lnTo>
                    <a:pt x="1511336" y="127404"/>
                  </a:lnTo>
                  <a:lnTo>
                    <a:pt x="1511962" y="137204"/>
                  </a:lnTo>
                  <a:lnTo>
                    <a:pt x="1512607" y="147005"/>
                  </a:lnTo>
                  <a:lnTo>
                    <a:pt x="1513313" y="156805"/>
                  </a:lnTo>
                  <a:lnTo>
                    <a:pt x="1514040" y="166605"/>
                  </a:lnTo>
                  <a:lnTo>
                    <a:pt x="1514816" y="176406"/>
                  </a:lnTo>
                  <a:lnTo>
                    <a:pt x="1515634" y="186206"/>
                  </a:lnTo>
                  <a:lnTo>
                    <a:pt x="1516483" y="196006"/>
                  </a:lnTo>
                  <a:lnTo>
                    <a:pt x="1517401" y="205807"/>
                  </a:lnTo>
                  <a:lnTo>
                    <a:pt x="1518344" y="215607"/>
                  </a:lnTo>
                  <a:lnTo>
                    <a:pt x="1519355" y="225407"/>
                  </a:lnTo>
                  <a:lnTo>
                    <a:pt x="1520411" y="235208"/>
                  </a:lnTo>
                  <a:lnTo>
                    <a:pt x="1521513" y="245008"/>
                  </a:lnTo>
                  <a:lnTo>
                    <a:pt x="1522692" y="254808"/>
                  </a:lnTo>
                  <a:lnTo>
                    <a:pt x="1523901" y="264609"/>
                  </a:lnTo>
                  <a:lnTo>
                    <a:pt x="1525203" y="274409"/>
                  </a:lnTo>
                  <a:lnTo>
                    <a:pt x="1526549" y="284209"/>
                  </a:lnTo>
                  <a:lnTo>
                    <a:pt x="1527962" y="294010"/>
                  </a:lnTo>
                  <a:lnTo>
                    <a:pt x="1529457" y="303810"/>
                  </a:lnTo>
                  <a:lnTo>
                    <a:pt x="1530988" y="313610"/>
                  </a:lnTo>
                  <a:lnTo>
                    <a:pt x="1532643" y="323411"/>
                  </a:lnTo>
                  <a:lnTo>
                    <a:pt x="1534338" y="333211"/>
                  </a:lnTo>
                  <a:lnTo>
                    <a:pt x="1536126" y="343011"/>
                  </a:lnTo>
                  <a:lnTo>
                    <a:pt x="1537999" y="352812"/>
                  </a:lnTo>
                  <a:lnTo>
                    <a:pt x="1539928" y="362612"/>
                  </a:lnTo>
                  <a:lnTo>
                    <a:pt x="1541991" y="372412"/>
                  </a:lnTo>
                  <a:lnTo>
                    <a:pt x="1544099" y="382213"/>
                  </a:lnTo>
                  <a:lnTo>
                    <a:pt x="1546335" y="392013"/>
                  </a:lnTo>
                  <a:lnTo>
                    <a:pt x="1548652" y="401813"/>
                  </a:lnTo>
                  <a:lnTo>
                    <a:pt x="1551053" y="411614"/>
                  </a:lnTo>
                  <a:lnTo>
                    <a:pt x="1553593" y="421414"/>
                  </a:lnTo>
                  <a:lnTo>
                    <a:pt x="1556185" y="431214"/>
                  </a:lnTo>
                  <a:lnTo>
                    <a:pt x="1558944" y="441015"/>
                  </a:lnTo>
                  <a:lnTo>
                    <a:pt x="1561778" y="450815"/>
                  </a:lnTo>
                  <a:lnTo>
                    <a:pt x="1564728" y="460615"/>
                  </a:lnTo>
                  <a:lnTo>
                    <a:pt x="1567818" y="470416"/>
                  </a:lnTo>
                  <a:lnTo>
                    <a:pt x="1570969" y="480216"/>
                  </a:lnTo>
                  <a:lnTo>
                    <a:pt x="1574328" y="490016"/>
                  </a:lnTo>
                  <a:lnTo>
                    <a:pt x="1577754" y="499817"/>
                  </a:lnTo>
                  <a:lnTo>
                    <a:pt x="1581333" y="509617"/>
                  </a:lnTo>
                  <a:lnTo>
                    <a:pt x="1585048" y="519417"/>
                  </a:lnTo>
                  <a:lnTo>
                    <a:pt x="1588855" y="529218"/>
                  </a:lnTo>
                  <a:lnTo>
                    <a:pt x="1592875" y="539018"/>
                  </a:lnTo>
                  <a:lnTo>
                    <a:pt x="1596967" y="548818"/>
                  </a:lnTo>
                  <a:lnTo>
                    <a:pt x="1601255" y="558619"/>
                  </a:lnTo>
                  <a:lnTo>
                    <a:pt x="1605671" y="568419"/>
                  </a:lnTo>
                  <a:lnTo>
                    <a:pt x="1610214" y="578219"/>
                  </a:lnTo>
                  <a:lnTo>
                    <a:pt x="1614966" y="588020"/>
                  </a:lnTo>
                  <a:lnTo>
                    <a:pt x="1619798" y="597820"/>
                  </a:lnTo>
                  <a:lnTo>
                    <a:pt x="1624874" y="607620"/>
                  </a:lnTo>
                  <a:lnTo>
                    <a:pt x="1630061" y="617421"/>
                  </a:lnTo>
                  <a:lnTo>
                    <a:pt x="1635416" y="627221"/>
                  </a:lnTo>
                  <a:lnTo>
                    <a:pt x="1640971" y="637021"/>
                  </a:lnTo>
                  <a:lnTo>
                    <a:pt x="1646612" y="646822"/>
                  </a:lnTo>
                  <a:lnTo>
                    <a:pt x="1652546" y="656622"/>
                  </a:lnTo>
                  <a:lnTo>
                    <a:pt x="1658571" y="666422"/>
                  </a:lnTo>
                  <a:lnTo>
                    <a:pt x="1664806" y="676223"/>
                  </a:lnTo>
                  <a:lnTo>
                    <a:pt x="1671225" y="686023"/>
                  </a:lnTo>
                  <a:lnTo>
                    <a:pt x="1677767" y="695823"/>
                  </a:lnTo>
                  <a:lnTo>
                    <a:pt x="1684591" y="705624"/>
                  </a:lnTo>
                  <a:lnTo>
                    <a:pt x="1691510" y="715424"/>
                  </a:lnTo>
                  <a:lnTo>
                    <a:pt x="1698683" y="725224"/>
                  </a:lnTo>
                  <a:lnTo>
                    <a:pt x="1706018" y="735025"/>
                  </a:lnTo>
                  <a:lnTo>
                    <a:pt x="1713514" y="744825"/>
                  </a:lnTo>
                  <a:lnTo>
                    <a:pt x="1721273" y="754625"/>
                  </a:lnTo>
                  <a:lnTo>
                    <a:pt x="1729131" y="764426"/>
                  </a:lnTo>
                  <a:lnTo>
                    <a:pt x="1737286" y="774226"/>
                  </a:lnTo>
                  <a:lnTo>
                    <a:pt x="1745576" y="784026"/>
                  </a:lnTo>
                  <a:lnTo>
                    <a:pt x="1754064" y="793827"/>
                  </a:lnTo>
                  <a:lnTo>
                    <a:pt x="1762790" y="803627"/>
                  </a:lnTo>
                  <a:lnTo>
                    <a:pt x="1771616" y="813427"/>
                  </a:lnTo>
                  <a:lnTo>
                    <a:pt x="1780778" y="823228"/>
                  </a:lnTo>
                  <a:lnTo>
                    <a:pt x="1790044" y="833028"/>
                  </a:lnTo>
                  <a:lnTo>
                    <a:pt x="1799544" y="842828"/>
                  </a:lnTo>
                  <a:lnTo>
                    <a:pt x="1809249" y="852629"/>
                  </a:lnTo>
                  <a:lnTo>
                    <a:pt x="1819087" y="862429"/>
                  </a:lnTo>
                  <a:lnTo>
                    <a:pt x="1829231" y="872229"/>
                  </a:lnTo>
                  <a:lnTo>
                    <a:pt x="1839475" y="882030"/>
                  </a:lnTo>
                  <a:lnTo>
                    <a:pt x="1849985" y="891830"/>
                  </a:lnTo>
                  <a:lnTo>
                    <a:pt x="1860663" y="901630"/>
                  </a:lnTo>
                  <a:lnTo>
                    <a:pt x="1871505" y="911431"/>
                  </a:lnTo>
                  <a:lnTo>
                    <a:pt x="1882612" y="921231"/>
                  </a:lnTo>
                  <a:lnTo>
                    <a:pt x="1893817" y="931031"/>
                  </a:lnTo>
                  <a:lnTo>
                    <a:pt x="1905311" y="940832"/>
                  </a:lnTo>
                  <a:lnTo>
                    <a:pt x="1916934" y="950632"/>
                  </a:lnTo>
                  <a:lnTo>
                    <a:pt x="1928746" y="960432"/>
                  </a:lnTo>
                  <a:lnTo>
                    <a:pt x="1940778" y="970233"/>
                  </a:lnTo>
                  <a:lnTo>
                    <a:pt x="1952903" y="980033"/>
                  </a:lnTo>
                  <a:lnTo>
                    <a:pt x="1965329" y="989833"/>
                  </a:lnTo>
                  <a:lnTo>
                    <a:pt x="1977846" y="999634"/>
                  </a:lnTo>
                  <a:lnTo>
                    <a:pt x="1990566" y="1009434"/>
                  </a:lnTo>
                  <a:lnTo>
                    <a:pt x="2003461" y="1019234"/>
                  </a:lnTo>
                  <a:lnTo>
                    <a:pt x="2016466" y="1029035"/>
                  </a:lnTo>
                  <a:lnTo>
                    <a:pt x="2029722" y="1038835"/>
                  </a:lnTo>
                  <a:lnTo>
                    <a:pt x="2043057" y="1048635"/>
                  </a:lnTo>
                  <a:lnTo>
                    <a:pt x="2056600" y="1058436"/>
                  </a:lnTo>
                  <a:lnTo>
                    <a:pt x="2070271" y="1068236"/>
                  </a:lnTo>
                  <a:lnTo>
                    <a:pt x="2084064" y="1078036"/>
                  </a:lnTo>
                  <a:lnTo>
                    <a:pt x="2098050" y="1087837"/>
                  </a:lnTo>
                  <a:lnTo>
                    <a:pt x="2112104" y="1097637"/>
                  </a:lnTo>
                  <a:lnTo>
                    <a:pt x="2126356" y="1107437"/>
                  </a:lnTo>
                  <a:lnTo>
                    <a:pt x="2140693" y="1117238"/>
                  </a:lnTo>
                  <a:lnTo>
                    <a:pt x="2155151" y="1127038"/>
                  </a:lnTo>
                  <a:lnTo>
                    <a:pt x="2169745" y="1136838"/>
                  </a:lnTo>
                  <a:lnTo>
                    <a:pt x="2184396" y="1146639"/>
                  </a:lnTo>
                  <a:lnTo>
                    <a:pt x="2199217" y="1156439"/>
                  </a:lnTo>
                  <a:lnTo>
                    <a:pt x="2214086" y="1166239"/>
                  </a:lnTo>
                  <a:lnTo>
                    <a:pt x="2229061" y="1176040"/>
                  </a:lnTo>
                  <a:lnTo>
                    <a:pt x="2244119" y="1185840"/>
                  </a:lnTo>
                  <a:lnTo>
                    <a:pt x="2259230" y="1195640"/>
                  </a:lnTo>
                  <a:lnTo>
                    <a:pt x="2274445" y="1205441"/>
                  </a:lnTo>
                  <a:lnTo>
                    <a:pt x="2289691" y="1215241"/>
                  </a:lnTo>
                  <a:lnTo>
                    <a:pt x="2305010" y="1225041"/>
                  </a:lnTo>
                  <a:lnTo>
                    <a:pt x="2320367" y="1234842"/>
                  </a:lnTo>
                  <a:lnTo>
                    <a:pt x="2335759" y="1244642"/>
                  </a:lnTo>
                  <a:lnTo>
                    <a:pt x="2351192" y="1254442"/>
                  </a:lnTo>
                  <a:lnTo>
                    <a:pt x="2366637" y="1264243"/>
                  </a:lnTo>
                  <a:lnTo>
                    <a:pt x="2382106" y="1274043"/>
                  </a:lnTo>
                  <a:lnTo>
                    <a:pt x="2397576" y="1283844"/>
                  </a:lnTo>
                  <a:lnTo>
                    <a:pt x="2413048" y="1293644"/>
                  </a:lnTo>
                  <a:lnTo>
                    <a:pt x="2428505" y="1303444"/>
                  </a:lnTo>
                  <a:lnTo>
                    <a:pt x="2443954" y="1313245"/>
                  </a:lnTo>
                  <a:lnTo>
                    <a:pt x="2459358" y="1323045"/>
                  </a:lnTo>
                  <a:lnTo>
                    <a:pt x="2474739" y="1332845"/>
                  </a:lnTo>
                  <a:lnTo>
                    <a:pt x="2490071" y="1342646"/>
                  </a:lnTo>
                  <a:lnTo>
                    <a:pt x="2505342" y="1352446"/>
                  </a:lnTo>
                  <a:lnTo>
                    <a:pt x="2520576" y="1362246"/>
                  </a:lnTo>
                  <a:lnTo>
                    <a:pt x="2535695" y="1372047"/>
                  </a:lnTo>
                  <a:lnTo>
                    <a:pt x="2550771" y="1381847"/>
                  </a:lnTo>
                  <a:lnTo>
                    <a:pt x="2565728" y="1391647"/>
                  </a:lnTo>
                  <a:lnTo>
                    <a:pt x="2580593" y="1401448"/>
                  </a:lnTo>
                  <a:lnTo>
                    <a:pt x="2595371" y="1411248"/>
                  </a:lnTo>
                  <a:lnTo>
                    <a:pt x="2609981" y="1421048"/>
                  </a:lnTo>
                  <a:lnTo>
                    <a:pt x="2624525" y="1430849"/>
                  </a:lnTo>
                  <a:lnTo>
                    <a:pt x="2638863" y="1440649"/>
                  </a:lnTo>
                  <a:lnTo>
                    <a:pt x="2653092" y="1450449"/>
                  </a:lnTo>
                  <a:lnTo>
                    <a:pt x="2667169" y="1460250"/>
                  </a:lnTo>
                  <a:lnTo>
                    <a:pt x="2681038" y="1470050"/>
                  </a:lnTo>
                  <a:lnTo>
                    <a:pt x="2694819" y="1479850"/>
                  </a:lnTo>
                  <a:lnTo>
                    <a:pt x="2708291" y="1489651"/>
                  </a:lnTo>
                  <a:lnTo>
                    <a:pt x="2721651" y="1499451"/>
                  </a:lnTo>
                  <a:lnTo>
                    <a:pt x="2734779" y="1509251"/>
                  </a:lnTo>
                  <a:lnTo>
                    <a:pt x="2747676" y="1519052"/>
                  </a:lnTo>
                  <a:lnTo>
                    <a:pt x="2760433" y="1528852"/>
                  </a:lnTo>
                  <a:lnTo>
                    <a:pt x="2772822" y="1538652"/>
                  </a:lnTo>
                  <a:lnTo>
                    <a:pt x="2785086" y="1548453"/>
                  </a:lnTo>
                  <a:lnTo>
                    <a:pt x="2797022" y="1558253"/>
                  </a:lnTo>
                  <a:lnTo>
                    <a:pt x="2808721" y="1568053"/>
                  </a:lnTo>
                  <a:lnTo>
                    <a:pt x="2820207" y="1577854"/>
                  </a:lnTo>
                  <a:lnTo>
                    <a:pt x="2831301" y="1587654"/>
                  </a:lnTo>
                  <a:lnTo>
                    <a:pt x="2842249" y="1597454"/>
                  </a:lnTo>
                  <a:lnTo>
                    <a:pt x="2852761" y="1607255"/>
                  </a:lnTo>
                  <a:lnTo>
                    <a:pt x="2863051" y="1617055"/>
                  </a:lnTo>
                  <a:lnTo>
                    <a:pt x="2873041" y="1626855"/>
                  </a:lnTo>
                  <a:lnTo>
                    <a:pt x="2882635" y="1636656"/>
                  </a:lnTo>
                  <a:lnTo>
                    <a:pt x="2892066" y="1646456"/>
                  </a:lnTo>
                  <a:lnTo>
                    <a:pt x="2900945" y="1656256"/>
                  </a:lnTo>
                  <a:lnTo>
                    <a:pt x="2909633" y="1666057"/>
                  </a:lnTo>
                  <a:lnTo>
                    <a:pt x="2917927" y="1675857"/>
                  </a:lnTo>
                  <a:lnTo>
                    <a:pt x="2925841" y="1685657"/>
                  </a:lnTo>
                  <a:lnTo>
                    <a:pt x="2933531" y="1695458"/>
                  </a:lnTo>
                  <a:lnTo>
                    <a:pt x="2940642" y="1705258"/>
                  </a:lnTo>
                  <a:lnTo>
                    <a:pt x="2947564" y="1715058"/>
                  </a:lnTo>
                  <a:lnTo>
                    <a:pt x="2953993" y="1724859"/>
                  </a:lnTo>
                  <a:lnTo>
                    <a:pt x="2960078" y="1734659"/>
                  </a:lnTo>
                  <a:lnTo>
                    <a:pt x="2965855" y="1744459"/>
                  </a:lnTo>
                  <a:lnTo>
                    <a:pt x="2971081" y="1754260"/>
                  </a:lnTo>
                  <a:lnTo>
                    <a:pt x="2976106" y="1764060"/>
                  </a:lnTo>
                  <a:lnTo>
                    <a:pt x="2980543" y="1773860"/>
                  </a:lnTo>
                  <a:lnTo>
                    <a:pt x="2984686" y="1783661"/>
                  </a:lnTo>
                  <a:lnTo>
                    <a:pt x="2988439" y="1793461"/>
                  </a:lnTo>
                  <a:lnTo>
                    <a:pt x="2991686" y="1803261"/>
                  </a:lnTo>
                  <a:lnTo>
                    <a:pt x="2994726" y="1813062"/>
                  </a:lnTo>
                  <a:lnTo>
                    <a:pt x="2997091" y="1822862"/>
                  </a:lnTo>
                  <a:lnTo>
                    <a:pt x="2999224" y="1832662"/>
                  </a:lnTo>
                  <a:lnTo>
                    <a:pt x="3000889" y="1842463"/>
                  </a:lnTo>
                  <a:lnTo>
                    <a:pt x="3002112" y="1852263"/>
                  </a:lnTo>
                  <a:lnTo>
                    <a:pt x="3003077" y="1862063"/>
                  </a:lnTo>
                  <a:lnTo>
                    <a:pt x="3003390" y="1871864"/>
                  </a:lnTo>
                  <a:lnTo>
                    <a:pt x="3003494" y="1881664"/>
                  </a:lnTo>
                  <a:lnTo>
                    <a:pt x="3003065" y="1891464"/>
                  </a:lnTo>
                  <a:lnTo>
                    <a:pt x="3002267" y="1901265"/>
                  </a:lnTo>
                  <a:lnTo>
                    <a:pt x="3001147" y="1911065"/>
                  </a:lnTo>
                  <a:lnTo>
                    <a:pt x="2999458" y="1920865"/>
                  </a:lnTo>
                  <a:lnTo>
                    <a:pt x="2997565" y="1930666"/>
                  </a:lnTo>
                  <a:lnTo>
                    <a:pt x="2995091" y="1940466"/>
                  </a:lnTo>
                  <a:lnTo>
                    <a:pt x="2992329" y="1950266"/>
                  </a:lnTo>
                  <a:lnTo>
                    <a:pt x="2989194" y="1960067"/>
                  </a:lnTo>
                  <a:lnTo>
                    <a:pt x="2985584" y="1969867"/>
                  </a:lnTo>
                  <a:lnTo>
                    <a:pt x="2981781" y="1979667"/>
                  </a:lnTo>
                  <a:lnTo>
                    <a:pt x="2977370" y="1989468"/>
                  </a:lnTo>
                  <a:lnTo>
                    <a:pt x="2972754" y="1999268"/>
                  </a:lnTo>
                  <a:lnTo>
                    <a:pt x="2967732" y="2009068"/>
                  </a:lnTo>
                  <a:lnTo>
                    <a:pt x="2962334" y="2018869"/>
                  </a:lnTo>
                  <a:lnTo>
                    <a:pt x="2956721" y="2028669"/>
                  </a:lnTo>
                  <a:lnTo>
                    <a:pt x="2950576" y="2038469"/>
                  </a:lnTo>
                  <a:lnTo>
                    <a:pt x="2944265" y="2048270"/>
                  </a:lnTo>
                  <a:lnTo>
                    <a:pt x="2937540" y="2058070"/>
                  </a:lnTo>
                  <a:lnTo>
                    <a:pt x="2930536" y="2067870"/>
                  </a:lnTo>
                  <a:lnTo>
                    <a:pt x="2923293" y="2077671"/>
                  </a:lnTo>
                  <a:lnTo>
                    <a:pt x="2915638" y="2087471"/>
                  </a:lnTo>
                  <a:lnTo>
                    <a:pt x="2907840" y="2097271"/>
                  </a:lnTo>
                  <a:lnTo>
                    <a:pt x="2899645" y="2107072"/>
                  </a:lnTo>
                  <a:lnTo>
                    <a:pt x="2891261" y="2116872"/>
                  </a:lnTo>
                  <a:lnTo>
                    <a:pt x="2882636" y="2126672"/>
                  </a:lnTo>
                  <a:lnTo>
                    <a:pt x="2873716" y="2136473"/>
                  </a:lnTo>
                  <a:lnTo>
                    <a:pt x="2864678" y="2146273"/>
                  </a:lnTo>
                  <a:lnTo>
                    <a:pt x="2855290" y="2156073"/>
                  </a:lnTo>
                  <a:lnTo>
                    <a:pt x="2845789" y="2165874"/>
                  </a:lnTo>
                  <a:lnTo>
                    <a:pt x="2836070" y="2175674"/>
                  </a:lnTo>
                  <a:lnTo>
                    <a:pt x="2826162" y="2185474"/>
                  </a:lnTo>
                  <a:lnTo>
                    <a:pt x="2816148" y="2195275"/>
                  </a:lnTo>
                  <a:lnTo>
                    <a:pt x="2805891" y="2205075"/>
                  </a:lnTo>
                  <a:lnTo>
                    <a:pt x="2795565" y="2214875"/>
                  </a:lnTo>
                  <a:lnTo>
                    <a:pt x="2785070" y="2224676"/>
                  </a:lnTo>
                  <a:lnTo>
                    <a:pt x="2774476" y="2234476"/>
                  </a:lnTo>
                  <a:lnTo>
                    <a:pt x="2763797" y="2244276"/>
                  </a:lnTo>
                  <a:lnTo>
                    <a:pt x="2752995" y="2254077"/>
                  </a:lnTo>
                  <a:lnTo>
                    <a:pt x="2742154" y="2263877"/>
                  </a:lnTo>
                  <a:lnTo>
                    <a:pt x="2731220" y="2273677"/>
                  </a:lnTo>
                  <a:lnTo>
                    <a:pt x="2720255" y="2283478"/>
                  </a:lnTo>
                  <a:lnTo>
                    <a:pt x="2709251" y="2293278"/>
                  </a:lnTo>
                  <a:lnTo>
                    <a:pt x="2698224" y="2303078"/>
                  </a:lnTo>
                  <a:lnTo>
                    <a:pt x="2687188" y="2312879"/>
                  </a:lnTo>
                  <a:lnTo>
                    <a:pt x="2676158" y="2322679"/>
                  </a:lnTo>
                  <a:lnTo>
                    <a:pt x="2665144" y="2332479"/>
                  </a:lnTo>
                  <a:lnTo>
                    <a:pt x="2654158" y="2342280"/>
                  </a:lnTo>
                  <a:lnTo>
                    <a:pt x="2643225" y="2352080"/>
                  </a:lnTo>
                  <a:lnTo>
                    <a:pt x="2632320" y="2361880"/>
                  </a:lnTo>
                  <a:lnTo>
                    <a:pt x="2621527" y="2371681"/>
                  </a:lnTo>
                  <a:lnTo>
                    <a:pt x="2610779" y="2381481"/>
                  </a:lnTo>
                  <a:lnTo>
                    <a:pt x="2600146" y="2391281"/>
                  </a:lnTo>
                  <a:lnTo>
                    <a:pt x="2589617" y="2401082"/>
                  </a:lnTo>
                  <a:lnTo>
                    <a:pt x="2579174" y="2410882"/>
                  </a:lnTo>
                  <a:lnTo>
                    <a:pt x="2568921" y="2420682"/>
                  </a:lnTo>
                  <a:lnTo>
                    <a:pt x="2558740" y="2430483"/>
                  </a:lnTo>
                  <a:lnTo>
                    <a:pt x="2548779" y="2440283"/>
                  </a:lnTo>
                  <a:lnTo>
                    <a:pt x="2538947" y="2450083"/>
                  </a:lnTo>
                  <a:lnTo>
                    <a:pt x="2529275" y="2459884"/>
                  </a:lnTo>
                  <a:lnTo>
                    <a:pt x="2519843" y="2469684"/>
                  </a:lnTo>
                  <a:lnTo>
                    <a:pt x="2510509" y="2479484"/>
                  </a:lnTo>
                  <a:lnTo>
                    <a:pt x="2501509" y="2489285"/>
                  </a:lnTo>
                  <a:lnTo>
                    <a:pt x="2492641" y="2499085"/>
                  </a:lnTo>
                  <a:lnTo>
                    <a:pt x="2484020" y="2508885"/>
                  </a:lnTo>
                  <a:lnTo>
                    <a:pt x="2475663" y="2518686"/>
                  </a:lnTo>
                  <a:lnTo>
                    <a:pt x="2467448" y="2528486"/>
                  </a:lnTo>
                  <a:lnTo>
                    <a:pt x="2459644" y="2538286"/>
                  </a:lnTo>
                  <a:lnTo>
                    <a:pt x="2451975" y="2548087"/>
                  </a:lnTo>
                  <a:lnTo>
                    <a:pt x="2444649" y="2557887"/>
                  </a:lnTo>
                  <a:lnTo>
                    <a:pt x="2437586" y="2567688"/>
                  </a:lnTo>
                  <a:lnTo>
                    <a:pt x="2430737" y="2577488"/>
                  </a:lnTo>
                  <a:lnTo>
                    <a:pt x="2424315" y="2587288"/>
                  </a:lnTo>
                  <a:lnTo>
                    <a:pt x="2418045" y="2597089"/>
                  </a:lnTo>
                  <a:lnTo>
                    <a:pt x="2412215" y="2606889"/>
                  </a:lnTo>
                  <a:lnTo>
                    <a:pt x="2406627" y="2616689"/>
                  </a:lnTo>
                  <a:lnTo>
                    <a:pt x="2401333" y="2626490"/>
                  </a:lnTo>
                  <a:lnTo>
                    <a:pt x="2396455" y="2636290"/>
                  </a:lnTo>
                  <a:lnTo>
                    <a:pt x="2391743" y="2646090"/>
                  </a:lnTo>
                  <a:lnTo>
                    <a:pt x="2387567" y="2655891"/>
                  </a:lnTo>
                  <a:lnTo>
                    <a:pt x="2383595" y="2665691"/>
                  </a:lnTo>
                  <a:lnTo>
                    <a:pt x="2379996" y="2675491"/>
                  </a:lnTo>
                  <a:lnTo>
                    <a:pt x="2376783" y="2685292"/>
                  </a:lnTo>
                  <a:lnTo>
                    <a:pt x="2373772" y="2695092"/>
                  </a:lnTo>
                  <a:lnTo>
                    <a:pt x="2371332" y="2704892"/>
                  </a:lnTo>
                  <a:lnTo>
                    <a:pt x="2369073" y="2714693"/>
                  </a:lnTo>
                  <a:lnTo>
                    <a:pt x="2367263" y="2724493"/>
                  </a:lnTo>
                  <a:lnTo>
                    <a:pt x="2365791" y="2734293"/>
                  </a:lnTo>
                  <a:lnTo>
                    <a:pt x="2364589" y="2744094"/>
                  </a:lnTo>
                  <a:lnTo>
                    <a:pt x="2363911" y="2753894"/>
                  </a:lnTo>
                  <a:lnTo>
                    <a:pt x="2363417" y="2763694"/>
                  </a:lnTo>
                  <a:lnTo>
                    <a:pt x="2363439" y="2773495"/>
                  </a:lnTo>
                  <a:lnTo>
                    <a:pt x="2363741" y="2783295"/>
                  </a:lnTo>
                  <a:lnTo>
                    <a:pt x="2364375" y="2793095"/>
                  </a:lnTo>
                  <a:lnTo>
                    <a:pt x="2365471" y="2802896"/>
                  </a:lnTo>
                  <a:lnTo>
                    <a:pt x="2366749" y="2812696"/>
                  </a:lnTo>
                  <a:lnTo>
                    <a:pt x="2368596" y="2822496"/>
                  </a:lnTo>
                  <a:lnTo>
                    <a:pt x="2370659" y="2832297"/>
                  </a:lnTo>
                  <a:lnTo>
                    <a:pt x="2373104" y="2842097"/>
                  </a:lnTo>
                  <a:lnTo>
                    <a:pt x="2375939" y="2851897"/>
                  </a:lnTo>
                  <a:lnTo>
                    <a:pt x="2378974" y="2861698"/>
                  </a:lnTo>
                  <a:lnTo>
                    <a:pt x="2382566" y="2871498"/>
                  </a:lnTo>
                  <a:lnTo>
                    <a:pt x="2386329" y="2881298"/>
                  </a:lnTo>
                  <a:lnTo>
                    <a:pt x="2390512" y="2891099"/>
                  </a:lnTo>
                  <a:lnTo>
                    <a:pt x="2395006" y="2900899"/>
                  </a:lnTo>
                  <a:lnTo>
                    <a:pt x="2399742" y="2910699"/>
                  </a:lnTo>
                  <a:lnTo>
                    <a:pt x="2404942" y="2920500"/>
                  </a:lnTo>
                  <a:lnTo>
                    <a:pt x="2410301" y="2930300"/>
                  </a:lnTo>
                  <a:lnTo>
                    <a:pt x="2416095" y="2940100"/>
                  </a:lnTo>
                  <a:lnTo>
                    <a:pt x="2422121" y="2949901"/>
                  </a:lnTo>
                  <a:lnTo>
                    <a:pt x="2428417" y="2959701"/>
                  </a:lnTo>
                  <a:lnTo>
                    <a:pt x="2435077" y="2969501"/>
                  </a:lnTo>
                  <a:lnTo>
                    <a:pt x="2441880" y="2979302"/>
                  </a:lnTo>
                  <a:lnTo>
                    <a:pt x="2449111" y="2989102"/>
                  </a:lnTo>
                  <a:lnTo>
                    <a:pt x="2456497" y="2998902"/>
                  </a:lnTo>
                  <a:lnTo>
                    <a:pt x="2464158" y="3008703"/>
                  </a:lnTo>
                  <a:lnTo>
                    <a:pt x="2472087" y="3018503"/>
                  </a:lnTo>
                  <a:lnTo>
                    <a:pt x="2480152" y="3028303"/>
                  </a:lnTo>
                  <a:lnTo>
                    <a:pt x="2488578" y="3038104"/>
                  </a:lnTo>
                  <a:lnTo>
                    <a:pt x="2497109" y="3047904"/>
                  </a:lnTo>
                  <a:lnTo>
                    <a:pt x="2505894" y="3057704"/>
                  </a:lnTo>
                  <a:lnTo>
                    <a:pt x="2514855" y="3067505"/>
                  </a:lnTo>
                  <a:lnTo>
                    <a:pt x="2523951" y="3077305"/>
                  </a:lnTo>
                  <a:lnTo>
                    <a:pt x="2533289" y="3087105"/>
                  </a:lnTo>
                  <a:lnTo>
                    <a:pt x="2542705" y="3096906"/>
                  </a:lnTo>
                  <a:lnTo>
                    <a:pt x="2552324" y="3106706"/>
                  </a:lnTo>
                  <a:lnTo>
                    <a:pt x="2562039" y="3116506"/>
                  </a:lnTo>
                  <a:lnTo>
                    <a:pt x="2571864" y="3126307"/>
                  </a:lnTo>
                  <a:lnTo>
                    <a:pt x="2581818" y="3136107"/>
                  </a:lnTo>
                  <a:lnTo>
                    <a:pt x="2591819" y="3145907"/>
                  </a:lnTo>
                  <a:lnTo>
                    <a:pt x="2601941" y="3155708"/>
                  </a:lnTo>
                  <a:lnTo>
                    <a:pt x="2612094" y="3165508"/>
                  </a:lnTo>
                  <a:lnTo>
                    <a:pt x="2622303" y="3175308"/>
                  </a:lnTo>
                  <a:lnTo>
                    <a:pt x="2632542" y="3185109"/>
                  </a:lnTo>
                  <a:lnTo>
                    <a:pt x="2642796" y="3194909"/>
                  </a:lnTo>
                  <a:lnTo>
                    <a:pt x="2653052" y="3204709"/>
                  </a:lnTo>
                  <a:lnTo>
                    <a:pt x="2663297" y="3214510"/>
                  </a:lnTo>
                  <a:lnTo>
                    <a:pt x="2673512" y="3224310"/>
                  </a:lnTo>
                  <a:lnTo>
                    <a:pt x="2683677" y="3234110"/>
                  </a:lnTo>
                  <a:lnTo>
                    <a:pt x="2693805" y="3243911"/>
                  </a:lnTo>
                  <a:lnTo>
                    <a:pt x="2703819" y="3253711"/>
                  </a:lnTo>
                  <a:lnTo>
                    <a:pt x="2713785" y="3263511"/>
                  </a:lnTo>
                  <a:lnTo>
                    <a:pt x="2723604" y="3273312"/>
                  </a:lnTo>
                  <a:lnTo>
                    <a:pt x="2733318" y="3283112"/>
                  </a:lnTo>
                  <a:lnTo>
                    <a:pt x="2742914" y="3292912"/>
                  </a:lnTo>
                  <a:lnTo>
                    <a:pt x="2752302" y="3302713"/>
                  </a:lnTo>
                  <a:lnTo>
                    <a:pt x="2761607" y="3312513"/>
                  </a:lnTo>
                  <a:lnTo>
                    <a:pt x="2770619" y="3322313"/>
                  </a:lnTo>
                  <a:lnTo>
                    <a:pt x="2779496" y="3332114"/>
                  </a:lnTo>
                  <a:lnTo>
                    <a:pt x="2788148" y="3341914"/>
                  </a:lnTo>
                  <a:lnTo>
                    <a:pt x="2796527" y="3351714"/>
                  </a:lnTo>
                  <a:lnTo>
                    <a:pt x="2804774" y="3361515"/>
                  </a:lnTo>
                  <a:lnTo>
                    <a:pt x="2812584" y="3371315"/>
                  </a:lnTo>
                  <a:lnTo>
                    <a:pt x="2820247" y="3381115"/>
                  </a:lnTo>
                  <a:lnTo>
                    <a:pt x="2827552" y="3390916"/>
                  </a:lnTo>
                  <a:lnTo>
                    <a:pt x="2834551" y="3400716"/>
                  </a:lnTo>
                  <a:lnTo>
                    <a:pt x="2841323" y="3410516"/>
                  </a:lnTo>
                  <a:lnTo>
                    <a:pt x="2847593" y="3420317"/>
                  </a:lnTo>
                  <a:lnTo>
                    <a:pt x="2853684" y="3430117"/>
                  </a:lnTo>
                  <a:lnTo>
                    <a:pt x="2859270" y="3439917"/>
                  </a:lnTo>
                  <a:lnTo>
                    <a:pt x="2864547" y="3449718"/>
                  </a:lnTo>
                  <a:lnTo>
                    <a:pt x="2869484" y="3459518"/>
                  </a:lnTo>
                  <a:lnTo>
                    <a:pt x="2873890" y="3469318"/>
                  </a:lnTo>
                  <a:lnTo>
                    <a:pt x="2878089" y="3479119"/>
                  </a:lnTo>
                  <a:lnTo>
                    <a:pt x="2881626" y="3488919"/>
                  </a:lnTo>
                  <a:lnTo>
                    <a:pt x="2884883" y="3498719"/>
                  </a:lnTo>
                  <a:lnTo>
                    <a:pt x="2887675" y="3508520"/>
                  </a:lnTo>
                  <a:lnTo>
                    <a:pt x="2889945" y="3518320"/>
                  </a:lnTo>
                  <a:lnTo>
                    <a:pt x="2891965" y="3528120"/>
                  </a:lnTo>
                  <a:lnTo>
                    <a:pt x="2893207" y="3537921"/>
                  </a:lnTo>
                  <a:lnTo>
                    <a:pt x="2894205" y="3547721"/>
                  </a:lnTo>
                  <a:lnTo>
                    <a:pt x="2894612" y="3557521"/>
                  </a:lnTo>
                  <a:lnTo>
                    <a:pt x="2894538" y="3567322"/>
                  </a:lnTo>
                  <a:lnTo>
                    <a:pt x="2894111" y="3577122"/>
                  </a:lnTo>
                  <a:lnTo>
                    <a:pt x="2892939" y="3586922"/>
                  </a:lnTo>
                  <a:lnTo>
                    <a:pt x="2891509" y="3596723"/>
                  </a:lnTo>
                  <a:lnTo>
                    <a:pt x="2889375" y="3606523"/>
                  </a:lnTo>
                  <a:lnTo>
                    <a:pt x="2886824" y="3616323"/>
                  </a:lnTo>
                  <a:lnTo>
                    <a:pt x="2883823" y="3626124"/>
                  </a:lnTo>
                  <a:lnTo>
                    <a:pt x="2880143" y="3635924"/>
                  </a:lnTo>
                  <a:lnTo>
                    <a:pt x="2876201" y="3645724"/>
                  </a:lnTo>
                  <a:lnTo>
                    <a:pt x="2871459" y="3655525"/>
                  </a:lnTo>
                  <a:lnTo>
                    <a:pt x="2866387" y="3665325"/>
                  </a:lnTo>
                  <a:lnTo>
                    <a:pt x="2860779" y="3675125"/>
                  </a:lnTo>
                  <a:lnTo>
                    <a:pt x="2854585" y="3684926"/>
                  </a:lnTo>
                  <a:lnTo>
                    <a:pt x="2848117" y="3694726"/>
                  </a:lnTo>
                  <a:lnTo>
                    <a:pt x="2840817" y="3704526"/>
                  </a:lnTo>
                  <a:lnTo>
                    <a:pt x="2833265" y="3714327"/>
                  </a:lnTo>
                  <a:lnTo>
                    <a:pt x="2825116" y="3724127"/>
                  </a:lnTo>
                  <a:lnTo>
                    <a:pt x="2816490" y="3733927"/>
                  </a:lnTo>
                  <a:lnTo>
                    <a:pt x="2807525" y="3743728"/>
                  </a:lnTo>
                  <a:lnTo>
                    <a:pt x="2797858" y="3753528"/>
                  </a:lnTo>
                  <a:lnTo>
                    <a:pt x="2787957" y="3763328"/>
                  </a:lnTo>
                  <a:lnTo>
                    <a:pt x="2777428" y="3773129"/>
                  </a:lnTo>
                  <a:lnTo>
                    <a:pt x="2766540" y="3782929"/>
                  </a:lnTo>
                  <a:lnTo>
                    <a:pt x="2755269" y="3792729"/>
                  </a:lnTo>
                  <a:lnTo>
                    <a:pt x="2743441" y="3802530"/>
                  </a:lnTo>
                  <a:lnTo>
                    <a:pt x="2731401" y="3812330"/>
                  </a:lnTo>
                  <a:lnTo>
                    <a:pt x="2718742" y="3822131"/>
                  </a:lnTo>
                  <a:lnTo>
                    <a:pt x="2705836" y="3831931"/>
                  </a:lnTo>
                  <a:lnTo>
                    <a:pt x="2692536" y="3841731"/>
                  </a:lnTo>
                  <a:lnTo>
                    <a:pt x="2678823" y="3851532"/>
                  </a:lnTo>
                  <a:lnTo>
                    <a:pt x="2664920" y="3861332"/>
                  </a:lnTo>
                  <a:lnTo>
                    <a:pt x="2650463" y="3871132"/>
                  </a:lnTo>
                  <a:lnTo>
                    <a:pt x="2635849" y="3880933"/>
                  </a:lnTo>
                  <a:lnTo>
                    <a:pt x="2620864" y="3890733"/>
                  </a:lnTo>
                  <a:lnTo>
                    <a:pt x="2605600" y="3900533"/>
                  </a:lnTo>
                  <a:lnTo>
                    <a:pt x="2590140" y="3910334"/>
                  </a:lnTo>
                  <a:lnTo>
                    <a:pt x="2574298" y="3920134"/>
                  </a:lnTo>
                  <a:lnTo>
                    <a:pt x="2558335" y="3929934"/>
                  </a:lnTo>
                  <a:lnTo>
                    <a:pt x="2542061" y="3939735"/>
                  </a:lnTo>
                  <a:lnTo>
                    <a:pt x="2525622" y="3949535"/>
                  </a:lnTo>
                  <a:lnTo>
                    <a:pt x="2509011" y="3959335"/>
                  </a:lnTo>
                  <a:lnTo>
                    <a:pt x="2492172" y="3969136"/>
                  </a:lnTo>
                  <a:lnTo>
                    <a:pt x="2475250" y="3978936"/>
                  </a:lnTo>
                  <a:lnTo>
                    <a:pt x="2458109" y="3988736"/>
                  </a:lnTo>
                  <a:lnTo>
                    <a:pt x="2440893" y="3998537"/>
                  </a:lnTo>
                  <a:lnTo>
                    <a:pt x="2423559" y="4008337"/>
                  </a:lnTo>
                  <a:lnTo>
                    <a:pt x="2406125" y="4018137"/>
                  </a:lnTo>
                  <a:lnTo>
                    <a:pt x="2388646" y="4027938"/>
                  </a:lnTo>
                  <a:lnTo>
                    <a:pt x="2371070" y="4037738"/>
                  </a:lnTo>
                  <a:lnTo>
                    <a:pt x="2353478" y="4047538"/>
                  </a:lnTo>
                  <a:lnTo>
                    <a:pt x="2335848" y="4057339"/>
                  </a:lnTo>
                  <a:lnTo>
                    <a:pt x="2318215" y="4067139"/>
                  </a:lnTo>
                  <a:lnTo>
                    <a:pt x="2300580" y="4076939"/>
                  </a:lnTo>
                  <a:lnTo>
                    <a:pt x="2282978" y="4086740"/>
                  </a:lnTo>
                  <a:lnTo>
                    <a:pt x="2265395" y="4096540"/>
                  </a:lnTo>
                  <a:lnTo>
                    <a:pt x="2247877" y="4106340"/>
                  </a:lnTo>
                  <a:lnTo>
                    <a:pt x="2230419" y="4116141"/>
                  </a:lnTo>
                  <a:lnTo>
                    <a:pt x="2213023" y="4125941"/>
                  </a:lnTo>
                  <a:lnTo>
                    <a:pt x="2195754" y="4135741"/>
                  </a:lnTo>
                  <a:lnTo>
                    <a:pt x="2178536" y="4145542"/>
                  </a:lnTo>
                  <a:lnTo>
                    <a:pt x="2161498" y="4155342"/>
                  </a:lnTo>
                  <a:lnTo>
                    <a:pt x="2144551" y="4165142"/>
                  </a:lnTo>
                  <a:lnTo>
                    <a:pt x="2127745" y="4174943"/>
                  </a:lnTo>
                  <a:lnTo>
                    <a:pt x="2111124" y="4184743"/>
                  </a:lnTo>
                  <a:lnTo>
                    <a:pt x="2094584" y="4194543"/>
                  </a:lnTo>
                  <a:lnTo>
                    <a:pt x="2078340" y="4204344"/>
                  </a:lnTo>
                  <a:lnTo>
                    <a:pt x="2062192" y="4214144"/>
                  </a:lnTo>
                  <a:lnTo>
                    <a:pt x="2046274" y="4223944"/>
                  </a:lnTo>
                  <a:lnTo>
                    <a:pt x="2030564" y="4233745"/>
                  </a:lnTo>
                  <a:lnTo>
                    <a:pt x="2014996" y="4243545"/>
                  </a:lnTo>
                  <a:lnTo>
                    <a:pt x="1999763" y="4253345"/>
                  </a:lnTo>
                  <a:lnTo>
                    <a:pt x="1984646" y="4263146"/>
                  </a:lnTo>
                  <a:lnTo>
                    <a:pt x="1969847" y="4272946"/>
                  </a:lnTo>
                  <a:lnTo>
                    <a:pt x="1955253" y="4282746"/>
                  </a:lnTo>
                  <a:lnTo>
                    <a:pt x="1940866" y="4292547"/>
                  </a:lnTo>
                  <a:lnTo>
                    <a:pt x="1926823" y="4302347"/>
                  </a:lnTo>
                  <a:lnTo>
                    <a:pt x="1912909" y="4312147"/>
                  </a:lnTo>
                  <a:lnTo>
                    <a:pt x="1899394" y="4321948"/>
                  </a:lnTo>
                  <a:lnTo>
                    <a:pt x="1886060" y="4331748"/>
                  </a:lnTo>
                  <a:lnTo>
                    <a:pt x="1872999" y="4341548"/>
                  </a:lnTo>
                  <a:lnTo>
                    <a:pt x="1860262" y="4351349"/>
                  </a:lnTo>
                  <a:lnTo>
                    <a:pt x="1847663" y="4361149"/>
                  </a:lnTo>
                  <a:lnTo>
                    <a:pt x="1835533" y="4370949"/>
                  </a:lnTo>
                  <a:lnTo>
                    <a:pt x="1823545" y="4380750"/>
                  </a:lnTo>
                  <a:lnTo>
                    <a:pt x="1811888" y="4390550"/>
                  </a:lnTo>
                  <a:lnTo>
                    <a:pt x="1800517" y="4400350"/>
                  </a:lnTo>
                  <a:lnTo>
                    <a:pt x="1789336" y="4410151"/>
                  </a:lnTo>
                  <a:lnTo>
                    <a:pt x="1778583" y="4419951"/>
                  </a:lnTo>
                  <a:lnTo>
                    <a:pt x="1767972" y="4429751"/>
                  </a:lnTo>
                  <a:lnTo>
                    <a:pt x="1757740" y="4439552"/>
                  </a:lnTo>
                  <a:lnTo>
                    <a:pt x="1747745" y="4449352"/>
                  </a:lnTo>
                  <a:lnTo>
                    <a:pt x="1737983" y="4459152"/>
                  </a:lnTo>
                  <a:lnTo>
                    <a:pt x="1728595" y="4468953"/>
                  </a:lnTo>
                  <a:lnTo>
                    <a:pt x="1719347" y="4478753"/>
                  </a:lnTo>
                  <a:lnTo>
                    <a:pt x="1710510" y="4488553"/>
                  </a:lnTo>
                  <a:lnTo>
                    <a:pt x="1701855" y="4498354"/>
                  </a:lnTo>
                  <a:lnTo>
                    <a:pt x="1693470" y="4508154"/>
                  </a:lnTo>
                  <a:lnTo>
                    <a:pt x="1685395" y="4517954"/>
                  </a:lnTo>
                  <a:lnTo>
                    <a:pt x="1677454" y="4527755"/>
                  </a:lnTo>
                  <a:lnTo>
                    <a:pt x="1669943" y="4537555"/>
                  </a:lnTo>
                  <a:lnTo>
                    <a:pt x="1662559" y="4547355"/>
                  </a:lnTo>
                  <a:lnTo>
                    <a:pt x="1655469" y="4557156"/>
                  </a:lnTo>
                  <a:lnTo>
                    <a:pt x="1648625" y="4566956"/>
                  </a:lnTo>
                  <a:lnTo>
                    <a:pt x="1641943" y="4576756"/>
                  </a:lnTo>
                  <a:lnTo>
                    <a:pt x="1635620" y="4586557"/>
                  </a:lnTo>
                  <a:lnTo>
                    <a:pt x="1629413" y="4596357"/>
                  </a:lnTo>
                  <a:lnTo>
                    <a:pt x="1623509" y="4606157"/>
                  </a:lnTo>
                  <a:lnTo>
                    <a:pt x="1617792" y="4615958"/>
                  </a:lnTo>
                  <a:lnTo>
                    <a:pt x="1612257" y="4625758"/>
                  </a:lnTo>
                  <a:lnTo>
                    <a:pt x="1607009" y="4635558"/>
                  </a:lnTo>
                  <a:lnTo>
                    <a:pt x="1601865" y="4645359"/>
                  </a:lnTo>
                  <a:lnTo>
                    <a:pt x="1597024" y="4655159"/>
                  </a:lnTo>
                  <a:lnTo>
                    <a:pt x="1592316" y="4664959"/>
                  </a:lnTo>
                  <a:lnTo>
                    <a:pt x="1587801" y="4674760"/>
                  </a:lnTo>
                  <a:lnTo>
                    <a:pt x="1583505" y="4684560"/>
                  </a:lnTo>
                  <a:lnTo>
                    <a:pt x="1579303" y="4694360"/>
                  </a:lnTo>
                  <a:lnTo>
                    <a:pt x="1575393" y="4704161"/>
                  </a:lnTo>
                  <a:lnTo>
                    <a:pt x="1571571" y="4713961"/>
                  </a:lnTo>
                  <a:lnTo>
                    <a:pt x="1567942" y="4723761"/>
                  </a:lnTo>
                  <a:lnTo>
                    <a:pt x="1564475" y="4733562"/>
                  </a:lnTo>
                  <a:lnTo>
                    <a:pt x="1561113" y="4743362"/>
                  </a:lnTo>
                  <a:lnTo>
                    <a:pt x="1557979" y="4753162"/>
                  </a:lnTo>
                  <a:lnTo>
                    <a:pt x="1554919" y="4762963"/>
                  </a:lnTo>
                  <a:lnTo>
                    <a:pt x="1552045" y="4772763"/>
                  </a:lnTo>
                  <a:lnTo>
                    <a:pt x="1549286" y="4782563"/>
                  </a:lnTo>
                  <a:lnTo>
                    <a:pt x="1546637" y="4792364"/>
                  </a:lnTo>
                  <a:lnTo>
                    <a:pt x="1544158" y="4802164"/>
                  </a:lnTo>
                  <a:lnTo>
                    <a:pt x="1541741" y="4811964"/>
                  </a:lnTo>
                  <a:lnTo>
                    <a:pt x="1539499" y="4821765"/>
                  </a:lnTo>
                  <a:lnTo>
                    <a:pt x="1537334" y="4831565"/>
                  </a:lnTo>
                  <a:lnTo>
                    <a:pt x="1535276" y="4841365"/>
                  </a:lnTo>
                  <a:lnTo>
                    <a:pt x="1533342" y="4851166"/>
                  </a:lnTo>
                  <a:lnTo>
                    <a:pt x="1531460" y="4860966"/>
                  </a:lnTo>
                  <a:lnTo>
                    <a:pt x="1529736" y="4870766"/>
                  </a:lnTo>
                  <a:lnTo>
                    <a:pt x="1528059" y="4880567"/>
                  </a:lnTo>
                  <a:lnTo>
                    <a:pt x="1526484" y="4890367"/>
                  </a:lnTo>
                  <a:lnTo>
                    <a:pt x="1524996" y="4900167"/>
                  </a:lnTo>
                  <a:lnTo>
                    <a:pt x="1523560" y="4909968"/>
                  </a:lnTo>
                  <a:lnTo>
                    <a:pt x="1522243" y="4919768"/>
                  </a:lnTo>
                  <a:lnTo>
                    <a:pt x="1520962" y="4929568"/>
                  </a:lnTo>
                  <a:lnTo>
                    <a:pt x="1519774" y="4939369"/>
                  </a:lnTo>
                  <a:lnTo>
                    <a:pt x="1518643" y="4949169"/>
                  </a:lnTo>
                  <a:lnTo>
                    <a:pt x="1517566" y="4958969"/>
                  </a:lnTo>
                  <a:lnTo>
                    <a:pt x="1516571" y="4968770"/>
                  </a:lnTo>
                  <a:lnTo>
                    <a:pt x="1515606" y="4978570"/>
                  </a:lnTo>
                  <a:lnTo>
                    <a:pt x="1514723" y="4988370"/>
                  </a:lnTo>
                  <a:lnTo>
                    <a:pt x="1513876" y="4998171"/>
                  </a:lnTo>
                  <a:lnTo>
                    <a:pt x="151307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512715"/>
              <a:ext cx="0" cy="540144"/>
            </a:xfrm>
            <a:custGeom>
              <a:avLst/>
              <a:pathLst>
                <a:path w="0" h="540144">
                  <a:moveTo>
                    <a:pt x="0" y="5401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857923"/>
              <a:ext cx="0" cy="35252"/>
            </a:xfrm>
            <a:custGeom>
              <a:avLst/>
              <a:pathLst>
                <a:path w="0" h="35252">
                  <a:moveTo>
                    <a:pt x="0" y="0"/>
                  </a:moveTo>
                  <a:lnTo>
                    <a:pt x="0" y="352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3052860"/>
              <a:ext cx="333721" cy="1805063"/>
            </a:xfrm>
            <a:custGeom>
              <a:avLst/>
              <a:pathLst>
                <a:path w="333721" h="1805063">
                  <a:moveTo>
                    <a:pt x="0" y="0"/>
                  </a:moveTo>
                  <a:lnTo>
                    <a:pt x="0" y="1805063"/>
                  </a:lnTo>
                  <a:lnTo>
                    <a:pt x="333721" y="1805063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3595394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474448" y="3468626"/>
              <a:ext cx="100576" cy="100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006473" y="3227279"/>
              <a:ext cx="43125" cy="431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863941" y="4510799"/>
              <a:ext cx="100327" cy="100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171600" y="3001664"/>
              <a:ext cx="102391" cy="102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473973" y="3011006"/>
              <a:ext cx="83708" cy="837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11943" y="4153274"/>
              <a:ext cx="60131" cy="6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45842" y="2669496"/>
              <a:ext cx="87960" cy="879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536315" y="4839351"/>
              <a:ext cx="98090" cy="98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83165" y="2923297"/>
              <a:ext cx="101382" cy="101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208615" y="4788252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552874" y="4213750"/>
              <a:ext cx="159061" cy="1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64975" y="3198197"/>
              <a:ext cx="101287" cy="101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145506" y="3127913"/>
              <a:ext cx="146255" cy="146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318773" y="4842474"/>
              <a:ext cx="101404" cy="101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421322" y="4800322"/>
              <a:ext cx="61427" cy="6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80902" y="4842530"/>
              <a:ext cx="86952" cy="86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646934" y="2899098"/>
              <a:ext cx="101980" cy="1019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872118" y="2471022"/>
              <a:ext cx="97725" cy="97725"/>
            </a:xfrm>
            <a:custGeom>
              <a:avLst/>
              <a:pathLst>
                <a:path w="97725" h="97725">
                  <a:moveTo>
                    <a:pt x="0" y="48862"/>
                  </a:moveTo>
                  <a:lnTo>
                    <a:pt x="48862" y="0"/>
                  </a:lnTo>
                  <a:lnTo>
                    <a:pt x="97725" y="48862"/>
                  </a:lnTo>
                  <a:lnTo>
                    <a:pt x="48862" y="977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543037" y="2462218"/>
              <a:ext cx="100993" cy="100993"/>
            </a:xfrm>
            <a:custGeom>
              <a:avLst/>
              <a:pathLst>
                <a:path w="100993" h="100993">
                  <a:moveTo>
                    <a:pt x="0" y="50496"/>
                  </a:moveTo>
                  <a:lnTo>
                    <a:pt x="50496" y="0"/>
                  </a:lnTo>
                  <a:lnTo>
                    <a:pt x="100993" y="50496"/>
                  </a:lnTo>
                  <a:lnTo>
                    <a:pt x="50496" y="1009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853633" y="4859890"/>
              <a:ext cx="13991" cy="13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65653" y="4835248"/>
              <a:ext cx="101516" cy="101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31715" y="3633899"/>
              <a:ext cx="75951" cy="759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181445" y="257263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74105" y="231409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chr1:161356815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448133" y="603564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48133" y="543813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03125" y="484062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503125" y="42431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03125" y="364561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03125" y="30481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24506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2880411" y="60953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80411" y="54978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880411" y="49003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80411" y="4302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80411" y="37053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31078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25103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106490" y="213953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4" name="pt54"/>
            <p:cNvSpPr/>
            <p:nvPr/>
          </p:nvSpPr>
          <p:spPr>
            <a:xfrm>
              <a:off x="7179089" y="24912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179089" y="268611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179089" y="288096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389908" y="242414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89908" y="261899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89908" y="281384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106490" y="319883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1" name="pt61"/>
            <p:cNvSpPr/>
            <p:nvPr/>
          </p:nvSpPr>
          <p:spPr>
            <a:xfrm>
              <a:off x="7160076" y="3483785"/>
              <a:ext cx="98309" cy="983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204731" y="372328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60076" y="3873483"/>
              <a:ext cx="98309" cy="983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141580" y="4049836"/>
              <a:ext cx="135303" cy="135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127387" y="4235808"/>
              <a:ext cx="163689" cy="16368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400540" y="347739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400540" y="366807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400540" y="386708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400540" y="405992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400540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106490" y="459405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2" name="pt72"/>
            <p:cNvSpPr/>
            <p:nvPr/>
          </p:nvSpPr>
          <p:spPr>
            <a:xfrm>
              <a:off x="7179089" y="4925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179089" y="512014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389908" y="488772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89908" y="508257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924695" y="619487"/>
              <a:ext cx="758309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SDHC,Breast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2024-01-21T17:20:14Z</dcterms:modified>
</cp:coreProperties>
</file>