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56141" y="1198960"/>
              <a:ext cx="1634051" cy="5007971"/>
            </a:xfrm>
            <a:custGeom>
              <a:avLst/>
              <a:pathLst>
                <a:path w="1634051" h="5007971">
                  <a:moveTo>
                    <a:pt x="812087" y="5007971"/>
                  </a:moveTo>
                  <a:lnTo>
                    <a:pt x="811804" y="4998171"/>
                  </a:lnTo>
                  <a:lnTo>
                    <a:pt x="811495" y="4988370"/>
                  </a:lnTo>
                  <a:lnTo>
                    <a:pt x="811182" y="4978570"/>
                  </a:lnTo>
                  <a:lnTo>
                    <a:pt x="810843" y="4968770"/>
                  </a:lnTo>
                  <a:lnTo>
                    <a:pt x="810495" y="4958969"/>
                  </a:lnTo>
                  <a:lnTo>
                    <a:pt x="810124" y="4949169"/>
                  </a:lnTo>
                  <a:lnTo>
                    <a:pt x="809738" y="4939369"/>
                  </a:lnTo>
                  <a:lnTo>
                    <a:pt x="809333" y="4929568"/>
                  </a:lnTo>
                  <a:lnTo>
                    <a:pt x="808905" y="4919768"/>
                  </a:lnTo>
                  <a:lnTo>
                    <a:pt x="808465" y="4909968"/>
                  </a:lnTo>
                  <a:lnTo>
                    <a:pt x="807992" y="4900167"/>
                  </a:lnTo>
                  <a:lnTo>
                    <a:pt x="807512" y="4890367"/>
                  </a:lnTo>
                  <a:lnTo>
                    <a:pt x="806991" y="4880567"/>
                  </a:lnTo>
                  <a:lnTo>
                    <a:pt x="806462" y="4870766"/>
                  </a:lnTo>
                  <a:lnTo>
                    <a:pt x="805896" y="4860966"/>
                  </a:lnTo>
                  <a:lnTo>
                    <a:pt x="805313" y="4851166"/>
                  </a:lnTo>
                  <a:lnTo>
                    <a:pt x="804699" y="4841365"/>
                  </a:lnTo>
                  <a:lnTo>
                    <a:pt x="804059" y="4831565"/>
                  </a:lnTo>
                  <a:lnTo>
                    <a:pt x="803395" y="4821765"/>
                  </a:lnTo>
                  <a:lnTo>
                    <a:pt x="802693" y="4811964"/>
                  </a:lnTo>
                  <a:lnTo>
                    <a:pt x="801975" y="4802164"/>
                  </a:lnTo>
                  <a:lnTo>
                    <a:pt x="801207" y="4792364"/>
                  </a:lnTo>
                  <a:lnTo>
                    <a:pt x="800429" y="4782563"/>
                  </a:lnTo>
                  <a:lnTo>
                    <a:pt x="799593" y="4772763"/>
                  </a:lnTo>
                  <a:lnTo>
                    <a:pt x="798743" y="4762963"/>
                  </a:lnTo>
                  <a:lnTo>
                    <a:pt x="797843" y="4753162"/>
                  </a:lnTo>
                  <a:lnTo>
                    <a:pt x="796916" y="4743362"/>
                  </a:lnTo>
                  <a:lnTo>
                    <a:pt x="795949" y="4733562"/>
                  </a:lnTo>
                  <a:lnTo>
                    <a:pt x="794941" y="4723761"/>
                  </a:lnTo>
                  <a:lnTo>
                    <a:pt x="793902" y="4713961"/>
                  </a:lnTo>
                  <a:lnTo>
                    <a:pt x="792807" y="4704161"/>
                  </a:lnTo>
                  <a:lnTo>
                    <a:pt x="791694" y="4694360"/>
                  </a:lnTo>
                  <a:lnTo>
                    <a:pt x="790508" y="4684560"/>
                  </a:lnTo>
                  <a:lnTo>
                    <a:pt x="789307" y="4674760"/>
                  </a:lnTo>
                  <a:lnTo>
                    <a:pt x="788033" y="4664959"/>
                  </a:lnTo>
                  <a:lnTo>
                    <a:pt x="786734" y="4655159"/>
                  </a:lnTo>
                  <a:lnTo>
                    <a:pt x="785374" y="4645359"/>
                  </a:lnTo>
                  <a:lnTo>
                    <a:pt x="783973" y="4635558"/>
                  </a:lnTo>
                  <a:lnTo>
                    <a:pt x="782523" y="4625758"/>
                  </a:lnTo>
                  <a:lnTo>
                    <a:pt x="781014" y="4615958"/>
                  </a:lnTo>
                  <a:lnTo>
                    <a:pt x="779470" y="4606157"/>
                  </a:lnTo>
                  <a:lnTo>
                    <a:pt x="777848" y="4596357"/>
                  </a:lnTo>
                  <a:lnTo>
                    <a:pt x="776207" y="4586557"/>
                  </a:lnTo>
                  <a:lnTo>
                    <a:pt x="774467" y="4576756"/>
                  </a:lnTo>
                  <a:lnTo>
                    <a:pt x="772709" y="4566956"/>
                  </a:lnTo>
                  <a:lnTo>
                    <a:pt x="770863" y="4557156"/>
                  </a:lnTo>
                  <a:lnTo>
                    <a:pt x="768981" y="4547355"/>
                  </a:lnTo>
                  <a:lnTo>
                    <a:pt x="767027" y="4537555"/>
                  </a:lnTo>
                  <a:lnTo>
                    <a:pt x="765017" y="4527755"/>
                  </a:lnTo>
                  <a:lnTo>
                    <a:pt x="762952" y="4517954"/>
                  </a:lnTo>
                  <a:lnTo>
                    <a:pt x="760809" y="4508154"/>
                  </a:lnTo>
                  <a:lnTo>
                    <a:pt x="758631" y="4498354"/>
                  </a:lnTo>
                  <a:lnTo>
                    <a:pt x="756351" y="4488553"/>
                  </a:lnTo>
                  <a:lnTo>
                    <a:pt x="754051" y="4478753"/>
                  </a:lnTo>
                  <a:lnTo>
                    <a:pt x="751636" y="4468953"/>
                  </a:lnTo>
                  <a:lnTo>
                    <a:pt x="749195" y="4459152"/>
                  </a:lnTo>
                  <a:lnTo>
                    <a:pt x="746658" y="4449352"/>
                  </a:lnTo>
                  <a:lnTo>
                    <a:pt x="744072" y="4439552"/>
                  </a:lnTo>
                  <a:lnTo>
                    <a:pt x="741412" y="4429751"/>
                  </a:lnTo>
                  <a:lnTo>
                    <a:pt x="738679" y="4419951"/>
                  </a:lnTo>
                  <a:lnTo>
                    <a:pt x="735893" y="4410151"/>
                  </a:lnTo>
                  <a:lnTo>
                    <a:pt x="733012" y="4400350"/>
                  </a:lnTo>
                  <a:lnTo>
                    <a:pt x="730098" y="4390550"/>
                  </a:lnTo>
                  <a:lnTo>
                    <a:pt x="727066" y="4380750"/>
                  </a:lnTo>
                  <a:lnTo>
                    <a:pt x="724011" y="4370949"/>
                  </a:lnTo>
                  <a:lnTo>
                    <a:pt x="720840" y="4361149"/>
                  </a:lnTo>
                  <a:lnTo>
                    <a:pt x="717634" y="4351349"/>
                  </a:lnTo>
                  <a:lnTo>
                    <a:pt x="714334" y="4341548"/>
                  </a:lnTo>
                  <a:lnTo>
                    <a:pt x="710976" y="4331748"/>
                  </a:lnTo>
                  <a:lnTo>
                    <a:pt x="707547" y="4321948"/>
                  </a:lnTo>
                  <a:lnTo>
                    <a:pt x="704037" y="4312147"/>
                  </a:lnTo>
                  <a:lnTo>
                    <a:pt x="700480" y="4302347"/>
                  </a:lnTo>
                  <a:lnTo>
                    <a:pt x="696821" y="4292547"/>
                  </a:lnTo>
                  <a:lnTo>
                    <a:pt x="693137" y="4282746"/>
                  </a:lnTo>
                  <a:lnTo>
                    <a:pt x="689330" y="4272946"/>
                  </a:lnTo>
                  <a:lnTo>
                    <a:pt x="685502" y="4263146"/>
                  </a:lnTo>
                  <a:lnTo>
                    <a:pt x="681570" y="4253345"/>
                  </a:lnTo>
                  <a:lnTo>
                    <a:pt x="677598" y="4243545"/>
                  </a:lnTo>
                  <a:lnTo>
                    <a:pt x="673546" y="4233745"/>
                  </a:lnTo>
                  <a:lnTo>
                    <a:pt x="669435" y="4223944"/>
                  </a:lnTo>
                  <a:lnTo>
                    <a:pt x="665267" y="4214144"/>
                  </a:lnTo>
                  <a:lnTo>
                    <a:pt x="661022" y="4204344"/>
                  </a:lnTo>
                  <a:lnTo>
                    <a:pt x="656741" y="4194543"/>
                  </a:lnTo>
                  <a:lnTo>
                    <a:pt x="652368" y="4184743"/>
                  </a:lnTo>
                  <a:lnTo>
                    <a:pt x="647977" y="4174943"/>
                  </a:lnTo>
                  <a:lnTo>
                    <a:pt x="643487" y="4165142"/>
                  </a:lnTo>
                  <a:lnTo>
                    <a:pt x="638976" y="4155342"/>
                  </a:lnTo>
                  <a:lnTo>
                    <a:pt x="634390" y="4145542"/>
                  </a:lnTo>
                  <a:lnTo>
                    <a:pt x="629769" y="4135741"/>
                  </a:lnTo>
                  <a:lnTo>
                    <a:pt x="625094" y="4125941"/>
                  </a:lnTo>
                  <a:lnTo>
                    <a:pt x="620372" y="4116141"/>
                  </a:lnTo>
                  <a:lnTo>
                    <a:pt x="615614" y="4106340"/>
                  </a:lnTo>
                  <a:lnTo>
                    <a:pt x="610801" y="4096540"/>
                  </a:lnTo>
                  <a:lnTo>
                    <a:pt x="605969" y="4086740"/>
                  </a:lnTo>
                  <a:lnTo>
                    <a:pt x="601077" y="4076939"/>
                  </a:lnTo>
                  <a:lnTo>
                    <a:pt x="596174" y="4067139"/>
                  </a:lnTo>
                  <a:lnTo>
                    <a:pt x="591220" y="4057339"/>
                  </a:lnTo>
                  <a:lnTo>
                    <a:pt x="586253" y="4047538"/>
                  </a:lnTo>
                  <a:lnTo>
                    <a:pt x="581251" y="4037738"/>
                  </a:lnTo>
                  <a:lnTo>
                    <a:pt x="576234" y="4027938"/>
                  </a:lnTo>
                  <a:lnTo>
                    <a:pt x="571195" y="4018137"/>
                  </a:lnTo>
                  <a:lnTo>
                    <a:pt x="566141" y="4008337"/>
                  </a:lnTo>
                  <a:lnTo>
                    <a:pt x="561077" y="3998537"/>
                  </a:lnTo>
                  <a:lnTo>
                    <a:pt x="556001" y="3988736"/>
                  </a:lnTo>
                  <a:lnTo>
                    <a:pt x="550922" y="3978936"/>
                  </a:lnTo>
                  <a:lnTo>
                    <a:pt x="545841" y="3969136"/>
                  </a:lnTo>
                  <a:lnTo>
                    <a:pt x="540760" y="3959335"/>
                  </a:lnTo>
                  <a:lnTo>
                    <a:pt x="535687" y="3949535"/>
                  </a:lnTo>
                  <a:lnTo>
                    <a:pt x="530621" y="3939735"/>
                  </a:lnTo>
                  <a:lnTo>
                    <a:pt x="525569" y="3929934"/>
                  </a:lnTo>
                  <a:lnTo>
                    <a:pt x="520534" y="3920134"/>
                  </a:lnTo>
                  <a:lnTo>
                    <a:pt x="515517" y="3910334"/>
                  </a:lnTo>
                  <a:lnTo>
                    <a:pt x="510531" y="3900533"/>
                  </a:lnTo>
                  <a:lnTo>
                    <a:pt x="505560" y="3890733"/>
                  </a:lnTo>
                  <a:lnTo>
                    <a:pt x="500641" y="3880933"/>
                  </a:lnTo>
                  <a:lnTo>
                    <a:pt x="495733" y="3871132"/>
                  </a:lnTo>
                  <a:lnTo>
                    <a:pt x="490896" y="3861332"/>
                  </a:lnTo>
                  <a:lnTo>
                    <a:pt x="486077" y="3851532"/>
                  </a:lnTo>
                  <a:lnTo>
                    <a:pt x="481326" y="3841731"/>
                  </a:lnTo>
                  <a:lnTo>
                    <a:pt x="476614" y="3831931"/>
                  </a:lnTo>
                  <a:lnTo>
                    <a:pt x="471964" y="3822131"/>
                  </a:lnTo>
                  <a:lnTo>
                    <a:pt x="467377" y="3812330"/>
                  </a:lnTo>
                  <a:lnTo>
                    <a:pt x="462840" y="3802530"/>
                  </a:lnTo>
                  <a:lnTo>
                    <a:pt x="458396" y="3792729"/>
                  </a:lnTo>
                  <a:lnTo>
                    <a:pt x="453985" y="3782929"/>
                  </a:lnTo>
                  <a:lnTo>
                    <a:pt x="449702" y="3773129"/>
                  </a:lnTo>
                  <a:lnTo>
                    <a:pt x="445443" y="3763328"/>
                  </a:lnTo>
                  <a:lnTo>
                    <a:pt x="441324" y="3753528"/>
                  </a:lnTo>
                  <a:lnTo>
                    <a:pt x="437247" y="3743728"/>
                  </a:lnTo>
                  <a:lnTo>
                    <a:pt x="433292" y="3733927"/>
                  </a:lnTo>
                  <a:lnTo>
                    <a:pt x="429413" y="3724127"/>
                  </a:lnTo>
                  <a:lnTo>
                    <a:pt x="425633" y="3714327"/>
                  </a:lnTo>
                  <a:lnTo>
                    <a:pt x="421968" y="3704526"/>
                  </a:lnTo>
                  <a:lnTo>
                    <a:pt x="418375" y="3694726"/>
                  </a:lnTo>
                  <a:lnTo>
                    <a:pt x="414939" y="3684926"/>
                  </a:lnTo>
                  <a:lnTo>
                    <a:pt x="411543" y="3675125"/>
                  </a:lnTo>
                  <a:lnTo>
                    <a:pt x="408349" y="3665325"/>
                  </a:lnTo>
                  <a:lnTo>
                    <a:pt x="405192" y="3655525"/>
                  </a:lnTo>
                  <a:lnTo>
                    <a:pt x="402221" y="3645724"/>
                  </a:lnTo>
                  <a:lnTo>
                    <a:pt x="399322" y="3635924"/>
                  </a:lnTo>
                  <a:lnTo>
                    <a:pt x="396576" y="3626124"/>
                  </a:lnTo>
                  <a:lnTo>
                    <a:pt x="393946" y="3616323"/>
                  </a:lnTo>
                  <a:lnTo>
                    <a:pt x="391432" y="3606523"/>
                  </a:lnTo>
                  <a:lnTo>
                    <a:pt x="389080" y="3596723"/>
                  </a:lnTo>
                  <a:lnTo>
                    <a:pt x="386807" y="3586922"/>
                  </a:lnTo>
                  <a:lnTo>
                    <a:pt x="384741" y="3577122"/>
                  </a:lnTo>
                  <a:lnTo>
                    <a:pt x="382719" y="3567322"/>
                  </a:lnTo>
                  <a:lnTo>
                    <a:pt x="380941" y="3557521"/>
                  </a:lnTo>
                  <a:lnTo>
                    <a:pt x="379213" y="3547721"/>
                  </a:lnTo>
                  <a:lnTo>
                    <a:pt x="377688" y="3537921"/>
                  </a:lnTo>
                  <a:lnTo>
                    <a:pt x="376260" y="3528120"/>
                  </a:lnTo>
                  <a:lnTo>
                    <a:pt x="374991" y="3518320"/>
                  </a:lnTo>
                  <a:lnTo>
                    <a:pt x="373865" y="3508520"/>
                  </a:lnTo>
                  <a:lnTo>
                    <a:pt x="372854" y="3498719"/>
                  </a:lnTo>
                  <a:lnTo>
                    <a:pt x="372030" y="3488919"/>
                  </a:lnTo>
                  <a:lnTo>
                    <a:pt x="371277" y="3479119"/>
                  </a:lnTo>
                  <a:lnTo>
                    <a:pt x="370756" y="3469318"/>
                  </a:lnTo>
                  <a:lnTo>
                    <a:pt x="370280" y="3459518"/>
                  </a:lnTo>
                  <a:lnTo>
                    <a:pt x="370039" y="3449718"/>
                  </a:lnTo>
                  <a:lnTo>
                    <a:pt x="369862" y="3439917"/>
                  </a:lnTo>
                  <a:lnTo>
                    <a:pt x="369872" y="3430117"/>
                  </a:lnTo>
                  <a:lnTo>
                    <a:pt x="369988" y="3420317"/>
                  </a:lnTo>
                  <a:lnTo>
                    <a:pt x="370245" y="3410516"/>
                  </a:lnTo>
                  <a:lnTo>
                    <a:pt x="370649" y="3400716"/>
                  </a:lnTo>
                  <a:lnTo>
                    <a:pt x="371148" y="3390916"/>
                  </a:lnTo>
                  <a:lnTo>
                    <a:pt x="371830" y="3381115"/>
                  </a:lnTo>
                  <a:lnTo>
                    <a:pt x="372562" y="3371315"/>
                  </a:lnTo>
                  <a:lnTo>
                    <a:pt x="373513" y="3361515"/>
                  </a:lnTo>
                  <a:lnTo>
                    <a:pt x="374502" y="3351714"/>
                  </a:lnTo>
                  <a:lnTo>
                    <a:pt x="375678" y="3341914"/>
                  </a:lnTo>
                  <a:lnTo>
                    <a:pt x="376919" y="3332114"/>
                  </a:lnTo>
                  <a:lnTo>
                    <a:pt x="378302" y="3322313"/>
                  </a:lnTo>
                  <a:lnTo>
                    <a:pt x="379781" y="3312513"/>
                  </a:lnTo>
                  <a:lnTo>
                    <a:pt x="381360" y="3302713"/>
                  </a:lnTo>
                  <a:lnTo>
                    <a:pt x="383061" y="3292912"/>
                  </a:lnTo>
                  <a:lnTo>
                    <a:pt x="384823" y="3283112"/>
                  </a:lnTo>
                  <a:lnTo>
                    <a:pt x="386728" y="3273312"/>
                  </a:lnTo>
                  <a:lnTo>
                    <a:pt x="388663" y="3263511"/>
                  </a:lnTo>
                  <a:lnTo>
                    <a:pt x="390751" y="3253711"/>
                  </a:lnTo>
                  <a:lnTo>
                    <a:pt x="392866" y="3243911"/>
                  </a:lnTo>
                  <a:lnTo>
                    <a:pt x="395094" y="3234110"/>
                  </a:lnTo>
                  <a:lnTo>
                    <a:pt x="397368" y="3224310"/>
                  </a:lnTo>
                  <a:lnTo>
                    <a:pt x="399722" y="3214510"/>
                  </a:lnTo>
                  <a:lnTo>
                    <a:pt x="402134" y="3204709"/>
                  </a:lnTo>
                  <a:lnTo>
                    <a:pt x="404595" y="3194909"/>
                  </a:lnTo>
                  <a:lnTo>
                    <a:pt x="407121" y="3185109"/>
                  </a:lnTo>
                  <a:lnTo>
                    <a:pt x="409673" y="3175308"/>
                  </a:lnTo>
                  <a:lnTo>
                    <a:pt x="412291" y="3165508"/>
                  </a:lnTo>
                  <a:lnTo>
                    <a:pt x="414920" y="3155708"/>
                  </a:lnTo>
                  <a:lnTo>
                    <a:pt x="417599" y="3145907"/>
                  </a:lnTo>
                  <a:lnTo>
                    <a:pt x="420288" y="3136107"/>
                  </a:lnTo>
                  <a:lnTo>
                    <a:pt x="423003" y="3126307"/>
                  </a:lnTo>
                  <a:lnTo>
                    <a:pt x="425726" y="3116506"/>
                  </a:lnTo>
                  <a:lnTo>
                    <a:pt x="428459" y="3106706"/>
                  </a:lnTo>
                  <a:lnTo>
                    <a:pt x="431190" y="3096906"/>
                  </a:lnTo>
                  <a:lnTo>
                    <a:pt x="433920" y="3087105"/>
                  </a:lnTo>
                  <a:lnTo>
                    <a:pt x="436633" y="3077305"/>
                  </a:lnTo>
                  <a:lnTo>
                    <a:pt x="439341" y="3067505"/>
                  </a:lnTo>
                  <a:lnTo>
                    <a:pt x="442010" y="3057704"/>
                  </a:lnTo>
                  <a:lnTo>
                    <a:pt x="444669" y="3047904"/>
                  </a:lnTo>
                  <a:lnTo>
                    <a:pt x="447276" y="3038104"/>
                  </a:lnTo>
                  <a:lnTo>
                    <a:pt x="449857" y="3028303"/>
                  </a:lnTo>
                  <a:lnTo>
                    <a:pt x="452383" y="3018503"/>
                  </a:lnTo>
                  <a:lnTo>
                    <a:pt x="454862" y="3008703"/>
                  </a:lnTo>
                  <a:lnTo>
                    <a:pt x="457289" y="2998902"/>
                  </a:lnTo>
                  <a:lnTo>
                    <a:pt x="459638" y="2989102"/>
                  </a:lnTo>
                  <a:lnTo>
                    <a:pt x="461947" y="2979302"/>
                  </a:lnTo>
                  <a:lnTo>
                    <a:pt x="464142" y="2969501"/>
                  </a:lnTo>
                  <a:lnTo>
                    <a:pt x="466312" y="2959701"/>
                  </a:lnTo>
                  <a:lnTo>
                    <a:pt x="468330" y="2949901"/>
                  </a:lnTo>
                  <a:lnTo>
                    <a:pt x="470315" y="2940100"/>
                  </a:lnTo>
                  <a:lnTo>
                    <a:pt x="472161" y="2930300"/>
                  </a:lnTo>
                  <a:lnTo>
                    <a:pt x="473938" y="2920500"/>
                  </a:lnTo>
                  <a:lnTo>
                    <a:pt x="475595" y="2910699"/>
                  </a:lnTo>
                  <a:lnTo>
                    <a:pt x="477141" y="2900899"/>
                  </a:lnTo>
                  <a:lnTo>
                    <a:pt x="478592" y="2891099"/>
                  </a:lnTo>
                  <a:lnTo>
                    <a:pt x="479886" y="2881298"/>
                  </a:lnTo>
                  <a:lnTo>
                    <a:pt x="481117" y="2871498"/>
                  </a:lnTo>
                  <a:lnTo>
                    <a:pt x="482139" y="2861698"/>
                  </a:lnTo>
                  <a:lnTo>
                    <a:pt x="483118" y="2851897"/>
                  </a:lnTo>
                  <a:lnTo>
                    <a:pt x="483866" y="2842097"/>
                  </a:lnTo>
                  <a:lnTo>
                    <a:pt x="484549" y="2832297"/>
                  </a:lnTo>
                  <a:lnTo>
                    <a:pt x="485035" y="2822496"/>
                  </a:lnTo>
                  <a:lnTo>
                    <a:pt x="485407" y="2812696"/>
                  </a:lnTo>
                  <a:lnTo>
                    <a:pt x="485619" y="2802896"/>
                  </a:lnTo>
                  <a:lnTo>
                    <a:pt x="485663" y="2793095"/>
                  </a:lnTo>
                  <a:lnTo>
                    <a:pt x="485592" y="2783295"/>
                  </a:lnTo>
                  <a:lnTo>
                    <a:pt x="485295" y="2773495"/>
                  </a:lnTo>
                  <a:lnTo>
                    <a:pt x="484931" y="2763694"/>
                  </a:lnTo>
                  <a:lnTo>
                    <a:pt x="484281" y="2753894"/>
                  </a:lnTo>
                  <a:lnTo>
                    <a:pt x="483578" y="2744094"/>
                  </a:lnTo>
                  <a:lnTo>
                    <a:pt x="482603" y="2734293"/>
                  </a:lnTo>
                  <a:lnTo>
                    <a:pt x="481535" y="2724493"/>
                  </a:lnTo>
                  <a:lnTo>
                    <a:pt x="480246" y="2714693"/>
                  </a:lnTo>
                  <a:lnTo>
                    <a:pt x="478806" y="2704892"/>
                  </a:lnTo>
                  <a:lnTo>
                    <a:pt x="477198" y="2695092"/>
                  </a:lnTo>
                  <a:lnTo>
                    <a:pt x="475380" y="2685292"/>
                  </a:lnTo>
                  <a:lnTo>
                    <a:pt x="473450" y="2675491"/>
                  </a:lnTo>
                  <a:lnTo>
                    <a:pt x="471252" y="2665691"/>
                  </a:lnTo>
                  <a:lnTo>
                    <a:pt x="468996" y="2655891"/>
                  </a:lnTo>
                  <a:lnTo>
                    <a:pt x="466417" y="2646090"/>
                  </a:lnTo>
                  <a:lnTo>
                    <a:pt x="463779" y="2636290"/>
                  </a:lnTo>
                  <a:lnTo>
                    <a:pt x="460875" y="2626490"/>
                  </a:lnTo>
                  <a:lnTo>
                    <a:pt x="457857" y="2616689"/>
                  </a:lnTo>
                  <a:lnTo>
                    <a:pt x="454631" y="2606889"/>
                  </a:lnTo>
                  <a:lnTo>
                    <a:pt x="451236" y="2597089"/>
                  </a:lnTo>
                  <a:lnTo>
                    <a:pt x="447691" y="2587288"/>
                  </a:lnTo>
                  <a:lnTo>
                    <a:pt x="443924" y="2577488"/>
                  </a:lnTo>
                  <a:lnTo>
                    <a:pt x="440066" y="2567688"/>
                  </a:lnTo>
                  <a:lnTo>
                    <a:pt x="435935" y="2557887"/>
                  </a:lnTo>
                  <a:lnTo>
                    <a:pt x="431750" y="2548087"/>
                  </a:lnTo>
                  <a:lnTo>
                    <a:pt x="427283" y="2538286"/>
                  </a:lnTo>
                  <a:lnTo>
                    <a:pt x="422747" y="2528486"/>
                  </a:lnTo>
                  <a:lnTo>
                    <a:pt x="417988" y="2518686"/>
                  </a:lnTo>
                  <a:lnTo>
                    <a:pt x="413112" y="2508885"/>
                  </a:lnTo>
                  <a:lnTo>
                    <a:pt x="408071" y="2499085"/>
                  </a:lnTo>
                  <a:lnTo>
                    <a:pt x="402871" y="2489285"/>
                  </a:lnTo>
                  <a:lnTo>
                    <a:pt x="397560" y="2479484"/>
                  </a:lnTo>
                  <a:lnTo>
                    <a:pt x="392050" y="2469684"/>
                  </a:lnTo>
                  <a:lnTo>
                    <a:pt x="386480" y="2459884"/>
                  </a:lnTo>
                  <a:lnTo>
                    <a:pt x="380680" y="2450083"/>
                  </a:lnTo>
                  <a:lnTo>
                    <a:pt x="374839" y="2440283"/>
                  </a:lnTo>
                  <a:lnTo>
                    <a:pt x="368794" y="2430483"/>
                  </a:lnTo>
                  <a:lnTo>
                    <a:pt x="362687" y="2420682"/>
                  </a:lnTo>
                  <a:lnTo>
                    <a:pt x="356427" y="2410882"/>
                  </a:lnTo>
                  <a:lnTo>
                    <a:pt x="350076" y="2401082"/>
                  </a:lnTo>
                  <a:lnTo>
                    <a:pt x="343619" y="2391281"/>
                  </a:lnTo>
                  <a:lnTo>
                    <a:pt x="337047" y="2381481"/>
                  </a:lnTo>
                  <a:lnTo>
                    <a:pt x="330411" y="2371681"/>
                  </a:lnTo>
                  <a:lnTo>
                    <a:pt x="323642" y="2361880"/>
                  </a:lnTo>
                  <a:lnTo>
                    <a:pt x="316845" y="2352080"/>
                  </a:lnTo>
                  <a:lnTo>
                    <a:pt x="309906" y="2342280"/>
                  </a:lnTo>
                  <a:lnTo>
                    <a:pt x="302946" y="2332479"/>
                  </a:lnTo>
                  <a:lnTo>
                    <a:pt x="295886" y="2322679"/>
                  </a:lnTo>
                  <a:lnTo>
                    <a:pt x="288790" y="2312879"/>
                  </a:lnTo>
                  <a:lnTo>
                    <a:pt x="281629" y="2303078"/>
                  </a:lnTo>
                  <a:lnTo>
                    <a:pt x="274427" y="2293278"/>
                  </a:lnTo>
                  <a:lnTo>
                    <a:pt x="267188" y="2283478"/>
                  </a:lnTo>
                  <a:lnTo>
                    <a:pt x="259908" y="2273677"/>
                  </a:lnTo>
                  <a:lnTo>
                    <a:pt x="252611" y="2263877"/>
                  </a:lnTo>
                  <a:lnTo>
                    <a:pt x="245285" y="2254077"/>
                  </a:lnTo>
                  <a:lnTo>
                    <a:pt x="237954" y="2244276"/>
                  </a:lnTo>
                  <a:lnTo>
                    <a:pt x="230612" y="2234476"/>
                  </a:lnTo>
                  <a:lnTo>
                    <a:pt x="223272" y="2224676"/>
                  </a:lnTo>
                  <a:lnTo>
                    <a:pt x="215942" y="2214875"/>
                  </a:lnTo>
                  <a:lnTo>
                    <a:pt x="208626" y="2205075"/>
                  </a:lnTo>
                  <a:lnTo>
                    <a:pt x="201331" y="2195275"/>
                  </a:lnTo>
                  <a:lnTo>
                    <a:pt x="194071" y="2185474"/>
                  </a:lnTo>
                  <a:lnTo>
                    <a:pt x="186834" y="2175674"/>
                  </a:lnTo>
                  <a:lnTo>
                    <a:pt x="179661" y="2165874"/>
                  </a:lnTo>
                  <a:lnTo>
                    <a:pt x="172507" y="2156073"/>
                  </a:lnTo>
                  <a:lnTo>
                    <a:pt x="165452" y="2146273"/>
                  </a:lnTo>
                  <a:lnTo>
                    <a:pt x="158419" y="2136473"/>
                  </a:lnTo>
                  <a:lnTo>
                    <a:pt x="151500" y="2126672"/>
                  </a:lnTo>
                  <a:lnTo>
                    <a:pt x="144625" y="2116872"/>
                  </a:lnTo>
                  <a:lnTo>
                    <a:pt x="137858" y="2107072"/>
                  </a:lnTo>
                  <a:lnTo>
                    <a:pt x="131173" y="2097271"/>
                  </a:lnTo>
                  <a:lnTo>
                    <a:pt x="124581" y="2087471"/>
                  </a:lnTo>
                  <a:lnTo>
                    <a:pt x="118116" y="2077671"/>
                  </a:lnTo>
                  <a:lnTo>
                    <a:pt x="111722" y="2067870"/>
                  </a:lnTo>
                  <a:lnTo>
                    <a:pt x="105506" y="2058070"/>
                  </a:lnTo>
                  <a:lnTo>
                    <a:pt x="99331" y="2048270"/>
                  </a:lnTo>
                  <a:lnTo>
                    <a:pt x="93394" y="2038469"/>
                  </a:lnTo>
                  <a:lnTo>
                    <a:pt x="87502" y="2028669"/>
                  </a:lnTo>
                  <a:lnTo>
                    <a:pt x="81828" y="2018869"/>
                  </a:lnTo>
                  <a:lnTo>
                    <a:pt x="76250" y="2009068"/>
                  </a:lnTo>
                  <a:lnTo>
                    <a:pt x="70857" y="1999268"/>
                  </a:lnTo>
                  <a:lnTo>
                    <a:pt x="65618" y="1989468"/>
                  </a:lnTo>
                  <a:lnTo>
                    <a:pt x="60524" y="1979667"/>
                  </a:lnTo>
                  <a:lnTo>
                    <a:pt x="55651" y="1969867"/>
                  </a:lnTo>
                  <a:lnTo>
                    <a:pt x="50874" y="1960067"/>
                  </a:lnTo>
                  <a:lnTo>
                    <a:pt x="46388" y="1950266"/>
                  </a:lnTo>
                  <a:lnTo>
                    <a:pt x="41962" y="1940466"/>
                  </a:lnTo>
                  <a:lnTo>
                    <a:pt x="37870" y="1930666"/>
                  </a:lnTo>
                  <a:lnTo>
                    <a:pt x="33860" y="1920865"/>
                  </a:lnTo>
                  <a:lnTo>
                    <a:pt x="30133" y="1911065"/>
                  </a:lnTo>
                  <a:lnTo>
                    <a:pt x="26557" y="1901265"/>
                  </a:lnTo>
                  <a:lnTo>
                    <a:pt x="23209" y="1891464"/>
                  </a:lnTo>
                  <a:lnTo>
                    <a:pt x="20086" y="1881664"/>
                  </a:lnTo>
                  <a:lnTo>
                    <a:pt x="17129" y="1871864"/>
                  </a:lnTo>
                  <a:lnTo>
                    <a:pt x="14474" y="1862063"/>
                  </a:lnTo>
                  <a:lnTo>
                    <a:pt x="11920" y="1852263"/>
                  </a:lnTo>
                  <a:lnTo>
                    <a:pt x="9748" y="1842463"/>
                  </a:lnTo>
                  <a:lnTo>
                    <a:pt x="7648" y="1832662"/>
                  </a:lnTo>
                  <a:lnTo>
                    <a:pt x="5927" y="1822862"/>
                  </a:lnTo>
                  <a:lnTo>
                    <a:pt x="4325" y="1813062"/>
                  </a:lnTo>
                  <a:lnTo>
                    <a:pt x="3031" y="1803261"/>
                  </a:lnTo>
                  <a:lnTo>
                    <a:pt x="1934" y="1793461"/>
                  </a:lnTo>
                  <a:lnTo>
                    <a:pt x="1074" y="1783661"/>
                  </a:lnTo>
                  <a:lnTo>
                    <a:pt x="489" y="1773860"/>
                  </a:lnTo>
                  <a:lnTo>
                    <a:pt x="67" y="1764060"/>
                  </a:lnTo>
                  <a:lnTo>
                    <a:pt x="0" y="1754260"/>
                  </a:lnTo>
                  <a:lnTo>
                    <a:pt x="17" y="1744459"/>
                  </a:lnTo>
                  <a:lnTo>
                    <a:pt x="470" y="1734659"/>
                  </a:lnTo>
                  <a:lnTo>
                    <a:pt x="1000" y="1724859"/>
                  </a:lnTo>
                  <a:lnTo>
                    <a:pt x="1902" y="1715058"/>
                  </a:lnTo>
                  <a:lnTo>
                    <a:pt x="2951" y="1705258"/>
                  </a:lnTo>
                  <a:lnTo>
                    <a:pt x="4293" y="1695458"/>
                  </a:lnTo>
                  <a:lnTo>
                    <a:pt x="5859" y="1685657"/>
                  </a:lnTo>
                  <a:lnTo>
                    <a:pt x="7639" y="1675857"/>
                  </a:lnTo>
                  <a:lnTo>
                    <a:pt x="9717" y="1666057"/>
                  </a:lnTo>
                  <a:lnTo>
                    <a:pt x="11930" y="1656256"/>
                  </a:lnTo>
                  <a:lnTo>
                    <a:pt x="14512" y="1646456"/>
                  </a:lnTo>
                  <a:lnTo>
                    <a:pt x="17170" y="1636656"/>
                  </a:lnTo>
                  <a:lnTo>
                    <a:pt x="20232" y="1626855"/>
                  </a:lnTo>
                  <a:lnTo>
                    <a:pt x="23383" y="1617055"/>
                  </a:lnTo>
                  <a:lnTo>
                    <a:pt x="26857" y="1607255"/>
                  </a:lnTo>
                  <a:lnTo>
                    <a:pt x="30490" y="1597454"/>
                  </a:lnTo>
                  <a:lnTo>
                    <a:pt x="34368" y="1587654"/>
                  </a:lnTo>
                  <a:lnTo>
                    <a:pt x="38468" y="1577854"/>
                  </a:lnTo>
                  <a:lnTo>
                    <a:pt x="42739" y="1568053"/>
                  </a:lnTo>
                  <a:lnTo>
                    <a:pt x="47292" y="1558253"/>
                  </a:lnTo>
                  <a:lnTo>
                    <a:pt x="51944" y="1548453"/>
                  </a:lnTo>
                  <a:lnTo>
                    <a:pt x="56934" y="1538652"/>
                  </a:lnTo>
                  <a:lnTo>
                    <a:pt x="61987" y="1528852"/>
                  </a:lnTo>
                  <a:lnTo>
                    <a:pt x="67361" y="1519052"/>
                  </a:lnTo>
                  <a:lnTo>
                    <a:pt x="72827" y="1509251"/>
                  </a:lnTo>
                  <a:lnTo>
                    <a:pt x="78540" y="1499451"/>
                  </a:lnTo>
                  <a:lnTo>
                    <a:pt x="84398" y="1489651"/>
                  </a:lnTo>
                  <a:lnTo>
                    <a:pt x="90435" y="1479850"/>
                  </a:lnTo>
                  <a:lnTo>
                    <a:pt x="96664" y="1470050"/>
                  </a:lnTo>
                  <a:lnTo>
                    <a:pt x="103009" y="1460250"/>
                  </a:lnTo>
                  <a:lnTo>
                    <a:pt x="109585" y="1450449"/>
                  </a:lnTo>
                  <a:lnTo>
                    <a:pt x="116220" y="1440649"/>
                  </a:lnTo>
                  <a:lnTo>
                    <a:pt x="123121" y="1430849"/>
                  </a:lnTo>
                  <a:lnTo>
                    <a:pt x="130067" y="1421048"/>
                  </a:lnTo>
                  <a:lnTo>
                    <a:pt x="137229" y="1411248"/>
                  </a:lnTo>
                  <a:lnTo>
                    <a:pt x="144468" y="1401448"/>
                  </a:lnTo>
                  <a:lnTo>
                    <a:pt x="151865" y="1391647"/>
                  </a:lnTo>
                  <a:lnTo>
                    <a:pt x="159372" y="1381847"/>
                  </a:lnTo>
                  <a:lnTo>
                    <a:pt x="166986" y="1372047"/>
                  </a:lnTo>
                  <a:lnTo>
                    <a:pt x="174733" y="1362246"/>
                  </a:lnTo>
                  <a:lnTo>
                    <a:pt x="182544" y="1352446"/>
                  </a:lnTo>
                  <a:lnTo>
                    <a:pt x="190507" y="1342646"/>
                  </a:lnTo>
                  <a:lnTo>
                    <a:pt x="198500" y="1332845"/>
                  </a:lnTo>
                  <a:lnTo>
                    <a:pt x="206646" y="1323045"/>
                  </a:lnTo>
                  <a:lnTo>
                    <a:pt x="214820" y="1313245"/>
                  </a:lnTo>
                  <a:lnTo>
                    <a:pt x="223103" y="1303444"/>
                  </a:lnTo>
                  <a:lnTo>
                    <a:pt x="231432" y="1293644"/>
                  </a:lnTo>
                  <a:lnTo>
                    <a:pt x="239833" y="1283844"/>
                  </a:lnTo>
                  <a:lnTo>
                    <a:pt x="248289" y="1274043"/>
                  </a:lnTo>
                  <a:lnTo>
                    <a:pt x="256789" y="1264243"/>
                  </a:lnTo>
                  <a:lnTo>
                    <a:pt x="265346" y="1254442"/>
                  </a:lnTo>
                  <a:lnTo>
                    <a:pt x="273924" y="1244642"/>
                  </a:lnTo>
                  <a:lnTo>
                    <a:pt x="282557" y="1234842"/>
                  </a:lnTo>
                  <a:lnTo>
                    <a:pt x="291198" y="1225041"/>
                  </a:lnTo>
                  <a:lnTo>
                    <a:pt x="299876" y="1215241"/>
                  </a:lnTo>
                  <a:lnTo>
                    <a:pt x="308560" y="1205441"/>
                  </a:lnTo>
                  <a:lnTo>
                    <a:pt x="317261" y="1195640"/>
                  </a:lnTo>
                  <a:lnTo>
                    <a:pt x="325963" y="1185840"/>
                  </a:lnTo>
                  <a:lnTo>
                    <a:pt x="334667" y="1176040"/>
                  </a:lnTo>
                  <a:lnTo>
                    <a:pt x="343363" y="1166239"/>
                  </a:lnTo>
                  <a:lnTo>
                    <a:pt x="352053" y="1156439"/>
                  </a:lnTo>
                  <a:lnTo>
                    <a:pt x="360720" y="1146639"/>
                  </a:lnTo>
                  <a:lnTo>
                    <a:pt x="369380" y="1136838"/>
                  </a:lnTo>
                  <a:lnTo>
                    <a:pt x="377994" y="1127038"/>
                  </a:lnTo>
                  <a:lnTo>
                    <a:pt x="386599" y="1117238"/>
                  </a:lnTo>
                  <a:lnTo>
                    <a:pt x="395149" y="1107437"/>
                  </a:lnTo>
                  <a:lnTo>
                    <a:pt x="403675" y="1097637"/>
                  </a:lnTo>
                  <a:lnTo>
                    <a:pt x="412148" y="1087837"/>
                  </a:lnTo>
                  <a:lnTo>
                    <a:pt x="420575" y="1078036"/>
                  </a:lnTo>
                  <a:lnTo>
                    <a:pt x="428957" y="1068236"/>
                  </a:lnTo>
                  <a:lnTo>
                    <a:pt x="437267" y="1058436"/>
                  </a:lnTo>
                  <a:lnTo>
                    <a:pt x="445543" y="1048635"/>
                  </a:lnTo>
                  <a:lnTo>
                    <a:pt x="453719" y="1038835"/>
                  </a:lnTo>
                  <a:lnTo>
                    <a:pt x="461874" y="1029035"/>
                  </a:lnTo>
                  <a:lnTo>
                    <a:pt x="469902" y="1019234"/>
                  </a:lnTo>
                  <a:lnTo>
                    <a:pt x="477902" y="1009434"/>
                  </a:lnTo>
                  <a:lnTo>
                    <a:pt x="485790" y="999634"/>
                  </a:lnTo>
                  <a:lnTo>
                    <a:pt x="493621" y="989833"/>
                  </a:lnTo>
                  <a:lnTo>
                    <a:pt x="501358" y="980033"/>
                  </a:lnTo>
                  <a:lnTo>
                    <a:pt x="509006" y="970233"/>
                  </a:lnTo>
                  <a:lnTo>
                    <a:pt x="516583" y="960432"/>
                  </a:lnTo>
                  <a:lnTo>
                    <a:pt x="524037" y="950632"/>
                  </a:lnTo>
                  <a:lnTo>
                    <a:pt x="531446" y="940832"/>
                  </a:lnTo>
                  <a:lnTo>
                    <a:pt x="538695" y="931031"/>
                  </a:lnTo>
                  <a:lnTo>
                    <a:pt x="545912" y="921231"/>
                  </a:lnTo>
                  <a:lnTo>
                    <a:pt x="552962" y="911431"/>
                  </a:lnTo>
                  <a:lnTo>
                    <a:pt x="559963" y="901630"/>
                  </a:lnTo>
                  <a:lnTo>
                    <a:pt x="566824" y="891830"/>
                  </a:lnTo>
                  <a:lnTo>
                    <a:pt x="573601" y="882030"/>
                  </a:lnTo>
                  <a:lnTo>
                    <a:pt x="580268" y="872229"/>
                  </a:lnTo>
                  <a:lnTo>
                    <a:pt x="586815" y="862429"/>
                  </a:lnTo>
                  <a:lnTo>
                    <a:pt x="593285" y="852629"/>
                  </a:lnTo>
                  <a:lnTo>
                    <a:pt x="599597" y="842828"/>
                  </a:lnTo>
                  <a:lnTo>
                    <a:pt x="605865" y="833028"/>
                  </a:lnTo>
                  <a:lnTo>
                    <a:pt x="611938" y="823228"/>
                  </a:lnTo>
                  <a:lnTo>
                    <a:pt x="617975" y="813427"/>
                  </a:lnTo>
                  <a:lnTo>
                    <a:pt x="623834" y="803627"/>
                  </a:lnTo>
                  <a:lnTo>
                    <a:pt x="629628" y="793827"/>
                  </a:lnTo>
                  <a:lnTo>
                    <a:pt x="635280" y="784026"/>
                  </a:lnTo>
                  <a:lnTo>
                    <a:pt x="640831" y="774226"/>
                  </a:lnTo>
                  <a:lnTo>
                    <a:pt x="646276" y="764426"/>
                  </a:lnTo>
                  <a:lnTo>
                    <a:pt x="651583" y="754625"/>
                  </a:lnTo>
                  <a:lnTo>
                    <a:pt x="656821" y="744825"/>
                  </a:lnTo>
                  <a:lnTo>
                    <a:pt x="661886" y="735025"/>
                  </a:lnTo>
                  <a:lnTo>
                    <a:pt x="666913" y="725224"/>
                  </a:lnTo>
                  <a:lnTo>
                    <a:pt x="671740" y="715424"/>
                  </a:lnTo>
                  <a:lnTo>
                    <a:pt x="676527" y="705624"/>
                  </a:lnTo>
                  <a:lnTo>
                    <a:pt x="681151" y="695823"/>
                  </a:lnTo>
                  <a:lnTo>
                    <a:pt x="685700" y="686023"/>
                  </a:lnTo>
                  <a:lnTo>
                    <a:pt x="690123" y="676223"/>
                  </a:lnTo>
                  <a:lnTo>
                    <a:pt x="694438" y="666422"/>
                  </a:lnTo>
                  <a:lnTo>
                    <a:pt x="698663" y="656622"/>
                  </a:lnTo>
                  <a:lnTo>
                    <a:pt x="702748" y="646822"/>
                  </a:lnTo>
                  <a:lnTo>
                    <a:pt x="706779" y="637021"/>
                  </a:lnTo>
                  <a:lnTo>
                    <a:pt x="710638" y="627221"/>
                  </a:lnTo>
                  <a:lnTo>
                    <a:pt x="714465" y="617421"/>
                  </a:lnTo>
                  <a:lnTo>
                    <a:pt x="718118" y="607620"/>
                  </a:lnTo>
                  <a:lnTo>
                    <a:pt x="721726" y="597820"/>
                  </a:lnTo>
                  <a:lnTo>
                    <a:pt x="725197" y="588020"/>
                  </a:lnTo>
                  <a:lnTo>
                    <a:pt x="728592" y="578219"/>
                  </a:lnTo>
                  <a:lnTo>
                    <a:pt x="731886" y="568419"/>
                  </a:lnTo>
                  <a:lnTo>
                    <a:pt x="735076" y="558619"/>
                  </a:lnTo>
                  <a:lnTo>
                    <a:pt x="738196" y="548818"/>
                  </a:lnTo>
                  <a:lnTo>
                    <a:pt x="741187" y="539018"/>
                  </a:lnTo>
                  <a:lnTo>
                    <a:pt x="744140" y="529218"/>
                  </a:lnTo>
                  <a:lnTo>
                    <a:pt x="746938" y="519417"/>
                  </a:lnTo>
                  <a:lnTo>
                    <a:pt x="749709" y="509617"/>
                  </a:lnTo>
                  <a:lnTo>
                    <a:pt x="752343" y="499817"/>
                  </a:lnTo>
                  <a:lnTo>
                    <a:pt x="754931" y="490016"/>
                  </a:lnTo>
                  <a:lnTo>
                    <a:pt x="757414" y="480216"/>
                  </a:lnTo>
                  <a:lnTo>
                    <a:pt x="759826" y="470416"/>
                  </a:lnTo>
                  <a:lnTo>
                    <a:pt x="762163" y="460615"/>
                  </a:lnTo>
                  <a:lnTo>
                    <a:pt x="764408" y="450815"/>
                  </a:lnTo>
                  <a:lnTo>
                    <a:pt x="766605" y="441015"/>
                  </a:lnTo>
                  <a:lnTo>
                    <a:pt x="768690" y="431214"/>
                  </a:lnTo>
                  <a:lnTo>
                    <a:pt x="770751" y="421414"/>
                  </a:lnTo>
                  <a:lnTo>
                    <a:pt x="772685" y="411614"/>
                  </a:lnTo>
                  <a:lnTo>
                    <a:pt x="774596" y="401813"/>
                  </a:lnTo>
                  <a:lnTo>
                    <a:pt x="776407" y="392013"/>
                  </a:lnTo>
                  <a:lnTo>
                    <a:pt x="778175" y="382213"/>
                  </a:lnTo>
                  <a:lnTo>
                    <a:pt x="779868" y="372412"/>
                  </a:lnTo>
                  <a:lnTo>
                    <a:pt x="781502" y="362612"/>
                  </a:lnTo>
                  <a:lnTo>
                    <a:pt x="783083" y="352812"/>
                  </a:lnTo>
                  <a:lnTo>
                    <a:pt x="784589" y="343011"/>
                  </a:lnTo>
                  <a:lnTo>
                    <a:pt x="786064" y="333211"/>
                  </a:lnTo>
                  <a:lnTo>
                    <a:pt x="787450" y="323411"/>
                  </a:lnTo>
                  <a:lnTo>
                    <a:pt x="788817" y="313610"/>
                  </a:lnTo>
                  <a:lnTo>
                    <a:pt x="790096" y="303810"/>
                  </a:lnTo>
                  <a:lnTo>
                    <a:pt x="791353" y="294010"/>
                  </a:lnTo>
                  <a:lnTo>
                    <a:pt x="792541" y="284209"/>
                  </a:lnTo>
                  <a:lnTo>
                    <a:pt x="793693" y="274409"/>
                  </a:lnTo>
                  <a:lnTo>
                    <a:pt x="794795" y="264609"/>
                  </a:lnTo>
                  <a:lnTo>
                    <a:pt x="795849" y="254808"/>
                  </a:lnTo>
                  <a:lnTo>
                    <a:pt x="796871" y="245008"/>
                  </a:lnTo>
                  <a:lnTo>
                    <a:pt x="797834" y="235208"/>
                  </a:lnTo>
                  <a:lnTo>
                    <a:pt x="798780" y="225407"/>
                  </a:lnTo>
                  <a:lnTo>
                    <a:pt x="799657" y="215607"/>
                  </a:lnTo>
                  <a:lnTo>
                    <a:pt x="800523" y="205807"/>
                  </a:lnTo>
                  <a:lnTo>
                    <a:pt x="801330" y="196006"/>
                  </a:lnTo>
                  <a:lnTo>
                    <a:pt x="802118" y="186206"/>
                  </a:lnTo>
                  <a:lnTo>
                    <a:pt x="802862" y="176406"/>
                  </a:lnTo>
                  <a:lnTo>
                    <a:pt x="803578" y="166605"/>
                  </a:lnTo>
                  <a:lnTo>
                    <a:pt x="804264" y="156805"/>
                  </a:lnTo>
                  <a:lnTo>
                    <a:pt x="804913" y="147005"/>
                  </a:lnTo>
                  <a:lnTo>
                    <a:pt x="805543" y="137204"/>
                  </a:lnTo>
                  <a:lnTo>
                    <a:pt x="806131" y="127404"/>
                  </a:lnTo>
                  <a:lnTo>
                    <a:pt x="806709" y="117604"/>
                  </a:lnTo>
                  <a:lnTo>
                    <a:pt x="807240" y="107803"/>
                  </a:lnTo>
                  <a:lnTo>
                    <a:pt x="807763" y="98003"/>
                  </a:lnTo>
                  <a:lnTo>
                    <a:pt x="808249" y="88203"/>
                  </a:lnTo>
                  <a:lnTo>
                    <a:pt x="808721" y="78402"/>
                  </a:lnTo>
                  <a:lnTo>
                    <a:pt x="809166" y="68602"/>
                  </a:lnTo>
                  <a:lnTo>
                    <a:pt x="809591" y="58802"/>
                  </a:lnTo>
                  <a:lnTo>
                    <a:pt x="809998" y="49001"/>
                  </a:lnTo>
                  <a:lnTo>
                    <a:pt x="810379" y="39201"/>
                  </a:lnTo>
                  <a:lnTo>
                    <a:pt x="810751" y="29401"/>
                  </a:lnTo>
                  <a:lnTo>
                    <a:pt x="811093" y="19600"/>
                  </a:lnTo>
                  <a:lnTo>
                    <a:pt x="811429" y="9800"/>
                  </a:lnTo>
                  <a:lnTo>
                    <a:pt x="811737" y="0"/>
                  </a:lnTo>
                  <a:lnTo>
                    <a:pt x="822313" y="0"/>
                  </a:lnTo>
                  <a:lnTo>
                    <a:pt x="822621" y="9800"/>
                  </a:lnTo>
                  <a:lnTo>
                    <a:pt x="822958" y="19600"/>
                  </a:lnTo>
                  <a:lnTo>
                    <a:pt x="823300" y="29401"/>
                  </a:lnTo>
                  <a:lnTo>
                    <a:pt x="823671" y="39201"/>
                  </a:lnTo>
                  <a:lnTo>
                    <a:pt x="824053" y="49001"/>
                  </a:lnTo>
                  <a:lnTo>
                    <a:pt x="824459" y="58802"/>
                  </a:lnTo>
                  <a:lnTo>
                    <a:pt x="824884" y="68602"/>
                  </a:lnTo>
                  <a:lnTo>
                    <a:pt x="825329" y="78402"/>
                  </a:lnTo>
                  <a:lnTo>
                    <a:pt x="825801" y="88203"/>
                  </a:lnTo>
                  <a:lnTo>
                    <a:pt x="826287" y="98003"/>
                  </a:lnTo>
                  <a:lnTo>
                    <a:pt x="826810" y="107803"/>
                  </a:lnTo>
                  <a:lnTo>
                    <a:pt x="827341" y="117604"/>
                  </a:lnTo>
                  <a:lnTo>
                    <a:pt x="827920" y="127404"/>
                  </a:lnTo>
                  <a:lnTo>
                    <a:pt x="828507" y="137204"/>
                  </a:lnTo>
                  <a:lnTo>
                    <a:pt x="829137" y="147005"/>
                  </a:lnTo>
                  <a:lnTo>
                    <a:pt x="829787" y="156805"/>
                  </a:lnTo>
                  <a:lnTo>
                    <a:pt x="830472" y="166605"/>
                  </a:lnTo>
                  <a:lnTo>
                    <a:pt x="831188" y="176406"/>
                  </a:lnTo>
                  <a:lnTo>
                    <a:pt x="831932" y="186206"/>
                  </a:lnTo>
                  <a:lnTo>
                    <a:pt x="832720" y="196006"/>
                  </a:lnTo>
                  <a:lnTo>
                    <a:pt x="833527" y="205807"/>
                  </a:lnTo>
                  <a:lnTo>
                    <a:pt x="834393" y="215607"/>
                  </a:lnTo>
                  <a:lnTo>
                    <a:pt x="835271" y="225407"/>
                  </a:lnTo>
                  <a:lnTo>
                    <a:pt x="836216" y="235208"/>
                  </a:lnTo>
                  <a:lnTo>
                    <a:pt x="837179" y="245008"/>
                  </a:lnTo>
                  <a:lnTo>
                    <a:pt x="838201" y="254808"/>
                  </a:lnTo>
                  <a:lnTo>
                    <a:pt x="839255" y="264609"/>
                  </a:lnTo>
                  <a:lnTo>
                    <a:pt x="840358" y="274409"/>
                  </a:lnTo>
                  <a:lnTo>
                    <a:pt x="841510" y="284209"/>
                  </a:lnTo>
                  <a:lnTo>
                    <a:pt x="842698" y="294010"/>
                  </a:lnTo>
                  <a:lnTo>
                    <a:pt x="843954" y="303810"/>
                  </a:lnTo>
                  <a:lnTo>
                    <a:pt x="845233" y="313610"/>
                  </a:lnTo>
                  <a:lnTo>
                    <a:pt x="846601" y="323411"/>
                  </a:lnTo>
                  <a:lnTo>
                    <a:pt x="847986" y="333211"/>
                  </a:lnTo>
                  <a:lnTo>
                    <a:pt x="849461" y="343011"/>
                  </a:lnTo>
                  <a:lnTo>
                    <a:pt x="850967" y="352812"/>
                  </a:lnTo>
                  <a:lnTo>
                    <a:pt x="852549" y="362612"/>
                  </a:lnTo>
                  <a:lnTo>
                    <a:pt x="854182" y="372412"/>
                  </a:lnTo>
                  <a:lnTo>
                    <a:pt x="855875" y="382213"/>
                  </a:lnTo>
                  <a:lnTo>
                    <a:pt x="857644" y="392013"/>
                  </a:lnTo>
                  <a:lnTo>
                    <a:pt x="859455" y="401813"/>
                  </a:lnTo>
                  <a:lnTo>
                    <a:pt x="861366" y="411614"/>
                  </a:lnTo>
                  <a:lnTo>
                    <a:pt x="863300" y="421414"/>
                  </a:lnTo>
                  <a:lnTo>
                    <a:pt x="865361" y="431214"/>
                  </a:lnTo>
                  <a:lnTo>
                    <a:pt x="867445" y="441015"/>
                  </a:lnTo>
                  <a:lnTo>
                    <a:pt x="869643" y="450815"/>
                  </a:lnTo>
                  <a:lnTo>
                    <a:pt x="871887" y="460615"/>
                  </a:lnTo>
                  <a:lnTo>
                    <a:pt x="874224" y="470416"/>
                  </a:lnTo>
                  <a:lnTo>
                    <a:pt x="876637" y="480216"/>
                  </a:lnTo>
                  <a:lnTo>
                    <a:pt x="879120" y="490016"/>
                  </a:lnTo>
                  <a:lnTo>
                    <a:pt x="881707" y="499817"/>
                  </a:lnTo>
                  <a:lnTo>
                    <a:pt x="884341" y="509617"/>
                  </a:lnTo>
                  <a:lnTo>
                    <a:pt x="887112" y="519417"/>
                  </a:lnTo>
                  <a:lnTo>
                    <a:pt x="889910" y="529218"/>
                  </a:lnTo>
                  <a:lnTo>
                    <a:pt x="892864" y="539018"/>
                  </a:lnTo>
                  <a:lnTo>
                    <a:pt x="895854" y="548818"/>
                  </a:lnTo>
                  <a:lnTo>
                    <a:pt x="898975" y="558619"/>
                  </a:lnTo>
                  <a:lnTo>
                    <a:pt x="902164" y="568419"/>
                  </a:lnTo>
                  <a:lnTo>
                    <a:pt x="905458" y="578219"/>
                  </a:lnTo>
                  <a:lnTo>
                    <a:pt x="908853" y="588020"/>
                  </a:lnTo>
                  <a:lnTo>
                    <a:pt x="912325" y="597820"/>
                  </a:lnTo>
                  <a:lnTo>
                    <a:pt x="915932" y="607620"/>
                  </a:lnTo>
                  <a:lnTo>
                    <a:pt x="919586" y="617421"/>
                  </a:lnTo>
                  <a:lnTo>
                    <a:pt x="923412" y="627221"/>
                  </a:lnTo>
                  <a:lnTo>
                    <a:pt x="927271" y="637021"/>
                  </a:lnTo>
                  <a:lnTo>
                    <a:pt x="931302" y="646822"/>
                  </a:lnTo>
                  <a:lnTo>
                    <a:pt x="935387" y="656622"/>
                  </a:lnTo>
                  <a:lnTo>
                    <a:pt x="939612" y="666422"/>
                  </a:lnTo>
                  <a:lnTo>
                    <a:pt x="943927" y="676223"/>
                  </a:lnTo>
                  <a:lnTo>
                    <a:pt x="948350" y="686023"/>
                  </a:lnTo>
                  <a:lnTo>
                    <a:pt x="952899" y="695823"/>
                  </a:lnTo>
                  <a:lnTo>
                    <a:pt x="957523" y="705624"/>
                  </a:lnTo>
                  <a:lnTo>
                    <a:pt x="962310" y="715424"/>
                  </a:lnTo>
                  <a:lnTo>
                    <a:pt x="967137" y="725224"/>
                  </a:lnTo>
                  <a:lnTo>
                    <a:pt x="972165" y="735025"/>
                  </a:lnTo>
                  <a:lnTo>
                    <a:pt x="977229" y="744825"/>
                  </a:lnTo>
                  <a:lnTo>
                    <a:pt x="982467" y="754625"/>
                  </a:lnTo>
                  <a:lnTo>
                    <a:pt x="987774" y="764426"/>
                  </a:lnTo>
                  <a:lnTo>
                    <a:pt x="993219" y="774226"/>
                  </a:lnTo>
                  <a:lnTo>
                    <a:pt x="998770" y="784026"/>
                  </a:lnTo>
                  <a:lnTo>
                    <a:pt x="1004422" y="793827"/>
                  </a:lnTo>
                  <a:lnTo>
                    <a:pt x="1010217" y="803627"/>
                  </a:lnTo>
                  <a:lnTo>
                    <a:pt x="1016076" y="813427"/>
                  </a:lnTo>
                  <a:lnTo>
                    <a:pt x="1022112" y="823228"/>
                  </a:lnTo>
                  <a:lnTo>
                    <a:pt x="1028185" y="833028"/>
                  </a:lnTo>
                  <a:lnTo>
                    <a:pt x="1034454" y="842828"/>
                  </a:lnTo>
                  <a:lnTo>
                    <a:pt x="1040765" y="852629"/>
                  </a:lnTo>
                  <a:lnTo>
                    <a:pt x="1047235" y="862429"/>
                  </a:lnTo>
                  <a:lnTo>
                    <a:pt x="1053782" y="872229"/>
                  </a:lnTo>
                  <a:lnTo>
                    <a:pt x="1060449" y="882030"/>
                  </a:lnTo>
                  <a:lnTo>
                    <a:pt x="1067227" y="891830"/>
                  </a:lnTo>
                  <a:lnTo>
                    <a:pt x="1074088" y="901630"/>
                  </a:lnTo>
                  <a:lnTo>
                    <a:pt x="1081089" y="911431"/>
                  </a:lnTo>
                  <a:lnTo>
                    <a:pt x="1088138" y="921231"/>
                  </a:lnTo>
                  <a:lnTo>
                    <a:pt x="1095356" y="931031"/>
                  </a:lnTo>
                  <a:lnTo>
                    <a:pt x="1102605" y="940832"/>
                  </a:lnTo>
                  <a:lnTo>
                    <a:pt x="1110013" y="950632"/>
                  </a:lnTo>
                  <a:lnTo>
                    <a:pt x="1117467" y="960432"/>
                  </a:lnTo>
                  <a:lnTo>
                    <a:pt x="1125044" y="970233"/>
                  </a:lnTo>
                  <a:lnTo>
                    <a:pt x="1132692" y="980033"/>
                  </a:lnTo>
                  <a:lnTo>
                    <a:pt x="1140429" y="989833"/>
                  </a:lnTo>
                  <a:lnTo>
                    <a:pt x="1148260" y="999634"/>
                  </a:lnTo>
                  <a:lnTo>
                    <a:pt x="1156148" y="1009434"/>
                  </a:lnTo>
                  <a:lnTo>
                    <a:pt x="1164148" y="1019234"/>
                  </a:lnTo>
                  <a:lnTo>
                    <a:pt x="1172176" y="1029035"/>
                  </a:lnTo>
                  <a:lnTo>
                    <a:pt x="1180331" y="1038835"/>
                  </a:lnTo>
                  <a:lnTo>
                    <a:pt x="1188507" y="1048635"/>
                  </a:lnTo>
                  <a:lnTo>
                    <a:pt x="1196783" y="1058436"/>
                  </a:lnTo>
                  <a:lnTo>
                    <a:pt x="1205094" y="1068236"/>
                  </a:lnTo>
                  <a:lnTo>
                    <a:pt x="1213475" y="1078036"/>
                  </a:lnTo>
                  <a:lnTo>
                    <a:pt x="1221902" y="1087837"/>
                  </a:lnTo>
                  <a:lnTo>
                    <a:pt x="1230375" y="1097637"/>
                  </a:lnTo>
                  <a:lnTo>
                    <a:pt x="1238901" y="1107437"/>
                  </a:lnTo>
                  <a:lnTo>
                    <a:pt x="1247452" y="1117238"/>
                  </a:lnTo>
                  <a:lnTo>
                    <a:pt x="1256056" y="1127038"/>
                  </a:lnTo>
                  <a:lnTo>
                    <a:pt x="1264670" y="1136838"/>
                  </a:lnTo>
                  <a:lnTo>
                    <a:pt x="1273331" y="1146639"/>
                  </a:lnTo>
                  <a:lnTo>
                    <a:pt x="1281997" y="1156439"/>
                  </a:lnTo>
                  <a:lnTo>
                    <a:pt x="1290688" y="1166239"/>
                  </a:lnTo>
                  <a:lnTo>
                    <a:pt x="1299383" y="1176040"/>
                  </a:lnTo>
                  <a:lnTo>
                    <a:pt x="1308088" y="1185840"/>
                  </a:lnTo>
                  <a:lnTo>
                    <a:pt x="1316790" y="1195640"/>
                  </a:lnTo>
                  <a:lnTo>
                    <a:pt x="1325490" y="1205441"/>
                  </a:lnTo>
                  <a:lnTo>
                    <a:pt x="1334174" y="1215241"/>
                  </a:lnTo>
                  <a:lnTo>
                    <a:pt x="1342852" y="1225041"/>
                  </a:lnTo>
                  <a:lnTo>
                    <a:pt x="1351493" y="1234842"/>
                  </a:lnTo>
                  <a:lnTo>
                    <a:pt x="1360126" y="1244642"/>
                  </a:lnTo>
                  <a:lnTo>
                    <a:pt x="1368704" y="1254442"/>
                  </a:lnTo>
                  <a:lnTo>
                    <a:pt x="1377262" y="1264243"/>
                  </a:lnTo>
                  <a:lnTo>
                    <a:pt x="1385761" y="1274043"/>
                  </a:lnTo>
                  <a:lnTo>
                    <a:pt x="1394217" y="1283844"/>
                  </a:lnTo>
                  <a:lnTo>
                    <a:pt x="1402619" y="1293644"/>
                  </a:lnTo>
                  <a:lnTo>
                    <a:pt x="1410947" y="1303444"/>
                  </a:lnTo>
                  <a:lnTo>
                    <a:pt x="1419231" y="1313245"/>
                  </a:lnTo>
                  <a:lnTo>
                    <a:pt x="1427405" y="1323045"/>
                  </a:lnTo>
                  <a:lnTo>
                    <a:pt x="1435550" y="1332845"/>
                  </a:lnTo>
                  <a:lnTo>
                    <a:pt x="1443544" y="1342646"/>
                  </a:lnTo>
                  <a:lnTo>
                    <a:pt x="1451506" y="1352446"/>
                  </a:lnTo>
                  <a:lnTo>
                    <a:pt x="1459317" y="1362246"/>
                  </a:lnTo>
                  <a:lnTo>
                    <a:pt x="1467065" y="1372047"/>
                  </a:lnTo>
                  <a:lnTo>
                    <a:pt x="1474678" y="1381847"/>
                  </a:lnTo>
                  <a:lnTo>
                    <a:pt x="1482185" y="1391647"/>
                  </a:lnTo>
                  <a:lnTo>
                    <a:pt x="1489582" y="1401448"/>
                  </a:lnTo>
                  <a:lnTo>
                    <a:pt x="1496821" y="1411248"/>
                  </a:lnTo>
                  <a:lnTo>
                    <a:pt x="1503983" y="1421048"/>
                  </a:lnTo>
                  <a:lnTo>
                    <a:pt x="1510929" y="1430849"/>
                  </a:lnTo>
                  <a:lnTo>
                    <a:pt x="1517830" y="1440649"/>
                  </a:lnTo>
                  <a:lnTo>
                    <a:pt x="1524465" y="1450449"/>
                  </a:lnTo>
                  <a:lnTo>
                    <a:pt x="1531042" y="1460250"/>
                  </a:lnTo>
                  <a:lnTo>
                    <a:pt x="1537386" y="1470050"/>
                  </a:lnTo>
                  <a:lnTo>
                    <a:pt x="1543615" y="1479850"/>
                  </a:lnTo>
                  <a:lnTo>
                    <a:pt x="1549652" y="1489651"/>
                  </a:lnTo>
                  <a:lnTo>
                    <a:pt x="1555511" y="1499451"/>
                  </a:lnTo>
                  <a:lnTo>
                    <a:pt x="1561224" y="1509251"/>
                  </a:lnTo>
                  <a:lnTo>
                    <a:pt x="1566690" y="1519052"/>
                  </a:lnTo>
                  <a:lnTo>
                    <a:pt x="1572063" y="1528852"/>
                  </a:lnTo>
                  <a:lnTo>
                    <a:pt x="1577117" y="1538652"/>
                  </a:lnTo>
                  <a:lnTo>
                    <a:pt x="1582106" y="1548453"/>
                  </a:lnTo>
                  <a:lnTo>
                    <a:pt x="1586758" y="1558253"/>
                  </a:lnTo>
                  <a:lnTo>
                    <a:pt x="1591312" y="1568053"/>
                  </a:lnTo>
                  <a:lnTo>
                    <a:pt x="1595582" y="1577854"/>
                  </a:lnTo>
                  <a:lnTo>
                    <a:pt x="1599683" y="1587654"/>
                  </a:lnTo>
                  <a:lnTo>
                    <a:pt x="1603561" y="1597454"/>
                  </a:lnTo>
                  <a:lnTo>
                    <a:pt x="1607193" y="1607255"/>
                  </a:lnTo>
                  <a:lnTo>
                    <a:pt x="1610668" y="1617055"/>
                  </a:lnTo>
                  <a:lnTo>
                    <a:pt x="1613819" y="1626855"/>
                  </a:lnTo>
                  <a:lnTo>
                    <a:pt x="1616880" y="1636656"/>
                  </a:lnTo>
                  <a:lnTo>
                    <a:pt x="1619538" y="1646456"/>
                  </a:lnTo>
                  <a:lnTo>
                    <a:pt x="1622121" y="1656256"/>
                  </a:lnTo>
                  <a:lnTo>
                    <a:pt x="1624334" y="1666057"/>
                  </a:lnTo>
                  <a:lnTo>
                    <a:pt x="1626411" y="1675857"/>
                  </a:lnTo>
                  <a:lnTo>
                    <a:pt x="1628191" y="1685657"/>
                  </a:lnTo>
                  <a:lnTo>
                    <a:pt x="1629757" y="1695458"/>
                  </a:lnTo>
                  <a:lnTo>
                    <a:pt x="1631100" y="1705258"/>
                  </a:lnTo>
                  <a:lnTo>
                    <a:pt x="1632149" y="1715058"/>
                  </a:lnTo>
                  <a:lnTo>
                    <a:pt x="1633051" y="1724859"/>
                  </a:lnTo>
                  <a:lnTo>
                    <a:pt x="1633581" y="1734659"/>
                  </a:lnTo>
                  <a:lnTo>
                    <a:pt x="1634033" y="1744459"/>
                  </a:lnTo>
                  <a:lnTo>
                    <a:pt x="1634051" y="1754260"/>
                  </a:lnTo>
                  <a:lnTo>
                    <a:pt x="1633984" y="1764060"/>
                  </a:lnTo>
                  <a:lnTo>
                    <a:pt x="1633561" y="1773860"/>
                  </a:lnTo>
                  <a:lnTo>
                    <a:pt x="1632977" y="1783661"/>
                  </a:lnTo>
                  <a:lnTo>
                    <a:pt x="1632116" y="1793461"/>
                  </a:lnTo>
                  <a:lnTo>
                    <a:pt x="1631020" y="1803261"/>
                  </a:lnTo>
                  <a:lnTo>
                    <a:pt x="1629726" y="1813062"/>
                  </a:lnTo>
                  <a:lnTo>
                    <a:pt x="1628123" y="1822862"/>
                  </a:lnTo>
                  <a:lnTo>
                    <a:pt x="1626402" y="1832662"/>
                  </a:lnTo>
                  <a:lnTo>
                    <a:pt x="1624303" y="1842463"/>
                  </a:lnTo>
                  <a:lnTo>
                    <a:pt x="1622130" y="1852263"/>
                  </a:lnTo>
                  <a:lnTo>
                    <a:pt x="1619576" y="1862063"/>
                  </a:lnTo>
                  <a:lnTo>
                    <a:pt x="1616921" y="1871864"/>
                  </a:lnTo>
                  <a:lnTo>
                    <a:pt x="1613964" y="1881664"/>
                  </a:lnTo>
                  <a:lnTo>
                    <a:pt x="1610841" y="1891464"/>
                  </a:lnTo>
                  <a:lnTo>
                    <a:pt x="1607493" y="1901265"/>
                  </a:lnTo>
                  <a:lnTo>
                    <a:pt x="1603917" y="1911065"/>
                  </a:lnTo>
                  <a:lnTo>
                    <a:pt x="1600191" y="1920865"/>
                  </a:lnTo>
                  <a:lnTo>
                    <a:pt x="1596180" y="1930666"/>
                  </a:lnTo>
                  <a:lnTo>
                    <a:pt x="1592088" y="1940466"/>
                  </a:lnTo>
                  <a:lnTo>
                    <a:pt x="1587662" y="1950266"/>
                  </a:lnTo>
                  <a:lnTo>
                    <a:pt x="1583176" y="1960067"/>
                  </a:lnTo>
                  <a:lnTo>
                    <a:pt x="1578400" y="1969867"/>
                  </a:lnTo>
                  <a:lnTo>
                    <a:pt x="1573526" y="1979667"/>
                  </a:lnTo>
                  <a:lnTo>
                    <a:pt x="1568432" y="1989468"/>
                  </a:lnTo>
                  <a:lnTo>
                    <a:pt x="1563194" y="1999268"/>
                  </a:lnTo>
                  <a:lnTo>
                    <a:pt x="1557800" y="2009068"/>
                  </a:lnTo>
                  <a:lnTo>
                    <a:pt x="1552222" y="2018869"/>
                  </a:lnTo>
                  <a:lnTo>
                    <a:pt x="1546548" y="2028669"/>
                  </a:lnTo>
                  <a:lnTo>
                    <a:pt x="1540657" y="2038469"/>
                  </a:lnTo>
                  <a:lnTo>
                    <a:pt x="1534719" y="2048270"/>
                  </a:lnTo>
                  <a:lnTo>
                    <a:pt x="1528544" y="2058070"/>
                  </a:lnTo>
                  <a:lnTo>
                    <a:pt x="1522329" y="2067870"/>
                  </a:lnTo>
                  <a:lnTo>
                    <a:pt x="1515935" y="2077671"/>
                  </a:lnTo>
                  <a:lnTo>
                    <a:pt x="1509469" y="2087471"/>
                  </a:lnTo>
                  <a:lnTo>
                    <a:pt x="1502878" y="2097271"/>
                  </a:lnTo>
                  <a:lnTo>
                    <a:pt x="1496192" y="2107072"/>
                  </a:lnTo>
                  <a:lnTo>
                    <a:pt x="1489426" y="2116872"/>
                  </a:lnTo>
                  <a:lnTo>
                    <a:pt x="1482550" y="2126672"/>
                  </a:lnTo>
                  <a:lnTo>
                    <a:pt x="1475632" y="2136473"/>
                  </a:lnTo>
                  <a:lnTo>
                    <a:pt x="1468598" y="2146273"/>
                  </a:lnTo>
                  <a:lnTo>
                    <a:pt x="1461543" y="2156073"/>
                  </a:lnTo>
                  <a:lnTo>
                    <a:pt x="1454390" y="2165874"/>
                  </a:lnTo>
                  <a:lnTo>
                    <a:pt x="1447216" y="2175674"/>
                  </a:lnTo>
                  <a:lnTo>
                    <a:pt x="1439980" y="2185474"/>
                  </a:lnTo>
                  <a:lnTo>
                    <a:pt x="1432719" y="2195275"/>
                  </a:lnTo>
                  <a:lnTo>
                    <a:pt x="1425424" y="2205075"/>
                  </a:lnTo>
                  <a:lnTo>
                    <a:pt x="1418108" y="2214875"/>
                  </a:lnTo>
                  <a:lnTo>
                    <a:pt x="1410778" y="2224676"/>
                  </a:lnTo>
                  <a:lnTo>
                    <a:pt x="1403439" y="2234476"/>
                  </a:lnTo>
                  <a:lnTo>
                    <a:pt x="1396097" y="2244276"/>
                  </a:lnTo>
                  <a:lnTo>
                    <a:pt x="1388765" y="2254077"/>
                  </a:lnTo>
                  <a:lnTo>
                    <a:pt x="1381439" y="2263877"/>
                  </a:lnTo>
                  <a:lnTo>
                    <a:pt x="1374142" y="2273677"/>
                  </a:lnTo>
                  <a:lnTo>
                    <a:pt x="1366863" y="2283478"/>
                  </a:lnTo>
                  <a:lnTo>
                    <a:pt x="1359623" y="2293278"/>
                  </a:lnTo>
                  <a:lnTo>
                    <a:pt x="1352421" y="2303078"/>
                  </a:lnTo>
                  <a:lnTo>
                    <a:pt x="1345260" y="2312879"/>
                  </a:lnTo>
                  <a:lnTo>
                    <a:pt x="1338165" y="2322679"/>
                  </a:lnTo>
                  <a:lnTo>
                    <a:pt x="1331104" y="2332479"/>
                  </a:lnTo>
                  <a:lnTo>
                    <a:pt x="1324144" y="2342280"/>
                  </a:lnTo>
                  <a:lnTo>
                    <a:pt x="1317206" y="2352080"/>
                  </a:lnTo>
                  <a:lnTo>
                    <a:pt x="1310408" y="2361880"/>
                  </a:lnTo>
                  <a:lnTo>
                    <a:pt x="1303640" y="2371681"/>
                  </a:lnTo>
                  <a:lnTo>
                    <a:pt x="1297003" y="2381481"/>
                  </a:lnTo>
                  <a:lnTo>
                    <a:pt x="1290431" y="2391281"/>
                  </a:lnTo>
                  <a:lnTo>
                    <a:pt x="1283974" y="2401082"/>
                  </a:lnTo>
                  <a:lnTo>
                    <a:pt x="1277623" y="2410882"/>
                  </a:lnTo>
                  <a:lnTo>
                    <a:pt x="1271364" y="2420682"/>
                  </a:lnTo>
                  <a:lnTo>
                    <a:pt x="1265256" y="2430483"/>
                  </a:lnTo>
                  <a:lnTo>
                    <a:pt x="1259212" y="2440283"/>
                  </a:lnTo>
                  <a:lnTo>
                    <a:pt x="1253370" y="2450083"/>
                  </a:lnTo>
                  <a:lnTo>
                    <a:pt x="1247570" y="2459884"/>
                  </a:lnTo>
                  <a:lnTo>
                    <a:pt x="1242000" y="2469684"/>
                  </a:lnTo>
                  <a:lnTo>
                    <a:pt x="1236491" y="2479484"/>
                  </a:lnTo>
                  <a:lnTo>
                    <a:pt x="1231179" y="2489285"/>
                  </a:lnTo>
                  <a:lnTo>
                    <a:pt x="1225979" y="2499085"/>
                  </a:lnTo>
                  <a:lnTo>
                    <a:pt x="1220938" y="2508885"/>
                  </a:lnTo>
                  <a:lnTo>
                    <a:pt x="1216063" y="2518686"/>
                  </a:lnTo>
                  <a:lnTo>
                    <a:pt x="1211304" y="2528486"/>
                  </a:lnTo>
                  <a:lnTo>
                    <a:pt x="1206767" y="2538286"/>
                  </a:lnTo>
                  <a:lnTo>
                    <a:pt x="1202300" y="2548087"/>
                  </a:lnTo>
                  <a:lnTo>
                    <a:pt x="1198116" y="2557887"/>
                  </a:lnTo>
                  <a:lnTo>
                    <a:pt x="1193985" y="2567688"/>
                  </a:lnTo>
                  <a:lnTo>
                    <a:pt x="1190126" y="2577488"/>
                  </a:lnTo>
                  <a:lnTo>
                    <a:pt x="1186359" y="2587288"/>
                  </a:lnTo>
                  <a:lnTo>
                    <a:pt x="1182815" y="2597089"/>
                  </a:lnTo>
                  <a:lnTo>
                    <a:pt x="1179419" y="2606889"/>
                  </a:lnTo>
                  <a:lnTo>
                    <a:pt x="1176193" y="2616689"/>
                  </a:lnTo>
                  <a:lnTo>
                    <a:pt x="1173175" y="2626490"/>
                  </a:lnTo>
                  <a:lnTo>
                    <a:pt x="1170271" y="2636290"/>
                  </a:lnTo>
                  <a:lnTo>
                    <a:pt x="1167634" y="2646090"/>
                  </a:lnTo>
                  <a:lnTo>
                    <a:pt x="1165054" y="2655891"/>
                  </a:lnTo>
                  <a:lnTo>
                    <a:pt x="1162799" y="2665691"/>
                  </a:lnTo>
                  <a:lnTo>
                    <a:pt x="1160600" y="2675491"/>
                  </a:lnTo>
                  <a:lnTo>
                    <a:pt x="1158670" y="2685292"/>
                  </a:lnTo>
                  <a:lnTo>
                    <a:pt x="1156852" y="2695092"/>
                  </a:lnTo>
                  <a:lnTo>
                    <a:pt x="1155245" y="2704892"/>
                  </a:lnTo>
                  <a:lnTo>
                    <a:pt x="1153804" y="2714693"/>
                  </a:lnTo>
                  <a:lnTo>
                    <a:pt x="1152515" y="2724493"/>
                  </a:lnTo>
                  <a:lnTo>
                    <a:pt x="1151447" y="2734293"/>
                  </a:lnTo>
                  <a:lnTo>
                    <a:pt x="1150473" y="2744094"/>
                  </a:lnTo>
                  <a:lnTo>
                    <a:pt x="1149769" y="2753894"/>
                  </a:lnTo>
                  <a:lnTo>
                    <a:pt x="1149119" y="2763694"/>
                  </a:lnTo>
                  <a:lnTo>
                    <a:pt x="1148755" y="2773495"/>
                  </a:lnTo>
                  <a:lnTo>
                    <a:pt x="1148458" y="2783295"/>
                  </a:lnTo>
                  <a:lnTo>
                    <a:pt x="1148387" y="2793095"/>
                  </a:lnTo>
                  <a:lnTo>
                    <a:pt x="1148431" y="2802896"/>
                  </a:lnTo>
                  <a:lnTo>
                    <a:pt x="1148644" y="2812696"/>
                  </a:lnTo>
                  <a:lnTo>
                    <a:pt x="1149015" y="2822496"/>
                  </a:lnTo>
                  <a:lnTo>
                    <a:pt x="1149501" y="2832297"/>
                  </a:lnTo>
                  <a:lnTo>
                    <a:pt x="1150185" y="2842097"/>
                  </a:lnTo>
                  <a:lnTo>
                    <a:pt x="1150932" y="2851897"/>
                  </a:lnTo>
                  <a:lnTo>
                    <a:pt x="1151911" y="2861698"/>
                  </a:lnTo>
                  <a:lnTo>
                    <a:pt x="1152933" y="2871498"/>
                  </a:lnTo>
                  <a:lnTo>
                    <a:pt x="1154164" y="2881298"/>
                  </a:lnTo>
                  <a:lnTo>
                    <a:pt x="1155458" y="2891099"/>
                  </a:lnTo>
                  <a:lnTo>
                    <a:pt x="1156909" y="2900899"/>
                  </a:lnTo>
                  <a:lnTo>
                    <a:pt x="1158456" y="2910699"/>
                  </a:lnTo>
                  <a:lnTo>
                    <a:pt x="1160112" y="2920500"/>
                  </a:lnTo>
                  <a:lnTo>
                    <a:pt x="1161889" y="2930300"/>
                  </a:lnTo>
                  <a:lnTo>
                    <a:pt x="1163735" y="2940100"/>
                  </a:lnTo>
                  <a:lnTo>
                    <a:pt x="1165720" y="2949901"/>
                  </a:lnTo>
                  <a:lnTo>
                    <a:pt x="1167738" y="2959701"/>
                  </a:lnTo>
                  <a:lnTo>
                    <a:pt x="1169909" y="2969501"/>
                  </a:lnTo>
                  <a:lnTo>
                    <a:pt x="1172104" y="2979302"/>
                  </a:lnTo>
                  <a:lnTo>
                    <a:pt x="1174412" y="2989102"/>
                  </a:lnTo>
                  <a:lnTo>
                    <a:pt x="1176762" y="2998902"/>
                  </a:lnTo>
                  <a:lnTo>
                    <a:pt x="1179189" y="3008703"/>
                  </a:lnTo>
                  <a:lnTo>
                    <a:pt x="1181667" y="3018503"/>
                  </a:lnTo>
                  <a:lnTo>
                    <a:pt x="1184193" y="3028303"/>
                  </a:lnTo>
                  <a:lnTo>
                    <a:pt x="1186775" y="3038104"/>
                  </a:lnTo>
                  <a:lnTo>
                    <a:pt x="1189381" y="3047904"/>
                  </a:lnTo>
                  <a:lnTo>
                    <a:pt x="1192040" y="3057704"/>
                  </a:lnTo>
                  <a:lnTo>
                    <a:pt x="1194709" y="3067505"/>
                  </a:lnTo>
                  <a:lnTo>
                    <a:pt x="1197417" y="3077305"/>
                  </a:lnTo>
                  <a:lnTo>
                    <a:pt x="1200131" y="3087105"/>
                  </a:lnTo>
                  <a:lnTo>
                    <a:pt x="1202861" y="3096906"/>
                  </a:lnTo>
                  <a:lnTo>
                    <a:pt x="1205592" y="3106706"/>
                  </a:lnTo>
                  <a:lnTo>
                    <a:pt x="1208324" y="3116506"/>
                  </a:lnTo>
                  <a:lnTo>
                    <a:pt x="1211047" y="3126307"/>
                  </a:lnTo>
                  <a:lnTo>
                    <a:pt x="1213762" y="3136107"/>
                  </a:lnTo>
                  <a:lnTo>
                    <a:pt x="1216451" y="3145907"/>
                  </a:lnTo>
                  <a:lnTo>
                    <a:pt x="1219131" y="3155708"/>
                  </a:lnTo>
                  <a:lnTo>
                    <a:pt x="1221760" y="3165508"/>
                  </a:lnTo>
                  <a:lnTo>
                    <a:pt x="1224377" y="3175308"/>
                  </a:lnTo>
                  <a:lnTo>
                    <a:pt x="1226929" y="3185109"/>
                  </a:lnTo>
                  <a:lnTo>
                    <a:pt x="1229456" y="3194909"/>
                  </a:lnTo>
                  <a:lnTo>
                    <a:pt x="1231917" y="3204709"/>
                  </a:lnTo>
                  <a:lnTo>
                    <a:pt x="1234329" y="3214510"/>
                  </a:lnTo>
                  <a:lnTo>
                    <a:pt x="1236682" y="3224310"/>
                  </a:lnTo>
                  <a:lnTo>
                    <a:pt x="1238956" y="3234110"/>
                  </a:lnTo>
                  <a:lnTo>
                    <a:pt x="1241185" y="3243911"/>
                  </a:lnTo>
                  <a:lnTo>
                    <a:pt x="1243300" y="3253711"/>
                  </a:lnTo>
                  <a:lnTo>
                    <a:pt x="1245387" y="3263511"/>
                  </a:lnTo>
                  <a:lnTo>
                    <a:pt x="1247322" y="3273312"/>
                  </a:lnTo>
                  <a:lnTo>
                    <a:pt x="1249227" y="3283112"/>
                  </a:lnTo>
                  <a:lnTo>
                    <a:pt x="1250989" y="3292912"/>
                  </a:lnTo>
                  <a:lnTo>
                    <a:pt x="1252690" y="3302713"/>
                  </a:lnTo>
                  <a:lnTo>
                    <a:pt x="1254269" y="3312513"/>
                  </a:lnTo>
                  <a:lnTo>
                    <a:pt x="1255748" y="3322313"/>
                  </a:lnTo>
                  <a:lnTo>
                    <a:pt x="1257131" y="3332114"/>
                  </a:lnTo>
                  <a:lnTo>
                    <a:pt x="1258372" y="3341914"/>
                  </a:lnTo>
                  <a:lnTo>
                    <a:pt x="1259549" y="3351714"/>
                  </a:lnTo>
                  <a:lnTo>
                    <a:pt x="1260538" y="3361515"/>
                  </a:lnTo>
                  <a:lnTo>
                    <a:pt x="1261488" y="3371315"/>
                  </a:lnTo>
                  <a:lnTo>
                    <a:pt x="1262221" y="3381115"/>
                  </a:lnTo>
                  <a:lnTo>
                    <a:pt x="1262903" y="3390916"/>
                  </a:lnTo>
                  <a:lnTo>
                    <a:pt x="1263401" y="3400716"/>
                  </a:lnTo>
                  <a:lnTo>
                    <a:pt x="1263805" y="3410516"/>
                  </a:lnTo>
                  <a:lnTo>
                    <a:pt x="1264062" y="3420317"/>
                  </a:lnTo>
                  <a:lnTo>
                    <a:pt x="1264179" y="3430117"/>
                  </a:lnTo>
                  <a:lnTo>
                    <a:pt x="1264189" y="3439917"/>
                  </a:lnTo>
                  <a:lnTo>
                    <a:pt x="1264012" y="3449718"/>
                  </a:lnTo>
                  <a:lnTo>
                    <a:pt x="1263770" y="3459518"/>
                  </a:lnTo>
                  <a:lnTo>
                    <a:pt x="1263294" y="3469318"/>
                  </a:lnTo>
                  <a:lnTo>
                    <a:pt x="1262773" y="3479119"/>
                  </a:lnTo>
                  <a:lnTo>
                    <a:pt x="1262020" y="3488919"/>
                  </a:lnTo>
                  <a:lnTo>
                    <a:pt x="1261197" y="3498719"/>
                  </a:lnTo>
                  <a:lnTo>
                    <a:pt x="1260186" y="3508520"/>
                  </a:lnTo>
                  <a:lnTo>
                    <a:pt x="1259059" y="3518320"/>
                  </a:lnTo>
                  <a:lnTo>
                    <a:pt x="1257791" y="3528120"/>
                  </a:lnTo>
                  <a:lnTo>
                    <a:pt x="1256362" y="3537921"/>
                  </a:lnTo>
                  <a:lnTo>
                    <a:pt x="1254837" y="3547721"/>
                  </a:lnTo>
                  <a:lnTo>
                    <a:pt x="1253110" y="3557521"/>
                  </a:lnTo>
                  <a:lnTo>
                    <a:pt x="1251331" y="3567322"/>
                  </a:lnTo>
                  <a:lnTo>
                    <a:pt x="1249309" y="3577122"/>
                  </a:lnTo>
                  <a:lnTo>
                    <a:pt x="1247244" y="3586922"/>
                  </a:lnTo>
                  <a:lnTo>
                    <a:pt x="1244970" y="3596723"/>
                  </a:lnTo>
                  <a:lnTo>
                    <a:pt x="1242618" y="3606523"/>
                  </a:lnTo>
                  <a:lnTo>
                    <a:pt x="1240105" y="3616323"/>
                  </a:lnTo>
                  <a:lnTo>
                    <a:pt x="1237474" y="3626124"/>
                  </a:lnTo>
                  <a:lnTo>
                    <a:pt x="1234728" y="3635924"/>
                  </a:lnTo>
                  <a:lnTo>
                    <a:pt x="1231829" y="3645724"/>
                  </a:lnTo>
                  <a:lnTo>
                    <a:pt x="1228858" y="3655525"/>
                  </a:lnTo>
                  <a:lnTo>
                    <a:pt x="1225702" y="3665325"/>
                  </a:lnTo>
                  <a:lnTo>
                    <a:pt x="1222507" y="3675125"/>
                  </a:lnTo>
                  <a:lnTo>
                    <a:pt x="1219111" y="3684926"/>
                  </a:lnTo>
                  <a:lnTo>
                    <a:pt x="1215675" y="3694726"/>
                  </a:lnTo>
                  <a:lnTo>
                    <a:pt x="1212082" y="3704526"/>
                  </a:lnTo>
                  <a:lnTo>
                    <a:pt x="1208417" y="3714327"/>
                  </a:lnTo>
                  <a:lnTo>
                    <a:pt x="1204637" y="3724127"/>
                  </a:lnTo>
                  <a:lnTo>
                    <a:pt x="1200759" y="3733927"/>
                  </a:lnTo>
                  <a:lnTo>
                    <a:pt x="1196803" y="3743728"/>
                  </a:lnTo>
                  <a:lnTo>
                    <a:pt x="1192727" y="3753528"/>
                  </a:lnTo>
                  <a:lnTo>
                    <a:pt x="1188607" y="3763328"/>
                  </a:lnTo>
                  <a:lnTo>
                    <a:pt x="1184349" y="3773129"/>
                  </a:lnTo>
                  <a:lnTo>
                    <a:pt x="1180065" y="3782929"/>
                  </a:lnTo>
                  <a:lnTo>
                    <a:pt x="1175654" y="3792729"/>
                  </a:lnTo>
                  <a:lnTo>
                    <a:pt x="1171210" y="3802530"/>
                  </a:lnTo>
                  <a:lnTo>
                    <a:pt x="1166673" y="3812330"/>
                  </a:lnTo>
                  <a:lnTo>
                    <a:pt x="1162086" y="3822131"/>
                  </a:lnTo>
                  <a:lnTo>
                    <a:pt x="1157436" y="3831931"/>
                  </a:lnTo>
                  <a:lnTo>
                    <a:pt x="1152724" y="3841731"/>
                  </a:lnTo>
                  <a:lnTo>
                    <a:pt x="1147974" y="3851532"/>
                  </a:lnTo>
                  <a:lnTo>
                    <a:pt x="1143155" y="3861332"/>
                  </a:lnTo>
                  <a:lnTo>
                    <a:pt x="1138317" y="3871132"/>
                  </a:lnTo>
                  <a:lnTo>
                    <a:pt x="1133409" y="3880933"/>
                  </a:lnTo>
                  <a:lnTo>
                    <a:pt x="1128490" y="3890733"/>
                  </a:lnTo>
                  <a:lnTo>
                    <a:pt x="1123519" y="3900533"/>
                  </a:lnTo>
                  <a:lnTo>
                    <a:pt x="1118534" y="3910334"/>
                  </a:lnTo>
                  <a:lnTo>
                    <a:pt x="1113516" y="3920134"/>
                  </a:lnTo>
                  <a:lnTo>
                    <a:pt x="1108481" y="3929934"/>
                  </a:lnTo>
                  <a:lnTo>
                    <a:pt x="1103430" y="3939735"/>
                  </a:lnTo>
                  <a:lnTo>
                    <a:pt x="1098364" y="3949535"/>
                  </a:lnTo>
                  <a:lnTo>
                    <a:pt x="1093290" y="3959335"/>
                  </a:lnTo>
                  <a:lnTo>
                    <a:pt x="1088210" y="3969136"/>
                  </a:lnTo>
                  <a:lnTo>
                    <a:pt x="1083128" y="3978936"/>
                  </a:lnTo>
                  <a:lnTo>
                    <a:pt x="1078049" y="3988736"/>
                  </a:lnTo>
                  <a:lnTo>
                    <a:pt x="1072973" y="3998537"/>
                  </a:lnTo>
                  <a:lnTo>
                    <a:pt x="1067909" y="4008337"/>
                  </a:lnTo>
                  <a:lnTo>
                    <a:pt x="1062855" y="4018137"/>
                  </a:lnTo>
                  <a:lnTo>
                    <a:pt x="1057817" y="4027938"/>
                  </a:lnTo>
                  <a:lnTo>
                    <a:pt x="1052799" y="4037738"/>
                  </a:lnTo>
                  <a:lnTo>
                    <a:pt x="1047798" y="4047538"/>
                  </a:lnTo>
                  <a:lnTo>
                    <a:pt x="1042831" y="4057339"/>
                  </a:lnTo>
                  <a:lnTo>
                    <a:pt x="1037876" y="4067139"/>
                  </a:lnTo>
                  <a:lnTo>
                    <a:pt x="1032973" y="4076939"/>
                  </a:lnTo>
                  <a:lnTo>
                    <a:pt x="1028081" y="4086740"/>
                  </a:lnTo>
                  <a:lnTo>
                    <a:pt x="1023249" y="4096540"/>
                  </a:lnTo>
                  <a:lnTo>
                    <a:pt x="1018436" y="4106340"/>
                  </a:lnTo>
                  <a:lnTo>
                    <a:pt x="1013679" y="4116141"/>
                  </a:lnTo>
                  <a:lnTo>
                    <a:pt x="1008957" y="4125941"/>
                  </a:lnTo>
                  <a:lnTo>
                    <a:pt x="1004281" y="4135741"/>
                  </a:lnTo>
                  <a:lnTo>
                    <a:pt x="999660" y="4145542"/>
                  </a:lnTo>
                  <a:lnTo>
                    <a:pt x="995074" y="4155342"/>
                  </a:lnTo>
                  <a:lnTo>
                    <a:pt x="990564" y="4165142"/>
                  </a:lnTo>
                  <a:lnTo>
                    <a:pt x="986074" y="4174943"/>
                  </a:lnTo>
                  <a:lnTo>
                    <a:pt x="981682" y="4184743"/>
                  </a:lnTo>
                  <a:lnTo>
                    <a:pt x="977309" y="4194543"/>
                  </a:lnTo>
                  <a:lnTo>
                    <a:pt x="973028" y="4204344"/>
                  </a:lnTo>
                  <a:lnTo>
                    <a:pt x="968783" y="4214144"/>
                  </a:lnTo>
                  <a:lnTo>
                    <a:pt x="964615" y="4223944"/>
                  </a:lnTo>
                  <a:lnTo>
                    <a:pt x="960504" y="4233745"/>
                  </a:lnTo>
                  <a:lnTo>
                    <a:pt x="956452" y="4243545"/>
                  </a:lnTo>
                  <a:lnTo>
                    <a:pt x="952480" y="4253345"/>
                  </a:lnTo>
                  <a:lnTo>
                    <a:pt x="948548" y="4263146"/>
                  </a:lnTo>
                  <a:lnTo>
                    <a:pt x="944720" y="4272946"/>
                  </a:lnTo>
                  <a:lnTo>
                    <a:pt x="940913" y="4282746"/>
                  </a:lnTo>
                  <a:lnTo>
                    <a:pt x="937229" y="4292547"/>
                  </a:lnTo>
                  <a:lnTo>
                    <a:pt x="933570" y="4302347"/>
                  </a:lnTo>
                  <a:lnTo>
                    <a:pt x="930013" y="4312147"/>
                  </a:lnTo>
                  <a:lnTo>
                    <a:pt x="926504" y="4321948"/>
                  </a:lnTo>
                  <a:lnTo>
                    <a:pt x="923075" y="4331748"/>
                  </a:lnTo>
                  <a:lnTo>
                    <a:pt x="919716" y="4341548"/>
                  </a:lnTo>
                  <a:lnTo>
                    <a:pt x="916417" y="4351349"/>
                  </a:lnTo>
                  <a:lnTo>
                    <a:pt x="913210" y="4361149"/>
                  </a:lnTo>
                  <a:lnTo>
                    <a:pt x="910039" y="4370949"/>
                  </a:lnTo>
                  <a:lnTo>
                    <a:pt x="906984" y="4380750"/>
                  </a:lnTo>
                  <a:lnTo>
                    <a:pt x="903952" y="4390550"/>
                  </a:lnTo>
                  <a:lnTo>
                    <a:pt x="901039" y="4400350"/>
                  </a:lnTo>
                  <a:lnTo>
                    <a:pt x="898157" y="4410151"/>
                  </a:lnTo>
                  <a:lnTo>
                    <a:pt x="895371" y="4419951"/>
                  </a:lnTo>
                  <a:lnTo>
                    <a:pt x="892638" y="4429751"/>
                  </a:lnTo>
                  <a:lnTo>
                    <a:pt x="889978" y="4439552"/>
                  </a:lnTo>
                  <a:lnTo>
                    <a:pt x="887392" y="4449352"/>
                  </a:lnTo>
                  <a:lnTo>
                    <a:pt x="884856" y="4459152"/>
                  </a:lnTo>
                  <a:lnTo>
                    <a:pt x="882414" y="4468953"/>
                  </a:lnTo>
                  <a:lnTo>
                    <a:pt x="880000" y="4478753"/>
                  </a:lnTo>
                  <a:lnTo>
                    <a:pt x="877699" y="4488553"/>
                  </a:lnTo>
                  <a:lnTo>
                    <a:pt x="875419" y="4498354"/>
                  </a:lnTo>
                  <a:lnTo>
                    <a:pt x="873241" y="4508154"/>
                  </a:lnTo>
                  <a:lnTo>
                    <a:pt x="871098" y="4517954"/>
                  </a:lnTo>
                  <a:lnTo>
                    <a:pt x="869034" y="4527755"/>
                  </a:lnTo>
                  <a:lnTo>
                    <a:pt x="867023" y="4537555"/>
                  </a:lnTo>
                  <a:lnTo>
                    <a:pt x="865070" y="4547355"/>
                  </a:lnTo>
                  <a:lnTo>
                    <a:pt x="863187" y="4557156"/>
                  </a:lnTo>
                  <a:lnTo>
                    <a:pt x="861342" y="4566956"/>
                  </a:lnTo>
                  <a:lnTo>
                    <a:pt x="859583" y="4576756"/>
                  </a:lnTo>
                  <a:lnTo>
                    <a:pt x="857843" y="4586557"/>
                  </a:lnTo>
                  <a:lnTo>
                    <a:pt x="856202" y="4596357"/>
                  </a:lnTo>
                  <a:lnTo>
                    <a:pt x="854580" y="4606157"/>
                  </a:lnTo>
                  <a:lnTo>
                    <a:pt x="853037" y="4615958"/>
                  </a:lnTo>
                  <a:lnTo>
                    <a:pt x="851527" y="4625758"/>
                  </a:lnTo>
                  <a:lnTo>
                    <a:pt x="850077" y="4635558"/>
                  </a:lnTo>
                  <a:lnTo>
                    <a:pt x="848676" y="4645359"/>
                  </a:lnTo>
                  <a:lnTo>
                    <a:pt x="847316" y="4655159"/>
                  </a:lnTo>
                  <a:lnTo>
                    <a:pt x="846017" y="4664959"/>
                  </a:lnTo>
                  <a:lnTo>
                    <a:pt x="844743" y="4674760"/>
                  </a:lnTo>
                  <a:lnTo>
                    <a:pt x="843543" y="4684560"/>
                  </a:lnTo>
                  <a:lnTo>
                    <a:pt x="842356" y="4694360"/>
                  </a:lnTo>
                  <a:lnTo>
                    <a:pt x="841243" y="4704161"/>
                  </a:lnTo>
                  <a:lnTo>
                    <a:pt x="840148" y="4713961"/>
                  </a:lnTo>
                  <a:lnTo>
                    <a:pt x="839110" y="4723761"/>
                  </a:lnTo>
                  <a:lnTo>
                    <a:pt x="838101" y="4733562"/>
                  </a:lnTo>
                  <a:lnTo>
                    <a:pt x="837134" y="4743362"/>
                  </a:lnTo>
                  <a:lnTo>
                    <a:pt x="836207" y="4753162"/>
                  </a:lnTo>
                  <a:lnTo>
                    <a:pt x="835308" y="4762963"/>
                  </a:lnTo>
                  <a:lnTo>
                    <a:pt x="834457" y="4772763"/>
                  </a:lnTo>
                  <a:lnTo>
                    <a:pt x="833622" y="4782563"/>
                  </a:lnTo>
                  <a:lnTo>
                    <a:pt x="832843" y="4792364"/>
                  </a:lnTo>
                  <a:lnTo>
                    <a:pt x="832075" y="4802164"/>
                  </a:lnTo>
                  <a:lnTo>
                    <a:pt x="831357" y="4811964"/>
                  </a:lnTo>
                  <a:lnTo>
                    <a:pt x="830655" y="4821765"/>
                  </a:lnTo>
                  <a:lnTo>
                    <a:pt x="829991" y="4831565"/>
                  </a:lnTo>
                  <a:lnTo>
                    <a:pt x="829351" y="4841365"/>
                  </a:lnTo>
                  <a:lnTo>
                    <a:pt x="828737" y="4851166"/>
                  </a:lnTo>
                  <a:lnTo>
                    <a:pt x="828155" y="4860966"/>
                  </a:lnTo>
                  <a:lnTo>
                    <a:pt x="827589" y="4870766"/>
                  </a:lnTo>
                  <a:lnTo>
                    <a:pt x="827060" y="4880567"/>
                  </a:lnTo>
                  <a:lnTo>
                    <a:pt x="826538" y="4890367"/>
                  </a:lnTo>
                  <a:lnTo>
                    <a:pt x="826058" y="4900167"/>
                  </a:lnTo>
                  <a:lnTo>
                    <a:pt x="825586" y="4909968"/>
                  </a:lnTo>
                  <a:lnTo>
                    <a:pt x="825145" y="4919768"/>
                  </a:lnTo>
                  <a:lnTo>
                    <a:pt x="824717" y="4929568"/>
                  </a:lnTo>
                  <a:lnTo>
                    <a:pt x="824313" y="4939369"/>
                  </a:lnTo>
                  <a:lnTo>
                    <a:pt x="823926" y="4949169"/>
                  </a:lnTo>
                  <a:lnTo>
                    <a:pt x="823556" y="4958969"/>
                  </a:lnTo>
                  <a:lnTo>
                    <a:pt x="823207" y="4968770"/>
                  </a:lnTo>
                  <a:lnTo>
                    <a:pt x="822868" y="4978570"/>
                  </a:lnTo>
                  <a:lnTo>
                    <a:pt x="822555" y="4988370"/>
                  </a:lnTo>
                  <a:lnTo>
                    <a:pt x="822247" y="4998171"/>
                  </a:lnTo>
                  <a:lnTo>
                    <a:pt x="821964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32411" y="1886861"/>
              <a:ext cx="1896943" cy="3732633"/>
            </a:xfrm>
            <a:custGeom>
              <a:avLst/>
              <a:pathLst>
                <a:path w="1896943" h="3732633">
                  <a:moveTo>
                    <a:pt x="941445" y="3732633"/>
                  </a:moveTo>
                  <a:lnTo>
                    <a:pt x="940874" y="3725329"/>
                  </a:lnTo>
                  <a:lnTo>
                    <a:pt x="940256" y="3718024"/>
                  </a:lnTo>
                  <a:lnTo>
                    <a:pt x="939611" y="3710720"/>
                  </a:lnTo>
                  <a:lnTo>
                    <a:pt x="938897" y="3703415"/>
                  </a:lnTo>
                  <a:lnTo>
                    <a:pt x="938145" y="3696111"/>
                  </a:lnTo>
                  <a:lnTo>
                    <a:pt x="937350" y="3688806"/>
                  </a:lnTo>
                  <a:lnTo>
                    <a:pt x="936478" y="3681501"/>
                  </a:lnTo>
                  <a:lnTo>
                    <a:pt x="935570" y="3674197"/>
                  </a:lnTo>
                  <a:lnTo>
                    <a:pt x="934587" y="3666892"/>
                  </a:lnTo>
                  <a:lnTo>
                    <a:pt x="933537" y="3659588"/>
                  </a:lnTo>
                  <a:lnTo>
                    <a:pt x="932446" y="3652283"/>
                  </a:lnTo>
                  <a:lnTo>
                    <a:pt x="931241" y="3644979"/>
                  </a:lnTo>
                  <a:lnTo>
                    <a:pt x="929985" y="3637674"/>
                  </a:lnTo>
                  <a:lnTo>
                    <a:pt x="928654" y="3630369"/>
                  </a:lnTo>
                  <a:lnTo>
                    <a:pt x="927215" y="3623065"/>
                  </a:lnTo>
                  <a:lnTo>
                    <a:pt x="925721" y="3615760"/>
                  </a:lnTo>
                  <a:lnTo>
                    <a:pt x="924107" y="3608456"/>
                  </a:lnTo>
                  <a:lnTo>
                    <a:pt x="922402" y="3601151"/>
                  </a:lnTo>
                  <a:lnTo>
                    <a:pt x="920629" y="3593847"/>
                  </a:lnTo>
                  <a:lnTo>
                    <a:pt x="918693" y="3586542"/>
                  </a:lnTo>
                  <a:lnTo>
                    <a:pt x="916688" y="3579237"/>
                  </a:lnTo>
                  <a:lnTo>
                    <a:pt x="914560" y="3571933"/>
                  </a:lnTo>
                  <a:lnTo>
                    <a:pt x="912291" y="3564628"/>
                  </a:lnTo>
                  <a:lnTo>
                    <a:pt x="909945" y="3557324"/>
                  </a:lnTo>
                  <a:lnTo>
                    <a:pt x="907413" y="3550019"/>
                  </a:lnTo>
                  <a:lnTo>
                    <a:pt x="904770" y="3542715"/>
                  </a:lnTo>
                  <a:lnTo>
                    <a:pt x="902015" y="3535410"/>
                  </a:lnTo>
                  <a:lnTo>
                    <a:pt x="899051" y="3528105"/>
                  </a:lnTo>
                  <a:lnTo>
                    <a:pt x="895992" y="3520801"/>
                  </a:lnTo>
                  <a:lnTo>
                    <a:pt x="892749" y="3513496"/>
                  </a:lnTo>
                  <a:lnTo>
                    <a:pt x="889333" y="3506192"/>
                  </a:lnTo>
                  <a:lnTo>
                    <a:pt x="885815" y="3498887"/>
                  </a:lnTo>
                  <a:lnTo>
                    <a:pt x="882027" y="3491583"/>
                  </a:lnTo>
                  <a:lnTo>
                    <a:pt x="878115" y="3484278"/>
                  </a:lnTo>
                  <a:lnTo>
                    <a:pt x="874035" y="3476974"/>
                  </a:lnTo>
                  <a:lnTo>
                    <a:pt x="869704" y="3469669"/>
                  </a:lnTo>
                  <a:lnTo>
                    <a:pt x="865252" y="3462364"/>
                  </a:lnTo>
                  <a:lnTo>
                    <a:pt x="860542" y="3455060"/>
                  </a:lnTo>
                  <a:lnTo>
                    <a:pt x="855637" y="3447755"/>
                  </a:lnTo>
                  <a:lnTo>
                    <a:pt x="850591" y="3440451"/>
                  </a:lnTo>
                  <a:lnTo>
                    <a:pt x="845208" y="3433146"/>
                  </a:lnTo>
                  <a:lnTo>
                    <a:pt x="839687" y="3425842"/>
                  </a:lnTo>
                  <a:lnTo>
                    <a:pt x="833932" y="3418537"/>
                  </a:lnTo>
                  <a:lnTo>
                    <a:pt x="827902" y="3411232"/>
                  </a:lnTo>
                  <a:lnTo>
                    <a:pt x="821727" y="3403928"/>
                  </a:lnTo>
                  <a:lnTo>
                    <a:pt x="815217" y="3396623"/>
                  </a:lnTo>
                  <a:lnTo>
                    <a:pt x="808506" y="3389319"/>
                  </a:lnTo>
                  <a:lnTo>
                    <a:pt x="801603" y="3382014"/>
                  </a:lnTo>
                  <a:lnTo>
                    <a:pt x="794339" y="3374710"/>
                  </a:lnTo>
                  <a:lnTo>
                    <a:pt x="786919" y="3367405"/>
                  </a:lnTo>
                  <a:lnTo>
                    <a:pt x="779206" y="3360100"/>
                  </a:lnTo>
                  <a:lnTo>
                    <a:pt x="771215" y="3352796"/>
                  </a:lnTo>
                  <a:lnTo>
                    <a:pt x="763064" y="3345491"/>
                  </a:lnTo>
                  <a:lnTo>
                    <a:pt x="754519" y="3338187"/>
                  </a:lnTo>
                  <a:lnTo>
                    <a:pt x="745787" y="3330882"/>
                  </a:lnTo>
                  <a:lnTo>
                    <a:pt x="736821" y="3323578"/>
                  </a:lnTo>
                  <a:lnTo>
                    <a:pt x="727507" y="3316273"/>
                  </a:lnTo>
                  <a:lnTo>
                    <a:pt x="718030" y="3308968"/>
                  </a:lnTo>
                  <a:lnTo>
                    <a:pt x="708224" y="3301664"/>
                  </a:lnTo>
                  <a:lnTo>
                    <a:pt x="698170" y="3294359"/>
                  </a:lnTo>
                  <a:lnTo>
                    <a:pt x="687949" y="3287055"/>
                  </a:lnTo>
                  <a:lnTo>
                    <a:pt x="677326" y="3279750"/>
                  </a:lnTo>
                  <a:lnTo>
                    <a:pt x="666549" y="3272446"/>
                  </a:lnTo>
                  <a:lnTo>
                    <a:pt x="655521" y="3265141"/>
                  </a:lnTo>
                  <a:lnTo>
                    <a:pt x="644199" y="3257836"/>
                  </a:lnTo>
                  <a:lnTo>
                    <a:pt x="632729" y="3250532"/>
                  </a:lnTo>
                  <a:lnTo>
                    <a:pt x="620940" y="3243227"/>
                  </a:lnTo>
                  <a:lnTo>
                    <a:pt x="608961" y="3235923"/>
                  </a:lnTo>
                  <a:lnTo>
                    <a:pt x="596815" y="3228618"/>
                  </a:lnTo>
                  <a:lnTo>
                    <a:pt x="584360" y="3221314"/>
                  </a:lnTo>
                  <a:lnTo>
                    <a:pt x="571782" y="3214009"/>
                  </a:lnTo>
                  <a:lnTo>
                    <a:pt x="558985" y="3206705"/>
                  </a:lnTo>
                  <a:lnTo>
                    <a:pt x="545988" y="3199400"/>
                  </a:lnTo>
                  <a:lnTo>
                    <a:pt x="532882" y="3192095"/>
                  </a:lnTo>
                  <a:lnTo>
                    <a:pt x="519534" y="3184791"/>
                  </a:lnTo>
                  <a:lnTo>
                    <a:pt x="506080" y="3177486"/>
                  </a:lnTo>
                  <a:lnTo>
                    <a:pt x="492502" y="3170182"/>
                  </a:lnTo>
                  <a:lnTo>
                    <a:pt x="478757" y="3162877"/>
                  </a:lnTo>
                  <a:lnTo>
                    <a:pt x="464944" y="3155573"/>
                  </a:lnTo>
                  <a:lnTo>
                    <a:pt x="451008" y="3148268"/>
                  </a:lnTo>
                  <a:lnTo>
                    <a:pt x="436995" y="3140963"/>
                  </a:lnTo>
                  <a:lnTo>
                    <a:pt x="422936" y="3133659"/>
                  </a:lnTo>
                  <a:lnTo>
                    <a:pt x="408794" y="3126354"/>
                  </a:lnTo>
                  <a:lnTo>
                    <a:pt x="394638" y="3119050"/>
                  </a:lnTo>
                  <a:lnTo>
                    <a:pt x="380457" y="3111745"/>
                  </a:lnTo>
                  <a:lnTo>
                    <a:pt x="366281" y="3104441"/>
                  </a:lnTo>
                  <a:lnTo>
                    <a:pt x="352114" y="3097136"/>
                  </a:lnTo>
                  <a:lnTo>
                    <a:pt x="337990" y="3089831"/>
                  </a:lnTo>
                  <a:lnTo>
                    <a:pt x="323921" y="3082527"/>
                  </a:lnTo>
                  <a:lnTo>
                    <a:pt x="309896" y="3075222"/>
                  </a:lnTo>
                  <a:lnTo>
                    <a:pt x="296009" y="3067918"/>
                  </a:lnTo>
                  <a:lnTo>
                    <a:pt x="282196" y="3060613"/>
                  </a:lnTo>
                  <a:lnTo>
                    <a:pt x="268516" y="3053309"/>
                  </a:lnTo>
                  <a:lnTo>
                    <a:pt x="255011" y="3046004"/>
                  </a:lnTo>
                  <a:lnTo>
                    <a:pt x="241606" y="3038699"/>
                  </a:lnTo>
                  <a:lnTo>
                    <a:pt x="228471" y="3031395"/>
                  </a:lnTo>
                  <a:lnTo>
                    <a:pt x="215503" y="3024090"/>
                  </a:lnTo>
                  <a:lnTo>
                    <a:pt x="202715" y="3016786"/>
                  </a:lnTo>
                  <a:lnTo>
                    <a:pt x="190270" y="3009481"/>
                  </a:lnTo>
                  <a:lnTo>
                    <a:pt x="177991" y="3002177"/>
                  </a:lnTo>
                  <a:lnTo>
                    <a:pt x="166045" y="2994872"/>
                  </a:lnTo>
                  <a:lnTo>
                    <a:pt x="154412" y="2987568"/>
                  </a:lnTo>
                  <a:lnTo>
                    <a:pt x="142970" y="2980263"/>
                  </a:lnTo>
                  <a:lnTo>
                    <a:pt x="132054" y="2972958"/>
                  </a:lnTo>
                  <a:lnTo>
                    <a:pt x="121375" y="2965654"/>
                  </a:lnTo>
                  <a:lnTo>
                    <a:pt x="111039" y="2958349"/>
                  </a:lnTo>
                  <a:lnTo>
                    <a:pt x="101197" y="2951045"/>
                  </a:lnTo>
                  <a:lnTo>
                    <a:pt x="91602" y="2943740"/>
                  </a:lnTo>
                  <a:lnTo>
                    <a:pt x="82548" y="2936436"/>
                  </a:lnTo>
                  <a:lnTo>
                    <a:pt x="73888" y="2929131"/>
                  </a:lnTo>
                  <a:lnTo>
                    <a:pt x="65529" y="2921826"/>
                  </a:lnTo>
                  <a:lnTo>
                    <a:pt x="57862" y="2914522"/>
                  </a:lnTo>
                  <a:lnTo>
                    <a:pt x="50485" y="2907217"/>
                  </a:lnTo>
                  <a:lnTo>
                    <a:pt x="43608" y="2899913"/>
                  </a:lnTo>
                  <a:lnTo>
                    <a:pt x="37294" y="2892608"/>
                  </a:lnTo>
                  <a:lnTo>
                    <a:pt x="31284" y="2885304"/>
                  </a:lnTo>
                  <a:lnTo>
                    <a:pt x="25984" y="2877999"/>
                  </a:lnTo>
                  <a:lnTo>
                    <a:pt x="21088" y="2870694"/>
                  </a:lnTo>
                  <a:lnTo>
                    <a:pt x="16602" y="2863390"/>
                  </a:lnTo>
                  <a:lnTo>
                    <a:pt x="12844" y="2856085"/>
                  </a:lnTo>
                  <a:lnTo>
                    <a:pt x="9406" y="2848781"/>
                  </a:lnTo>
                  <a:lnTo>
                    <a:pt x="6577" y="2841476"/>
                  </a:lnTo>
                  <a:lnTo>
                    <a:pt x="4292" y="2834172"/>
                  </a:lnTo>
                  <a:lnTo>
                    <a:pt x="2329" y="2826867"/>
                  </a:lnTo>
                  <a:lnTo>
                    <a:pt x="1162" y="2819562"/>
                  </a:lnTo>
                  <a:lnTo>
                    <a:pt x="345" y="2812258"/>
                  </a:lnTo>
                  <a:lnTo>
                    <a:pt x="0" y="2804953"/>
                  </a:lnTo>
                  <a:lnTo>
                    <a:pt x="311" y="2797649"/>
                  </a:lnTo>
                  <a:lnTo>
                    <a:pt x="931" y="2790344"/>
                  </a:lnTo>
                  <a:lnTo>
                    <a:pt x="2184" y="2783040"/>
                  </a:lnTo>
                  <a:lnTo>
                    <a:pt x="3887" y="2775735"/>
                  </a:lnTo>
                  <a:lnTo>
                    <a:pt x="5909" y="2768430"/>
                  </a:lnTo>
                  <a:lnTo>
                    <a:pt x="8652" y="2761126"/>
                  </a:lnTo>
                  <a:lnTo>
                    <a:pt x="11670" y="2753821"/>
                  </a:lnTo>
                  <a:lnTo>
                    <a:pt x="15145" y="2746517"/>
                  </a:lnTo>
                  <a:lnTo>
                    <a:pt x="19123" y="2739212"/>
                  </a:lnTo>
                  <a:lnTo>
                    <a:pt x="23356" y="2731908"/>
                  </a:lnTo>
                  <a:lnTo>
                    <a:pt x="28146" y="2724603"/>
                  </a:lnTo>
                  <a:lnTo>
                    <a:pt x="33242" y="2717299"/>
                  </a:lnTo>
                  <a:lnTo>
                    <a:pt x="38626" y="2709994"/>
                  </a:lnTo>
                  <a:lnTo>
                    <a:pt x="44508" y="2702689"/>
                  </a:lnTo>
                  <a:lnTo>
                    <a:pt x="50588" y="2695385"/>
                  </a:lnTo>
                  <a:lnTo>
                    <a:pt x="57026" y="2688080"/>
                  </a:lnTo>
                  <a:lnTo>
                    <a:pt x="63770" y="2680776"/>
                  </a:lnTo>
                  <a:lnTo>
                    <a:pt x="70685" y="2673471"/>
                  </a:lnTo>
                  <a:lnTo>
                    <a:pt x="77977" y="2666167"/>
                  </a:lnTo>
                  <a:lnTo>
                    <a:pt x="85425" y="2658862"/>
                  </a:lnTo>
                  <a:lnTo>
                    <a:pt x="93065" y="2651557"/>
                  </a:lnTo>
                  <a:lnTo>
                    <a:pt x="100949" y="2644253"/>
                  </a:lnTo>
                  <a:lnTo>
                    <a:pt x="108934" y="2636948"/>
                  </a:lnTo>
                  <a:lnTo>
                    <a:pt x="117106" y="2629644"/>
                  </a:lnTo>
                  <a:lnTo>
                    <a:pt x="125388" y="2622339"/>
                  </a:lnTo>
                  <a:lnTo>
                    <a:pt x="133743" y="2615035"/>
                  </a:lnTo>
                  <a:lnTo>
                    <a:pt x="142225" y="2607730"/>
                  </a:lnTo>
                  <a:lnTo>
                    <a:pt x="150736" y="2600425"/>
                  </a:lnTo>
                  <a:lnTo>
                    <a:pt x="159294" y="2593121"/>
                  </a:lnTo>
                  <a:lnTo>
                    <a:pt x="167868" y="2585816"/>
                  </a:lnTo>
                  <a:lnTo>
                    <a:pt x="176442" y="2578512"/>
                  </a:lnTo>
                  <a:lnTo>
                    <a:pt x="184992" y="2571207"/>
                  </a:lnTo>
                  <a:lnTo>
                    <a:pt x="193499" y="2563903"/>
                  </a:lnTo>
                  <a:lnTo>
                    <a:pt x="201969" y="2556598"/>
                  </a:lnTo>
                  <a:lnTo>
                    <a:pt x="210324" y="2549293"/>
                  </a:lnTo>
                  <a:lnTo>
                    <a:pt x="218617" y="2541989"/>
                  </a:lnTo>
                  <a:lnTo>
                    <a:pt x="226792" y="2534684"/>
                  </a:lnTo>
                  <a:lnTo>
                    <a:pt x="234821" y="2527380"/>
                  </a:lnTo>
                  <a:lnTo>
                    <a:pt x="242765" y="2520075"/>
                  </a:lnTo>
                  <a:lnTo>
                    <a:pt x="250481" y="2512771"/>
                  </a:lnTo>
                  <a:lnTo>
                    <a:pt x="258065" y="2505466"/>
                  </a:lnTo>
                  <a:lnTo>
                    <a:pt x="265498" y="2498162"/>
                  </a:lnTo>
                  <a:lnTo>
                    <a:pt x="272665" y="2490857"/>
                  </a:lnTo>
                  <a:lnTo>
                    <a:pt x="279705" y="2483552"/>
                  </a:lnTo>
                  <a:lnTo>
                    <a:pt x="286485" y="2476248"/>
                  </a:lnTo>
                  <a:lnTo>
                    <a:pt x="293042" y="2468943"/>
                  </a:lnTo>
                  <a:lnTo>
                    <a:pt x="299459" y="2461639"/>
                  </a:lnTo>
                  <a:lnTo>
                    <a:pt x="305499" y="2454334"/>
                  </a:lnTo>
                  <a:lnTo>
                    <a:pt x="311386" y="2447030"/>
                  </a:lnTo>
                  <a:lnTo>
                    <a:pt x="317034" y="2439725"/>
                  </a:lnTo>
                  <a:lnTo>
                    <a:pt x="322369" y="2432420"/>
                  </a:lnTo>
                  <a:lnTo>
                    <a:pt x="327549" y="2425116"/>
                  </a:lnTo>
                  <a:lnTo>
                    <a:pt x="332389" y="2417811"/>
                  </a:lnTo>
                  <a:lnTo>
                    <a:pt x="337005" y="2410507"/>
                  </a:lnTo>
                  <a:lnTo>
                    <a:pt x="341439" y="2403202"/>
                  </a:lnTo>
                  <a:lnTo>
                    <a:pt x="345494" y="2395898"/>
                  </a:lnTo>
                  <a:lnTo>
                    <a:pt x="349396" y="2388593"/>
                  </a:lnTo>
                  <a:lnTo>
                    <a:pt x="353030" y="2381288"/>
                  </a:lnTo>
                  <a:lnTo>
                    <a:pt x="356392" y="2373984"/>
                  </a:lnTo>
                  <a:lnTo>
                    <a:pt x="359607" y="2366679"/>
                  </a:lnTo>
                  <a:lnTo>
                    <a:pt x="362487" y="2359375"/>
                  </a:lnTo>
                  <a:lnTo>
                    <a:pt x="365199" y="2352070"/>
                  </a:lnTo>
                  <a:lnTo>
                    <a:pt x="367728" y="2344766"/>
                  </a:lnTo>
                  <a:lnTo>
                    <a:pt x="369972" y="2337461"/>
                  </a:lnTo>
                  <a:lnTo>
                    <a:pt x="372095" y="2330156"/>
                  </a:lnTo>
                  <a:lnTo>
                    <a:pt x="373990" y="2322852"/>
                  </a:lnTo>
                  <a:lnTo>
                    <a:pt x="375708" y="2315547"/>
                  </a:lnTo>
                  <a:lnTo>
                    <a:pt x="377319" y="2308243"/>
                  </a:lnTo>
                  <a:lnTo>
                    <a:pt x="378687" y="2300938"/>
                  </a:lnTo>
                  <a:lnTo>
                    <a:pt x="379965" y="2293634"/>
                  </a:lnTo>
                  <a:lnTo>
                    <a:pt x="381115" y="2286329"/>
                  </a:lnTo>
                  <a:lnTo>
                    <a:pt x="382117" y="2279024"/>
                  </a:lnTo>
                  <a:lnTo>
                    <a:pt x="383054" y="2271720"/>
                  </a:lnTo>
                  <a:lnTo>
                    <a:pt x="383865" y="2264415"/>
                  </a:lnTo>
                  <a:lnTo>
                    <a:pt x="384610" y="2257111"/>
                  </a:lnTo>
                  <a:lnTo>
                    <a:pt x="385303" y="2249806"/>
                  </a:lnTo>
                  <a:lnTo>
                    <a:pt x="385917" y="2242502"/>
                  </a:lnTo>
                  <a:lnTo>
                    <a:pt x="386510" y="2235197"/>
                  </a:lnTo>
                  <a:lnTo>
                    <a:pt x="387070" y="2227893"/>
                  </a:lnTo>
                  <a:lnTo>
                    <a:pt x="387619" y="2220588"/>
                  </a:lnTo>
                  <a:lnTo>
                    <a:pt x="388166" y="2213283"/>
                  </a:lnTo>
                  <a:lnTo>
                    <a:pt x="388729" y="2205979"/>
                  </a:lnTo>
                  <a:lnTo>
                    <a:pt x="389317" y="2198674"/>
                  </a:lnTo>
                  <a:lnTo>
                    <a:pt x="389929" y="2191370"/>
                  </a:lnTo>
                  <a:lnTo>
                    <a:pt x="390614" y="2184065"/>
                  </a:lnTo>
                  <a:lnTo>
                    <a:pt x="391337" y="2176761"/>
                  </a:lnTo>
                  <a:lnTo>
                    <a:pt x="392140" y="2169456"/>
                  </a:lnTo>
                  <a:lnTo>
                    <a:pt x="393034" y="2162151"/>
                  </a:lnTo>
                  <a:lnTo>
                    <a:pt x="393981" y="2154847"/>
                  </a:lnTo>
                  <a:lnTo>
                    <a:pt x="395082" y="2147542"/>
                  </a:lnTo>
                  <a:lnTo>
                    <a:pt x="396263" y="2140238"/>
                  </a:lnTo>
                  <a:lnTo>
                    <a:pt x="397548" y="2132933"/>
                  </a:lnTo>
                  <a:lnTo>
                    <a:pt x="398998" y="2125629"/>
                  </a:lnTo>
                  <a:lnTo>
                    <a:pt x="400531" y="2118324"/>
                  </a:lnTo>
                  <a:lnTo>
                    <a:pt x="402239" y="2111019"/>
                  </a:lnTo>
                  <a:lnTo>
                    <a:pt x="404084" y="2103715"/>
                  </a:lnTo>
                  <a:lnTo>
                    <a:pt x="406025" y="2096410"/>
                  </a:lnTo>
                  <a:lnTo>
                    <a:pt x="408203" y="2089106"/>
                  </a:lnTo>
                  <a:lnTo>
                    <a:pt x="410478" y="2081801"/>
                  </a:lnTo>
                  <a:lnTo>
                    <a:pt x="412913" y="2074497"/>
                  </a:lnTo>
                  <a:lnTo>
                    <a:pt x="415539" y="2067192"/>
                  </a:lnTo>
                  <a:lnTo>
                    <a:pt x="418262" y="2059887"/>
                  </a:lnTo>
                  <a:lnTo>
                    <a:pt x="421208" y="2052583"/>
                  </a:lnTo>
                  <a:lnTo>
                    <a:pt x="424284" y="2045278"/>
                  </a:lnTo>
                  <a:lnTo>
                    <a:pt x="427482" y="2037974"/>
                  </a:lnTo>
                  <a:lnTo>
                    <a:pt x="430903" y="2030669"/>
                  </a:lnTo>
                  <a:lnTo>
                    <a:pt x="434416" y="2023365"/>
                  </a:lnTo>
                  <a:lnTo>
                    <a:pt x="438098" y="2016060"/>
                  </a:lnTo>
                  <a:lnTo>
                    <a:pt x="441933" y="2008755"/>
                  </a:lnTo>
                  <a:lnTo>
                    <a:pt x="445854" y="2001451"/>
                  </a:lnTo>
                  <a:lnTo>
                    <a:pt x="449972" y="1994146"/>
                  </a:lnTo>
                  <a:lnTo>
                    <a:pt x="454177" y="1986842"/>
                  </a:lnTo>
                  <a:lnTo>
                    <a:pt x="458488" y="1979537"/>
                  </a:lnTo>
                  <a:lnTo>
                    <a:pt x="462943" y="1972233"/>
                  </a:lnTo>
                  <a:lnTo>
                    <a:pt x="467459" y="1964928"/>
                  </a:lnTo>
                  <a:lnTo>
                    <a:pt x="472093" y="1957624"/>
                  </a:lnTo>
                  <a:lnTo>
                    <a:pt x="476801" y="1950319"/>
                  </a:lnTo>
                  <a:lnTo>
                    <a:pt x="481560" y="1943014"/>
                  </a:lnTo>
                  <a:lnTo>
                    <a:pt x="486415" y="1935710"/>
                  </a:lnTo>
                  <a:lnTo>
                    <a:pt x="491298" y="1928405"/>
                  </a:lnTo>
                  <a:lnTo>
                    <a:pt x="496223" y="1921101"/>
                  </a:lnTo>
                  <a:lnTo>
                    <a:pt x="501180" y="1913796"/>
                  </a:lnTo>
                  <a:lnTo>
                    <a:pt x="506147" y="1906492"/>
                  </a:lnTo>
                  <a:lnTo>
                    <a:pt x="511121" y="1899187"/>
                  </a:lnTo>
                  <a:lnTo>
                    <a:pt x="516083" y="1891882"/>
                  </a:lnTo>
                  <a:lnTo>
                    <a:pt x="521035" y="1884578"/>
                  </a:lnTo>
                  <a:lnTo>
                    <a:pt x="525935" y="1877273"/>
                  </a:lnTo>
                  <a:lnTo>
                    <a:pt x="530804" y="1869969"/>
                  </a:lnTo>
                  <a:lnTo>
                    <a:pt x="535612" y="1862664"/>
                  </a:lnTo>
                  <a:lnTo>
                    <a:pt x="540336" y="1855360"/>
                  </a:lnTo>
                  <a:lnTo>
                    <a:pt x="545011" y="1848055"/>
                  </a:lnTo>
                  <a:lnTo>
                    <a:pt x="549545" y="1840750"/>
                  </a:lnTo>
                  <a:lnTo>
                    <a:pt x="553992" y="1833446"/>
                  </a:lnTo>
                  <a:lnTo>
                    <a:pt x="558341" y="1826141"/>
                  </a:lnTo>
                  <a:lnTo>
                    <a:pt x="562505" y="1818837"/>
                  </a:lnTo>
                  <a:lnTo>
                    <a:pt x="566579" y="1811532"/>
                  </a:lnTo>
                  <a:lnTo>
                    <a:pt x="570464" y="1804228"/>
                  </a:lnTo>
                  <a:lnTo>
                    <a:pt x="574178" y="1796923"/>
                  </a:lnTo>
                  <a:lnTo>
                    <a:pt x="577786" y="1789618"/>
                  </a:lnTo>
                  <a:lnTo>
                    <a:pt x="581093" y="1782314"/>
                  </a:lnTo>
                  <a:lnTo>
                    <a:pt x="584271" y="1775009"/>
                  </a:lnTo>
                  <a:lnTo>
                    <a:pt x="587250" y="1767705"/>
                  </a:lnTo>
                  <a:lnTo>
                    <a:pt x="589954" y="1760400"/>
                  </a:lnTo>
                  <a:lnTo>
                    <a:pt x="592518" y="1753096"/>
                  </a:lnTo>
                  <a:lnTo>
                    <a:pt x="594771" y="1745791"/>
                  </a:lnTo>
                  <a:lnTo>
                    <a:pt x="596807" y="1738487"/>
                  </a:lnTo>
                  <a:lnTo>
                    <a:pt x="598666" y="1731182"/>
                  </a:lnTo>
                  <a:lnTo>
                    <a:pt x="600141" y="1723877"/>
                  </a:lnTo>
                  <a:lnTo>
                    <a:pt x="601452" y="1716573"/>
                  </a:lnTo>
                  <a:lnTo>
                    <a:pt x="602476" y="1709268"/>
                  </a:lnTo>
                  <a:lnTo>
                    <a:pt x="603189" y="1701964"/>
                  </a:lnTo>
                  <a:lnTo>
                    <a:pt x="603733" y="1694659"/>
                  </a:lnTo>
                  <a:lnTo>
                    <a:pt x="603873" y="1687355"/>
                  </a:lnTo>
                  <a:lnTo>
                    <a:pt x="603794" y="1680050"/>
                  </a:lnTo>
                  <a:lnTo>
                    <a:pt x="603481" y="1672745"/>
                  </a:lnTo>
                  <a:lnTo>
                    <a:pt x="602770" y="1665441"/>
                  </a:lnTo>
                  <a:lnTo>
                    <a:pt x="601882" y="1658136"/>
                  </a:lnTo>
                  <a:lnTo>
                    <a:pt x="600652" y="1650832"/>
                  </a:lnTo>
                  <a:lnTo>
                    <a:pt x="599128" y="1643527"/>
                  </a:lnTo>
                  <a:lnTo>
                    <a:pt x="597428" y="1636223"/>
                  </a:lnTo>
                  <a:lnTo>
                    <a:pt x="595286" y="1628918"/>
                  </a:lnTo>
                  <a:lnTo>
                    <a:pt x="592960" y="1621613"/>
                  </a:lnTo>
                  <a:lnTo>
                    <a:pt x="590370" y="1614309"/>
                  </a:lnTo>
                  <a:lnTo>
                    <a:pt x="587431" y="1607004"/>
                  </a:lnTo>
                  <a:lnTo>
                    <a:pt x="584324" y="1599700"/>
                  </a:lnTo>
                  <a:lnTo>
                    <a:pt x="580870" y="1592395"/>
                  </a:lnTo>
                  <a:lnTo>
                    <a:pt x="577179" y="1585091"/>
                  </a:lnTo>
                  <a:lnTo>
                    <a:pt x="573311" y="1577786"/>
                  </a:lnTo>
                  <a:lnTo>
                    <a:pt x="569063" y="1570481"/>
                  </a:lnTo>
                  <a:lnTo>
                    <a:pt x="564668" y="1563177"/>
                  </a:lnTo>
                  <a:lnTo>
                    <a:pt x="560024" y="1555872"/>
                  </a:lnTo>
                  <a:lnTo>
                    <a:pt x="555118" y="1548568"/>
                  </a:lnTo>
                  <a:lnTo>
                    <a:pt x="550075" y="1541263"/>
                  </a:lnTo>
                  <a:lnTo>
                    <a:pt x="544734" y="1533959"/>
                  </a:lnTo>
                  <a:lnTo>
                    <a:pt x="539236" y="1526654"/>
                  </a:lnTo>
                  <a:lnTo>
                    <a:pt x="533581" y="1519349"/>
                  </a:lnTo>
                  <a:lnTo>
                    <a:pt x="527668" y="1512045"/>
                  </a:lnTo>
                  <a:lnTo>
                    <a:pt x="521651" y="1504740"/>
                  </a:lnTo>
                  <a:lnTo>
                    <a:pt x="515443" y="1497436"/>
                  </a:lnTo>
                  <a:lnTo>
                    <a:pt x="509078" y="1490131"/>
                  </a:lnTo>
                  <a:lnTo>
                    <a:pt x="502623" y="1482827"/>
                  </a:lnTo>
                  <a:lnTo>
                    <a:pt x="495968" y="1475522"/>
                  </a:lnTo>
                  <a:lnTo>
                    <a:pt x="489235" y="1468218"/>
                  </a:lnTo>
                  <a:lnTo>
                    <a:pt x="482400" y="1460913"/>
                  </a:lnTo>
                  <a:lnTo>
                    <a:pt x="475440" y="1453608"/>
                  </a:lnTo>
                  <a:lnTo>
                    <a:pt x="468428" y="1446304"/>
                  </a:lnTo>
                  <a:lnTo>
                    <a:pt x="461318" y="1438999"/>
                  </a:lnTo>
                  <a:lnTo>
                    <a:pt x="454152" y="1431695"/>
                  </a:lnTo>
                  <a:lnTo>
                    <a:pt x="446948" y="1424390"/>
                  </a:lnTo>
                  <a:lnTo>
                    <a:pt x="439682" y="1417086"/>
                  </a:lnTo>
                  <a:lnTo>
                    <a:pt x="432400" y="1409781"/>
                  </a:lnTo>
                  <a:lnTo>
                    <a:pt x="425096" y="1402476"/>
                  </a:lnTo>
                  <a:lnTo>
                    <a:pt x="417787" y="1395172"/>
                  </a:lnTo>
                  <a:lnTo>
                    <a:pt x="410479" y="1387867"/>
                  </a:lnTo>
                  <a:lnTo>
                    <a:pt x="403188" y="1380563"/>
                  </a:lnTo>
                  <a:lnTo>
                    <a:pt x="395922" y="1373258"/>
                  </a:lnTo>
                  <a:lnTo>
                    <a:pt x="388680" y="1365954"/>
                  </a:lnTo>
                  <a:lnTo>
                    <a:pt x="381504" y="1358649"/>
                  </a:lnTo>
                  <a:lnTo>
                    <a:pt x="374365" y="1351344"/>
                  </a:lnTo>
                  <a:lnTo>
                    <a:pt x="367296" y="1344040"/>
                  </a:lnTo>
                  <a:lnTo>
                    <a:pt x="360311" y="1336735"/>
                  </a:lnTo>
                  <a:lnTo>
                    <a:pt x="353376" y="1329431"/>
                  </a:lnTo>
                  <a:lnTo>
                    <a:pt x="346578" y="1322126"/>
                  </a:lnTo>
                  <a:lnTo>
                    <a:pt x="339857" y="1314822"/>
                  </a:lnTo>
                  <a:lnTo>
                    <a:pt x="333229" y="1307517"/>
                  </a:lnTo>
                  <a:lnTo>
                    <a:pt x="326761" y="1300212"/>
                  </a:lnTo>
                  <a:lnTo>
                    <a:pt x="320370" y="1292908"/>
                  </a:lnTo>
                  <a:lnTo>
                    <a:pt x="314143" y="1285603"/>
                  </a:lnTo>
                  <a:lnTo>
                    <a:pt x="308054" y="1278299"/>
                  </a:lnTo>
                  <a:lnTo>
                    <a:pt x="302056" y="1270994"/>
                  </a:lnTo>
                  <a:lnTo>
                    <a:pt x="296301" y="1263690"/>
                  </a:lnTo>
                  <a:lnTo>
                    <a:pt x="290648" y="1256385"/>
                  </a:lnTo>
                  <a:lnTo>
                    <a:pt x="285156" y="1249081"/>
                  </a:lnTo>
                  <a:lnTo>
                    <a:pt x="279876" y="1241776"/>
                  </a:lnTo>
                  <a:lnTo>
                    <a:pt x="274705" y="1234471"/>
                  </a:lnTo>
                  <a:lnTo>
                    <a:pt x="269780" y="1227167"/>
                  </a:lnTo>
                  <a:lnTo>
                    <a:pt x="265016" y="1219862"/>
                  </a:lnTo>
                  <a:lnTo>
                    <a:pt x="260392" y="1212558"/>
                  </a:lnTo>
                  <a:lnTo>
                    <a:pt x="256057" y="1205253"/>
                  </a:lnTo>
                  <a:lnTo>
                    <a:pt x="251846" y="1197949"/>
                  </a:lnTo>
                  <a:lnTo>
                    <a:pt x="247857" y="1190644"/>
                  </a:lnTo>
                  <a:lnTo>
                    <a:pt x="244099" y="1183339"/>
                  </a:lnTo>
                  <a:lnTo>
                    <a:pt x="240470" y="1176035"/>
                  </a:lnTo>
                  <a:lnTo>
                    <a:pt x="237152" y="1168730"/>
                  </a:lnTo>
                  <a:lnTo>
                    <a:pt x="233997" y="1161426"/>
                  </a:lnTo>
                  <a:lnTo>
                    <a:pt x="231026" y="1154121"/>
                  </a:lnTo>
                  <a:lnTo>
                    <a:pt x="228356" y="1146817"/>
                  </a:lnTo>
                  <a:lnTo>
                    <a:pt x="225824" y="1139512"/>
                  </a:lnTo>
                  <a:lnTo>
                    <a:pt x="223564" y="1132207"/>
                  </a:lnTo>
                  <a:lnTo>
                    <a:pt x="221530" y="1124903"/>
                  </a:lnTo>
                  <a:lnTo>
                    <a:pt x="219637" y="1117598"/>
                  </a:lnTo>
                  <a:lnTo>
                    <a:pt x="218107" y="1110294"/>
                  </a:lnTo>
                  <a:lnTo>
                    <a:pt x="216723" y="1102989"/>
                  </a:lnTo>
                  <a:lnTo>
                    <a:pt x="215563" y="1095685"/>
                  </a:lnTo>
                  <a:lnTo>
                    <a:pt x="214695" y="1088380"/>
                  </a:lnTo>
                  <a:lnTo>
                    <a:pt x="213971" y="1081075"/>
                  </a:lnTo>
                  <a:lnTo>
                    <a:pt x="213558" y="1073771"/>
                  </a:lnTo>
                  <a:lnTo>
                    <a:pt x="213356" y="1066466"/>
                  </a:lnTo>
                  <a:lnTo>
                    <a:pt x="213320" y="1059162"/>
                  </a:lnTo>
                  <a:lnTo>
                    <a:pt x="213641" y="1051857"/>
                  </a:lnTo>
                  <a:lnTo>
                    <a:pt x="214108" y="1044553"/>
                  </a:lnTo>
                  <a:lnTo>
                    <a:pt x="214831" y="1037248"/>
                  </a:lnTo>
                  <a:lnTo>
                    <a:pt x="215824" y="1029943"/>
                  </a:lnTo>
                  <a:lnTo>
                    <a:pt x="216963" y="1022639"/>
                  </a:lnTo>
                  <a:lnTo>
                    <a:pt x="218444" y="1015334"/>
                  </a:lnTo>
                  <a:lnTo>
                    <a:pt x="220109" y="1008030"/>
                  </a:lnTo>
                  <a:lnTo>
                    <a:pt x="221968" y="1000725"/>
                  </a:lnTo>
                  <a:lnTo>
                    <a:pt x="224157" y="993421"/>
                  </a:lnTo>
                  <a:lnTo>
                    <a:pt x="226491" y="986116"/>
                  </a:lnTo>
                  <a:lnTo>
                    <a:pt x="229104" y="978812"/>
                  </a:lnTo>
                  <a:lnTo>
                    <a:pt x="231958" y="971507"/>
                  </a:lnTo>
                  <a:lnTo>
                    <a:pt x="234956" y="964202"/>
                  </a:lnTo>
                  <a:lnTo>
                    <a:pt x="238314" y="956898"/>
                  </a:lnTo>
                  <a:lnTo>
                    <a:pt x="241825" y="949593"/>
                  </a:lnTo>
                  <a:lnTo>
                    <a:pt x="245550" y="942289"/>
                  </a:lnTo>
                  <a:lnTo>
                    <a:pt x="249567" y="934984"/>
                  </a:lnTo>
                  <a:lnTo>
                    <a:pt x="253722" y="927680"/>
                  </a:lnTo>
                  <a:lnTo>
                    <a:pt x="258170" y="920375"/>
                  </a:lnTo>
                  <a:lnTo>
                    <a:pt x="262819" y="913070"/>
                  </a:lnTo>
                  <a:lnTo>
                    <a:pt x="267619" y="905766"/>
                  </a:lnTo>
                  <a:lnTo>
                    <a:pt x="272751" y="898461"/>
                  </a:lnTo>
                  <a:lnTo>
                    <a:pt x="278014" y="891157"/>
                  </a:lnTo>
                  <a:lnTo>
                    <a:pt x="283499" y="883852"/>
                  </a:lnTo>
                  <a:lnTo>
                    <a:pt x="289225" y="876548"/>
                  </a:lnTo>
                  <a:lnTo>
                    <a:pt x="295078" y="869243"/>
                  </a:lnTo>
                  <a:lnTo>
                    <a:pt x="301215" y="861938"/>
                  </a:lnTo>
                  <a:lnTo>
                    <a:pt x="307508" y="854634"/>
                  </a:lnTo>
                  <a:lnTo>
                    <a:pt x="313956" y="847329"/>
                  </a:lnTo>
                  <a:lnTo>
                    <a:pt x="320670" y="840025"/>
                  </a:lnTo>
                  <a:lnTo>
                    <a:pt x="327497" y="832720"/>
                  </a:lnTo>
                  <a:lnTo>
                    <a:pt x="334532" y="825416"/>
                  </a:lnTo>
                  <a:lnTo>
                    <a:pt x="341749" y="818111"/>
                  </a:lnTo>
                  <a:lnTo>
                    <a:pt x="349071" y="810806"/>
                  </a:lnTo>
                  <a:lnTo>
                    <a:pt x="356641" y="803502"/>
                  </a:lnTo>
                  <a:lnTo>
                    <a:pt x="364318" y="796197"/>
                  </a:lnTo>
                  <a:lnTo>
                    <a:pt x="372133" y="788893"/>
                  </a:lnTo>
                  <a:lnTo>
                    <a:pt x="380136" y="781588"/>
                  </a:lnTo>
                  <a:lnTo>
                    <a:pt x="388225" y="774284"/>
                  </a:lnTo>
                  <a:lnTo>
                    <a:pt x="396481" y="766979"/>
                  </a:lnTo>
                  <a:lnTo>
                    <a:pt x="404853" y="759674"/>
                  </a:lnTo>
                  <a:lnTo>
                    <a:pt x="413305" y="752370"/>
                  </a:lnTo>
                  <a:lnTo>
                    <a:pt x="421928" y="745065"/>
                  </a:lnTo>
                  <a:lnTo>
                    <a:pt x="430613" y="737761"/>
                  </a:lnTo>
                  <a:lnTo>
                    <a:pt x="439397" y="730456"/>
                  </a:lnTo>
                  <a:lnTo>
                    <a:pt x="448284" y="723152"/>
                  </a:lnTo>
                  <a:lnTo>
                    <a:pt x="457221" y="715847"/>
                  </a:lnTo>
                  <a:lnTo>
                    <a:pt x="466259" y="708543"/>
                  </a:lnTo>
                  <a:lnTo>
                    <a:pt x="475348" y="701238"/>
                  </a:lnTo>
                  <a:lnTo>
                    <a:pt x="484482" y="693933"/>
                  </a:lnTo>
                  <a:lnTo>
                    <a:pt x="493684" y="686629"/>
                  </a:lnTo>
                  <a:lnTo>
                    <a:pt x="502909" y="679324"/>
                  </a:lnTo>
                  <a:lnTo>
                    <a:pt x="512173" y="672020"/>
                  </a:lnTo>
                  <a:lnTo>
                    <a:pt x="521458" y="664715"/>
                  </a:lnTo>
                  <a:lnTo>
                    <a:pt x="530755" y="657411"/>
                  </a:lnTo>
                  <a:lnTo>
                    <a:pt x="540062" y="650106"/>
                  </a:lnTo>
                  <a:lnTo>
                    <a:pt x="549366" y="642801"/>
                  </a:lnTo>
                  <a:lnTo>
                    <a:pt x="558663" y="635497"/>
                  </a:lnTo>
                  <a:lnTo>
                    <a:pt x="567936" y="628192"/>
                  </a:lnTo>
                  <a:lnTo>
                    <a:pt x="577192" y="620888"/>
                  </a:lnTo>
                  <a:lnTo>
                    <a:pt x="586409" y="613583"/>
                  </a:lnTo>
                  <a:lnTo>
                    <a:pt x="595583" y="606279"/>
                  </a:lnTo>
                  <a:lnTo>
                    <a:pt x="604729" y="598974"/>
                  </a:lnTo>
                  <a:lnTo>
                    <a:pt x="613786" y="591669"/>
                  </a:lnTo>
                  <a:lnTo>
                    <a:pt x="622801" y="584365"/>
                  </a:lnTo>
                  <a:lnTo>
                    <a:pt x="631749" y="577060"/>
                  </a:lnTo>
                  <a:lnTo>
                    <a:pt x="640601" y="569756"/>
                  </a:lnTo>
                  <a:lnTo>
                    <a:pt x="649401" y="562451"/>
                  </a:lnTo>
                  <a:lnTo>
                    <a:pt x="658080" y="555147"/>
                  </a:lnTo>
                  <a:lnTo>
                    <a:pt x="666674" y="547842"/>
                  </a:lnTo>
                  <a:lnTo>
                    <a:pt x="675194" y="540537"/>
                  </a:lnTo>
                  <a:lnTo>
                    <a:pt x="683554" y="533233"/>
                  </a:lnTo>
                  <a:lnTo>
                    <a:pt x="691843" y="525928"/>
                  </a:lnTo>
                  <a:lnTo>
                    <a:pt x="700003" y="518624"/>
                  </a:lnTo>
                  <a:lnTo>
                    <a:pt x="708024" y="511319"/>
                  </a:lnTo>
                  <a:lnTo>
                    <a:pt x="715967" y="504015"/>
                  </a:lnTo>
                  <a:lnTo>
                    <a:pt x="723717" y="496710"/>
                  </a:lnTo>
                  <a:lnTo>
                    <a:pt x="731363" y="489406"/>
                  </a:lnTo>
                  <a:lnTo>
                    <a:pt x="738892" y="482101"/>
                  </a:lnTo>
                  <a:lnTo>
                    <a:pt x="746224" y="474796"/>
                  </a:lnTo>
                  <a:lnTo>
                    <a:pt x="753466" y="467492"/>
                  </a:lnTo>
                  <a:lnTo>
                    <a:pt x="760528" y="460187"/>
                  </a:lnTo>
                  <a:lnTo>
                    <a:pt x="767438" y="452883"/>
                  </a:lnTo>
                  <a:lnTo>
                    <a:pt x="774253" y="445578"/>
                  </a:lnTo>
                  <a:lnTo>
                    <a:pt x="780823" y="438274"/>
                  </a:lnTo>
                  <a:lnTo>
                    <a:pt x="787293" y="430969"/>
                  </a:lnTo>
                  <a:lnTo>
                    <a:pt x="793611" y="423664"/>
                  </a:lnTo>
                  <a:lnTo>
                    <a:pt x="799729" y="416360"/>
                  </a:lnTo>
                  <a:lnTo>
                    <a:pt x="805748" y="409055"/>
                  </a:lnTo>
                  <a:lnTo>
                    <a:pt x="811555" y="401751"/>
                  </a:lnTo>
                  <a:lnTo>
                    <a:pt x="817219" y="394446"/>
                  </a:lnTo>
                  <a:lnTo>
                    <a:pt x="822769" y="387142"/>
                  </a:lnTo>
                  <a:lnTo>
                    <a:pt x="828078" y="379837"/>
                  </a:lnTo>
                  <a:lnTo>
                    <a:pt x="833289" y="372532"/>
                  </a:lnTo>
                  <a:lnTo>
                    <a:pt x="838329" y="365228"/>
                  </a:lnTo>
                  <a:lnTo>
                    <a:pt x="843190" y="357923"/>
                  </a:lnTo>
                  <a:lnTo>
                    <a:pt x="847953" y="350619"/>
                  </a:lnTo>
                  <a:lnTo>
                    <a:pt x="852494" y="343314"/>
                  </a:lnTo>
                  <a:lnTo>
                    <a:pt x="856916" y="336010"/>
                  </a:lnTo>
                  <a:lnTo>
                    <a:pt x="861213" y="328705"/>
                  </a:lnTo>
                  <a:lnTo>
                    <a:pt x="865302" y="321400"/>
                  </a:lnTo>
                  <a:lnTo>
                    <a:pt x="869301" y="314096"/>
                  </a:lnTo>
                  <a:lnTo>
                    <a:pt x="873127" y="306791"/>
                  </a:lnTo>
                  <a:lnTo>
                    <a:pt x="876806" y="299487"/>
                  </a:lnTo>
                  <a:lnTo>
                    <a:pt x="880399" y="292182"/>
                  </a:lnTo>
                  <a:lnTo>
                    <a:pt x="883778" y="284878"/>
                  </a:lnTo>
                  <a:lnTo>
                    <a:pt x="887069" y="277573"/>
                  </a:lnTo>
                  <a:lnTo>
                    <a:pt x="890236" y="270268"/>
                  </a:lnTo>
                  <a:lnTo>
                    <a:pt x="893239" y="262964"/>
                  </a:lnTo>
                  <a:lnTo>
                    <a:pt x="896164" y="255659"/>
                  </a:lnTo>
                  <a:lnTo>
                    <a:pt x="898929" y="248355"/>
                  </a:lnTo>
                  <a:lnTo>
                    <a:pt x="901586" y="241050"/>
                  </a:lnTo>
                  <a:lnTo>
                    <a:pt x="904162" y="233746"/>
                  </a:lnTo>
                  <a:lnTo>
                    <a:pt x="906565" y="226441"/>
                  </a:lnTo>
                  <a:lnTo>
                    <a:pt x="908901" y="219137"/>
                  </a:lnTo>
                  <a:lnTo>
                    <a:pt x="911124" y="211832"/>
                  </a:lnTo>
                  <a:lnTo>
                    <a:pt x="913227" y="204527"/>
                  </a:lnTo>
                  <a:lnTo>
                    <a:pt x="915269" y="197223"/>
                  </a:lnTo>
                  <a:lnTo>
                    <a:pt x="917173" y="189918"/>
                  </a:lnTo>
                  <a:lnTo>
                    <a:pt x="919003" y="182614"/>
                  </a:lnTo>
                  <a:lnTo>
                    <a:pt x="920760" y="175309"/>
                  </a:lnTo>
                  <a:lnTo>
                    <a:pt x="922394" y="168005"/>
                  </a:lnTo>
                  <a:lnTo>
                    <a:pt x="923977" y="160700"/>
                  </a:lnTo>
                  <a:lnTo>
                    <a:pt x="925465" y="153395"/>
                  </a:lnTo>
                  <a:lnTo>
                    <a:pt x="926871" y="146091"/>
                  </a:lnTo>
                  <a:lnTo>
                    <a:pt x="928231" y="138786"/>
                  </a:lnTo>
                  <a:lnTo>
                    <a:pt x="929481" y="131482"/>
                  </a:lnTo>
                  <a:lnTo>
                    <a:pt x="930685" y="124177"/>
                  </a:lnTo>
                  <a:lnTo>
                    <a:pt x="931828" y="116873"/>
                  </a:lnTo>
                  <a:lnTo>
                    <a:pt x="932889" y="109568"/>
                  </a:lnTo>
                  <a:lnTo>
                    <a:pt x="933912" y="102263"/>
                  </a:lnTo>
                  <a:lnTo>
                    <a:pt x="934862" y="94959"/>
                  </a:lnTo>
                  <a:lnTo>
                    <a:pt x="935760" y="87654"/>
                  </a:lnTo>
                  <a:lnTo>
                    <a:pt x="936623" y="80350"/>
                  </a:lnTo>
                  <a:lnTo>
                    <a:pt x="937408" y="73045"/>
                  </a:lnTo>
                  <a:lnTo>
                    <a:pt x="938164" y="65741"/>
                  </a:lnTo>
                  <a:lnTo>
                    <a:pt x="938874" y="58436"/>
                  </a:lnTo>
                  <a:lnTo>
                    <a:pt x="939532" y="51131"/>
                  </a:lnTo>
                  <a:lnTo>
                    <a:pt x="940164" y="43827"/>
                  </a:lnTo>
                  <a:lnTo>
                    <a:pt x="940742" y="36522"/>
                  </a:lnTo>
                  <a:lnTo>
                    <a:pt x="941291" y="29218"/>
                  </a:lnTo>
                  <a:lnTo>
                    <a:pt x="941812" y="21913"/>
                  </a:lnTo>
                  <a:lnTo>
                    <a:pt x="942284" y="14609"/>
                  </a:lnTo>
                  <a:lnTo>
                    <a:pt x="942738" y="7304"/>
                  </a:lnTo>
                  <a:lnTo>
                    <a:pt x="943158" y="0"/>
                  </a:lnTo>
                  <a:lnTo>
                    <a:pt x="953785" y="0"/>
                  </a:lnTo>
                  <a:lnTo>
                    <a:pt x="954205" y="7304"/>
                  </a:lnTo>
                  <a:lnTo>
                    <a:pt x="954658" y="14609"/>
                  </a:lnTo>
                  <a:lnTo>
                    <a:pt x="955131" y="21913"/>
                  </a:lnTo>
                  <a:lnTo>
                    <a:pt x="955652" y="29218"/>
                  </a:lnTo>
                  <a:lnTo>
                    <a:pt x="956200" y="36522"/>
                  </a:lnTo>
                  <a:lnTo>
                    <a:pt x="956779" y="43827"/>
                  </a:lnTo>
                  <a:lnTo>
                    <a:pt x="957411" y="51131"/>
                  </a:lnTo>
                  <a:lnTo>
                    <a:pt x="958069" y="58436"/>
                  </a:lnTo>
                  <a:lnTo>
                    <a:pt x="958779" y="65741"/>
                  </a:lnTo>
                  <a:lnTo>
                    <a:pt x="959535" y="73045"/>
                  </a:lnTo>
                  <a:lnTo>
                    <a:pt x="960320" y="80350"/>
                  </a:lnTo>
                  <a:lnTo>
                    <a:pt x="961183" y="87654"/>
                  </a:lnTo>
                  <a:lnTo>
                    <a:pt x="962081" y="94959"/>
                  </a:lnTo>
                  <a:lnTo>
                    <a:pt x="963031" y="102263"/>
                  </a:lnTo>
                  <a:lnTo>
                    <a:pt x="964054" y="109568"/>
                  </a:lnTo>
                  <a:lnTo>
                    <a:pt x="965115" y="116873"/>
                  </a:lnTo>
                  <a:lnTo>
                    <a:pt x="966258" y="124177"/>
                  </a:lnTo>
                  <a:lnTo>
                    <a:pt x="967462" y="131482"/>
                  </a:lnTo>
                  <a:lnTo>
                    <a:pt x="968712" y="138786"/>
                  </a:lnTo>
                  <a:lnTo>
                    <a:pt x="970072" y="146091"/>
                  </a:lnTo>
                  <a:lnTo>
                    <a:pt x="971478" y="153395"/>
                  </a:lnTo>
                  <a:lnTo>
                    <a:pt x="972966" y="160700"/>
                  </a:lnTo>
                  <a:lnTo>
                    <a:pt x="974549" y="168005"/>
                  </a:lnTo>
                  <a:lnTo>
                    <a:pt x="976182" y="175309"/>
                  </a:lnTo>
                  <a:lnTo>
                    <a:pt x="977940" y="182614"/>
                  </a:lnTo>
                  <a:lnTo>
                    <a:pt x="979770" y="189918"/>
                  </a:lnTo>
                  <a:lnTo>
                    <a:pt x="981674" y="197223"/>
                  </a:lnTo>
                  <a:lnTo>
                    <a:pt x="983715" y="204527"/>
                  </a:lnTo>
                  <a:lnTo>
                    <a:pt x="985819" y="211832"/>
                  </a:lnTo>
                  <a:lnTo>
                    <a:pt x="988042" y="219137"/>
                  </a:lnTo>
                  <a:lnTo>
                    <a:pt x="990378" y="226441"/>
                  </a:lnTo>
                  <a:lnTo>
                    <a:pt x="992781" y="233746"/>
                  </a:lnTo>
                  <a:lnTo>
                    <a:pt x="995357" y="241050"/>
                  </a:lnTo>
                  <a:lnTo>
                    <a:pt x="998014" y="248355"/>
                  </a:lnTo>
                  <a:lnTo>
                    <a:pt x="1000779" y="255659"/>
                  </a:lnTo>
                  <a:lnTo>
                    <a:pt x="1003704" y="262964"/>
                  </a:lnTo>
                  <a:lnTo>
                    <a:pt x="1006707" y="270268"/>
                  </a:lnTo>
                  <a:lnTo>
                    <a:pt x="1009874" y="277573"/>
                  </a:lnTo>
                  <a:lnTo>
                    <a:pt x="1013165" y="284878"/>
                  </a:lnTo>
                  <a:lnTo>
                    <a:pt x="1016544" y="292182"/>
                  </a:lnTo>
                  <a:lnTo>
                    <a:pt x="1020137" y="299487"/>
                  </a:lnTo>
                  <a:lnTo>
                    <a:pt x="1023816" y="306791"/>
                  </a:lnTo>
                  <a:lnTo>
                    <a:pt x="1027642" y="314096"/>
                  </a:lnTo>
                  <a:lnTo>
                    <a:pt x="1031641" y="321400"/>
                  </a:lnTo>
                  <a:lnTo>
                    <a:pt x="1035730" y="328705"/>
                  </a:lnTo>
                  <a:lnTo>
                    <a:pt x="1040027" y="336010"/>
                  </a:lnTo>
                  <a:lnTo>
                    <a:pt x="1044449" y="343314"/>
                  </a:lnTo>
                  <a:lnTo>
                    <a:pt x="1048990" y="350619"/>
                  </a:lnTo>
                  <a:lnTo>
                    <a:pt x="1053753" y="357923"/>
                  </a:lnTo>
                  <a:lnTo>
                    <a:pt x="1058614" y="365228"/>
                  </a:lnTo>
                  <a:lnTo>
                    <a:pt x="1063654" y="372532"/>
                  </a:lnTo>
                  <a:lnTo>
                    <a:pt x="1068865" y="379837"/>
                  </a:lnTo>
                  <a:lnTo>
                    <a:pt x="1074174" y="387142"/>
                  </a:lnTo>
                  <a:lnTo>
                    <a:pt x="1079724" y="394446"/>
                  </a:lnTo>
                  <a:lnTo>
                    <a:pt x="1085388" y="401751"/>
                  </a:lnTo>
                  <a:lnTo>
                    <a:pt x="1091195" y="409055"/>
                  </a:lnTo>
                  <a:lnTo>
                    <a:pt x="1097214" y="416360"/>
                  </a:lnTo>
                  <a:lnTo>
                    <a:pt x="1103332" y="423664"/>
                  </a:lnTo>
                  <a:lnTo>
                    <a:pt x="1109650" y="430969"/>
                  </a:lnTo>
                  <a:lnTo>
                    <a:pt x="1116119" y="438274"/>
                  </a:lnTo>
                  <a:lnTo>
                    <a:pt x="1122690" y="445578"/>
                  </a:lnTo>
                  <a:lnTo>
                    <a:pt x="1129505" y="452883"/>
                  </a:lnTo>
                  <a:lnTo>
                    <a:pt x="1136415" y="460187"/>
                  </a:lnTo>
                  <a:lnTo>
                    <a:pt x="1143477" y="467492"/>
                  </a:lnTo>
                  <a:lnTo>
                    <a:pt x="1150719" y="474796"/>
                  </a:lnTo>
                  <a:lnTo>
                    <a:pt x="1158051" y="482101"/>
                  </a:lnTo>
                  <a:lnTo>
                    <a:pt x="1165580" y="489406"/>
                  </a:lnTo>
                  <a:lnTo>
                    <a:pt x="1173226" y="496710"/>
                  </a:lnTo>
                  <a:lnTo>
                    <a:pt x="1180976" y="504015"/>
                  </a:lnTo>
                  <a:lnTo>
                    <a:pt x="1188919" y="511319"/>
                  </a:lnTo>
                  <a:lnTo>
                    <a:pt x="1196940" y="518624"/>
                  </a:lnTo>
                  <a:lnTo>
                    <a:pt x="1205100" y="525928"/>
                  </a:lnTo>
                  <a:lnTo>
                    <a:pt x="1213389" y="533233"/>
                  </a:lnTo>
                  <a:lnTo>
                    <a:pt x="1221749" y="540537"/>
                  </a:lnTo>
                  <a:lnTo>
                    <a:pt x="1230269" y="547842"/>
                  </a:lnTo>
                  <a:lnTo>
                    <a:pt x="1238863" y="555147"/>
                  </a:lnTo>
                  <a:lnTo>
                    <a:pt x="1247542" y="562451"/>
                  </a:lnTo>
                  <a:lnTo>
                    <a:pt x="1256342" y="569756"/>
                  </a:lnTo>
                  <a:lnTo>
                    <a:pt x="1265194" y="577060"/>
                  </a:lnTo>
                  <a:lnTo>
                    <a:pt x="1274142" y="584365"/>
                  </a:lnTo>
                  <a:lnTo>
                    <a:pt x="1283157" y="591669"/>
                  </a:lnTo>
                  <a:lnTo>
                    <a:pt x="1292214" y="598974"/>
                  </a:lnTo>
                  <a:lnTo>
                    <a:pt x="1301360" y="606279"/>
                  </a:lnTo>
                  <a:lnTo>
                    <a:pt x="1310534" y="613583"/>
                  </a:lnTo>
                  <a:lnTo>
                    <a:pt x="1319751" y="620888"/>
                  </a:lnTo>
                  <a:lnTo>
                    <a:pt x="1329007" y="628192"/>
                  </a:lnTo>
                  <a:lnTo>
                    <a:pt x="1338279" y="635497"/>
                  </a:lnTo>
                  <a:lnTo>
                    <a:pt x="1347577" y="642801"/>
                  </a:lnTo>
                  <a:lnTo>
                    <a:pt x="1356880" y="650106"/>
                  </a:lnTo>
                  <a:lnTo>
                    <a:pt x="1366188" y="657411"/>
                  </a:lnTo>
                  <a:lnTo>
                    <a:pt x="1375485" y="664715"/>
                  </a:lnTo>
                  <a:lnTo>
                    <a:pt x="1384770" y="672020"/>
                  </a:lnTo>
                  <a:lnTo>
                    <a:pt x="1394034" y="679324"/>
                  </a:lnTo>
                  <a:lnTo>
                    <a:pt x="1403259" y="686629"/>
                  </a:lnTo>
                  <a:lnTo>
                    <a:pt x="1412461" y="693933"/>
                  </a:lnTo>
                  <a:lnTo>
                    <a:pt x="1421595" y="701238"/>
                  </a:lnTo>
                  <a:lnTo>
                    <a:pt x="1430684" y="708543"/>
                  </a:lnTo>
                  <a:lnTo>
                    <a:pt x="1439722" y="715847"/>
                  </a:lnTo>
                  <a:lnTo>
                    <a:pt x="1448659" y="723152"/>
                  </a:lnTo>
                  <a:lnTo>
                    <a:pt x="1457546" y="730456"/>
                  </a:lnTo>
                  <a:lnTo>
                    <a:pt x="1466330" y="737761"/>
                  </a:lnTo>
                  <a:lnTo>
                    <a:pt x="1475015" y="745065"/>
                  </a:lnTo>
                  <a:lnTo>
                    <a:pt x="1483638" y="752370"/>
                  </a:lnTo>
                  <a:lnTo>
                    <a:pt x="1492090" y="759674"/>
                  </a:lnTo>
                  <a:lnTo>
                    <a:pt x="1500462" y="766979"/>
                  </a:lnTo>
                  <a:lnTo>
                    <a:pt x="1508718" y="774284"/>
                  </a:lnTo>
                  <a:lnTo>
                    <a:pt x="1516807" y="781588"/>
                  </a:lnTo>
                  <a:lnTo>
                    <a:pt x="1524810" y="788893"/>
                  </a:lnTo>
                  <a:lnTo>
                    <a:pt x="1532625" y="796197"/>
                  </a:lnTo>
                  <a:lnTo>
                    <a:pt x="1540301" y="803502"/>
                  </a:lnTo>
                  <a:lnTo>
                    <a:pt x="1547872" y="810806"/>
                  </a:lnTo>
                  <a:lnTo>
                    <a:pt x="1555194" y="818111"/>
                  </a:lnTo>
                  <a:lnTo>
                    <a:pt x="1562411" y="825416"/>
                  </a:lnTo>
                  <a:lnTo>
                    <a:pt x="1569446" y="832720"/>
                  </a:lnTo>
                  <a:lnTo>
                    <a:pt x="1576273" y="840025"/>
                  </a:lnTo>
                  <a:lnTo>
                    <a:pt x="1582987" y="847329"/>
                  </a:lnTo>
                  <a:lnTo>
                    <a:pt x="1589435" y="854634"/>
                  </a:lnTo>
                  <a:lnTo>
                    <a:pt x="1595728" y="861938"/>
                  </a:lnTo>
                  <a:lnTo>
                    <a:pt x="1601865" y="869243"/>
                  </a:lnTo>
                  <a:lnTo>
                    <a:pt x="1607718" y="876548"/>
                  </a:lnTo>
                  <a:lnTo>
                    <a:pt x="1613444" y="883852"/>
                  </a:lnTo>
                  <a:lnTo>
                    <a:pt x="1618929" y="891157"/>
                  </a:lnTo>
                  <a:lnTo>
                    <a:pt x="1624192" y="898461"/>
                  </a:lnTo>
                  <a:lnTo>
                    <a:pt x="1629324" y="905766"/>
                  </a:lnTo>
                  <a:lnTo>
                    <a:pt x="1634124" y="913070"/>
                  </a:lnTo>
                  <a:lnTo>
                    <a:pt x="1638773" y="920375"/>
                  </a:lnTo>
                  <a:lnTo>
                    <a:pt x="1643221" y="927680"/>
                  </a:lnTo>
                  <a:lnTo>
                    <a:pt x="1647376" y="934984"/>
                  </a:lnTo>
                  <a:lnTo>
                    <a:pt x="1651393" y="942289"/>
                  </a:lnTo>
                  <a:lnTo>
                    <a:pt x="1655118" y="949593"/>
                  </a:lnTo>
                  <a:lnTo>
                    <a:pt x="1658629" y="956898"/>
                  </a:lnTo>
                  <a:lnTo>
                    <a:pt x="1661987" y="964202"/>
                  </a:lnTo>
                  <a:lnTo>
                    <a:pt x="1664985" y="971507"/>
                  </a:lnTo>
                  <a:lnTo>
                    <a:pt x="1667839" y="978812"/>
                  </a:lnTo>
                  <a:lnTo>
                    <a:pt x="1670452" y="986116"/>
                  </a:lnTo>
                  <a:lnTo>
                    <a:pt x="1672786" y="993421"/>
                  </a:lnTo>
                  <a:lnTo>
                    <a:pt x="1674975" y="1000725"/>
                  </a:lnTo>
                  <a:lnTo>
                    <a:pt x="1676834" y="1008030"/>
                  </a:lnTo>
                  <a:lnTo>
                    <a:pt x="1678499" y="1015334"/>
                  </a:lnTo>
                  <a:lnTo>
                    <a:pt x="1679980" y="1022639"/>
                  </a:lnTo>
                  <a:lnTo>
                    <a:pt x="1681119" y="1029943"/>
                  </a:lnTo>
                  <a:lnTo>
                    <a:pt x="1682112" y="1037248"/>
                  </a:lnTo>
                  <a:lnTo>
                    <a:pt x="1682834" y="1044553"/>
                  </a:lnTo>
                  <a:lnTo>
                    <a:pt x="1683302" y="1051857"/>
                  </a:lnTo>
                  <a:lnTo>
                    <a:pt x="1683622" y="1059162"/>
                  </a:lnTo>
                  <a:lnTo>
                    <a:pt x="1683587" y="1066466"/>
                  </a:lnTo>
                  <a:lnTo>
                    <a:pt x="1683384" y="1073771"/>
                  </a:lnTo>
                  <a:lnTo>
                    <a:pt x="1682972" y="1081075"/>
                  </a:lnTo>
                  <a:lnTo>
                    <a:pt x="1682248" y="1088380"/>
                  </a:lnTo>
                  <a:lnTo>
                    <a:pt x="1681380" y="1095685"/>
                  </a:lnTo>
                  <a:lnTo>
                    <a:pt x="1680220" y="1102989"/>
                  </a:lnTo>
                  <a:lnTo>
                    <a:pt x="1678836" y="1110294"/>
                  </a:lnTo>
                  <a:lnTo>
                    <a:pt x="1677306" y="1117598"/>
                  </a:lnTo>
                  <a:lnTo>
                    <a:pt x="1675413" y="1124903"/>
                  </a:lnTo>
                  <a:lnTo>
                    <a:pt x="1673379" y="1132207"/>
                  </a:lnTo>
                  <a:lnTo>
                    <a:pt x="1671119" y="1139512"/>
                  </a:lnTo>
                  <a:lnTo>
                    <a:pt x="1668587" y="1146817"/>
                  </a:lnTo>
                  <a:lnTo>
                    <a:pt x="1665917" y="1154121"/>
                  </a:lnTo>
                  <a:lnTo>
                    <a:pt x="1662946" y="1161426"/>
                  </a:lnTo>
                  <a:lnTo>
                    <a:pt x="1659791" y="1168730"/>
                  </a:lnTo>
                  <a:lnTo>
                    <a:pt x="1656473" y="1176035"/>
                  </a:lnTo>
                  <a:lnTo>
                    <a:pt x="1652844" y="1183339"/>
                  </a:lnTo>
                  <a:lnTo>
                    <a:pt x="1649086" y="1190644"/>
                  </a:lnTo>
                  <a:lnTo>
                    <a:pt x="1645097" y="1197949"/>
                  </a:lnTo>
                  <a:lnTo>
                    <a:pt x="1640886" y="1205253"/>
                  </a:lnTo>
                  <a:lnTo>
                    <a:pt x="1636551" y="1212558"/>
                  </a:lnTo>
                  <a:lnTo>
                    <a:pt x="1631927" y="1219862"/>
                  </a:lnTo>
                  <a:lnTo>
                    <a:pt x="1627163" y="1227167"/>
                  </a:lnTo>
                  <a:lnTo>
                    <a:pt x="1622238" y="1234471"/>
                  </a:lnTo>
                  <a:lnTo>
                    <a:pt x="1617066" y="1241776"/>
                  </a:lnTo>
                  <a:lnTo>
                    <a:pt x="1611786" y="1249081"/>
                  </a:lnTo>
                  <a:lnTo>
                    <a:pt x="1606295" y="1256385"/>
                  </a:lnTo>
                  <a:lnTo>
                    <a:pt x="1600642" y="1263690"/>
                  </a:lnTo>
                  <a:lnTo>
                    <a:pt x="1594887" y="1270994"/>
                  </a:lnTo>
                  <a:lnTo>
                    <a:pt x="1588888" y="1278299"/>
                  </a:lnTo>
                  <a:lnTo>
                    <a:pt x="1582800" y="1285603"/>
                  </a:lnTo>
                  <a:lnTo>
                    <a:pt x="1576573" y="1292908"/>
                  </a:lnTo>
                  <a:lnTo>
                    <a:pt x="1570182" y="1300212"/>
                  </a:lnTo>
                  <a:lnTo>
                    <a:pt x="1563713" y="1307517"/>
                  </a:lnTo>
                  <a:lnTo>
                    <a:pt x="1557086" y="1314822"/>
                  </a:lnTo>
                  <a:lnTo>
                    <a:pt x="1550365" y="1322126"/>
                  </a:lnTo>
                  <a:lnTo>
                    <a:pt x="1543567" y="1329431"/>
                  </a:lnTo>
                  <a:lnTo>
                    <a:pt x="1536632" y="1336735"/>
                  </a:lnTo>
                  <a:lnTo>
                    <a:pt x="1529647" y="1344040"/>
                  </a:lnTo>
                  <a:lnTo>
                    <a:pt x="1522578" y="1351344"/>
                  </a:lnTo>
                  <a:lnTo>
                    <a:pt x="1515439" y="1358649"/>
                  </a:lnTo>
                  <a:lnTo>
                    <a:pt x="1508263" y="1365954"/>
                  </a:lnTo>
                  <a:lnTo>
                    <a:pt x="1501021" y="1373258"/>
                  </a:lnTo>
                  <a:lnTo>
                    <a:pt x="1493755" y="1380563"/>
                  </a:lnTo>
                  <a:lnTo>
                    <a:pt x="1486464" y="1387867"/>
                  </a:lnTo>
                  <a:lnTo>
                    <a:pt x="1479156" y="1395172"/>
                  </a:lnTo>
                  <a:lnTo>
                    <a:pt x="1471847" y="1402476"/>
                  </a:lnTo>
                  <a:lnTo>
                    <a:pt x="1464543" y="1409781"/>
                  </a:lnTo>
                  <a:lnTo>
                    <a:pt x="1457261" y="1417086"/>
                  </a:lnTo>
                  <a:lnTo>
                    <a:pt x="1449995" y="1424390"/>
                  </a:lnTo>
                  <a:lnTo>
                    <a:pt x="1442791" y="1431695"/>
                  </a:lnTo>
                  <a:lnTo>
                    <a:pt x="1435625" y="1438999"/>
                  </a:lnTo>
                  <a:lnTo>
                    <a:pt x="1428515" y="1446304"/>
                  </a:lnTo>
                  <a:lnTo>
                    <a:pt x="1421503" y="1453608"/>
                  </a:lnTo>
                  <a:lnTo>
                    <a:pt x="1414543" y="1460913"/>
                  </a:lnTo>
                  <a:lnTo>
                    <a:pt x="1407708" y="1468218"/>
                  </a:lnTo>
                  <a:lnTo>
                    <a:pt x="1400975" y="1475522"/>
                  </a:lnTo>
                  <a:lnTo>
                    <a:pt x="1394320" y="1482827"/>
                  </a:lnTo>
                  <a:lnTo>
                    <a:pt x="1387865" y="1490131"/>
                  </a:lnTo>
                  <a:lnTo>
                    <a:pt x="1381500" y="1497436"/>
                  </a:lnTo>
                  <a:lnTo>
                    <a:pt x="1375292" y="1504740"/>
                  </a:lnTo>
                  <a:lnTo>
                    <a:pt x="1369275" y="1512045"/>
                  </a:lnTo>
                  <a:lnTo>
                    <a:pt x="1363362" y="1519349"/>
                  </a:lnTo>
                  <a:lnTo>
                    <a:pt x="1357707" y="1526654"/>
                  </a:lnTo>
                  <a:lnTo>
                    <a:pt x="1352209" y="1533959"/>
                  </a:lnTo>
                  <a:lnTo>
                    <a:pt x="1346867" y="1541263"/>
                  </a:lnTo>
                  <a:lnTo>
                    <a:pt x="1341825" y="1548568"/>
                  </a:lnTo>
                  <a:lnTo>
                    <a:pt x="1336919" y="1555872"/>
                  </a:lnTo>
                  <a:lnTo>
                    <a:pt x="1332275" y="1563177"/>
                  </a:lnTo>
                  <a:lnTo>
                    <a:pt x="1327880" y="1570481"/>
                  </a:lnTo>
                  <a:lnTo>
                    <a:pt x="1323632" y="1577786"/>
                  </a:lnTo>
                  <a:lnTo>
                    <a:pt x="1319764" y="1585091"/>
                  </a:lnTo>
                  <a:lnTo>
                    <a:pt x="1316073" y="1592395"/>
                  </a:lnTo>
                  <a:lnTo>
                    <a:pt x="1312619" y="1599700"/>
                  </a:lnTo>
                  <a:lnTo>
                    <a:pt x="1309512" y="1607004"/>
                  </a:lnTo>
                  <a:lnTo>
                    <a:pt x="1306572" y="1614309"/>
                  </a:lnTo>
                  <a:lnTo>
                    <a:pt x="1303983" y="1621613"/>
                  </a:lnTo>
                  <a:lnTo>
                    <a:pt x="1301657" y="1628918"/>
                  </a:lnTo>
                  <a:lnTo>
                    <a:pt x="1299515" y="1636223"/>
                  </a:lnTo>
                  <a:lnTo>
                    <a:pt x="1297815" y="1643527"/>
                  </a:lnTo>
                  <a:lnTo>
                    <a:pt x="1296291" y="1650832"/>
                  </a:lnTo>
                  <a:lnTo>
                    <a:pt x="1295061" y="1658136"/>
                  </a:lnTo>
                  <a:lnTo>
                    <a:pt x="1294173" y="1665441"/>
                  </a:lnTo>
                  <a:lnTo>
                    <a:pt x="1293462" y="1672745"/>
                  </a:lnTo>
                  <a:lnTo>
                    <a:pt x="1293148" y="1680050"/>
                  </a:lnTo>
                  <a:lnTo>
                    <a:pt x="1293070" y="1687355"/>
                  </a:lnTo>
                  <a:lnTo>
                    <a:pt x="1293210" y="1694659"/>
                  </a:lnTo>
                  <a:lnTo>
                    <a:pt x="1293754" y="1701964"/>
                  </a:lnTo>
                  <a:lnTo>
                    <a:pt x="1294467" y="1709268"/>
                  </a:lnTo>
                  <a:lnTo>
                    <a:pt x="1295491" y="1716573"/>
                  </a:lnTo>
                  <a:lnTo>
                    <a:pt x="1296802" y="1723877"/>
                  </a:lnTo>
                  <a:lnTo>
                    <a:pt x="1298276" y="1731182"/>
                  </a:lnTo>
                  <a:lnTo>
                    <a:pt x="1300136" y="1738487"/>
                  </a:lnTo>
                  <a:lnTo>
                    <a:pt x="1302172" y="1745791"/>
                  </a:lnTo>
                  <a:lnTo>
                    <a:pt x="1304425" y="1753096"/>
                  </a:lnTo>
                  <a:lnTo>
                    <a:pt x="1306989" y="1760400"/>
                  </a:lnTo>
                  <a:lnTo>
                    <a:pt x="1309693" y="1767705"/>
                  </a:lnTo>
                  <a:lnTo>
                    <a:pt x="1312672" y="1775009"/>
                  </a:lnTo>
                  <a:lnTo>
                    <a:pt x="1315850" y="1782314"/>
                  </a:lnTo>
                  <a:lnTo>
                    <a:pt x="1319157" y="1789618"/>
                  </a:lnTo>
                  <a:lnTo>
                    <a:pt x="1322765" y="1796923"/>
                  </a:lnTo>
                  <a:lnTo>
                    <a:pt x="1326479" y="1804228"/>
                  </a:lnTo>
                  <a:lnTo>
                    <a:pt x="1330364" y="1811532"/>
                  </a:lnTo>
                  <a:lnTo>
                    <a:pt x="1334438" y="1818837"/>
                  </a:lnTo>
                  <a:lnTo>
                    <a:pt x="1338602" y="1826141"/>
                  </a:lnTo>
                  <a:lnTo>
                    <a:pt x="1342951" y="1833446"/>
                  </a:lnTo>
                  <a:lnTo>
                    <a:pt x="1347398" y="1840750"/>
                  </a:lnTo>
                  <a:lnTo>
                    <a:pt x="1351932" y="1848055"/>
                  </a:lnTo>
                  <a:lnTo>
                    <a:pt x="1356607" y="1855360"/>
                  </a:lnTo>
                  <a:lnTo>
                    <a:pt x="1361331" y="1862664"/>
                  </a:lnTo>
                  <a:lnTo>
                    <a:pt x="1366139" y="1869969"/>
                  </a:lnTo>
                  <a:lnTo>
                    <a:pt x="1371008" y="1877273"/>
                  </a:lnTo>
                  <a:lnTo>
                    <a:pt x="1375908" y="1884578"/>
                  </a:lnTo>
                  <a:lnTo>
                    <a:pt x="1380860" y="1891882"/>
                  </a:lnTo>
                  <a:lnTo>
                    <a:pt x="1385822" y="1899187"/>
                  </a:lnTo>
                  <a:lnTo>
                    <a:pt x="1390796" y="1906492"/>
                  </a:lnTo>
                  <a:lnTo>
                    <a:pt x="1395763" y="1913796"/>
                  </a:lnTo>
                  <a:lnTo>
                    <a:pt x="1400720" y="1921101"/>
                  </a:lnTo>
                  <a:lnTo>
                    <a:pt x="1405645" y="1928405"/>
                  </a:lnTo>
                  <a:lnTo>
                    <a:pt x="1410528" y="1935710"/>
                  </a:lnTo>
                  <a:lnTo>
                    <a:pt x="1415383" y="1943014"/>
                  </a:lnTo>
                  <a:lnTo>
                    <a:pt x="1420141" y="1950319"/>
                  </a:lnTo>
                  <a:lnTo>
                    <a:pt x="1424850" y="1957624"/>
                  </a:lnTo>
                  <a:lnTo>
                    <a:pt x="1429484" y="1964928"/>
                  </a:lnTo>
                  <a:lnTo>
                    <a:pt x="1434000" y="1972233"/>
                  </a:lnTo>
                  <a:lnTo>
                    <a:pt x="1438455" y="1979537"/>
                  </a:lnTo>
                  <a:lnTo>
                    <a:pt x="1442766" y="1986842"/>
                  </a:lnTo>
                  <a:lnTo>
                    <a:pt x="1446971" y="1994146"/>
                  </a:lnTo>
                  <a:lnTo>
                    <a:pt x="1451089" y="2001451"/>
                  </a:lnTo>
                  <a:lnTo>
                    <a:pt x="1455010" y="2008755"/>
                  </a:lnTo>
                  <a:lnTo>
                    <a:pt x="1458845" y="2016060"/>
                  </a:lnTo>
                  <a:lnTo>
                    <a:pt x="1462527" y="2023365"/>
                  </a:lnTo>
                  <a:lnTo>
                    <a:pt x="1466040" y="2030669"/>
                  </a:lnTo>
                  <a:lnTo>
                    <a:pt x="1469461" y="2037974"/>
                  </a:lnTo>
                  <a:lnTo>
                    <a:pt x="1472659" y="2045278"/>
                  </a:lnTo>
                  <a:lnTo>
                    <a:pt x="1475735" y="2052583"/>
                  </a:lnTo>
                  <a:lnTo>
                    <a:pt x="1478681" y="2059887"/>
                  </a:lnTo>
                  <a:lnTo>
                    <a:pt x="1481404" y="2067192"/>
                  </a:lnTo>
                  <a:lnTo>
                    <a:pt x="1484030" y="2074497"/>
                  </a:lnTo>
                  <a:lnTo>
                    <a:pt x="1486465" y="2081801"/>
                  </a:lnTo>
                  <a:lnTo>
                    <a:pt x="1488740" y="2089106"/>
                  </a:lnTo>
                  <a:lnTo>
                    <a:pt x="1490918" y="2096410"/>
                  </a:lnTo>
                  <a:lnTo>
                    <a:pt x="1492859" y="2103715"/>
                  </a:lnTo>
                  <a:lnTo>
                    <a:pt x="1494704" y="2111019"/>
                  </a:lnTo>
                  <a:lnTo>
                    <a:pt x="1496412" y="2118324"/>
                  </a:lnTo>
                  <a:lnTo>
                    <a:pt x="1497944" y="2125629"/>
                  </a:lnTo>
                  <a:lnTo>
                    <a:pt x="1499395" y="2132933"/>
                  </a:lnTo>
                  <a:lnTo>
                    <a:pt x="1500680" y="2140238"/>
                  </a:lnTo>
                  <a:lnTo>
                    <a:pt x="1501861" y="2147542"/>
                  </a:lnTo>
                  <a:lnTo>
                    <a:pt x="1502962" y="2154847"/>
                  </a:lnTo>
                  <a:lnTo>
                    <a:pt x="1503909" y="2162151"/>
                  </a:lnTo>
                  <a:lnTo>
                    <a:pt x="1504802" y="2169456"/>
                  </a:lnTo>
                  <a:lnTo>
                    <a:pt x="1505606" y="2176761"/>
                  </a:lnTo>
                  <a:lnTo>
                    <a:pt x="1506329" y="2184065"/>
                  </a:lnTo>
                  <a:lnTo>
                    <a:pt x="1507014" y="2191370"/>
                  </a:lnTo>
                  <a:lnTo>
                    <a:pt x="1507626" y="2198674"/>
                  </a:lnTo>
                  <a:lnTo>
                    <a:pt x="1508214" y="2205979"/>
                  </a:lnTo>
                  <a:lnTo>
                    <a:pt x="1508777" y="2213283"/>
                  </a:lnTo>
                  <a:lnTo>
                    <a:pt x="1509324" y="2220588"/>
                  </a:lnTo>
                  <a:lnTo>
                    <a:pt x="1509873" y="2227893"/>
                  </a:lnTo>
                  <a:lnTo>
                    <a:pt x="1510433" y="2235197"/>
                  </a:lnTo>
                  <a:lnTo>
                    <a:pt x="1511026" y="2242502"/>
                  </a:lnTo>
                  <a:lnTo>
                    <a:pt x="1511640" y="2249806"/>
                  </a:lnTo>
                  <a:lnTo>
                    <a:pt x="1512333" y="2257111"/>
                  </a:lnTo>
                  <a:lnTo>
                    <a:pt x="1513078" y="2264415"/>
                  </a:lnTo>
                  <a:lnTo>
                    <a:pt x="1513889" y="2271720"/>
                  </a:lnTo>
                  <a:lnTo>
                    <a:pt x="1514826" y="2279024"/>
                  </a:lnTo>
                  <a:lnTo>
                    <a:pt x="1515827" y="2286329"/>
                  </a:lnTo>
                  <a:lnTo>
                    <a:pt x="1516977" y="2293634"/>
                  </a:lnTo>
                  <a:lnTo>
                    <a:pt x="1518256" y="2300938"/>
                  </a:lnTo>
                  <a:lnTo>
                    <a:pt x="1519624" y="2308243"/>
                  </a:lnTo>
                  <a:lnTo>
                    <a:pt x="1521235" y="2315547"/>
                  </a:lnTo>
                  <a:lnTo>
                    <a:pt x="1522953" y="2322852"/>
                  </a:lnTo>
                  <a:lnTo>
                    <a:pt x="1524848" y="2330156"/>
                  </a:lnTo>
                  <a:lnTo>
                    <a:pt x="1526971" y="2337461"/>
                  </a:lnTo>
                  <a:lnTo>
                    <a:pt x="1529215" y="2344766"/>
                  </a:lnTo>
                  <a:lnTo>
                    <a:pt x="1531744" y="2352070"/>
                  </a:lnTo>
                  <a:lnTo>
                    <a:pt x="1534456" y="2359375"/>
                  </a:lnTo>
                  <a:lnTo>
                    <a:pt x="1537336" y="2366679"/>
                  </a:lnTo>
                  <a:lnTo>
                    <a:pt x="1540551" y="2373984"/>
                  </a:lnTo>
                  <a:lnTo>
                    <a:pt x="1543913" y="2381288"/>
                  </a:lnTo>
                  <a:lnTo>
                    <a:pt x="1547547" y="2388593"/>
                  </a:lnTo>
                  <a:lnTo>
                    <a:pt x="1551449" y="2395898"/>
                  </a:lnTo>
                  <a:lnTo>
                    <a:pt x="1555504" y="2403202"/>
                  </a:lnTo>
                  <a:lnTo>
                    <a:pt x="1559938" y="2410507"/>
                  </a:lnTo>
                  <a:lnTo>
                    <a:pt x="1564554" y="2417811"/>
                  </a:lnTo>
                  <a:lnTo>
                    <a:pt x="1569394" y="2425116"/>
                  </a:lnTo>
                  <a:lnTo>
                    <a:pt x="1574573" y="2432420"/>
                  </a:lnTo>
                  <a:lnTo>
                    <a:pt x="1579909" y="2439725"/>
                  </a:lnTo>
                  <a:lnTo>
                    <a:pt x="1585557" y="2447030"/>
                  </a:lnTo>
                  <a:lnTo>
                    <a:pt x="1591443" y="2454334"/>
                  </a:lnTo>
                  <a:lnTo>
                    <a:pt x="1597484" y="2461639"/>
                  </a:lnTo>
                  <a:lnTo>
                    <a:pt x="1603901" y="2468943"/>
                  </a:lnTo>
                  <a:lnTo>
                    <a:pt x="1610457" y="2476248"/>
                  </a:lnTo>
                  <a:lnTo>
                    <a:pt x="1617238" y="2483552"/>
                  </a:lnTo>
                  <a:lnTo>
                    <a:pt x="1624278" y="2490857"/>
                  </a:lnTo>
                  <a:lnTo>
                    <a:pt x="1631445" y="2498162"/>
                  </a:lnTo>
                  <a:lnTo>
                    <a:pt x="1638878" y="2505466"/>
                  </a:lnTo>
                  <a:lnTo>
                    <a:pt x="1646462" y="2512771"/>
                  </a:lnTo>
                  <a:lnTo>
                    <a:pt x="1654178" y="2520075"/>
                  </a:lnTo>
                  <a:lnTo>
                    <a:pt x="1662122" y="2527380"/>
                  </a:lnTo>
                  <a:lnTo>
                    <a:pt x="1670151" y="2534684"/>
                  </a:lnTo>
                  <a:lnTo>
                    <a:pt x="1678326" y="2541989"/>
                  </a:lnTo>
                  <a:lnTo>
                    <a:pt x="1686619" y="2549293"/>
                  </a:lnTo>
                  <a:lnTo>
                    <a:pt x="1694974" y="2556598"/>
                  </a:lnTo>
                  <a:lnTo>
                    <a:pt x="1703444" y="2563903"/>
                  </a:lnTo>
                  <a:lnTo>
                    <a:pt x="1711951" y="2571207"/>
                  </a:lnTo>
                  <a:lnTo>
                    <a:pt x="1720501" y="2578512"/>
                  </a:lnTo>
                  <a:lnTo>
                    <a:pt x="1729075" y="2585816"/>
                  </a:lnTo>
                  <a:lnTo>
                    <a:pt x="1737649" y="2593121"/>
                  </a:lnTo>
                  <a:lnTo>
                    <a:pt x="1746207" y="2600425"/>
                  </a:lnTo>
                  <a:lnTo>
                    <a:pt x="1754718" y="2607730"/>
                  </a:lnTo>
                  <a:lnTo>
                    <a:pt x="1763200" y="2615035"/>
                  </a:lnTo>
                  <a:lnTo>
                    <a:pt x="1771555" y="2622339"/>
                  </a:lnTo>
                  <a:lnTo>
                    <a:pt x="1779837" y="2629644"/>
                  </a:lnTo>
                  <a:lnTo>
                    <a:pt x="1788009" y="2636948"/>
                  </a:lnTo>
                  <a:lnTo>
                    <a:pt x="1795994" y="2644253"/>
                  </a:lnTo>
                  <a:lnTo>
                    <a:pt x="1803878" y="2651557"/>
                  </a:lnTo>
                  <a:lnTo>
                    <a:pt x="1811518" y="2658862"/>
                  </a:lnTo>
                  <a:lnTo>
                    <a:pt x="1818966" y="2666167"/>
                  </a:lnTo>
                  <a:lnTo>
                    <a:pt x="1826258" y="2673471"/>
                  </a:lnTo>
                  <a:lnTo>
                    <a:pt x="1833173" y="2680776"/>
                  </a:lnTo>
                  <a:lnTo>
                    <a:pt x="1839917" y="2688080"/>
                  </a:lnTo>
                  <a:lnTo>
                    <a:pt x="1846355" y="2695385"/>
                  </a:lnTo>
                  <a:lnTo>
                    <a:pt x="1852435" y="2702689"/>
                  </a:lnTo>
                  <a:lnTo>
                    <a:pt x="1858316" y="2709994"/>
                  </a:lnTo>
                  <a:lnTo>
                    <a:pt x="1863701" y="2717299"/>
                  </a:lnTo>
                  <a:lnTo>
                    <a:pt x="1868797" y="2724603"/>
                  </a:lnTo>
                  <a:lnTo>
                    <a:pt x="1873587" y="2731908"/>
                  </a:lnTo>
                  <a:lnTo>
                    <a:pt x="1877820" y="2739212"/>
                  </a:lnTo>
                  <a:lnTo>
                    <a:pt x="1881798" y="2746517"/>
                  </a:lnTo>
                  <a:lnTo>
                    <a:pt x="1885273" y="2753821"/>
                  </a:lnTo>
                  <a:lnTo>
                    <a:pt x="1888291" y="2761126"/>
                  </a:lnTo>
                  <a:lnTo>
                    <a:pt x="1891034" y="2768430"/>
                  </a:lnTo>
                  <a:lnTo>
                    <a:pt x="1893056" y="2775735"/>
                  </a:lnTo>
                  <a:lnTo>
                    <a:pt x="1894759" y="2783040"/>
                  </a:lnTo>
                  <a:lnTo>
                    <a:pt x="1896012" y="2790344"/>
                  </a:lnTo>
                  <a:lnTo>
                    <a:pt x="1896632" y="2797649"/>
                  </a:lnTo>
                  <a:lnTo>
                    <a:pt x="1896943" y="2804953"/>
                  </a:lnTo>
                  <a:lnTo>
                    <a:pt x="1896597" y="2812258"/>
                  </a:lnTo>
                  <a:lnTo>
                    <a:pt x="1895781" y="2819562"/>
                  </a:lnTo>
                  <a:lnTo>
                    <a:pt x="1894613" y="2826867"/>
                  </a:lnTo>
                  <a:lnTo>
                    <a:pt x="1892651" y="2834172"/>
                  </a:lnTo>
                  <a:lnTo>
                    <a:pt x="1890366" y="2841476"/>
                  </a:lnTo>
                  <a:lnTo>
                    <a:pt x="1887537" y="2848781"/>
                  </a:lnTo>
                  <a:lnTo>
                    <a:pt x="1884099" y="2856085"/>
                  </a:lnTo>
                  <a:lnTo>
                    <a:pt x="1880341" y="2863390"/>
                  </a:lnTo>
                  <a:lnTo>
                    <a:pt x="1875855" y="2870694"/>
                  </a:lnTo>
                  <a:lnTo>
                    <a:pt x="1870959" y="2877999"/>
                  </a:lnTo>
                  <a:lnTo>
                    <a:pt x="1865659" y="2885304"/>
                  </a:lnTo>
                  <a:lnTo>
                    <a:pt x="1859649" y="2892608"/>
                  </a:lnTo>
                  <a:lnTo>
                    <a:pt x="1853335" y="2899913"/>
                  </a:lnTo>
                  <a:lnTo>
                    <a:pt x="1846457" y="2907217"/>
                  </a:lnTo>
                  <a:lnTo>
                    <a:pt x="1839081" y="2914522"/>
                  </a:lnTo>
                  <a:lnTo>
                    <a:pt x="1831414" y="2921826"/>
                  </a:lnTo>
                  <a:lnTo>
                    <a:pt x="1823055" y="2929131"/>
                  </a:lnTo>
                  <a:lnTo>
                    <a:pt x="1814395" y="2936436"/>
                  </a:lnTo>
                  <a:lnTo>
                    <a:pt x="1805341" y="2943740"/>
                  </a:lnTo>
                  <a:lnTo>
                    <a:pt x="1795746" y="2951045"/>
                  </a:lnTo>
                  <a:lnTo>
                    <a:pt x="1785904" y="2958349"/>
                  </a:lnTo>
                  <a:lnTo>
                    <a:pt x="1775568" y="2965654"/>
                  </a:lnTo>
                  <a:lnTo>
                    <a:pt x="1764889" y="2972958"/>
                  </a:lnTo>
                  <a:lnTo>
                    <a:pt x="1753973" y="2980263"/>
                  </a:lnTo>
                  <a:lnTo>
                    <a:pt x="1742531" y="2987568"/>
                  </a:lnTo>
                  <a:lnTo>
                    <a:pt x="1730898" y="2994872"/>
                  </a:lnTo>
                  <a:lnTo>
                    <a:pt x="1718952" y="3002177"/>
                  </a:lnTo>
                  <a:lnTo>
                    <a:pt x="1706673" y="3009481"/>
                  </a:lnTo>
                  <a:lnTo>
                    <a:pt x="1694228" y="3016786"/>
                  </a:lnTo>
                  <a:lnTo>
                    <a:pt x="1681440" y="3024090"/>
                  </a:lnTo>
                  <a:lnTo>
                    <a:pt x="1668471" y="3031395"/>
                  </a:lnTo>
                  <a:lnTo>
                    <a:pt x="1655336" y="3038699"/>
                  </a:lnTo>
                  <a:lnTo>
                    <a:pt x="1641932" y="3046004"/>
                  </a:lnTo>
                  <a:lnTo>
                    <a:pt x="1628427" y="3053309"/>
                  </a:lnTo>
                  <a:lnTo>
                    <a:pt x="1614747" y="3060613"/>
                  </a:lnTo>
                  <a:lnTo>
                    <a:pt x="1600934" y="3067918"/>
                  </a:lnTo>
                  <a:lnTo>
                    <a:pt x="1587047" y="3075222"/>
                  </a:lnTo>
                  <a:lnTo>
                    <a:pt x="1573022" y="3082527"/>
                  </a:lnTo>
                  <a:lnTo>
                    <a:pt x="1558953" y="3089831"/>
                  </a:lnTo>
                  <a:lnTo>
                    <a:pt x="1544829" y="3097136"/>
                  </a:lnTo>
                  <a:lnTo>
                    <a:pt x="1530662" y="3104441"/>
                  </a:lnTo>
                  <a:lnTo>
                    <a:pt x="1516486" y="3111745"/>
                  </a:lnTo>
                  <a:lnTo>
                    <a:pt x="1502305" y="3119050"/>
                  </a:lnTo>
                  <a:lnTo>
                    <a:pt x="1488148" y="3126354"/>
                  </a:lnTo>
                  <a:lnTo>
                    <a:pt x="1474007" y="3133659"/>
                  </a:lnTo>
                  <a:lnTo>
                    <a:pt x="1459948" y="3140963"/>
                  </a:lnTo>
                  <a:lnTo>
                    <a:pt x="1445935" y="3148268"/>
                  </a:lnTo>
                  <a:lnTo>
                    <a:pt x="1431999" y="3155573"/>
                  </a:lnTo>
                  <a:lnTo>
                    <a:pt x="1418186" y="3162877"/>
                  </a:lnTo>
                  <a:lnTo>
                    <a:pt x="1404441" y="3170182"/>
                  </a:lnTo>
                  <a:lnTo>
                    <a:pt x="1390863" y="3177486"/>
                  </a:lnTo>
                  <a:lnTo>
                    <a:pt x="1377409" y="3184791"/>
                  </a:lnTo>
                  <a:lnTo>
                    <a:pt x="1364061" y="3192095"/>
                  </a:lnTo>
                  <a:lnTo>
                    <a:pt x="1350955" y="3199400"/>
                  </a:lnTo>
                  <a:lnTo>
                    <a:pt x="1337958" y="3206705"/>
                  </a:lnTo>
                  <a:lnTo>
                    <a:pt x="1325161" y="3214009"/>
                  </a:lnTo>
                  <a:lnTo>
                    <a:pt x="1312583" y="3221314"/>
                  </a:lnTo>
                  <a:lnTo>
                    <a:pt x="1300128" y="3228618"/>
                  </a:lnTo>
                  <a:lnTo>
                    <a:pt x="1287982" y="3235923"/>
                  </a:lnTo>
                  <a:lnTo>
                    <a:pt x="1276003" y="3243227"/>
                  </a:lnTo>
                  <a:lnTo>
                    <a:pt x="1264214" y="3250532"/>
                  </a:lnTo>
                  <a:lnTo>
                    <a:pt x="1252744" y="3257836"/>
                  </a:lnTo>
                  <a:lnTo>
                    <a:pt x="1241422" y="3265141"/>
                  </a:lnTo>
                  <a:lnTo>
                    <a:pt x="1230394" y="3272446"/>
                  </a:lnTo>
                  <a:lnTo>
                    <a:pt x="1219617" y="3279750"/>
                  </a:lnTo>
                  <a:lnTo>
                    <a:pt x="1208994" y="3287055"/>
                  </a:lnTo>
                  <a:lnTo>
                    <a:pt x="1198773" y="3294359"/>
                  </a:lnTo>
                  <a:lnTo>
                    <a:pt x="1188719" y="3301664"/>
                  </a:lnTo>
                  <a:lnTo>
                    <a:pt x="1178913" y="3308968"/>
                  </a:lnTo>
                  <a:lnTo>
                    <a:pt x="1169436" y="3316273"/>
                  </a:lnTo>
                  <a:lnTo>
                    <a:pt x="1160122" y="3323578"/>
                  </a:lnTo>
                  <a:lnTo>
                    <a:pt x="1151156" y="3330882"/>
                  </a:lnTo>
                  <a:lnTo>
                    <a:pt x="1142424" y="3338187"/>
                  </a:lnTo>
                  <a:lnTo>
                    <a:pt x="1133879" y="3345491"/>
                  </a:lnTo>
                  <a:lnTo>
                    <a:pt x="1125728" y="3352796"/>
                  </a:lnTo>
                  <a:lnTo>
                    <a:pt x="1117737" y="3360100"/>
                  </a:lnTo>
                  <a:lnTo>
                    <a:pt x="1110024" y="3367405"/>
                  </a:lnTo>
                  <a:lnTo>
                    <a:pt x="1102604" y="3374710"/>
                  </a:lnTo>
                  <a:lnTo>
                    <a:pt x="1095340" y="3382014"/>
                  </a:lnTo>
                  <a:lnTo>
                    <a:pt x="1088437" y="3389319"/>
                  </a:lnTo>
                  <a:lnTo>
                    <a:pt x="1081726" y="3396623"/>
                  </a:lnTo>
                  <a:lnTo>
                    <a:pt x="1075216" y="3403928"/>
                  </a:lnTo>
                  <a:lnTo>
                    <a:pt x="1069041" y="3411232"/>
                  </a:lnTo>
                  <a:lnTo>
                    <a:pt x="1063011" y="3418537"/>
                  </a:lnTo>
                  <a:lnTo>
                    <a:pt x="1057256" y="3425842"/>
                  </a:lnTo>
                  <a:lnTo>
                    <a:pt x="1051735" y="3433146"/>
                  </a:lnTo>
                  <a:lnTo>
                    <a:pt x="1046352" y="3440451"/>
                  </a:lnTo>
                  <a:lnTo>
                    <a:pt x="1041306" y="3447755"/>
                  </a:lnTo>
                  <a:lnTo>
                    <a:pt x="1036401" y="3455060"/>
                  </a:lnTo>
                  <a:lnTo>
                    <a:pt x="1031691" y="3462364"/>
                  </a:lnTo>
                  <a:lnTo>
                    <a:pt x="1027239" y="3469669"/>
                  </a:lnTo>
                  <a:lnTo>
                    <a:pt x="1022908" y="3476974"/>
                  </a:lnTo>
                  <a:lnTo>
                    <a:pt x="1018827" y="3484278"/>
                  </a:lnTo>
                  <a:lnTo>
                    <a:pt x="1014915" y="3491583"/>
                  </a:lnTo>
                  <a:lnTo>
                    <a:pt x="1011128" y="3498887"/>
                  </a:lnTo>
                  <a:lnTo>
                    <a:pt x="1007610" y="3506192"/>
                  </a:lnTo>
                  <a:lnTo>
                    <a:pt x="1004194" y="3513496"/>
                  </a:lnTo>
                  <a:lnTo>
                    <a:pt x="1000951" y="3520801"/>
                  </a:lnTo>
                  <a:lnTo>
                    <a:pt x="997892" y="3528105"/>
                  </a:lnTo>
                  <a:lnTo>
                    <a:pt x="994928" y="3535410"/>
                  </a:lnTo>
                  <a:lnTo>
                    <a:pt x="992173" y="3542715"/>
                  </a:lnTo>
                  <a:lnTo>
                    <a:pt x="989530" y="3550019"/>
                  </a:lnTo>
                  <a:lnTo>
                    <a:pt x="986998" y="3557324"/>
                  </a:lnTo>
                  <a:lnTo>
                    <a:pt x="984652" y="3564628"/>
                  </a:lnTo>
                  <a:lnTo>
                    <a:pt x="982383" y="3571933"/>
                  </a:lnTo>
                  <a:lnTo>
                    <a:pt x="980255" y="3579237"/>
                  </a:lnTo>
                  <a:lnTo>
                    <a:pt x="978250" y="3586542"/>
                  </a:lnTo>
                  <a:lnTo>
                    <a:pt x="976314" y="3593847"/>
                  </a:lnTo>
                  <a:lnTo>
                    <a:pt x="974541" y="3601151"/>
                  </a:lnTo>
                  <a:lnTo>
                    <a:pt x="972836" y="3608456"/>
                  </a:lnTo>
                  <a:lnTo>
                    <a:pt x="971222" y="3615760"/>
                  </a:lnTo>
                  <a:lnTo>
                    <a:pt x="969728" y="3623065"/>
                  </a:lnTo>
                  <a:lnTo>
                    <a:pt x="968289" y="3630369"/>
                  </a:lnTo>
                  <a:lnTo>
                    <a:pt x="966958" y="3637674"/>
                  </a:lnTo>
                  <a:lnTo>
                    <a:pt x="965702" y="3644979"/>
                  </a:lnTo>
                  <a:lnTo>
                    <a:pt x="964497" y="3652283"/>
                  </a:lnTo>
                  <a:lnTo>
                    <a:pt x="963406" y="3659588"/>
                  </a:lnTo>
                  <a:lnTo>
                    <a:pt x="962356" y="3666892"/>
                  </a:lnTo>
                  <a:lnTo>
                    <a:pt x="961373" y="3674197"/>
                  </a:lnTo>
                  <a:lnTo>
                    <a:pt x="960465" y="3681501"/>
                  </a:lnTo>
                  <a:lnTo>
                    <a:pt x="959592" y="3688806"/>
                  </a:lnTo>
                  <a:lnTo>
                    <a:pt x="958798" y="3696111"/>
                  </a:lnTo>
                  <a:lnTo>
                    <a:pt x="958046" y="3703415"/>
                  </a:lnTo>
                  <a:lnTo>
                    <a:pt x="957332" y="3710720"/>
                  </a:lnTo>
                  <a:lnTo>
                    <a:pt x="956687" y="3718024"/>
                  </a:lnTo>
                  <a:lnTo>
                    <a:pt x="956069" y="3725329"/>
                  </a:lnTo>
                  <a:lnTo>
                    <a:pt x="955498" y="37326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73167" y="2746300"/>
              <a:ext cx="0" cy="202045"/>
            </a:xfrm>
            <a:custGeom>
              <a:avLst/>
              <a:pathLst>
                <a:path w="0" h="202045">
                  <a:moveTo>
                    <a:pt x="0" y="2020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73167" y="3904991"/>
              <a:ext cx="0" cy="754600"/>
            </a:xfrm>
            <a:custGeom>
              <a:avLst/>
              <a:pathLst>
                <a:path w="0" h="754600">
                  <a:moveTo>
                    <a:pt x="0" y="0"/>
                  </a:moveTo>
                  <a:lnTo>
                    <a:pt x="0" y="7546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20474" y="2948345"/>
              <a:ext cx="105385" cy="956645"/>
            </a:xfrm>
            <a:custGeom>
              <a:avLst/>
              <a:pathLst>
                <a:path w="105385" h="956645">
                  <a:moveTo>
                    <a:pt x="0" y="0"/>
                  </a:moveTo>
                  <a:lnTo>
                    <a:pt x="0" y="956645"/>
                  </a:lnTo>
                  <a:lnTo>
                    <a:pt x="105385" y="956645"/>
                  </a:lnTo>
                  <a:lnTo>
                    <a:pt x="1053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20474" y="3150390"/>
              <a:ext cx="105385" cy="0"/>
            </a:xfrm>
            <a:custGeom>
              <a:avLst/>
              <a:pathLst>
                <a:path w="105385" h="0">
                  <a:moveTo>
                    <a:pt x="0" y="0"/>
                  </a:moveTo>
                  <a:lnTo>
                    <a:pt x="10538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47600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7600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74332" y="4760056"/>
              <a:ext cx="105385" cy="0"/>
            </a:xfrm>
            <a:custGeom>
              <a:avLst/>
              <a:pathLst>
                <a:path w="105385" h="0">
                  <a:moveTo>
                    <a:pt x="0" y="0"/>
                  </a:moveTo>
                  <a:lnTo>
                    <a:pt x="1053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74332" y="4760056"/>
              <a:ext cx="105385" cy="0"/>
            </a:xfrm>
            <a:custGeom>
              <a:avLst/>
              <a:pathLst>
                <a:path w="105385" h="0">
                  <a:moveTo>
                    <a:pt x="0" y="0"/>
                  </a:moveTo>
                  <a:lnTo>
                    <a:pt x="10538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980883" y="2746300"/>
              <a:ext cx="0" cy="404090"/>
            </a:xfrm>
            <a:custGeom>
              <a:avLst/>
              <a:pathLst>
                <a:path w="0" h="404090">
                  <a:moveTo>
                    <a:pt x="0" y="4040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80883" y="4659591"/>
              <a:ext cx="0" cy="100464"/>
            </a:xfrm>
            <a:custGeom>
              <a:avLst/>
              <a:pathLst>
                <a:path w="0" h="100464">
                  <a:moveTo>
                    <a:pt x="0" y="0"/>
                  </a:moveTo>
                  <a:lnTo>
                    <a:pt x="0" y="1004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928190" y="3150390"/>
              <a:ext cx="105385" cy="1509200"/>
            </a:xfrm>
            <a:custGeom>
              <a:avLst/>
              <a:pathLst>
                <a:path w="105385" h="1509200">
                  <a:moveTo>
                    <a:pt x="0" y="0"/>
                  </a:moveTo>
                  <a:lnTo>
                    <a:pt x="0" y="1509200"/>
                  </a:lnTo>
                  <a:lnTo>
                    <a:pt x="105385" y="1509200"/>
                  </a:lnTo>
                  <a:lnTo>
                    <a:pt x="1053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28190" y="3983130"/>
              <a:ext cx="105385" cy="0"/>
            </a:xfrm>
            <a:custGeom>
              <a:avLst/>
              <a:pathLst>
                <a:path w="105385" h="0">
                  <a:moveTo>
                    <a:pt x="0" y="0"/>
                  </a:moveTo>
                  <a:lnTo>
                    <a:pt x="10538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83941" y="3121287"/>
              <a:ext cx="58207" cy="582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84993" y="3954098"/>
              <a:ext cx="58064" cy="58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52073" y="2717278"/>
              <a:ext cx="58044" cy="58044"/>
            </a:xfrm>
            <a:custGeom>
              <a:avLst/>
              <a:pathLst>
                <a:path w="58044" h="58044">
                  <a:moveTo>
                    <a:pt x="0" y="29022"/>
                  </a:moveTo>
                  <a:lnTo>
                    <a:pt x="29022" y="0"/>
                  </a:lnTo>
                  <a:lnTo>
                    <a:pt x="58044" y="29022"/>
                  </a:lnTo>
                  <a:lnTo>
                    <a:pt x="29022" y="580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44761" y="4630601"/>
              <a:ext cx="57979" cy="57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33390" y="4730925"/>
              <a:ext cx="58261" cy="58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856560" y="3121301"/>
              <a:ext cx="58178" cy="581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44763" y="3954039"/>
              <a:ext cx="58180" cy="58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089079" y="2717207"/>
              <a:ext cx="58185" cy="58185"/>
            </a:xfrm>
            <a:custGeom>
              <a:avLst/>
              <a:pathLst>
                <a:path w="58185" h="58185">
                  <a:moveTo>
                    <a:pt x="0" y="29092"/>
                  </a:moveTo>
                  <a:lnTo>
                    <a:pt x="29092" y="0"/>
                  </a:lnTo>
                  <a:lnTo>
                    <a:pt x="58185" y="29092"/>
                  </a:lnTo>
                  <a:lnTo>
                    <a:pt x="29092" y="581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92247" y="4630497"/>
              <a:ext cx="58188" cy="58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08426" y="4730953"/>
              <a:ext cx="58205" cy="58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53061" y="3121288"/>
              <a:ext cx="58205" cy="582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91577" y="3954025"/>
              <a:ext cx="58210" cy="58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842010" y="2717193"/>
              <a:ext cx="58212" cy="58212"/>
            </a:xfrm>
            <a:custGeom>
              <a:avLst/>
              <a:pathLst>
                <a:path w="58212" h="58212">
                  <a:moveTo>
                    <a:pt x="0" y="29106"/>
                  </a:moveTo>
                  <a:lnTo>
                    <a:pt x="29106" y="0"/>
                  </a:lnTo>
                  <a:lnTo>
                    <a:pt x="58212" y="29106"/>
                  </a:lnTo>
                  <a:lnTo>
                    <a:pt x="29106" y="582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57799" y="4630506"/>
              <a:ext cx="58170" cy="58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38701" y="4730970"/>
              <a:ext cx="58170" cy="58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35592" y="3073266"/>
              <a:ext cx="154249" cy="1542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12427" y="3954039"/>
              <a:ext cx="58180" cy="58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783086" y="2717322"/>
              <a:ext cx="57955" cy="57955"/>
            </a:xfrm>
            <a:custGeom>
              <a:avLst/>
              <a:pathLst>
                <a:path w="57955" h="57955">
                  <a:moveTo>
                    <a:pt x="0" y="28977"/>
                  </a:moveTo>
                  <a:lnTo>
                    <a:pt x="28977" y="0"/>
                  </a:lnTo>
                  <a:lnTo>
                    <a:pt x="57955" y="28977"/>
                  </a:lnTo>
                  <a:lnTo>
                    <a:pt x="28977" y="579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36321" y="4630493"/>
              <a:ext cx="58195" cy="58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25127" y="4730922"/>
              <a:ext cx="58266" cy="58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19071" y="3111236"/>
              <a:ext cx="78308" cy="783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07764" y="3954243"/>
              <a:ext cx="57772" cy="57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949126" y="2717422"/>
              <a:ext cx="57755" cy="57755"/>
            </a:xfrm>
            <a:custGeom>
              <a:avLst/>
              <a:pathLst>
                <a:path w="57755" h="57755">
                  <a:moveTo>
                    <a:pt x="0" y="28877"/>
                  </a:moveTo>
                  <a:lnTo>
                    <a:pt x="28877" y="0"/>
                  </a:lnTo>
                  <a:lnTo>
                    <a:pt x="57755" y="28877"/>
                  </a:lnTo>
                  <a:lnTo>
                    <a:pt x="28877" y="577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44789" y="4630701"/>
              <a:ext cx="57780" cy="57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57329" y="4730857"/>
              <a:ext cx="58396" cy="5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16007" y="3121170"/>
              <a:ext cx="58440" cy="584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768964" y="3954027"/>
              <a:ext cx="58205" cy="58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917452" y="2717187"/>
              <a:ext cx="58224" cy="58224"/>
            </a:xfrm>
            <a:custGeom>
              <a:avLst/>
              <a:pathLst>
                <a:path w="58224" h="58224">
                  <a:moveTo>
                    <a:pt x="0" y="29112"/>
                  </a:moveTo>
                  <a:lnTo>
                    <a:pt x="29112" y="0"/>
                  </a:lnTo>
                  <a:lnTo>
                    <a:pt x="58224" y="29112"/>
                  </a:lnTo>
                  <a:lnTo>
                    <a:pt x="29112" y="582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84281" y="4630507"/>
              <a:ext cx="58168" cy="58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53802" y="4730838"/>
              <a:ext cx="58435" cy="58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49334" y="3121307"/>
              <a:ext cx="58165" cy="581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12005" y="3954089"/>
              <a:ext cx="58082" cy="58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823667" y="2717252"/>
              <a:ext cx="58096" cy="58096"/>
            </a:xfrm>
            <a:custGeom>
              <a:avLst/>
              <a:pathLst>
                <a:path w="58096" h="58096">
                  <a:moveTo>
                    <a:pt x="0" y="29048"/>
                  </a:moveTo>
                  <a:lnTo>
                    <a:pt x="29048" y="0"/>
                  </a:lnTo>
                  <a:lnTo>
                    <a:pt x="58096" y="29048"/>
                  </a:lnTo>
                  <a:lnTo>
                    <a:pt x="29048" y="58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45666" y="4630543"/>
              <a:ext cx="58096" cy="58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859515" y="4731031"/>
              <a:ext cx="58049" cy="58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39712" y="3121306"/>
              <a:ext cx="58168" cy="58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759183" y="3954047"/>
              <a:ext cx="58165" cy="58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079548" y="2717209"/>
              <a:ext cx="58180" cy="58180"/>
            </a:xfrm>
            <a:custGeom>
              <a:avLst/>
              <a:pathLst>
                <a:path w="58180" h="58180">
                  <a:moveTo>
                    <a:pt x="0" y="29090"/>
                  </a:moveTo>
                  <a:lnTo>
                    <a:pt x="29090" y="0"/>
                  </a:lnTo>
                  <a:lnTo>
                    <a:pt x="58180" y="29090"/>
                  </a:lnTo>
                  <a:lnTo>
                    <a:pt x="29090" y="58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62985" y="4630499"/>
              <a:ext cx="58183" cy="58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76108" y="4731015"/>
              <a:ext cx="58081" cy="58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69576" y="3121263"/>
              <a:ext cx="58254" cy="58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06549" y="3954003"/>
              <a:ext cx="58254" cy="58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35491" y="2673974"/>
              <a:ext cx="144650" cy="1446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76179" y="4630498"/>
              <a:ext cx="58185" cy="58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72462" y="4697021"/>
              <a:ext cx="126070" cy="126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91558" y="3121256"/>
              <a:ext cx="58269" cy="58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05552" y="3954038"/>
              <a:ext cx="58183" cy="58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797007" y="2717200"/>
              <a:ext cx="58200" cy="58200"/>
            </a:xfrm>
            <a:custGeom>
              <a:avLst/>
              <a:pathLst>
                <a:path w="58200" h="58200">
                  <a:moveTo>
                    <a:pt x="0" y="29100"/>
                  </a:moveTo>
                  <a:lnTo>
                    <a:pt x="29100" y="0"/>
                  </a:lnTo>
                  <a:lnTo>
                    <a:pt x="58200" y="29100"/>
                  </a:lnTo>
                  <a:lnTo>
                    <a:pt x="29100" y="582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88772" y="4630496"/>
              <a:ext cx="58190" cy="58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74683" y="4730908"/>
              <a:ext cx="58296" cy="58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40851" y="3121293"/>
              <a:ext cx="58195" cy="581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29191" y="3954032"/>
              <a:ext cx="58195" cy="58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755439" y="2717198"/>
              <a:ext cx="58202" cy="58202"/>
            </a:xfrm>
            <a:custGeom>
              <a:avLst/>
              <a:pathLst>
                <a:path w="58202" h="58202">
                  <a:moveTo>
                    <a:pt x="0" y="29101"/>
                  </a:moveTo>
                  <a:lnTo>
                    <a:pt x="29101" y="0"/>
                  </a:lnTo>
                  <a:lnTo>
                    <a:pt x="58202" y="29101"/>
                  </a:lnTo>
                  <a:lnTo>
                    <a:pt x="29101" y="582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81529" y="4630490"/>
              <a:ext cx="58202" cy="58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66782" y="4730965"/>
              <a:ext cx="58180" cy="58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880406" y="3121301"/>
              <a:ext cx="58178" cy="581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11935" y="3954038"/>
              <a:ext cx="58183" cy="58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098257" y="2717203"/>
              <a:ext cx="58193" cy="58193"/>
            </a:xfrm>
            <a:custGeom>
              <a:avLst/>
              <a:pathLst>
                <a:path w="58193" h="58193">
                  <a:moveTo>
                    <a:pt x="0" y="29096"/>
                  </a:moveTo>
                  <a:lnTo>
                    <a:pt x="29096" y="0"/>
                  </a:lnTo>
                  <a:lnTo>
                    <a:pt x="58193" y="29096"/>
                  </a:lnTo>
                  <a:lnTo>
                    <a:pt x="29096" y="581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98257" y="4630496"/>
              <a:ext cx="58190" cy="58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860803" y="4730954"/>
              <a:ext cx="58202" cy="58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16897" y="3121290"/>
              <a:ext cx="58200" cy="582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91719" y="3954014"/>
              <a:ext cx="58232" cy="58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852822" y="2717224"/>
              <a:ext cx="58151" cy="58151"/>
            </a:xfrm>
            <a:custGeom>
              <a:avLst/>
              <a:pathLst>
                <a:path w="58151" h="58151">
                  <a:moveTo>
                    <a:pt x="0" y="29075"/>
                  </a:moveTo>
                  <a:lnTo>
                    <a:pt x="29075" y="0"/>
                  </a:lnTo>
                  <a:lnTo>
                    <a:pt x="58151" y="29075"/>
                  </a:lnTo>
                  <a:lnTo>
                    <a:pt x="29075" y="58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885203" y="4630488"/>
              <a:ext cx="58205" cy="582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71172" y="4730922"/>
              <a:ext cx="58266" cy="58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21309" y="3121278"/>
              <a:ext cx="58224" cy="58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76144" y="3954038"/>
              <a:ext cx="58183" cy="58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136643" y="2717200"/>
              <a:ext cx="58200" cy="58200"/>
            </a:xfrm>
            <a:custGeom>
              <a:avLst/>
              <a:pathLst>
                <a:path w="58200" h="58200">
                  <a:moveTo>
                    <a:pt x="0" y="29100"/>
                  </a:moveTo>
                  <a:lnTo>
                    <a:pt x="29100" y="0"/>
                  </a:lnTo>
                  <a:lnTo>
                    <a:pt x="58200" y="29100"/>
                  </a:lnTo>
                  <a:lnTo>
                    <a:pt x="29100" y="582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896344" y="4573787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899232" y="4730995"/>
              <a:ext cx="58120" cy="58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85217" y="3121238"/>
              <a:ext cx="58305" cy="583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48146" y="3954026"/>
              <a:ext cx="58207" cy="58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42713" y="2717222"/>
              <a:ext cx="58156" cy="58156"/>
            </a:xfrm>
            <a:custGeom>
              <a:avLst/>
              <a:pathLst>
                <a:path w="58156" h="58156">
                  <a:moveTo>
                    <a:pt x="0" y="29078"/>
                  </a:moveTo>
                  <a:lnTo>
                    <a:pt x="29078" y="0"/>
                  </a:lnTo>
                  <a:lnTo>
                    <a:pt x="58156" y="29078"/>
                  </a:lnTo>
                  <a:lnTo>
                    <a:pt x="29078" y="58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34757" y="4630513"/>
              <a:ext cx="58156" cy="58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898186" y="4730892"/>
              <a:ext cx="58327" cy="58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93118" y="3121256"/>
              <a:ext cx="58269" cy="58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8623" y="3953983"/>
              <a:ext cx="58293" cy="58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818843" y="2717187"/>
              <a:ext cx="58224" cy="58224"/>
            </a:xfrm>
            <a:custGeom>
              <a:avLst/>
              <a:pathLst>
                <a:path w="58224" h="58224">
                  <a:moveTo>
                    <a:pt x="0" y="29112"/>
                  </a:moveTo>
                  <a:lnTo>
                    <a:pt x="29112" y="0"/>
                  </a:lnTo>
                  <a:lnTo>
                    <a:pt x="58224" y="29112"/>
                  </a:lnTo>
                  <a:lnTo>
                    <a:pt x="29112" y="582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38114" y="4630511"/>
              <a:ext cx="58161" cy="58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28227" y="4730888"/>
              <a:ext cx="58335" cy="58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850975" y="3121303"/>
              <a:ext cx="58175" cy="58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12438" y="3954184"/>
              <a:ext cx="57892" cy="57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11503" y="2717359"/>
              <a:ext cx="57882" cy="57882"/>
            </a:xfrm>
            <a:custGeom>
              <a:avLst/>
              <a:pathLst>
                <a:path w="57882" h="57882">
                  <a:moveTo>
                    <a:pt x="0" y="28941"/>
                  </a:moveTo>
                  <a:lnTo>
                    <a:pt x="28941" y="0"/>
                  </a:lnTo>
                  <a:lnTo>
                    <a:pt x="57882" y="28941"/>
                  </a:lnTo>
                  <a:lnTo>
                    <a:pt x="28941" y="578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68426" y="4630647"/>
              <a:ext cx="57888" cy="57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48364" y="4730941"/>
              <a:ext cx="58229" cy="58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64482" y="3121192"/>
              <a:ext cx="58396" cy="583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37197" y="3953987"/>
              <a:ext cx="58286" cy="58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065498" y="2717197"/>
              <a:ext cx="58205" cy="58205"/>
            </a:xfrm>
            <a:custGeom>
              <a:avLst/>
              <a:pathLst>
                <a:path w="58205" h="58205">
                  <a:moveTo>
                    <a:pt x="0" y="29102"/>
                  </a:moveTo>
                  <a:lnTo>
                    <a:pt x="29102" y="0"/>
                  </a:lnTo>
                  <a:lnTo>
                    <a:pt x="58205" y="29102"/>
                  </a:lnTo>
                  <a:lnTo>
                    <a:pt x="29102" y="582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29255" y="4630492"/>
              <a:ext cx="58197" cy="58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61904" y="473083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03373" y="3121304"/>
              <a:ext cx="58173" cy="58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79337" y="3954096"/>
              <a:ext cx="58068" cy="58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819948" y="2717257"/>
              <a:ext cx="58085" cy="58085"/>
            </a:xfrm>
            <a:custGeom>
              <a:avLst/>
              <a:pathLst>
                <a:path w="58085" h="58085">
                  <a:moveTo>
                    <a:pt x="0" y="29042"/>
                  </a:moveTo>
                  <a:lnTo>
                    <a:pt x="29042" y="0"/>
                  </a:lnTo>
                  <a:lnTo>
                    <a:pt x="58085" y="29042"/>
                  </a:lnTo>
                  <a:lnTo>
                    <a:pt x="29042" y="580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74650" y="4630548"/>
              <a:ext cx="58085" cy="58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92198" y="4731026"/>
              <a:ext cx="58058" cy="58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70562" y="3121288"/>
              <a:ext cx="58205" cy="582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887838" y="3954129"/>
              <a:ext cx="58001" cy="580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951674" y="2717303"/>
              <a:ext cx="57992" cy="57992"/>
            </a:xfrm>
            <a:custGeom>
              <a:avLst/>
              <a:pathLst>
                <a:path w="57992" h="57992">
                  <a:moveTo>
                    <a:pt x="0" y="28996"/>
                  </a:moveTo>
                  <a:lnTo>
                    <a:pt x="28996" y="0"/>
                  </a:lnTo>
                  <a:lnTo>
                    <a:pt x="57992" y="28996"/>
                  </a:lnTo>
                  <a:lnTo>
                    <a:pt x="28996" y="579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30991" y="4630619"/>
              <a:ext cx="57944" cy="579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76778" y="4731008"/>
              <a:ext cx="58095" cy="58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70742" y="3121249"/>
              <a:ext cx="58283" cy="582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96812" y="3953997"/>
              <a:ext cx="58266" cy="58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53071" y="2717187"/>
              <a:ext cx="58224" cy="58224"/>
            </a:xfrm>
            <a:custGeom>
              <a:avLst/>
              <a:pathLst>
                <a:path w="58224" h="58224">
                  <a:moveTo>
                    <a:pt x="0" y="29112"/>
                  </a:moveTo>
                  <a:lnTo>
                    <a:pt x="29112" y="0"/>
                  </a:lnTo>
                  <a:lnTo>
                    <a:pt x="58224" y="29112"/>
                  </a:lnTo>
                  <a:lnTo>
                    <a:pt x="29112" y="582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68778" y="4630477"/>
              <a:ext cx="58227" cy="58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53641" y="4730917"/>
              <a:ext cx="58276" cy="58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541343" y="2748147"/>
              <a:ext cx="429401" cy="78241"/>
            </a:xfrm>
            <a:custGeom>
              <a:avLst/>
              <a:pathLst>
                <a:path w="429401" h="78241">
                  <a:moveTo>
                    <a:pt x="0" y="78241"/>
                  </a:moveTo>
                  <a:lnTo>
                    <a:pt x="429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662207" y="2259400"/>
              <a:ext cx="311832" cy="476444"/>
            </a:xfrm>
            <a:custGeom>
              <a:avLst/>
              <a:pathLst>
                <a:path w="311832" h="476444">
                  <a:moveTo>
                    <a:pt x="0" y="0"/>
                  </a:moveTo>
                  <a:lnTo>
                    <a:pt x="311832" y="47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985060" y="2482366"/>
              <a:ext cx="81691" cy="251093"/>
            </a:xfrm>
            <a:custGeom>
              <a:avLst/>
              <a:pathLst>
                <a:path w="81691" h="251093">
                  <a:moveTo>
                    <a:pt x="81691" y="0"/>
                  </a:moveTo>
                  <a:lnTo>
                    <a:pt x="0" y="251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985627" y="2758762"/>
              <a:ext cx="77060" cy="202435"/>
            </a:xfrm>
            <a:custGeom>
              <a:avLst/>
              <a:pathLst>
                <a:path w="77060" h="202435">
                  <a:moveTo>
                    <a:pt x="77060" y="2024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905023" y="2753128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chr11:112094911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441942" y="2096711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chr11:112094911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70175" y="2319677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chr11:112094911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270175" y="2975942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chr11:112094911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270175" y="2544941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chr11:112094911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974644" y="4712499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chr11:112094918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2448133" y="587465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448133" y="531652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503125" y="475838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503125" y="42002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503125" y="364211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503125" y="308397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503125" y="252583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2880411" y="59343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80411" y="53762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80411" y="48181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880411" y="42599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880411" y="37018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80411" y="31436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80411" y="25855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873167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980883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3547122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703318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106490" y="213904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58" name="pt158"/>
            <p:cNvSpPr/>
            <p:nvPr/>
          </p:nvSpPr>
          <p:spPr>
            <a:xfrm>
              <a:off x="7179089" y="24907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179089" y="26856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179089" y="288047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7389908" y="242366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389908" y="2618511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389908" y="2813361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106490" y="319835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65" name="pt165"/>
            <p:cNvSpPr/>
            <p:nvPr/>
          </p:nvSpPr>
          <p:spPr>
            <a:xfrm>
              <a:off x="7205218" y="35279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166362" y="3683947"/>
              <a:ext cx="86711" cy="8671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150268" y="3862701"/>
              <a:ext cx="118900" cy="1189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7137918" y="4045201"/>
              <a:ext cx="143599" cy="14359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127507" y="4235442"/>
              <a:ext cx="164422" cy="1644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7401514" y="347273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401514" y="366758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401514" y="386243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401514" y="4059293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401514" y="42579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10.0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106490" y="4594544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76" name="pt176"/>
            <p:cNvSpPr/>
            <p:nvPr/>
          </p:nvSpPr>
          <p:spPr>
            <a:xfrm>
              <a:off x="7179089" y="4925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179089" y="5120633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7389908" y="4888213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7389908" y="5083063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924695" y="619487"/>
              <a:ext cx="907930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SDHD,Cancer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2157" y="5007971"/>
                  </a:moveTo>
                  <a:lnTo>
                    <a:pt x="1491611" y="4998171"/>
                  </a:lnTo>
                  <a:lnTo>
                    <a:pt x="1491052" y="4988370"/>
                  </a:lnTo>
                  <a:lnTo>
                    <a:pt x="1490455" y="4978570"/>
                  </a:lnTo>
                  <a:lnTo>
                    <a:pt x="1489836" y="4968770"/>
                  </a:lnTo>
                  <a:lnTo>
                    <a:pt x="1489183" y="4958969"/>
                  </a:lnTo>
                  <a:lnTo>
                    <a:pt x="1488499" y="4949169"/>
                  </a:lnTo>
                  <a:lnTo>
                    <a:pt x="1487785" y="4939369"/>
                  </a:lnTo>
                  <a:lnTo>
                    <a:pt x="1487031" y="4929568"/>
                  </a:lnTo>
                  <a:lnTo>
                    <a:pt x="1486253" y="4919768"/>
                  </a:lnTo>
                  <a:lnTo>
                    <a:pt x="1485423" y="4909968"/>
                  </a:lnTo>
                  <a:lnTo>
                    <a:pt x="1484575" y="4900167"/>
                  </a:lnTo>
                  <a:lnTo>
                    <a:pt x="1483662" y="4890367"/>
                  </a:lnTo>
                  <a:lnTo>
                    <a:pt x="1482739" y="4880567"/>
                  </a:lnTo>
                  <a:lnTo>
                    <a:pt x="1481738" y="4870766"/>
                  </a:lnTo>
                  <a:lnTo>
                    <a:pt x="1480725" y="4860966"/>
                  </a:lnTo>
                  <a:lnTo>
                    <a:pt x="1479638" y="4851166"/>
                  </a:lnTo>
                  <a:lnTo>
                    <a:pt x="1478527" y="4841365"/>
                  </a:lnTo>
                  <a:lnTo>
                    <a:pt x="1477350" y="4831565"/>
                  </a:lnTo>
                  <a:lnTo>
                    <a:pt x="1476134" y="4821765"/>
                  </a:lnTo>
                  <a:lnTo>
                    <a:pt x="1474860" y="4811964"/>
                  </a:lnTo>
                  <a:lnTo>
                    <a:pt x="1473532" y="4802164"/>
                  </a:lnTo>
                  <a:lnTo>
                    <a:pt x="1472154" y="4792364"/>
                  </a:lnTo>
                  <a:lnTo>
                    <a:pt x="1470706" y="4782563"/>
                  </a:lnTo>
                  <a:lnTo>
                    <a:pt x="1469218" y="4772763"/>
                  </a:lnTo>
                  <a:lnTo>
                    <a:pt x="1467641" y="4762963"/>
                  </a:lnTo>
                  <a:lnTo>
                    <a:pt x="1466038" y="4753162"/>
                  </a:lnTo>
                  <a:lnTo>
                    <a:pt x="1464323" y="4743362"/>
                  </a:lnTo>
                  <a:lnTo>
                    <a:pt x="1462593" y="4733562"/>
                  </a:lnTo>
                  <a:lnTo>
                    <a:pt x="1460736" y="4723761"/>
                  </a:lnTo>
                  <a:lnTo>
                    <a:pt x="1458858" y="4713961"/>
                  </a:lnTo>
                  <a:lnTo>
                    <a:pt x="1456864" y="4704161"/>
                  </a:lnTo>
                  <a:lnTo>
                    <a:pt x="1454829" y="4694360"/>
                  </a:lnTo>
                  <a:lnTo>
                    <a:pt x="1452690" y="4684560"/>
                  </a:lnTo>
                  <a:lnTo>
                    <a:pt x="1450488" y="4674760"/>
                  </a:lnTo>
                  <a:lnTo>
                    <a:pt x="1448197" y="4664959"/>
                  </a:lnTo>
                  <a:lnTo>
                    <a:pt x="1445820" y="4655159"/>
                  </a:lnTo>
                  <a:lnTo>
                    <a:pt x="1443369" y="4645359"/>
                  </a:lnTo>
                  <a:lnTo>
                    <a:pt x="1440806" y="4635558"/>
                  </a:lnTo>
                  <a:lnTo>
                    <a:pt x="1438187" y="4625758"/>
                  </a:lnTo>
                  <a:lnTo>
                    <a:pt x="1435429" y="4615958"/>
                  </a:lnTo>
                  <a:lnTo>
                    <a:pt x="1432634" y="4606157"/>
                  </a:lnTo>
                  <a:lnTo>
                    <a:pt x="1429671" y="4596357"/>
                  </a:lnTo>
                  <a:lnTo>
                    <a:pt x="1426684" y="4586557"/>
                  </a:lnTo>
                  <a:lnTo>
                    <a:pt x="1423515" y="4576756"/>
                  </a:lnTo>
                  <a:lnTo>
                    <a:pt x="1420312" y="4566956"/>
                  </a:lnTo>
                  <a:lnTo>
                    <a:pt x="1416944" y="4557156"/>
                  </a:lnTo>
                  <a:lnTo>
                    <a:pt x="1413513" y="4547355"/>
                  </a:lnTo>
                  <a:lnTo>
                    <a:pt x="1409939" y="4537555"/>
                  </a:lnTo>
                  <a:lnTo>
                    <a:pt x="1406272" y="4527755"/>
                  </a:lnTo>
                  <a:lnTo>
                    <a:pt x="1402484" y="4517954"/>
                  </a:lnTo>
                  <a:lnTo>
                    <a:pt x="1398571" y="4508154"/>
                  </a:lnTo>
                  <a:lnTo>
                    <a:pt x="1394561" y="4498354"/>
                  </a:lnTo>
                  <a:lnTo>
                    <a:pt x="1390394" y="4488553"/>
                  </a:lnTo>
                  <a:lnTo>
                    <a:pt x="1386155" y="4478753"/>
                  </a:lnTo>
                  <a:lnTo>
                    <a:pt x="1381724" y="4468953"/>
                  </a:lnTo>
                  <a:lnTo>
                    <a:pt x="1377249" y="4459152"/>
                  </a:lnTo>
                  <a:lnTo>
                    <a:pt x="1372547" y="4449352"/>
                  </a:lnTo>
                  <a:lnTo>
                    <a:pt x="1367813" y="4439552"/>
                  </a:lnTo>
                  <a:lnTo>
                    <a:pt x="1362847" y="4429751"/>
                  </a:lnTo>
                  <a:lnTo>
                    <a:pt x="1357832" y="4419951"/>
                  </a:lnTo>
                  <a:lnTo>
                    <a:pt x="1352611" y="4410151"/>
                  </a:lnTo>
                  <a:lnTo>
                    <a:pt x="1347307" y="4400350"/>
                  </a:lnTo>
                  <a:lnTo>
                    <a:pt x="1341827" y="4390550"/>
                  </a:lnTo>
                  <a:lnTo>
                    <a:pt x="1336228" y="4380750"/>
                  </a:lnTo>
                  <a:lnTo>
                    <a:pt x="1330483" y="4370949"/>
                  </a:lnTo>
                  <a:lnTo>
                    <a:pt x="1324583" y="4361149"/>
                  </a:lnTo>
                  <a:lnTo>
                    <a:pt x="1318569" y="4351349"/>
                  </a:lnTo>
                  <a:lnTo>
                    <a:pt x="1312363" y="4341548"/>
                  </a:lnTo>
                  <a:lnTo>
                    <a:pt x="1306077" y="4331748"/>
                  </a:lnTo>
                  <a:lnTo>
                    <a:pt x="1299561" y="4321948"/>
                  </a:lnTo>
                  <a:lnTo>
                    <a:pt x="1292999" y="4312147"/>
                  </a:lnTo>
                  <a:lnTo>
                    <a:pt x="1286171" y="4302347"/>
                  </a:lnTo>
                  <a:lnTo>
                    <a:pt x="1279308" y="4292547"/>
                  </a:lnTo>
                  <a:lnTo>
                    <a:pt x="1272189" y="4282746"/>
                  </a:lnTo>
                  <a:lnTo>
                    <a:pt x="1265011" y="4272946"/>
                  </a:lnTo>
                  <a:lnTo>
                    <a:pt x="1257613" y="4263146"/>
                  </a:lnTo>
                  <a:lnTo>
                    <a:pt x="1250120" y="4253345"/>
                  </a:lnTo>
                  <a:lnTo>
                    <a:pt x="1242443" y="4243545"/>
                  </a:lnTo>
                  <a:lnTo>
                    <a:pt x="1234636" y="4233745"/>
                  </a:lnTo>
                  <a:lnTo>
                    <a:pt x="1226682" y="4223944"/>
                  </a:lnTo>
                  <a:lnTo>
                    <a:pt x="1218564" y="4214144"/>
                  </a:lnTo>
                  <a:lnTo>
                    <a:pt x="1210334" y="4204344"/>
                  </a:lnTo>
                  <a:lnTo>
                    <a:pt x="1201908" y="4194543"/>
                  </a:lnTo>
                  <a:lnTo>
                    <a:pt x="1193407" y="4184743"/>
                  </a:lnTo>
                  <a:lnTo>
                    <a:pt x="1184679" y="4174943"/>
                  </a:lnTo>
                  <a:lnTo>
                    <a:pt x="1175911" y="4165142"/>
                  </a:lnTo>
                  <a:lnTo>
                    <a:pt x="1166887" y="4155342"/>
                  </a:lnTo>
                  <a:lnTo>
                    <a:pt x="1157832" y="4145542"/>
                  </a:lnTo>
                  <a:lnTo>
                    <a:pt x="1148548" y="4135741"/>
                  </a:lnTo>
                  <a:lnTo>
                    <a:pt x="1139207" y="4125941"/>
                  </a:lnTo>
                  <a:lnTo>
                    <a:pt x="1129677" y="4116141"/>
                  </a:lnTo>
                  <a:lnTo>
                    <a:pt x="1120062" y="4106340"/>
                  </a:lnTo>
                  <a:lnTo>
                    <a:pt x="1110295" y="4096540"/>
                  </a:lnTo>
                  <a:lnTo>
                    <a:pt x="1100418" y="4086740"/>
                  </a:lnTo>
                  <a:lnTo>
                    <a:pt x="1090425" y="4076939"/>
                  </a:lnTo>
                  <a:lnTo>
                    <a:pt x="1080300" y="4067139"/>
                  </a:lnTo>
                  <a:lnTo>
                    <a:pt x="1070092" y="4057339"/>
                  </a:lnTo>
                  <a:lnTo>
                    <a:pt x="1059734" y="4047538"/>
                  </a:lnTo>
                  <a:lnTo>
                    <a:pt x="1049325" y="4037738"/>
                  </a:lnTo>
                  <a:lnTo>
                    <a:pt x="1038752" y="4027938"/>
                  </a:lnTo>
                  <a:lnTo>
                    <a:pt x="1028155" y="4018137"/>
                  </a:lnTo>
                  <a:lnTo>
                    <a:pt x="1017387" y="4008337"/>
                  </a:lnTo>
                  <a:lnTo>
                    <a:pt x="1006599" y="3998537"/>
                  </a:lnTo>
                  <a:lnTo>
                    <a:pt x="995675" y="3988736"/>
                  </a:lnTo>
                  <a:lnTo>
                    <a:pt x="984716" y="3978936"/>
                  </a:lnTo>
                  <a:lnTo>
                    <a:pt x="973654" y="3969136"/>
                  </a:lnTo>
                  <a:lnTo>
                    <a:pt x="962547" y="3959335"/>
                  </a:lnTo>
                  <a:lnTo>
                    <a:pt x="951366" y="3949535"/>
                  </a:lnTo>
                  <a:lnTo>
                    <a:pt x="940136" y="3939735"/>
                  </a:lnTo>
                  <a:lnTo>
                    <a:pt x="928856" y="3929934"/>
                  </a:lnTo>
                  <a:lnTo>
                    <a:pt x="917527" y="3920134"/>
                  </a:lnTo>
                  <a:lnTo>
                    <a:pt x="906170" y="3910334"/>
                  </a:lnTo>
                  <a:lnTo>
                    <a:pt x="894769" y="3900533"/>
                  </a:lnTo>
                  <a:lnTo>
                    <a:pt x="883356" y="3890733"/>
                  </a:lnTo>
                  <a:lnTo>
                    <a:pt x="871912" y="3880933"/>
                  </a:lnTo>
                  <a:lnTo>
                    <a:pt x="860465" y="3871132"/>
                  </a:lnTo>
                  <a:lnTo>
                    <a:pt x="849008" y="3861332"/>
                  </a:lnTo>
                  <a:lnTo>
                    <a:pt x="837553" y="3851532"/>
                  </a:lnTo>
                  <a:lnTo>
                    <a:pt x="826110" y="3841731"/>
                  </a:lnTo>
                  <a:lnTo>
                    <a:pt x="814678" y="3831931"/>
                  </a:lnTo>
                  <a:lnTo>
                    <a:pt x="803274" y="3822131"/>
                  </a:lnTo>
                  <a:lnTo>
                    <a:pt x="791895" y="3812330"/>
                  </a:lnTo>
                  <a:lnTo>
                    <a:pt x="780555" y="3802530"/>
                  </a:lnTo>
                  <a:lnTo>
                    <a:pt x="769263" y="3792729"/>
                  </a:lnTo>
                  <a:lnTo>
                    <a:pt x="758013" y="3782929"/>
                  </a:lnTo>
                  <a:lnTo>
                    <a:pt x="746838" y="3773129"/>
                  </a:lnTo>
                  <a:lnTo>
                    <a:pt x="735703" y="3763328"/>
                  </a:lnTo>
                  <a:lnTo>
                    <a:pt x="724679" y="3753528"/>
                  </a:lnTo>
                  <a:lnTo>
                    <a:pt x="713685" y="3743728"/>
                  </a:lnTo>
                  <a:lnTo>
                    <a:pt x="702844" y="3733927"/>
                  </a:lnTo>
                  <a:lnTo>
                    <a:pt x="692025" y="3724127"/>
                  </a:lnTo>
                  <a:lnTo>
                    <a:pt x="681392" y="3714327"/>
                  </a:lnTo>
                  <a:lnTo>
                    <a:pt x="670794" y="3704526"/>
                  </a:lnTo>
                  <a:lnTo>
                    <a:pt x="660380" y="3694726"/>
                  </a:lnTo>
                  <a:lnTo>
                    <a:pt x="650037" y="3684926"/>
                  </a:lnTo>
                  <a:lnTo>
                    <a:pt x="639866" y="3675125"/>
                  </a:lnTo>
                  <a:lnTo>
                    <a:pt x="629807" y="3665325"/>
                  </a:lnTo>
                  <a:lnTo>
                    <a:pt x="619905" y="3655525"/>
                  </a:lnTo>
                  <a:lnTo>
                    <a:pt x="610161" y="3645724"/>
                  </a:lnTo>
                  <a:lnTo>
                    <a:pt x="600551" y="3635924"/>
                  </a:lnTo>
                  <a:lnTo>
                    <a:pt x="591152" y="3626124"/>
                  </a:lnTo>
                  <a:lnTo>
                    <a:pt x="581857" y="3616323"/>
                  </a:lnTo>
                  <a:lnTo>
                    <a:pt x="572830" y="3606523"/>
                  </a:lnTo>
                  <a:lnTo>
                    <a:pt x="563872" y="3596723"/>
                  </a:lnTo>
                  <a:lnTo>
                    <a:pt x="555245" y="3586922"/>
                  </a:lnTo>
                  <a:lnTo>
                    <a:pt x="546663" y="3577122"/>
                  </a:lnTo>
                  <a:lnTo>
                    <a:pt x="538440" y="3567322"/>
                  </a:lnTo>
                  <a:lnTo>
                    <a:pt x="530288" y="3557521"/>
                  </a:lnTo>
                  <a:lnTo>
                    <a:pt x="522460" y="3547721"/>
                  </a:lnTo>
                  <a:lnTo>
                    <a:pt x="514758" y="3537921"/>
                  </a:lnTo>
                  <a:lnTo>
                    <a:pt x="507343" y="3528120"/>
                  </a:lnTo>
                  <a:lnTo>
                    <a:pt x="500112" y="3518320"/>
                  </a:lnTo>
                  <a:lnTo>
                    <a:pt x="493123" y="3508520"/>
                  </a:lnTo>
                  <a:lnTo>
                    <a:pt x="486382" y="3498719"/>
                  </a:lnTo>
                  <a:lnTo>
                    <a:pt x="479833" y="3488919"/>
                  </a:lnTo>
                  <a:lnTo>
                    <a:pt x="473596" y="3479119"/>
                  </a:lnTo>
                  <a:lnTo>
                    <a:pt x="467500" y="3469318"/>
                  </a:lnTo>
                  <a:lnTo>
                    <a:pt x="461779" y="3459518"/>
                  </a:lnTo>
                  <a:lnTo>
                    <a:pt x="456144" y="3449718"/>
                  </a:lnTo>
                  <a:lnTo>
                    <a:pt x="450950" y="3439917"/>
                  </a:lnTo>
                  <a:lnTo>
                    <a:pt x="445817" y="3430117"/>
                  </a:lnTo>
                  <a:lnTo>
                    <a:pt x="441124" y="3420317"/>
                  </a:lnTo>
                  <a:lnTo>
                    <a:pt x="436525" y="3410516"/>
                  </a:lnTo>
                  <a:lnTo>
                    <a:pt x="432310" y="3400716"/>
                  </a:lnTo>
                  <a:lnTo>
                    <a:pt x="428249" y="3390916"/>
                  </a:lnTo>
                  <a:lnTo>
                    <a:pt x="424511" y="3381115"/>
                  </a:lnTo>
                  <a:lnTo>
                    <a:pt x="420989" y="3371315"/>
                  </a:lnTo>
                  <a:lnTo>
                    <a:pt x="417728" y="3361515"/>
                  </a:lnTo>
                  <a:lnTo>
                    <a:pt x="414740" y="3351714"/>
                  </a:lnTo>
                  <a:lnTo>
                    <a:pt x="411952" y="3341914"/>
                  </a:lnTo>
                  <a:lnTo>
                    <a:pt x="409494" y="3332114"/>
                  </a:lnTo>
                  <a:lnTo>
                    <a:pt x="407173" y="3322313"/>
                  </a:lnTo>
                  <a:lnTo>
                    <a:pt x="405234" y="3312513"/>
                  </a:lnTo>
                  <a:lnTo>
                    <a:pt x="403372" y="3302713"/>
                  </a:lnTo>
                  <a:lnTo>
                    <a:pt x="401940" y="3292912"/>
                  </a:lnTo>
                  <a:lnTo>
                    <a:pt x="400565" y="3283112"/>
                  </a:lnTo>
                  <a:lnTo>
                    <a:pt x="399586" y="3273312"/>
                  </a:lnTo>
                  <a:lnTo>
                    <a:pt x="398699" y="3263511"/>
                  </a:lnTo>
                  <a:lnTo>
                    <a:pt x="398141" y="3253711"/>
                  </a:lnTo>
                  <a:lnTo>
                    <a:pt x="397721" y="3243911"/>
                  </a:lnTo>
                  <a:lnTo>
                    <a:pt x="397567" y="3234110"/>
                  </a:lnTo>
                  <a:lnTo>
                    <a:pt x="397593" y="3224310"/>
                  </a:lnTo>
                  <a:lnTo>
                    <a:pt x="397823" y="3214510"/>
                  </a:lnTo>
                  <a:lnTo>
                    <a:pt x="398271" y="3204709"/>
                  </a:lnTo>
                  <a:lnTo>
                    <a:pt x="398864" y="3194909"/>
                  </a:lnTo>
                  <a:lnTo>
                    <a:pt x="399704" y="3185109"/>
                  </a:lnTo>
                  <a:lnTo>
                    <a:pt x="400637" y="3175308"/>
                  </a:lnTo>
                  <a:lnTo>
                    <a:pt x="401839" y="3165508"/>
                  </a:lnTo>
                  <a:lnTo>
                    <a:pt x="403088" y="3155708"/>
                  </a:lnTo>
                  <a:lnTo>
                    <a:pt x="404620" y="3145907"/>
                  </a:lnTo>
                  <a:lnTo>
                    <a:pt x="406185" y="3136107"/>
                  </a:lnTo>
                  <a:lnTo>
                    <a:pt x="407984" y="3126307"/>
                  </a:lnTo>
                  <a:lnTo>
                    <a:pt x="409837" y="3116506"/>
                  </a:lnTo>
                  <a:lnTo>
                    <a:pt x="411867" y="3106706"/>
                  </a:lnTo>
                  <a:lnTo>
                    <a:pt x="413969" y="3096906"/>
                  </a:lnTo>
                  <a:lnTo>
                    <a:pt x="416200" y="3087105"/>
                  </a:lnTo>
                  <a:lnTo>
                    <a:pt x="418514" y="3077305"/>
                  </a:lnTo>
                  <a:lnTo>
                    <a:pt x="420915" y="3067505"/>
                  </a:lnTo>
                  <a:lnTo>
                    <a:pt x="423399" y="3057704"/>
                  </a:lnTo>
                  <a:lnTo>
                    <a:pt x="425936" y="3047904"/>
                  </a:lnTo>
                  <a:lnTo>
                    <a:pt x="428550" y="3038104"/>
                  </a:lnTo>
                  <a:lnTo>
                    <a:pt x="431191" y="3028303"/>
                  </a:lnTo>
                  <a:lnTo>
                    <a:pt x="433892" y="3018503"/>
                  </a:lnTo>
                  <a:lnTo>
                    <a:pt x="436602" y="3008703"/>
                  </a:lnTo>
                  <a:lnTo>
                    <a:pt x="439348" y="2998902"/>
                  </a:lnTo>
                  <a:lnTo>
                    <a:pt x="442094" y="2989102"/>
                  </a:lnTo>
                  <a:lnTo>
                    <a:pt x="444841" y="2979302"/>
                  </a:lnTo>
                  <a:lnTo>
                    <a:pt x="447580" y="2969501"/>
                  </a:lnTo>
                  <a:lnTo>
                    <a:pt x="450294" y="2959701"/>
                  </a:lnTo>
                  <a:lnTo>
                    <a:pt x="452983" y="2949901"/>
                  </a:lnTo>
                  <a:lnTo>
                    <a:pt x="455630" y="2940100"/>
                  </a:lnTo>
                  <a:lnTo>
                    <a:pt x="458227" y="2930300"/>
                  </a:lnTo>
                  <a:lnTo>
                    <a:pt x="460773" y="2920500"/>
                  </a:lnTo>
                  <a:lnTo>
                    <a:pt x="463235" y="2910699"/>
                  </a:lnTo>
                  <a:lnTo>
                    <a:pt x="465648" y="2900899"/>
                  </a:lnTo>
                  <a:lnTo>
                    <a:pt x="467935" y="2891099"/>
                  </a:lnTo>
                  <a:lnTo>
                    <a:pt x="470182" y="2881298"/>
                  </a:lnTo>
                  <a:lnTo>
                    <a:pt x="472255" y="2871498"/>
                  </a:lnTo>
                  <a:lnTo>
                    <a:pt x="474301" y="2861698"/>
                  </a:lnTo>
                  <a:lnTo>
                    <a:pt x="476125" y="2851897"/>
                  </a:lnTo>
                  <a:lnTo>
                    <a:pt x="477911" y="2842097"/>
                  </a:lnTo>
                  <a:lnTo>
                    <a:pt x="479479" y="2832297"/>
                  </a:lnTo>
                  <a:lnTo>
                    <a:pt x="480970" y="2822496"/>
                  </a:lnTo>
                  <a:lnTo>
                    <a:pt x="482255" y="2812696"/>
                  </a:lnTo>
                  <a:lnTo>
                    <a:pt x="483417" y="2802896"/>
                  </a:lnTo>
                  <a:lnTo>
                    <a:pt x="484394" y="2793095"/>
                  </a:lnTo>
                  <a:lnTo>
                    <a:pt x="485196" y="2783295"/>
                  </a:lnTo>
                  <a:lnTo>
                    <a:pt x="485841" y="2773495"/>
                  </a:lnTo>
                  <a:lnTo>
                    <a:pt x="486255" y="2763694"/>
                  </a:lnTo>
                  <a:lnTo>
                    <a:pt x="486546" y="2753894"/>
                  </a:lnTo>
                  <a:lnTo>
                    <a:pt x="486545" y="2744094"/>
                  </a:lnTo>
                  <a:lnTo>
                    <a:pt x="486463" y="2734293"/>
                  </a:lnTo>
                  <a:lnTo>
                    <a:pt x="486025" y="2724493"/>
                  </a:lnTo>
                  <a:lnTo>
                    <a:pt x="485538" y="2714693"/>
                  </a:lnTo>
                  <a:lnTo>
                    <a:pt x="484659" y="2704892"/>
                  </a:lnTo>
                  <a:lnTo>
                    <a:pt x="483712" y="2695092"/>
                  </a:lnTo>
                  <a:lnTo>
                    <a:pt x="482414" y="2685292"/>
                  </a:lnTo>
                  <a:lnTo>
                    <a:pt x="480992" y="2675491"/>
                  </a:lnTo>
                  <a:lnTo>
                    <a:pt x="479266" y="2665691"/>
                  </a:lnTo>
                  <a:lnTo>
                    <a:pt x="477357" y="2655891"/>
                  </a:lnTo>
                  <a:lnTo>
                    <a:pt x="475194" y="2646090"/>
                  </a:lnTo>
                  <a:lnTo>
                    <a:pt x="472791" y="2636290"/>
                  </a:lnTo>
                  <a:lnTo>
                    <a:pt x="470187" y="2626490"/>
                  </a:lnTo>
                  <a:lnTo>
                    <a:pt x="467284" y="2616689"/>
                  </a:lnTo>
                  <a:lnTo>
                    <a:pt x="464236" y="2606889"/>
                  </a:lnTo>
                  <a:lnTo>
                    <a:pt x="460834" y="2597089"/>
                  </a:lnTo>
                  <a:lnTo>
                    <a:pt x="457342" y="2587288"/>
                  </a:lnTo>
                  <a:lnTo>
                    <a:pt x="453443" y="2577488"/>
                  </a:lnTo>
                  <a:lnTo>
                    <a:pt x="449487" y="2567688"/>
                  </a:lnTo>
                  <a:lnTo>
                    <a:pt x="445120" y="2557887"/>
                  </a:lnTo>
                  <a:lnTo>
                    <a:pt x="440676" y="2548087"/>
                  </a:lnTo>
                  <a:lnTo>
                    <a:pt x="435883" y="2538286"/>
                  </a:lnTo>
                  <a:lnTo>
                    <a:pt x="430962" y="2528486"/>
                  </a:lnTo>
                  <a:lnTo>
                    <a:pt x="425754" y="2518686"/>
                  </a:lnTo>
                  <a:lnTo>
                    <a:pt x="420370" y="2508885"/>
                  </a:lnTo>
                  <a:lnTo>
                    <a:pt x="414760" y="2499085"/>
                  </a:lnTo>
                  <a:lnTo>
                    <a:pt x="408932" y="2489285"/>
                  </a:lnTo>
                  <a:lnTo>
                    <a:pt x="402937" y="2479484"/>
                  </a:lnTo>
                  <a:lnTo>
                    <a:pt x="396687" y="2469684"/>
                  </a:lnTo>
                  <a:lnTo>
                    <a:pt x="390325" y="2459884"/>
                  </a:lnTo>
                  <a:lnTo>
                    <a:pt x="383679" y="2450083"/>
                  </a:lnTo>
                  <a:lnTo>
                    <a:pt x="376970" y="2440283"/>
                  </a:lnTo>
                  <a:lnTo>
                    <a:pt x="369956" y="2430483"/>
                  </a:lnTo>
                  <a:lnTo>
                    <a:pt x="362903" y="2420682"/>
                  </a:lnTo>
                  <a:lnTo>
                    <a:pt x="355575" y="2410882"/>
                  </a:lnTo>
                  <a:lnTo>
                    <a:pt x="348192" y="2401082"/>
                  </a:lnTo>
                  <a:lnTo>
                    <a:pt x="340593" y="2391281"/>
                  </a:lnTo>
                  <a:lnTo>
                    <a:pt x="332916" y="2381481"/>
                  </a:lnTo>
                  <a:lnTo>
                    <a:pt x="325077" y="2371681"/>
                  </a:lnTo>
                  <a:lnTo>
                    <a:pt x="317143" y="2361880"/>
                  </a:lnTo>
                  <a:lnTo>
                    <a:pt x="309095" y="2352080"/>
                  </a:lnTo>
                  <a:lnTo>
                    <a:pt x="300944" y="2342280"/>
                  </a:lnTo>
                  <a:lnTo>
                    <a:pt x="292720" y="2332479"/>
                  </a:lnTo>
                  <a:lnTo>
                    <a:pt x="284394" y="2322679"/>
                  </a:lnTo>
                  <a:lnTo>
                    <a:pt x="276027" y="2312879"/>
                  </a:lnTo>
                  <a:lnTo>
                    <a:pt x="267571" y="2303078"/>
                  </a:lnTo>
                  <a:lnTo>
                    <a:pt x="259098" y="2293278"/>
                  </a:lnTo>
                  <a:lnTo>
                    <a:pt x="250557" y="2283478"/>
                  </a:lnTo>
                  <a:lnTo>
                    <a:pt x="242010" y="2273677"/>
                  </a:lnTo>
                  <a:lnTo>
                    <a:pt x="233434" y="2263877"/>
                  </a:lnTo>
                  <a:lnTo>
                    <a:pt x="224860" y="2254077"/>
                  </a:lnTo>
                  <a:lnTo>
                    <a:pt x="216290" y="2244276"/>
                  </a:lnTo>
                  <a:lnTo>
                    <a:pt x="207735" y="2234476"/>
                  </a:lnTo>
                  <a:lnTo>
                    <a:pt x="199210" y="2224676"/>
                  </a:lnTo>
                  <a:lnTo>
                    <a:pt x="190725" y="2214875"/>
                  </a:lnTo>
                  <a:lnTo>
                    <a:pt x="182284" y="2205075"/>
                  </a:lnTo>
                  <a:lnTo>
                    <a:pt x="173918" y="2195275"/>
                  </a:lnTo>
                  <a:lnTo>
                    <a:pt x="165600" y="2185474"/>
                  </a:lnTo>
                  <a:lnTo>
                    <a:pt x="157402" y="2175674"/>
                  </a:lnTo>
                  <a:lnTo>
                    <a:pt x="149248" y="2165874"/>
                  </a:lnTo>
                  <a:lnTo>
                    <a:pt x="141267" y="2156073"/>
                  </a:lnTo>
                  <a:lnTo>
                    <a:pt x="133316" y="2146273"/>
                  </a:lnTo>
                  <a:lnTo>
                    <a:pt x="125602" y="2136473"/>
                  </a:lnTo>
                  <a:lnTo>
                    <a:pt x="117923" y="2126672"/>
                  </a:lnTo>
                  <a:lnTo>
                    <a:pt x="110492" y="2116872"/>
                  </a:lnTo>
                  <a:lnTo>
                    <a:pt x="103138" y="2107072"/>
                  </a:lnTo>
                  <a:lnTo>
                    <a:pt x="96025" y="2097271"/>
                  </a:lnTo>
                  <a:lnTo>
                    <a:pt x="89041" y="2087471"/>
                  </a:lnTo>
                  <a:lnTo>
                    <a:pt x="82283" y="2077671"/>
                  </a:lnTo>
                  <a:lnTo>
                    <a:pt x="75716" y="2067870"/>
                  </a:lnTo>
                  <a:lnTo>
                    <a:pt x="69347" y="2058070"/>
                  </a:lnTo>
                  <a:lnTo>
                    <a:pt x="63240" y="2048270"/>
                  </a:lnTo>
                  <a:lnTo>
                    <a:pt x="57295" y="2038469"/>
                  </a:lnTo>
                  <a:lnTo>
                    <a:pt x="51691" y="2028669"/>
                  </a:lnTo>
                  <a:lnTo>
                    <a:pt x="46203" y="2018869"/>
                  </a:lnTo>
                  <a:lnTo>
                    <a:pt x="41141" y="2009068"/>
                  </a:lnTo>
                  <a:lnTo>
                    <a:pt x="36141" y="1999268"/>
                  </a:lnTo>
                  <a:lnTo>
                    <a:pt x="31659" y="1989468"/>
                  </a:lnTo>
                  <a:lnTo>
                    <a:pt x="27246" y="1979667"/>
                  </a:lnTo>
                  <a:lnTo>
                    <a:pt x="23309" y="1969867"/>
                  </a:lnTo>
                  <a:lnTo>
                    <a:pt x="19517" y="1960067"/>
                  </a:lnTo>
                  <a:lnTo>
                    <a:pt x="16151" y="1950266"/>
                  </a:lnTo>
                  <a:lnTo>
                    <a:pt x="13012" y="1940466"/>
                  </a:lnTo>
                  <a:lnTo>
                    <a:pt x="10241" y="1930666"/>
                  </a:lnTo>
                  <a:lnTo>
                    <a:pt x="7783" y="1920865"/>
                  </a:lnTo>
                  <a:lnTo>
                    <a:pt x="5627" y="1911065"/>
                  </a:lnTo>
                  <a:lnTo>
                    <a:pt x="3876" y="1901265"/>
                  </a:lnTo>
                  <a:lnTo>
                    <a:pt x="2355" y="1891464"/>
                  </a:lnTo>
                  <a:lnTo>
                    <a:pt x="1333" y="1881664"/>
                  </a:lnTo>
                  <a:lnTo>
                    <a:pt x="464" y="1871864"/>
                  </a:lnTo>
                  <a:lnTo>
                    <a:pt x="189" y="1862063"/>
                  </a:lnTo>
                  <a:lnTo>
                    <a:pt x="0" y="1852263"/>
                  </a:lnTo>
                  <a:lnTo>
                    <a:pt x="474" y="1842463"/>
                  </a:lnTo>
                  <a:lnTo>
                    <a:pt x="1050" y="1832662"/>
                  </a:lnTo>
                  <a:lnTo>
                    <a:pt x="2211" y="1822862"/>
                  </a:lnTo>
                  <a:lnTo>
                    <a:pt x="3564" y="1813062"/>
                  </a:lnTo>
                  <a:lnTo>
                    <a:pt x="5419" y="1803261"/>
                  </a:lnTo>
                  <a:lnTo>
                    <a:pt x="7555" y="1793461"/>
                  </a:lnTo>
                  <a:lnTo>
                    <a:pt x="10108" y="1783661"/>
                  </a:lnTo>
                  <a:lnTo>
                    <a:pt x="13032" y="1773860"/>
                  </a:lnTo>
                  <a:lnTo>
                    <a:pt x="16285" y="1764060"/>
                  </a:lnTo>
                  <a:lnTo>
                    <a:pt x="19996" y="1754260"/>
                  </a:lnTo>
                  <a:lnTo>
                    <a:pt x="23947" y="1744459"/>
                  </a:lnTo>
                  <a:lnTo>
                    <a:pt x="28444" y="1734659"/>
                  </a:lnTo>
                  <a:lnTo>
                    <a:pt x="33090" y="1724859"/>
                  </a:lnTo>
                  <a:lnTo>
                    <a:pt x="38364" y="1715058"/>
                  </a:lnTo>
                  <a:lnTo>
                    <a:pt x="43726" y="1705258"/>
                  </a:lnTo>
                  <a:lnTo>
                    <a:pt x="49742" y="1695458"/>
                  </a:lnTo>
                  <a:lnTo>
                    <a:pt x="55869" y="1685657"/>
                  </a:lnTo>
                  <a:lnTo>
                    <a:pt x="62555" y="1675857"/>
                  </a:lnTo>
                  <a:lnTo>
                    <a:pt x="69434" y="1666057"/>
                  </a:lnTo>
                  <a:lnTo>
                    <a:pt x="76776" y="1656256"/>
                  </a:lnTo>
                  <a:lnTo>
                    <a:pt x="84389" y="1646456"/>
                  </a:lnTo>
                  <a:lnTo>
                    <a:pt x="92373" y="1636656"/>
                  </a:lnTo>
                  <a:lnTo>
                    <a:pt x="100699" y="1626855"/>
                  </a:lnTo>
                  <a:lnTo>
                    <a:pt x="109307" y="1617055"/>
                  </a:lnTo>
                  <a:lnTo>
                    <a:pt x="118323" y="1607255"/>
                  </a:lnTo>
                  <a:lnTo>
                    <a:pt x="127536" y="1597454"/>
                  </a:lnTo>
                  <a:lnTo>
                    <a:pt x="137217" y="1587654"/>
                  </a:lnTo>
                  <a:lnTo>
                    <a:pt x="147013" y="1577854"/>
                  </a:lnTo>
                  <a:lnTo>
                    <a:pt x="157329" y="1568053"/>
                  </a:lnTo>
                  <a:lnTo>
                    <a:pt x="167716" y="1558253"/>
                  </a:lnTo>
                  <a:lnTo>
                    <a:pt x="178607" y="1548453"/>
                  </a:lnTo>
                  <a:lnTo>
                    <a:pt x="189593" y="1538652"/>
                  </a:lnTo>
                  <a:lnTo>
                    <a:pt x="200993" y="1528852"/>
                  </a:lnTo>
                  <a:lnTo>
                    <a:pt x="212544" y="1519052"/>
                  </a:lnTo>
                  <a:lnTo>
                    <a:pt x="224425" y="1509251"/>
                  </a:lnTo>
                  <a:lnTo>
                    <a:pt x="236506" y="1499451"/>
                  </a:lnTo>
                  <a:lnTo>
                    <a:pt x="248840" y="1489651"/>
                  </a:lnTo>
                  <a:lnTo>
                    <a:pt x="261414" y="1479850"/>
                  </a:lnTo>
                  <a:lnTo>
                    <a:pt x="274170" y="1470050"/>
                  </a:lnTo>
                  <a:lnTo>
                    <a:pt x="287199" y="1460250"/>
                  </a:lnTo>
                  <a:lnTo>
                    <a:pt x="300347" y="1450449"/>
                  </a:lnTo>
                  <a:lnTo>
                    <a:pt x="313791" y="1440649"/>
                  </a:lnTo>
                  <a:lnTo>
                    <a:pt x="327299" y="1430849"/>
                  </a:lnTo>
                  <a:lnTo>
                    <a:pt x="341117" y="1421048"/>
                  </a:lnTo>
                  <a:lnTo>
                    <a:pt x="354975" y="1411248"/>
                  </a:lnTo>
                  <a:lnTo>
                    <a:pt x="369105" y="1401448"/>
                  </a:lnTo>
                  <a:lnTo>
                    <a:pt x="383288" y="1391647"/>
                  </a:lnTo>
                  <a:lnTo>
                    <a:pt x="397679" y="1381847"/>
                  </a:lnTo>
                  <a:lnTo>
                    <a:pt x="412146" y="1372047"/>
                  </a:lnTo>
                  <a:lnTo>
                    <a:pt x="426765" y="1362246"/>
                  </a:lnTo>
                  <a:lnTo>
                    <a:pt x="441474" y="1352446"/>
                  </a:lnTo>
                  <a:lnTo>
                    <a:pt x="456288" y="1342646"/>
                  </a:lnTo>
                  <a:lnTo>
                    <a:pt x="471196" y="1332845"/>
                  </a:lnTo>
                  <a:lnTo>
                    <a:pt x="486171" y="1323045"/>
                  </a:lnTo>
                  <a:lnTo>
                    <a:pt x="501238" y="1313245"/>
                  </a:lnTo>
                  <a:lnTo>
                    <a:pt x="516342" y="1303444"/>
                  </a:lnTo>
                  <a:lnTo>
                    <a:pt x="531525" y="1293644"/>
                  </a:lnTo>
                  <a:lnTo>
                    <a:pt x="546725" y="1283844"/>
                  </a:lnTo>
                  <a:lnTo>
                    <a:pt x="561985" y="1274043"/>
                  </a:lnTo>
                  <a:lnTo>
                    <a:pt x="577251" y="1264243"/>
                  </a:lnTo>
                  <a:lnTo>
                    <a:pt x="592545" y="1254442"/>
                  </a:lnTo>
                  <a:lnTo>
                    <a:pt x="607840" y="1244642"/>
                  </a:lnTo>
                  <a:lnTo>
                    <a:pt x="623136" y="1234842"/>
                  </a:lnTo>
                  <a:lnTo>
                    <a:pt x="638421" y="1225041"/>
                  </a:lnTo>
                  <a:lnTo>
                    <a:pt x="653688" y="1215241"/>
                  </a:lnTo>
                  <a:lnTo>
                    <a:pt x="668927" y="1205441"/>
                  </a:lnTo>
                  <a:lnTo>
                    <a:pt x="684136" y="1195640"/>
                  </a:lnTo>
                  <a:lnTo>
                    <a:pt x="699293" y="1185840"/>
                  </a:lnTo>
                  <a:lnTo>
                    <a:pt x="714416" y="1176040"/>
                  </a:lnTo>
                  <a:lnTo>
                    <a:pt x="729456" y="1166239"/>
                  </a:lnTo>
                  <a:lnTo>
                    <a:pt x="744467" y="1156439"/>
                  </a:lnTo>
                  <a:lnTo>
                    <a:pt x="759358" y="1146639"/>
                  </a:lnTo>
                  <a:lnTo>
                    <a:pt x="774231" y="1136838"/>
                  </a:lnTo>
                  <a:lnTo>
                    <a:pt x="788942" y="1127038"/>
                  </a:lnTo>
                  <a:lnTo>
                    <a:pt x="803631" y="1117238"/>
                  </a:lnTo>
                  <a:lnTo>
                    <a:pt x="818154" y="1107437"/>
                  </a:lnTo>
                  <a:lnTo>
                    <a:pt x="832628" y="1097637"/>
                  </a:lnTo>
                  <a:lnTo>
                    <a:pt x="846944" y="1087837"/>
                  </a:lnTo>
                  <a:lnTo>
                    <a:pt x="861177" y="1078036"/>
                  </a:lnTo>
                  <a:lnTo>
                    <a:pt x="875265" y="1068236"/>
                  </a:lnTo>
                  <a:lnTo>
                    <a:pt x="889231" y="1058436"/>
                  </a:lnTo>
                  <a:lnTo>
                    <a:pt x="903073" y="1048635"/>
                  </a:lnTo>
                  <a:lnTo>
                    <a:pt x="916751" y="1038835"/>
                  </a:lnTo>
                  <a:lnTo>
                    <a:pt x="930329" y="1029035"/>
                  </a:lnTo>
                  <a:lnTo>
                    <a:pt x="943697" y="1019234"/>
                  </a:lnTo>
                  <a:lnTo>
                    <a:pt x="956995" y="1009434"/>
                  </a:lnTo>
                  <a:lnTo>
                    <a:pt x="970036" y="999634"/>
                  </a:lnTo>
                  <a:lnTo>
                    <a:pt x="983038" y="989833"/>
                  </a:lnTo>
                  <a:lnTo>
                    <a:pt x="995735" y="980033"/>
                  </a:lnTo>
                  <a:lnTo>
                    <a:pt x="1008390" y="970233"/>
                  </a:lnTo>
                  <a:lnTo>
                    <a:pt x="1020768" y="960432"/>
                  </a:lnTo>
                  <a:lnTo>
                    <a:pt x="1033061" y="950632"/>
                  </a:lnTo>
                  <a:lnTo>
                    <a:pt x="1045110" y="940832"/>
                  </a:lnTo>
                  <a:lnTo>
                    <a:pt x="1057030" y="931031"/>
                  </a:lnTo>
                  <a:lnTo>
                    <a:pt x="1068742" y="921231"/>
                  </a:lnTo>
                  <a:lnTo>
                    <a:pt x="1080277" y="911431"/>
                  </a:lnTo>
                  <a:lnTo>
                    <a:pt x="1091645" y="901630"/>
                  </a:lnTo>
                  <a:lnTo>
                    <a:pt x="1102788" y="891830"/>
                  </a:lnTo>
                  <a:lnTo>
                    <a:pt x="1113806" y="882030"/>
                  </a:lnTo>
                  <a:lnTo>
                    <a:pt x="1124551" y="872229"/>
                  </a:lnTo>
                  <a:lnTo>
                    <a:pt x="1135213" y="862429"/>
                  </a:lnTo>
                  <a:lnTo>
                    <a:pt x="1145556" y="852629"/>
                  </a:lnTo>
                  <a:lnTo>
                    <a:pt x="1155852" y="842828"/>
                  </a:lnTo>
                  <a:lnTo>
                    <a:pt x="1165797" y="833028"/>
                  </a:lnTo>
                  <a:lnTo>
                    <a:pt x="1175688" y="823228"/>
                  </a:lnTo>
                  <a:lnTo>
                    <a:pt x="1185272" y="813427"/>
                  </a:lnTo>
                  <a:lnTo>
                    <a:pt x="1194756" y="803627"/>
                  </a:lnTo>
                  <a:lnTo>
                    <a:pt x="1203979" y="793827"/>
                  </a:lnTo>
                  <a:lnTo>
                    <a:pt x="1213057" y="784026"/>
                  </a:lnTo>
                  <a:lnTo>
                    <a:pt x="1221922" y="774226"/>
                  </a:lnTo>
                  <a:lnTo>
                    <a:pt x="1230596" y="764426"/>
                  </a:lnTo>
                  <a:lnTo>
                    <a:pt x="1239104" y="754625"/>
                  </a:lnTo>
                  <a:lnTo>
                    <a:pt x="1247379" y="744825"/>
                  </a:lnTo>
                  <a:lnTo>
                    <a:pt x="1255533" y="735025"/>
                  </a:lnTo>
                  <a:lnTo>
                    <a:pt x="1263412" y="725224"/>
                  </a:lnTo>
                  <a:lnTo>
                    <a:pt x="1271217" y="715424"/>
                  </a:lnTo>
                  <a:lnTo>
                    <a:pt x="1278707" y="705624"/>
                  </a:lnTo>
                  <a:lnTo>
                    <a:pt x="1286154" y="695823"/>
                  </a:lnTo>
                  <a:lnTo>
                    <a:pt x="1293276" y="686023"/>
                  </a:lnTo>
                  <a:lnTo>
                    <a:pt x="1300342" y="676223"/>
                  </a:lnTo>
                  <a:lnTo>
                    <a:pt x="1307132" y="666422"/>
                  </a:lnTo>
                  <a:lnTo>
                    <a:pt x="1313825" y="656622"/>
                  </a:lnTo>
                  <a:lnTo>
                    <a:pt x="1320290" y="646822"/>
                  </a:lnTo>
                  <a:lnTo>
                    <a:pt x="1326620" y="637021"/>
                  </a:lnTo>
                  <a:lnTo>
                    <a:pt x="1332766" y="627221"/>
                  </a:lnTo>
                  <a:lnTo>
                    <a:pt x="1338743" y="617421"/>
                  </a:lnTo>
                  <a:lnTo>
                    <a:pt x="1344580" y="607620"/>
                  </a:lnTo>
                  <a:lnTo>
                    <a:pt x="1350212" y="597820"/>
                  </a:lnTo>
                  <a:lnTo>
                    <a:pt x="1355748" y="588020"/>
                  </a:lnTo>
                  <a:lnTo>
                    <a:pt x="1361048" y="578219"/>
                  </a:lnTo>
                  <a:lnTo>
                    <a:pt x="1366291" y="568419"/>
                  </a:lnTo>
                  <a:lnTo>
                    <a:pt x="1371270" y="558619"/>
                  </a:lnTo>
                  <a:lnTo>
                    <a:pt x="1376213" y="548818"/>
                  </a:lnTo>
                  <a:lnTo>
                    <a:pt x="1380899" y="539018"/>
                  </a:lnTo>
                  <a:lnTo>
                    <a:pt x="1385535" y="529218"/>
                  </a:lnTo>
                  <a:lnTo>
                    <a:pt x="1389956" y="519417"/>
                  </a:lnTo>
                  <a:lnTo>
                    <a:pt x="1394297" y="509617"/>
                  </a:lnTo>
                  <a:lnTo>
                    <a:pt x="1398463" y="499817"/>
                  </a:lnTo>
                  <a:lnTo>
                    <a:pt x="1402520" y="490016"/>
                  </a:lnTo>
                  <a:lnTo>
                    <a:pt x="1406441" y="480216"/>
                  </a:lnTo>
                  <a:lnTo>
                    <a:pt x="1410228" y="470416"/>
                  </a:lnTo>
                  <a:lnTo>
                    <a:pt x="1413913" y="460615"/>
                  </a:lnTo>
                  <a:lnTo>
                    <a:pt x="1417441" y="450815"/>
                  </a:lnTo>
                  <a:lnTo>
                    <a:pt x="1420901" y="441015"/>
                  </a:lnTo>
                  <a:lnTo>
                    <a:pt x="1424182" y="431214"/>
                  </a:lnTo>
                  <a:lnTo>
                    <a:pt x="1427426" y="421414"/>
                  </a:lnTo>
                  <a:lnTo>
                    <a:pt x="1430473" y="411614"/>
                  </a:lnTo>
                  <a:lnTo>
                    <a:pt x="1433495" y="401813"/>
                  </a:lnTo>
                  <a:lnTo>
                    <a:pt x="1436336" y="392013"/>
                  </a:lnTo>
                  <a:lnTo>
                    <a:pt x="1439138" y="382213"/>
                  </a:lnTo>
                  <a:lnTo>
                    <a:pt x="1441792" y="372412"/>
                  </a:lnTo>
                  <a:lnTo>
                    <a:pt x="1444386" y="362612"/>
                  </a:lnTo>
                  <a:lnTo>
                    <a:pt x="1446862" y="352812"/>
                  </a:lnTo>
                  <a:lnTo>
                    <a:pt x="1449259" y="343011"/>
                  </a:lnTo>
                  <a:lnTo>
                    <a:pt x="1451566" y="333211"/>
                  </a:lnTo>
                  <a:lnTo>
                    <a:pt x="1453779" y="323411"/>
                  </a:lnTo>
                  <a:lnTo>
                    <a:pt x="1455925" y="313610"/>
                  </a:lnTo>
                  <a:lnTo>
                    <a:pt x="1457964" y="303810"/>
                  </a:lnTo>
                  <a:lnTo>
                    <a:pt x="1459959" y="294010"/>
                  </a:lnTo>
                  <a:lnTo>
                    <a:pt x="1461834" y="284209"/>
                  </a:lnTo>
                  <a:lnTo>
                    <a:pt x="1463686" y="274409"/>
                  </a:lnTo>
                  <a:lnTo>
                    <a:pt x="1465407" y="264609"/>
                  </a:lnTo>
                  <a:lnTo>
                    <a:pt x="1467112" y="254808"/>
                  </a:lnTo>
                  <a:lnTo>
                    <a:pt x="1468703" y="245008"/>
                  </a:lnTo>
                  <a:lnTo>
                    <a:pt x="1470267" y="235208"/>
                  </a:lnTo>
                  <a:lnTo>
                    <a:pt x="1471738" y="225407"/>
                  </a:lnTo>
                  <a:lnTo>
                    <a:pt x="1473169" y="215607"/>
                  </a:lnTo>
                  <a:lnTo>
                    <a:pt x="1474528" y="205807"/>
                  </a:lnTo>
                  <a:lnTo>
                    <a:pt x="1475837" y="196006"/>
                  </a:lnTo>
                  <a:lnTo>
                    <a:pt x="1477091" y="186206"/>
                  </a:lnTo>
                  <a:lnTo>
                    <a:pt x="1478285" y="176406"/>
                  </a:lnTo>
                  <a:lnTo>
                    <a:pt x="1479441" y="166605"/>
                  </a:lnTo>
                  <a:lnTo>
                    <a:pt x="1480529" y="156805"/>
                  </a:lnTo>
                  <a:lnTo>
                    <a:pt x="1481593" y="147005"/>
                  </a:lnTo>
                  <a:lnTo>
                    <a:pt x="1482583" y="137204"/>
                  </a:lnTo>
                  <a:lnTo>
                    <a:pt x="1483561" y="127404"/>
                  </a:lnTo>
                  <a:lnTo>
                    <a:pt x="1484460" y="117604"/>
                  </a:lnTo>
                  <a:lnTo>
                    <a:pt x="1485349" y="107803"/>
                  </a:lnTo>
                  <a:lnTo>
                    <a:pt x="1486173" y="98003"/>
                  </a:lnTo>
                  <a:lnTo>
                    <a:pt x="1486979" y="88203"/>
                  </a:lnTo>
                  <a:lnTo>
                    <a:pt x="1487734" y="78402"/>
                  </a:lnTo>
                  <a:lnTo>
                    <a:pt x="1488465" y="68602"/>
                  </a:lnTo>
                  <a:lnTo>
                    <a:pt x="1489155" y="58802"/>
                  </a:lnTo>
                  <a:lnTo>
                    <a:pt x="1489815" y="49001"/>
                  </a:lnTo>
                  <a:lnTo>
                    <a:pt x="1490446" y="39201"/>
                  </a:lnTo>
                  <a:lnTo>
                    <a:pt x="1491043" y="29401"/>
                  </a:lnTo>
                  <a:lnTo>
                    <a:pt x="1491618" y="19600"/>
                  </a:lnTo>
                  <a:lnTo>
                    <a:pt x="1492156" y="9800"/>
                  </a:lnTo>
                  <a:lnTo>
                    <a:pt x="1492681" y="0"/>
                  </a:lnTo>
                  <a:lnTo>
                    <a:pt x="1510813" y="0"/>
                  </a:lnTo>
                  <a:lnTo>
                    <a:pt x="1511338" y="9800"/>
                  </a:lnTo>
                  <a:lnTo>
                    <a:pt x="1511875" y="19600"/>
                  </a:lnTo>
                  <a:lnTo>
                    <a:pt x="1512451" y="29401"/>
                  </a:lnTo>
                  <a:lnTo>
                    <a:pt x="1513047" y="39201"/>
                  </a:lnTo>
                  <a:lnTo>
                    <a:pt x="1513678" y="49001"/>
                  </a:lnTo>
                  <a:lnTo>
                    <a:pt x="1514339" y="58802"/>
                  </a:lnTo>
                  <a:lnTo>
                    <a:pt x="1515029" y="68602"/>
                  </a:lnTo>
                  <a:lnTo>
                    <a:pt x="1515760" y="78402"/>
                  </a:lnTo>
                  <a:lnTo>
                    <a:pt x="1516514" y="88203"/>
                  </a:lnTo>
                  <a:lnTo>
                    <a:pt x="1517321" y="98003"/>
                  </a:lnTo>
                  <a:lnTo>
                    <a:pt x="1518144" y="107803"/>
                  </a:lnTo>
                  <a:lnTo>
                    <a:pt x="1519034" y="117604"/>
                  </a:lnTo>
                  <a:lnTo>
                    <a:pt x="1519933" y="127404"/>
                  </a:lnTo>
                  <a:lnTo>
                    <a:pt x="1520911" y="137204"/>
                  </a:lnTo>
                  <a:lnTo>
                    <a:pt x="1521901" y="147005"/>
                  </a:lnTo>
                  <a:lnTo>
                    <a:pt x="1522964" y="156805"/>
                  </a:lnTo>
                  <a:lnTo>
                    <a:pt x="1524052" y="166605"/>
                  </a:lnTo>
                  <a:lnTo>
                    <a:pt x="1525208" y="176406"/>
                  </a:lnTo>
                  <a:lnTo>
                    <a:pt x="1526402" y="186206"/>
                  </a:lnTo>
                  <a:lnTo>
                    <a:pt x="1527656" y="196006"/>
                  </a:lnTo>
                  <a:lnTo>
                    <a:pt x="1528965" y="205807"/>
                  </a:lnTo>
                  <a:lnTo>
                    <a:pt x="1530324" y="215607"/>
                  </a:lnTo>
                  <a:lnTo>
                    <a:pt x="1531756" y="225407"/>
                  </a:lnTo>
                  <a:lnTo>
                    <a:pt x="1533227" y="235208"/>
                  </a:lnTo>
                  <a:lnTo>
                    <a:pt x="1534791" y="245008"/>
                  </a:lnTo>
                  <a:lnTo>
                    <a:pt x="1536381" y="254808"/>
                  </a:lnTo>
                  <a:lnTo>
                    <a:pt x="1538086" y="264609"/>
                  </a:lnTo>
                  <a:lnTo>
                    <a:pt x="1539808" y="274409"/>
                  </a:lnTo>
                  <a:lnTo>
                    <a:pt x="1541660" y="284209"/>
                  </a:lnTo>
                  <a:lnTo>
                    <a:pt x="1543535" y="294010"/>
                  </a:lnTo>
                  <a:lnTo>
                    <a:pt x="1545530" y="303810"/>
                  </a:lnTo>
                  <a:lnTo>
                    <a:pt x="1547568" y="313610"/>
                  </a:lnTo>
                  <a:lnTo>
                    <a:pt x="1549715" y="323411"/>
                  </a:lnTo>
                  <a:lnTo>
                    <a:pt x="1551928" y="333211"/>
                  </a:lnTo>
                  <a:lnTo>
                    <a:pt x="1554234" y="343011"/>
                  </a:lnTo>
                  <a:lnTo>
                    <a:pt x="1556632" y="352812"/>
                  </a:lnTo>
                  <a:lnTo>
                    <a:pt x="1559108" y="362612"/>
                  </a:lnTo>
                  <a:lnTo>
                    <a:pt x="1561702" y="372412"/>
                  </a:lnTo>
                  <a:lnTo>
                    <a:pt x="1564355" y="382213"/>
                  </a:lnTo>
                  <a:lnTo>
                    <a:pt x="1567157" y="392013"/>
                  </a:lnTo>
                  <a:lnTo>
                    <a:pt x="1569998" y="401813"/>
                  </a:lnTo>
                  <a:lnTo>
                    <a:pt x="1573020" y="411614"/>
                  </a:lnTo>
                  <a:lnTo>
                    <a:pt x="1576068" y="421414"/>
                  </a:lnTo>
                  <a:lnTo>
                    <a:pt x="1579311" y="431214"/>
                  </a:lnTo>
                  <a:lnTo>
                    <a:pt x="1582593" y="441015"/>
                  </a:lnTo>
                  <a:lnTo>
                    <a:pt x="1586053" y="450815"/>
                  </a:lnTo>
                  <a:lnTo>
                    <a:pt x="1589581" y="460615"/>
                  </a:lnTo>
                  <a:lnTo>
                    <a:pt x="1593266" y="470416"/>
                  </a:lnTo>
                  <a:lnTo>
                    <a:pt x="1597053" y="480216"/>
                  </a:lnTo>
                  <a:lnTo>
                    <a:pt x="1600973" y="490016"/>
                  </a:lnTo>
                  <a:lnTo>
                    <a:pt x="1605031" y="499817"/>
                  </a:lnTo>
                  <a:lnTo>
                    <a:pt x="1609197" y="509617"/>
                  </a:lnTo>
                  <a:lnTo>
                    <a:pt x="1613538" y="519417"/>
                  </a:lnTo>
                  <a:lnTo>
                    <a:pt x="1617959" y="529218"/>
                  </a:lnTo>
                  <a:lnTo>
                    <a:pt x="1622595" y="539018"/>
                  </a:lnTo>
                  <a:lnTo>
                    <a:pt x="1627280" y="548818"/>
                  </a:lnTo>
                  <a:lnTo>
                    <a:pt x="1632223" y="558619"/>
                  </a:lnTo>
                  <a:lnTo>
                    <a:pt x="1637202" y="568419"/>
                  </a:lnTo>
                  <a:lnTo>
                    <a:pt x="1642445" y="578219"/>
                  </a:lnTo>
                  <a:lnTo>
                    <a:pt x="1647746" y="588020"/>
                  </a:lnTo>
                  <a:lnTo>
                    <a:pt x="1653281" y="597820"/>
                  </a:lnTo>
                  <a:lnTo>
                    <a:pt x="1658914" y="607620"/>
                  </a:lnTo>
                  <a:lnTo>
                    <a:pt x="1664751" y="617421"/>
                  </a:lnTo>
                  <a:lnTo>
                    <a:pt x="1670727" y="627221"/>
                  </a:lnTo>
                  <a:lnTo>
                    <a:pt x="1676874" y="637021"/>
                  </a:lnTo>
                  <a:lnTo>
                    <a:pt x="1683204" y="646822"/>
                  </a:lnTo>
                  <a:lnTo>
                    <a:pt x="1689668" y="656622"/>
                  </a:lnTo>
                  <a:lnTo>
                    <a:pt x="1696362" y="666422"/>
                  </a:lnTo>
                  <a:lnTo>
                    <a:pt x="1703152" y="676223"/>
                  </a:lnTo>
                  <a:lnTo>
                    <a:pt x="1710218" y="686023"/>
                  </a:lnTo>
                  <a:lnTo>
                    <a:pt x="1717340" y="695823"/>
                  </a:lnTo>
                  <a:lnTo>
                    <a:pt x="1724786" y="705624"/>
                  </a:lnTo>
                  <a:lnTo>
                    <a:pt x="1732276" y="715424"/>
                  </a:lnTo>
                  <a:lnTo>
                    <a:pt x="1740081" y="725224"/>
                  </a:lnTo>
                  <a:lnTo>
                    <a:pt x="1747961" y="735025"/>
                  </a:lnTo>
                  <a:lnTo>
                    <a:pt x="1756115" y="744825"/>
                  </a:lnTo>
                  <a:lnTo>
                    <a:pt x="1764389" y="754625"/>
                  </a:lnTo>
                  <a:lnTo>
                    <a:pt x="1772897" y="764426"/>
                  </a:lnTo>
                  <a:lnTo>
                    <a:pt x="1781572" y="774226"/>
                  </a:lnTo>
                  <a:lnTo>
                    <a:pt x="1790436" y="784026"/>
                  </a:lnTo>
                  <a:lnTo>
                    <a:pt x="1799514" y="793827"/>
                  </a:lnTo>
                  <a:lnTo>
                    <a:pt x="1808738" y="803627"/>
                  </a:lnTo>
                  <a:lnTo>
                    <a:pt x="1818222" y="813427"/>
                  </a:lnTo>
                  <a:lnTo>
                    <a:pt x="1827806" y="823228"/>
                  </a:lnTo>
                  <a:lnTo>
                    <a:pt x="1837697" y="833028"/>
                  </a:lnTo>
                  <a:lnTo>
                    <a:pt x="1847641" y="842828"/>
                  </a:lnTo>
                  <a:lnTo>
                    <a:pt x="1857938" y="852629"/>
                  </a:lnTo>
                  <a:lnTo>
                    <a:pt x="1868280" y="862429"/>
                  </a:lnTo>
                  <a:lnTo>
                    <a:pt x="1878943" y="872229"/>
                  </a:lnTo>
                  <a:lnTo>
                    <a:pt x="1889688" y="882030"/>
                  </a:lnTo>
                  <a:lnTo>
                    <a:pt x="1900705" y="891830"/>
                  </a:lnTo>
                  <a:lnTo>
                    <a:pt x="1911849" y="901630"/>
                  </a:lnTo>
                  <a:lnTo>
                    <a:pt x="1923216" y="911431"/>
                  </a:lnTo>
                  <a:lnTo>
                    <a:pt x="1934752" y="921231"/>
                  </a:lnTo>
                  <a:lnTo>
                    <a:pt x="1946464" y="931031"/>
                  </a:lnTo>
                  <a:lnTo>
                    <a:pt x="1958383" y="940832"/>
                  </a:lnTo>
                  <a:lnTo>
                    <a:pt x="1970433" y="950632"/>
                  </a:lnTo>
                  <a:lnTo>
                    <a:pt x="1982726" y="960432"/>
                  </a:lnTo>
                  <a:lnTo>
                    <a:pt x="1995104" y="970233"/>
                  </a:lnTo>
                  <a:lnTo>
                    <a:pt x="2007759" y="980033"/>
                  </a:lnTo>
                  <a:lnTo>
                    <a:pt x="2020455" y="989833"/>
                  </a:lnTo>
                  <a:lnTo>
                    <a:pt x="2033458" y="999634"/>
                  </a:lnTo>
                  <a:lnTo>
                    <a:pt x="2046498" y="1009434"/>
                  </a:lnTo>
                  <a:lnTo>
                    <a:pt x="2059796" y="1019234"/>
                  </a:lnTo>
                  <a:lnTo>
                    <a:pt x="2073165" y="1029035"/>
                  </a:lnTo>
                  <a:lnTo>
                    <a:pt x="2086743" y="1038835"/>
                  </a:lnTo>
                  <a:lnTo>
                    <a:pt x="2100420" y="1048635"/>
                  </a:lnTo>
                  <a:lnTo>
                    <a:pt x="2114262" y="1058436"/>
                  </a:lnTo>
                  <a:lnTo>
                    <a:pt x="2128229" y="1068236"/>
                  </a:lnTo>
                  <a:lnTo>
                    <a:pt x="2142317" y="1078036"/>
                  </a:lnTo>
                  <a:lnTo>
                    <a:pt x="2156549" y="1087837"/>
                  </a:lnTo>
                  <a:lnTo>
                    <a:pt x="2170866" y="1097637"/>
                  </a:lnTo>
                  <a:lnTo>
                    <a:pt x="2185339" y="1107437"/>
                  </a:lnTo>
                  <a:lnTo>
                    <a:pt x="2199863" y="1117238"/>
                  </a:lnTo>
                  <a:lnTo>
                    <a:pt x="2214551" y="1127038"/>
                  </a:lnTo>
                  <a:lnTo>
                    <a:pt x="2229263" y="1136838"/>
                  </a:lnTo>
                  <a:lnTo>
                    <a:pt x="2244135" y="1146639"/>
                  </a:lnTo>
                  <a:lnTo>
                    <a:pt x="2259027" y="1156439"/>
                  </a:lnTo>
                  <a:lnTo>
                    <a:pt x="2274037" y="1166239"/>
                  </a:lnTo>
                  <a:lnTo>
                    <a:pt x="2289078" y="1176040"/>
                  </a:lnTo>
                  <a:lnTo>
                    <a:pt x="2304201" y="1185840"/>
                  </a:lnTo>
                  <a:lnTo>
                    <a:pt x="2319358" y="1195640"/>
                  </a:lnTo>
                  <a:lnTo>
                    <a:pt x="2334567" y="1205441"/>
                  </a:lnTo>
                  <a:lnTo>
                    <a:pt x="2349806" y="1215241"/>
                  </a:lnTo>
                  <a:lnTo>
                    <a:pt x="2365073" y="1225041"/>
                  </a:lnTo>
                  <a:lnTo>
                    <a:pt x="2380358" y="1234842"/>
                  </a:lnTo>
                  <a:lnTo>
                    <a:pt x="2395654" y="1244642"/>
                  </a:lnTo>
                  <a:lnTo>
                    <a:pt x="2410948" y="1254442"/>
                  </a:lnTo>
                  <a:lnTo>
                    <a:pt x="2426243" y="1264243"/>
                  </a:lnTo>
                  <a:lnTo>
                    <a:pt x="2441508" y="1274043"/>
                  </a:lnTo>
                  <a:lnTo>
                    <a:pt x="2456769" y="1283844"/>
                  </a:lnTo>
                  <a:lnTo>
                    <a:pt x="2471968" y="1293644"/>
                  </a:lnTo>
                  <a:lnTo>
                    <a:pt x="2487152" y="1303444"/>
                  </a:lnTo>
                  <a:lnTo>
                    <a:pt x="2502256" y="1313245"/>
                  </a:lnTo>
                  <a:lnTo>
                    <a:pt x="2517322" y="1323045"/>
                  </a:lnTo>
                  <a:lnTo>
                    <a:pt x="2532298" y="1332845"/>
                  </a:lnTo>
                  <a:lnTo>
                    <a:pt x="2547206" y="1342646"/>
                  </a:lnTo>
                  <a:lnTo>
                    <a:pt x="2562020" y="1352446"/>
                  </a:lnTo>
                  <a:lnTo>
                    <a:pt x="2576728" y="1362246"/>
                  </a:lnTo>
                  <a:lnTo>
                    <a:pt x="2591348" y="1372047"/>
                  </a:lnTo>
                  <a:lnTo>
                    <a:pt x="2605814" y="1381847"/>
                  </a:lnTo>
                  <a:lnTo>
                    <a:pt x="2620206" y="1391647"/>
                  </a:lnTo>
                  <a:lnTo>
                    <a:pt x="2634389" y="1401448"/>
                  </a:lnTo>
                  <a:lnTo>
                    <a:pt x="2648519" y="1411248"/>
                  </a:lnTo>
                  <a:lnTo>
                    <a:pt x="2662377" y="1421048"/>
                  </a:lnTo>
                  <a:lnTo>
                    <a:pt x="2676195" y="1430849"/>
                  </a:lnTo>
                  <a:lnTo>
                    <a:pt x="2689703" y="1440649"/>
                  </a:lnTo>
                  <a:lnTo>
                    <a:pt x="2703147" y="1450449"/>
                  </a:lnTo>
                  <a:lnTo>
                    <a:pt x="2716295" y="1460250"/>
                  </a:lnTo>
                  <a:lnTo>
                    <a:pt x="2729323" y="1470050"/>
                  </a:lnTo>
                  <a:lnTo>
                    <a:pt x="2742080" y="1479850"/>
                  </a:lnTo>
                  <a:lnTo>
                    <a:pt x="2754653" y="1489651"/>
                  </a:lnTo>
                  <a:lnTo>
                    <a:pt x="2766988" y="1499451"/>
                  </a:lnTo>
                  <a:lnTo>
                    <a:pt x="2779068" y="1509251"/>
                  </a:lnTo>
                  <a:lnTo>
                    <a:pt x="2790950" y="1519052"/>
                  </a:lnTo>
                  <a:lnTo>
                    <a:pt x="2802500" y="1528852"/>
                  </a:lnTo>
                  <a:lnTo>
                    <a:pt x="2813901" y="1538652"/>
                  </a:lnTo>
                  <a:lnTo>
                    <a:pt x="2824886" y="1548453"/>
                  </a:lnTo>
                  <a:lnTo>
                    <a:pt x="2835778" y="1558253"/>
                  </a:lnTo>
                  <a:lnTo>
                    <a:pt x="2846164" y="1568053"/>
                  </a:lnTo>
                  <a:lnTo>
                    <a:pt x="2856481" y="1577854"/>
                  </a:lnTo>
                  <a:lnTo>
                    <a:pt x="2866277" y="1587654"/>
                  </a:lnTo>
                  <a:lnTo>
                    <a:pt x="2875958" y="1597454"/>
                  </a:lnTo>
                  <a:lnTo>
                    <a:pt x="2885170" y="1607255"/>
                  </a:lnTo>
                  <a:lnTo>
                    <a:pt x="2894187" y="1617055"/>
                  </a:lnTo>
                  <a:lnTo>
                    <a:pt x="2902795" y="1626855"/>
                  </a:lnTo>
                  <a:lnTo>
                    <a:pt x="2911121" y="1636656"/>
                  </a:lnTo>
                  <a:lnTo>
                    <a:pt x="2919105" y="1646456"/>
                  </a:lnTo>
                  <a:lnTo>
                    <a:pt x="2926717" y="1656256"/>
                  </a:lnTo>
                  <a:lnTo>
                    <a:pt x="2934060" y="1666057"/>
                  </a:lnTo>
                  <a:lnTo>
                    <a:pt x="2940938" y="1675857"/>
                  </a:lnTo>
                  <a:lnTo>
                    <a:pt x="2947624" y="1685657"/>
                  </a:lnTo>
                  <a:lnTo>
                    <a:pt x="2953752" y="1695458"/>
                  </a:lnTo>
                  <a:lnTo>
                    <a:pt x="2959768" y="1705258"/>
                  </a:lnTo>
                  <a:lnTo>
                    <a:pt x="2965129" y="1715058"/>
                  </a:lnTo>
                  <a:lnTo>
                    <a:pt x="2970404" y="1724859"/>
                  </a:lnTo>
                  <a:lnTo>
                    <a:pt x="2975050" y="1734659"/>
                  </a:lnTo>
                  <a:lnTo>
                    <a:pt x="2979546" y="1744459"/>
                  </a:lnTo>
                  <a:lnTo>
                    <a:pt x="2983497" y="1754260"/>
                  </a:lnTo>
                  <a:lnTo>
                    <a:pt x="2987209" y="1764060"/>
                  </a:lnTo>
                  <a:lnTo>
                    <a:pt x="2990462" y="1773860"/>
                  </a:lnTo>
                  <a:lnTo>
                    <a:pt x="2993385" y="1783661"/>
                  </a:lnTo>
                  <a:lnTo>
                    <a:pt x="2995939" y="1793461"/>
                  </a:lnTo>
                  <a:lnTo>
                    <a:pt x="2998075" y="1803261"/>
                  </a:lnTo>
                  <a:lnTo>
                    <a:pt x="2999930" y="1813062"/>
                  </a:lnTo>
                  <a:lnTo>
                    <a:pt x="3001282" y="1822862"/>
                  </a:lnTo>
                  <a:lnTo>
                    <a:pt x="3002444" y="1832662"/>
                  </a:lnTo>
                  <a:lnTo>
                    <a:pt x="3003020" y="1842463"/>
                  </a:lnTo>
                  <a:lnTo>
                    <a:pt x="3003494" y="1852263"/>
                  </a:lnTo>
                  <a:lnTo>
                    <a:pt x="3003304" y="1862063"/>
                  </a:lnTo>
                  <a:lnTo>
                    <a:pt x="3003030" y="1871864"/>
                  </a:lnTo>
                  <a:lnTo>
                    <a:pt x="3002160" y="1881664"/>
                  </a:lnTo>
                  <a:lnTo>
                    <a:pt x="3001138" y="1891464"/>
                  </a:lnTo>
                  <a:lnTo>
                    <a:pt x="2999617" y="1901265"/>
                  </a:lnTo>
                  <a:lnTo>
                    <a:pt x="2997866" y="1911065"/>
                  </a:lnTo>
                  <a:lnTo>
                    <a:pt x="2995710" y="1920865"/>
                  </a:lnTo>
                  <a:lnTo>
                    <a:pt x="2993253" y="1930666"/>
                  </a:lnTo>
                  <a:lnTo>
                    <a:pt x="2990481" y="1940466"/>
                  </a:lnTo>
                  <a:lnTo>
                    <a:pt x="2987343" y="1950266"/>
                  </a:lnTo>
                  <a:lnTo>
                    <a:pt x="2983976" y="1960067"/>
                  </a:lnTo>
                  <a:lnTo>
                    <a:pt x="2980185" y="1969867"/>
                  </a:lnTo>
                  <a:lnTo>
                    <a:pt x="2976248" y="1979667"/>
                  </a:lnTo>
                  <a:lnTo>
                    <a:pt x="2971835" y="1989468"/>
                  </a:lnTo>
                  <a:lnTo>
                    <a:pt x="2967352" y="1999268"/>
                  </a:lnTo>
                  <a:lnTo>
                    <a:pt x="2962353" y="2009068"/>
                  </a:lnTo>
                  <a:lnTo>
                    <a:pt x="2957291" y="2018869"/>
                  </a:lnTo>
                  <a:lnTo>
                    <a:pt x="2951803" y="2028669"/>
                  </a:lnTo>
                  <a:lnTo>
                    <a:pt x="2946199" y="2038469"/>
                  </a:lnTo>
                  <a:lnTo>
                    <a:pt x="2940254" y="2048270"/>
                  </a:lnTo>
                  <a:lnTo>
                    <a:pt x="2934147" y="2058070"/>
                  </a:lnTo>
                  <a:lnTo>
                    <a:pt x="2927778" y="2067870"/>
                  </a:lnTo>
                  <a:lnTo>
                    <a:pt x="2921211" y="2077671"/>
                  </a:lnTo>
                  <a:lnTo>
                    <a:pt x="2914452" y="2087471"/>
                  </a:lnTo>
                  <a:lnTo>
                    <a:pt x="2907469" y="2097271"/>
                  </a:lnTo>
                  <a:lnTo>
                    <a:pt x="2900356" y="2107072"/>
                  </a:lnTo>
                  <a:lnTo>
                    <a:pt x="2893001" y="2116872"/>
                  </a:lnTo>
                  <a:lnTo>
                    <a:pt x="2885571" y="2126672"/>
                  </a:lnTo>
                  <a:lnTo>
                    <a:pt x="2877892" y="2136473"/>
                  </a:lnTo>
                  <a:lnTo>
                    <a:pt x="2870178" y="2146273"/>
                  </a:lnTo>
                  <a:lnTo>
                    <a:pt x="2862226" y="2156073"/>
                  </a:lnTo>
                  <a:lnTo>
                    <a:pt x="2854245" y="2165874"/>
                  </a:lnTo>
                  <a:lnTo>
                    <a:pt x="2846091" y="2175674"/>
                  </a:lnTo>
                  <a:lnTo>
                    <a:pt x="2837893" y="2185474"/>
                  </a:lnTo>
                  <a:lnTo>
                    <a:pt x="2829576" y="2195275"/>
                  </a:lnTo>
                  <a:lnTo>
                    <a:pt x="2821209" y="2205075"/>
                  </a:lnTo>
                  <a:lnTo>
                    <a:pt x="2812769" y="2214875"/>
                  </a:lnTo>
                  <a:lnTo>
                    <a:pt x="2804283" y="2224676"/>
                  </a:lnTo>
                  <a:lnTo>
                    <a:pt x="2795758" y="2234476"/>
                  </a:lnTo>
                  <a:lnTo>
                    <a:pt x="2787204" y="2244276"/>
                  </a:lnTo>
                  <a:lnTo>
                    <a:pt x="2778634" y="2254077"/>
                  </a:lnTo>
                  <a:lnTo>
                    <a:pt x="2770059" y="2263877"/>
                  </a:lnTo>
                  <a:lnTo>
                    <a:pt x="2761483" y="2273677"/>
                  </a:lnTo>
                  <a:lnTo>
                    <a:pt x="2752937" y="2283478"/>
                  </a:lnTo>
                  <a:lnTo>
                    <a:pt x="2744396" y="2293278"/>
                  </a:lnTo>
                  <a:lnTo>
                    <a:pt x="2735923" y="2303078"/>
                  </a:lnTo>
                  <a:lnTo>
                    <a:pt x="2727466" y="2312879"/>
                  </a:lnTo>
                  <a:lnTo>
                    <a:pt x="2719100" y="2322679"/>
                  </a:lnTo>
                  <a:lnTo>
                    <a:pt x="2710774" y="2332479"/>
                  </a:lnTo>
                  <a:lnTo>
                    <a:pt x="2702549" y="2342280"/>
                  </a:lnTo>
                  <a:lnTo>
                    <a:pt x="2694399" y="2352080"/>
                  </a:lnTo>
                  <a:lnTo>
                    <a:pt x="2686350" y="2361880"/>
                  </a:lnTo>
                  <a:lnTo>
                    <a:pt x="2678416" y="2371681"/>
                  </a:lnTo>
                  <a:lnTo>
                    <a:pt x="2670577" y="2381481"/>
                  </a:lnTo>
                  <a:lnTo>
                    <a:pt x="2662900" y="2391281"/>
                  </a:lnTo>
                  <a:lnTo>
                    <a:pt x="2655302" y="2401082"/>
                  </a:lnTo>
                  <a:lnTo>
                    <a:pt x="2647919" y="2410882"/>
                  </a:lnTo>
                  <a:lnTo>
                    <a:pt x="2640590" y="2420682"/>
                  </a:lnTo>
                  <a:lnTo>
                    <a:pt x="2633537" y="2430483"/>
                  </a:lnTo>
                  <a:lnTo>
                    <a:pt x="2626523" y="2440283"/>
                  </a:lnTo>
                  <a:lnTo>
                    <a:pt x="2619815" y="2450083"/>
                  </a:lnTo>
                  <a:lnTo>
                    <a:pt x="2613169" y="2459884"/>
                  </a:lnTo>
                  <a:lnTo>
                    <a:pt x="2606806" y="2469684"/>
                  </a:lnTo>
                  <a:lnTo>
                    <a:pt x="2600557" y="2479484"/>
                  </a:lnTo>
                  <a:lnTo>
                    <a:pt x="2594561" y="2489285"/>
                  </a:lnTo>
                  <a:lnTo>
                    <a:pt x="2588734" y="2499085"/>
                  </a:lnTo>
                  <a:lnTo>
                    <a:pt x="2583124" y="2508885"/>
                  </a:lnTo>
                  <a:lnTo>
                    <a:pt x="2577740" y="2518686"/>
                  </a:lnTo>
                  <a:lnTo>
                    <a:pt x="2572532" y="2528486"/>
                  </a:lnTo>
                  <a:lnTo>
                    <a:pt x="2567610" y="2538286"/>
                  </a:lnTo>
                  <a:lnTo>
                    <a:pt x="2562817" y="2548087"/>
                  </a:lnTo>
                  <a:lnTo>
                    <a:pt x="2558373" y="2557887"/>
                  </a:lnTo>
                  <a:lnTo>
                    <a:pt x="2554007" y="2567688"/>
                  </a:lnTo>
                  <a:lnTo>
                    <a:pt x="2550051" y="2577488"/>
                  </a:lnTo>
                  <a:lnTo>
                    <a:pt x="2546151" y="2587288"/>
                  </a:lnTo>
                  <a:lnTo>
                    <a:pt x="2542660" y="2597089"/>
                  </a:lnTo>
                  <a:lnTo>
                    <a:pt x="2539257" y="2606889"/>
                  </a:lnTo>
                  <a:lnTo>
                    <a:pt x="2536209" y="2616689"/>
                  </a:lnTo>
                  <a:lnTo>
                    <a:pt x="2533307" y="2626490"/>
                  </a:lnTo>
                  <a:lnTo>
                    <a:pt x="2530703" y="2636290"/>
                  </a:lnTo>
                  <a:lnTo>
                    <a:pt x="2528299" y="2646090"/>
                  </a:lnTo>
                  <a:lnTo>
                    <a:pt x="2526136" y="2655891"/>
                  </a:lnTo>
                  <a:lnTo>
                    <a:pt x="2524228" y="2665691"/>
                  </a:lnTo>
                  <a:lnTo>
                    <a:pt x="2522502" y="2675491"/>
                  </a:lnTo>
                  <a:lnTo>
                    <a:pt x="2521079" y="2685292"/>
                  </a:lnTo>
                  <a:lnTo>
                    <a:pt x="2519782" y="2695092"/>
                  </a:lnTo>
                  <a:lnTo>
                    <a:pt x="2518835" y="2704892"/>
                  </a:lnTo>
                  <a:lnTo>
                    <a:pt x="2517956" y="2714693"/>
                  </a:lnTo>
                  <a:lnTo>
                    <a:pt x="2517468" y="2724493"/>
                  </a:lnTo>
                  <a:lnTo>
                    <a:pt x="2517031" y="2734293"/>
                  </a:lnTo>
                  <a:lnTo>
                    <a:pt x="2516949" y="2744094"/>
                  </a:lnTo>
                  <a:lnTo>
                    <a:pt x="2516948" y="2753894"/>
                  </a:lnTo>
                  <a:lnTo>
                    <a:pt x="2517239" y="2763694"/>
                  </a:lnTo>
                  <a:lnTo>
                    <a:pt x="2517653" y="2773495"/>
                  </a:lnTo>
                  <a:lnTo>
                    <a:pt x="2518297" y="2783295"/>
                  </a:lnTo>
                  <a:lnTo>
                    <a:pt x="2519099" y="2793095"/>
                  </a:lnTo>
                  <a:lnTo>
                    <a:pt x="2520076" y="2802896"/>
                  </a:lnTo>
                  <a:lnTo>
                    <a:pt x="2521238" y="2812696"/>
                  </a:lnTo>
                  <a:lnTo>
                    <a:pt x="2522523" y="2822496"/>
                  </a:lnTo>
                  <a:lnTo>
                    <a:pt x="2524014" y="2832297"/>
                  </a:lnTo>
                  <a:lnTo>
                    <a:pt x="2525582" y="2842097"/>
                  </a:lnTo>
                  <a:lnTo>
                    <a:pt x="2527369" y="2851897"/>
                  </a:lnTo>
                  <a:lnTo>
                    <a:pt x="2529192" y="2861698"/>
                  </a:lnTo>
                  <a:lnTo>
                    <a:pt x="2531239" y="2871498"/>
                  </a:lnTo>
                  <a:lnTo>
                    <a:pt x="2533311" y="2881298"/>
                  </a:lnTo>
                  <a:lnTo>
                    <a:pt x="2535558" y="2891099"/>
                  </a:lnTo>
                  <a:lnTo>
                    <a:pt x="2537845" y="2900899"/>
                  </a:lnTo>
                  <a:lnTo>
                    <a:pt x="2540258" y="2910699"/>
                  </a:lnTo>
                  <a:lnTo>
                    <a:pt x="2542720" y="2920500"/>
                  </a:lnTo>
                  <a:lnTo>
                    <a:pt x="2545267" y="2930300"/>
                  </a:lnTo>
                  <a:lnTo>
                    <a:pt x="2547863" y="2940100"/>
                  </a:lnTo>
                  <a:lnTo>
                    <a:pt x="2550510" y="2949901"/>
                  </a:lnTo>
                  <a:lnTo>
                    <a:pt x="2553199" y="2959701"/>
                  </a:lnTo>
                  <a:lnTo>
                    <a:pt x="2555913" y="2969501"/>
                  </a:lnTo>
                  <a:lnTo>
                    <a:pt x="2558652" y="2979302"/>
                  </a:lnTo>
                  <a:lnTo>
                    <a:pt x="2561399" y="2989102"/>
                  </a:lnTo>
                  <a:lnTo>
                    <a:pt x="2564145" y="2998902"/>
                  </a:lnTo>
                  <a:lnTo>
                    <a:pt x="2566891" y="3008703"/>
                  </a:lnTo>
                  <a:lnTo>
                    <a:pt x="2569601" y="3018503"/>
                  </a:lnTo>
                  <a:lnTo>
                    <a:pt x="2572303" y="3028303"/>
                  </a:lnTo>
                  <a:lnTo>
                    <a:pt x="2574943" y="3038104"/>
                  </a:lnTo>
                  <a:lnTo>
                    <a:pt x="2577557" y="3047904"/>
                  </a:lnTo>
                  <a:lnTo>
                    <a:pt x="2580094" y="3057704"/>
                  </a:lnTo>
                  <a:lnTo>
                    <a:pt x="2582579" y="3067505"/>
                  </a:lnTo>
                  <a:lnTo>
                    <a:pt x="2584979" y="3077305"/>
                  </a:lnTo>
                  <a:lnTo>
                    <a:pt x="2587293" y="3087105"/>
                  </a:lnTo>
                  <a:lnTo>
                    <a:pt x="2589524" y="3096906"/>
                  </a:lnTo>
                  <a:lnTo>
                    <a:pt x="2591627" y="3106706"/>
                  </a:lnTo>
                  <a:lnTo>
                    <a:pt x="2593657" y="3116506"/>
                  </a:lnTo>
                  <a:lnTo>
                    <a:pt x="2595510" y="3126307"/>
                  </a:lnTo>
                  <a:lnTo>
                    <a:pt x="2597308" y="3136107"/>
                  </a:lnTo>
                  <a:lnTo>
                    <a:pt x="2598874" y="3145907"/>
                  </a:lnTo>
                  <a:lnTo>
                    <a:pt x="2600406" y="3155708"/>
                  </a:lnTo>
                  <a:lnTo>
                    <a:pt x="2601654" y="3165508"/>
                  </a:lnTo>
                  <a:lnTo>
                    <a:pt x="2602857" y="3175308"/>
                  </a:lnTo>
                  <a:lnTo>
                    <a:pt x="2603790" y="3185109"/>
                  </a:lnTo>
                  <a:lnTo>
                    <a:pt x="2604630" y="3194909"/>
                  </a:lnTo>
                  <a:lnTo>
                    <a:pt x="2605223" y="3204709"/>
                  </a:lnTo>
                  <a:lnTo>
                    <a:pt x="2605670" y="3214510"/>
                  </a:lnTo>
                  <a:lnTo>
                    <a:pt x="2605900" y="3224310"/>
                  </a:lnTo>
                  <a:lnTo>
                    <a:pt x="2605927" y="3234110"/>
                  </a:lnTo>
                  <a:lnTo>
                    <a:pt x="2605772" y="3243911"/>
                  </a:lnTo>
                  <a:lnTo>
                    <a:pt x="2605353" y="3253711"/>
                  </a:lnTo>
                  <a:lnTo>
                    <a:pt x="2604795" y="3263511"/>
                  </a:lnTo>
                  <a:lnTo>
                    <a:pt x="2603907" y="3273312"/>
                  </a:lnTo>
                  <a:lnTo>
                    <a:pt x="2602929" y="3283112"/>
                  </a:lnTo>
                  <a:lnTo>
                    <a:pt x="2601553" y="3292912"/>
                  </a:lnTo>
                  <a:lnTo>
                    <a:pt x="2600122" y="3302713"/>
                  </a:lnTo>
                  <a:lnTo>
                    <a:pt x="2598259" y="3312513"/>
                  </a:lnTo>
                  <a:lnTo>
                    <a:pt x="2596321" y="3322313"/>
                  </a:lnTo>
                  <a:lnTo>
                    <a:pt x="2594000" y="3332114"/>
                  </a:lnTo>
                  <a:lnTo>
                    <a:pt x="2591541" y="3341914"/>
                  </a:lnTo>
                  <a:lnTo>
                    <a:pt x="2588753" y="3351714"/>
                  </a:lnTo>
                  <a:lnTo>
                    <a:pt x="2585766" y="3361515"/>
                  </a:lnTo>
                  <a:lnTo>
                    <a:pt x="2582505" y="3371315"/>
                  </a:lnTo>
                  <a:lnTo>
                    <a:pt x="2578982" y="3381115"/>
                  </a:lnTo>
                  <a:lnTo>
                    <a:pt x="2575245" y="3390916"/>
                  </a:lnTo>
                  <a:lnTo>
                    <a:pt x="2571184" y="3400716"/>
                  </a:lnTo>
                  <a:lnTo>
                    <a:pt x="2566968" y="3410516"/>
                  </a:lnTo>
                  <a:lnTo>
                    <a:pt x="2562370" y="3420317"/>
                  </a:lnTo>
                  <a:lnTo>
                    <a:pt x="2557677" y="3430117"/>
                  </a:lnTo>
                  <a:lnTo>
                    <a:pt x="2552543" y="3439917"/>
                  </a:lnTo>
                  <a:lnTo>
                    <a:pt x="2547350" y="3449718"/>
                  </a:lnTo>
                  <a:lnTo>
                    <a:pt x="2541714" y="3459518"/>
                  </a:lnTo>
                  <a:lnTo>
                    <a:pt x="2535994" y="3469318"/>
                  </a:lnTo>
                  <a:lnTo>
                    <a:pt x="2529897" y="3479119"/>
                  </a:lnTo>
                  <a:lnTo>
                    <a:pt x="2523660" y="3488919"/>
                  </a:lnTo>
                  <a:lnTo>
                    <a:pt x="2517112" y="3498719"/>
                  </a:lnTo>
                  <a:lnTo>
                    <a:pt x="2510370" y="3508520"/>
                  </a:lnTo>
                  <a:lnTo>
                    <a:pt x="2503382" y="3518320"/>
                  </a:lnTo>
                  <a:lnTo>
                    <a:pt x="2496151" y="3528120"/>
                  </a:lnTo>
                  <a:lnTo>
                    <a:pt x="2488735" y="3537921"/>
                  </a:lnTo>
                  <a:lnTo>
                    <a:pt x="2481034" y="3547721"/>
                  </a:lnTo>
                  <a:lnTo>
                    <a:pt x="2473206" y="3557521"/>
                  </a:lnTo>
                  <a:lnTo>
                    <a:pt x="2465053" y="3567322"/>
                  </a:lnTo>
                  <a:lnTo>
                    <a:pt x="2456830" y="3577122"/>
                  </a:lnTo>
                  <a:lnTo>
                    <a:pt x="2448249" y="3586922"/>
                  </a:lnTo>
                  <a:lnTo>
                    <a:pt x="2439621" y="3596723"/>
                  </a:lnTo>
                  <a:lnTo>
                    <a:pt x="2430663" y="3606523"/>
                  </a:lnTo>
                  <a:lnTo>
                    <a:pt x="2421636" y="3616323"/>
                  </a:lnTo>
                  <a:lnTo>
                    <a:pt x="2412341" y="3626124"/>
                  </a:lnTo>
                  <a:lnTo>
                    <a:pt x="2402942" y="3635924"/>
                  </a:lnTo>
                  <a:lnTo>
                    <a:pt x="2393332" y="3645724"/>
                  </a:lnTo>
                  <a:lnTo>
                    <a:pt x="2383588" y="3655525"/>
                  </a:lnTo>
                  <a:lnTo>
                    <a:pt x="2373686" y="3665325"/>
                  </a:lnTo>
                  <a:lnTo>
                    <a:pt x="2363627" y="3675125"/>
                  </a:lnTo>
                  <a:lnTo>
                    <a:pt x="2353457" y="3684926"/>
                  </a:lnTo>
                  <a:lnTo>
                    <a:pt x="2343113" y="3694726"/>
                  </a:lnTo>
                  <a:lnTo>
                    <a:pt x="2332699" y="3704526"/>
                  </a:lnTo>
                  <a:lnTo>
                    <a:pt x="2322102" y="3714327"/>
                  </a:lnTo>
                  <a:lnTo>
                    <a:pt x="2311469" y="3724127"/>
                  </a:lnTo>
                  <a:lnTo>
                    <a:pt x="2300650" y="3733927"/>
                  </a:lnTo>
                  <a:lnTo>
                    <a:pt x="2289808" y="3743728"/>
                  </a:lnTo>
                  <a:lnTo>
                    <a:pt x="2278815" y="3753528"/>
                  </a:lnTo>
                  <a:lnTo>
                    <a:pt x="2267790" y="3763328"/>
                  </a:lnTo>
                  <a:lnTo>
                    <a:pt x="2256656" y="3773129"/>
                  </a:lnTo>
                  <a:lnTo>
                    <a:pt x="2245481" y="3782929"/>
                  </a:lnTo>
                  <a:lnTo>
                    <a:pt x="2234231" y="3792729"/>
                  </a:lnTo>
                  <a:lnTo>
                    <a:pt x="2222938" y="3802530"/>
                  </a:lnTo>
                  <a:lnTo>
                    <a:pt x="2211598" y="3812330"/>
                  </a:lnTo>
                  <a:lnTo>
                    <a:pt x="2200220" y="3822131"/>
                  </a:lnTo>
                  <a:lnTo>
                    <a:pt x="2188816" y="3831931"/>
                  </a:lnTo>
                  <a:lnTo>
                    <a:pt x="2177383" y="3841731"/>
                  </a:lnTo>
                  <a:lnTo>
                    <a:pt x="2165941" y="3851532"/>
                  </a:lnTo>
                  <a:lnTo>
                    <a:pt x="2154486" y="3861332"/>
                  </a:lnTo>
                  <a:lnTo>
                    <a:pt x="2143028" y="3871132"/>
                  </a:lnTo>
                  <a:lnTo>
                    <a:pt x="2131581" y="3880933"/>
                  </a:lnTo>
                  <a:lnTo>
                    <a:pt x="2120138" y="3890733"/>
                  </a:lnTo>
                  <a:lnTo>
                    <a:pt x="2108724" y="3900533"/>
                  </a:lnTo>
                  <a:lnTo>
                    <a:pt x="2097324" y="3910334"/>
                  </a:lnTo>
                  <a:lnTo>
                    <a:pt x="2085966" y="3920134"/>
                  </a:lnTo>
                  <a:lnTo>
                    <a:pt x="2074637" y="3929934"/>
                  </a:lnTo>
                  <a:lnTo>
                    <a:pt x="2063358" y="3939735"/>
                  </a:lnTo>
                  <a:lnTo>
                    <a:pt x="2052127" y="3949535"/>
                  </a:lnTo>
                  <a:lnTo>
                    <a:pt x="2040946" y="3959335"/>
                  </a:lnTo>
                  <a:lnTo>
                    <a:pt x="2029840" y="3969136"/>
                  </a:lnTo>
                  <a:lnTo>
                    <a:pt x="2018778" y="3978936"/>
                  </a:lnTo>
                  <a:lnTo>
                    <a:pt x="2007819" y="3988736"/>
                  </a:lnTo>
                  <a:lnTo>
                    <a:pt x="1996894" y="3998537"/>
                  </a:lnTo>
                  <a:lnTo>
                    <a:pt x="1986106" y="4008337"/>
                  </a:lnTo>
                  <a:lnTo>
                    <a:pt x="1975338" y="4018137"/>
                  </a:lnTo>
                  <a:lnTo>
                    <a:pt x="1964741" y="4027938"/>
                  </a:lnTo>
                  <a:lnTo>
                    <a:pt x="1954169" y="4037738"/>
                  </a:lnTo>
                  <a:lnTo>
                    <a:pt x="1943759" y="4047538"/>
                  </a:lnTo>
                  <a:lnTo>
                    <a:pt x="1933402" y="4057339"/>
                  </a:lnTo>
                  <a:lnTo>
                    <a:pt x="1923194" y="4067139"/>
                  </a:lnTo>
                  <a:lnTo>
                    <a:pt x="1913069" y="4076939"/>
                  </a:lnTo>
                  <a:lnTo>
                    <a:pt x="1903076" y="4086740"/>
                  </a:lnTo>
                  <a:lnTo>
                    <a:pt x="1893199" y="4096540"/>
                  </a:lnTo>
                  <a:lnTo>
                    <a:pt x="1883432" y="4106340"/>
                  </a:lnTo>
                  <a:lnTo>
                    <a:pt x="1873817" y="4116141"/>
                  </a:lnTo>
                  <a:lnTo>
                    <a:pt x="1864287" y="4125941"/>
                  </a:lnTo>
                  <a:lnTo>
                    <a:pt x="1854946" y="4135741"/>
                  </a:lnTo>
                  <a:lnTo>
                    <a:pt x="1845662" y="4145542"/>
                  </a:lnTo>
                  <a:lnTo>
                    <a:pt x="1836606" y="4155342"/>
                  </a:lnTo>
                  <a:lnTo>
                    <a:pt x="1827583" y="4165142"/>
                  </a:lnTo>
                  <a:lnTo>
                    <a:pt x="1818814" y="4174943"/>
                  </a:lnTo>
                  <a:lnTo>
                    <a:pt x="1810086" y="4184743"/>
                  </a:lnTo>
                  <a:lnTo>
                    <a:pt x="1801585" y="4194543"/>
                  </a:lnTo>
                  <a:lnTo>
                    <a:pt x="1793159" y="4204344"/>
                  </a:lnTo>
                  <a:lnTo>
                    <a:pt x="1784930" y="4214144"/>
                  </a:lnTo>
                  <a:lnTo>
                    <a:pt x="1776812" y="4223944"/>
                  </a:lnTo>
                  <a:lnTo>
                    <a:pt x="1768857" y="4233745"/>
                  </a:lnTo>
                  <a:lnTo>
                    <a:pt x="1761050" y="4243545"/>
                  </a:lnTo>
                  <a:lnTo>
                    <a:pt x="1753374" y="4253345"/>
                  </a:lnTo>
                  <a:lnTo>
                    <a:pt x="1745881" y="4263146"/>
                  </a:lnTo>
                  <a:lnTo>
                    <a:pt x="1738483" y="4272946"/>
                  </a:lnTo>
                  <a:lnTo>
                    <a:pt x="1731305" y="4282746"/>
                  </a:lnTo>
                  <a:lnTo>
                    <a:pt x="1724186" y="4292547"/>
                  </a:lnTo>
                  <a:lnTo>
                    <a:pt x="1717322" y="4302347"/>
                  </a:lnTo>
                  <a:lnTo>
                    <a:pt x="1710494" y="4312147"/>
                  </a:lnTo>
                  <a:lnTo>
                    <a:pt x="1703932" y="4321948"/>
                  </a:lnTo>
                  <a:lnTo>
                    <a:pt x="1697417" y="4331748"/>
                  </a:lnTo>
                  <a:lnTo>
                    <a:pt x="1691131" y="4341548"/>
                  </a:lnTo>
                  <a:lnTo>
                    <a:pt x="1684925" y="4351349"/>
                  </a:lnTo>
                  <a:lnTo>
                    <a:pt x="1678911" y="4361149"/>
                  </a:lnTo>
                  <a:lnTo>
                    <a:pt x="1673011" y="4370949"/>
                  </a:lnTo>
                  <a:lnTo>
                    <a:pt x="1667266" y="4380750"/>
                  </a:lnTo>
                  <a:lnTo>
                    <a:pt x="1661667" y="4390550"/>
                  </a:lnTo>
                  <a:lnTo>
                    <a:pt x="1656186" y="4400350"/>
                  </a:lnTo>
                  <a:lnTo>
                    <a:pt x="1650882" y="4410151"/>
                  </a:lnTo>
                  <a:lnTo>
                    <a:pt x="1645662" y="4419951"/>
                  </a:lnTo>
                  <a:lnTo>
                    <a:pt x="1640647" y="4429751"/>
                  </a:lnTo>
                  <a:lnTo>
                    <a:pt x="1635681" y="4439552"/>
                  </a:lnTo>
                  <a:lnTo>
                    <a:pt x="1630947" y="4449352"/>
                  </a:lnTo>
                  <a:lnTo>
                    <a:pt x="1626244" y="4459152"/>
                  </a:lnTo>
                  <a:lnTo>
                    <a:pt x="1621769" y="4468953"/>
                  </a:lnTo>
                  <a:lnTo>
                    <a:pt x="1617339" y="4478753"/>
                  </a:lnTo>
                  <a:lnTo>
                    <a:pt x="1613100" y="4488553"/>
                  </a:lnTo>
                  <a:lnTo>
                    <a:pt x="1608933" y="4498354"/>
                  </a:lnTo>
                  <a:lnTo>
                    <a:pt x="1604922" y="4508154"/>
                  </a:lnTo>
                  <a:lnTo>
                    <a:pt x="1601010" y="4517954"/>
                  </a:lnTo>
                  <a:lnTo>
                    <a:pt x="1597221" y="4527755"/>
                  </a:lnTo>
                  <a:lnTo>
                    <a:pt x="1593555" y="4537555"/>
                  </a:lnTo>
                  <a:lnTo>
                    <a:pt x="1589980" y="4547355"/>
                  </a:lnTo>
                  <a:lnTo>
                    <a:pt x="1586550" y="4557156"/>
                  </a:lnTo>
                  <a:lnTo>
                    <a:pt x="1583182" y="4566956"/>
                  </a:lnTo>
                  <a:lnTo>
                    <a:pt x="1579978" y="4576756"/>
                  </a:lnTo>
                  <a:lnTo>
                    <a:pt x="1576809" y="4586557"/>
                  </a:lnTo>
                  <a:lnTo>
                    <a:pt x="1573822" y="4596357"/>
                  </a:lnTo>
                  <a:lnTo>
                    <a:pt x="1570859" y="4606157"/>
                  </a:lnTo>
                  <a:lnTo>
                    <a:pt x="1568065" y="4615958"/>
                  </a:lnTo>
                  <a:lnTo>
                    <a:pt x="1565307" y="4625758"/>
                  </a:lnTo>
                  <a:lnTo>
                    <a:pt x="1562688" y="4635558"/>
                  </a:lnTo>
                  <a:lnTo>
                    <a:pt x="1560125" y="4645359"/>
                  </a:lnTo>
                  <a:lnTo>
                    <a:pt x="1557674" y="4655159"/>
                  </a:lnTo>
                  <a:lnTo>
                    <a:pt x="1555296" y="4664959"/>
                  </a:lnTo>
                  <a:lnTo>
                    <a:pt x="1553005" y="4674760"/>
                  </a:lnTo>
                  <a:lnTo>
                    <a:pt x="1550804" y="4684560"/>
                  </a:lnTo>
                  <a:lnTo>
                    <a:pt x="1548665" y="4694360"/>
                  </a:lnTo>
                  <a:lnTo>
                    <a:pt x="1546629" y="4704161"/>
                  </a:lnTo>
                  <a:lnTo>
                    <a:pt x="1544635" y="4713961"/>
                  </a:lnTo>
                  <a:lnTo>
                    <a:pt x="1542757" y="4723761"/>
                  </a:lnTo>
                  <a:lnTo>
                    <a:pt x="1540901" y="4733562"/>
                  </a:lnTo>
                  <a:lnTo>
                    <a:pt x="1539170" y="4743362"/>
                  </a:lnTo>
                  <a:lnTo>
                    <a:pt x="1537456" y="4753162"/>
                  </a:lnTo>
                  <a:lnTo>
                    <a:pt x="1535852" y="4762963"/>
                  </a:lnTo>
                  <a:lnTo>
                    <a:pt x="1534275" y="4772763"/>
                  </a:lnTo>
                  <a:lnTo>
                    <a:pt x="1532788" y="4782563"/>
                  </a:lnTo>
                  <a:lnTo>
                    <a:pt x="1531339" y="4792364"/>
                  </a:lnTo>
                  <a:lnTo>
                    <a:pt x="1529962" y="4802164"/>
                  </a:lnTo>
                  <a:lnTo>
                    <a:pt x="1528634" y="4811964"/>
                  </a:lnTo>
                  <a:lnTo>
                    <a:pt x="1527359" y="4821765"/>
                  </a:lnTo>
                  <a:lnTo>
                    <a:pt x="1526144" y="4831565"/>
                  </a:lnTo>
                  <a:lnTo>
                    <a:pt x="1524966" y="4841365"/>
                  </a:lnTo>
                  <a:lnTo>
                    <a:pt x="1523855" y="4851166"/>
                  </a:lnTo>
                  <a:lnTo>
                    <a:pt x="1522769" y="4860966"/>
                  </a:lnTo>
                  <a:lnTo>
                    <a:pt x="1521756" y="4870766"/>
                  </a:lnTo>
                  <a:lnTo>
                    <a:pt x="1520754" y="4880567"/>
                  </a:lnTo>
                  <a:lnTo>
                    <a:pt x="1519831" y="4890367"/>
                  </a:lnTo>
                  <a:lnTo>
                    <a:pt x="1518918" y="4900167"/>
                  </a:lnTo>
                  <a:lnTo>
                    <a:pt x="1518071" y="4909968"/>
                  </a:lnTo>
                  <a:lnTo>
                    <a:pt x="1517240" y="4919768"/>
                  </a:lnTo>
                  <a:lnTo>
                    <a:pt x="1516462" y="4929568"/>
                  </a:lnTo>
                  <a:lnTo>
                    <a:pt x="1515708" y="4939369"/>
                  </a:lnTo>
                  <a:lnTo>
                    <a:pt x="1514995" y="4949169"/>
                  </a:lnTo>
                  <a:lnTo>
                    <a:pt x="1514311" y="4958969"/>
                  </a:lnTo>
                  <a:lnTo>
                    <a:pt x="1513658" y="4968770"/>
                  </a:lnTo>
                  <a:lnTo>
                    <a:pt x="1513039" y="4978570"/>
                  </a:lnTo>
                  <a:lnTo>
                    <a:pt x="1512441" y="4988370"/>
                  </a:lnTo>
                  <a:lnTo>
                    <a:pt x="1511882" y="4998171"/>
                  </a:lnTo>
                  <a:lnTo>
                    <a:pt x="151133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837834"/>
              <a:ext cx="0" cy="126254"/>
            </a:xfrm>
            <a:custGeom>
              <a:avLst/>
              <a:pathLst>
                <a:path w="0" h="126254">
                  <a:moveTo>
                    <a:pt x="0" y="1262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488037"/>
              <a:ext cx="0" cy="80020"/>
            </a:xfrm>
            <a:custGeom>
              <a:avLst/>
              <a:pathLst>
                <a:path w="0" h="80020">
                  <a:moveTo>
                    <a:pt x="0" y="0"/>
                  </a:moveTo>
                  <a:lnTo>
                    <a:pt x="0" y="800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2964088"/>
              <a:ext cx="333721" cy="1523948"/>
            </a:xfrm>
            <a:custGeom>
              <a:avLst/>
              <a:pathLst>
                <a:path w="333721" h="1523948">
                  <a:moveTo>
                    <a:pt x="0" y="0"/>
                  </a:moveTo>
                  <a:lnTo>
                    <a:pt x="0" y="1523948"/>
                  </a:lnTo>
                  <a:lnTo>
                    <a:pt x="333721" y="1523948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3285949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421673" y="2752030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99991" y="3268428"/>
              <a:ext cx="35042" cy="35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454108" y="2901961"/>
              <a:ext cx="124254" cy="1242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04386" y="4448128"/>
              <a:ext cx="79817" cy="79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43899" y="4506092"/>
              <a:ext cx="123930" cy="123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2448133" y="633281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448133" y="588825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448133" y="544369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448133" y="499913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503125" y="455457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503125" y="41100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03125" y="366545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503125" y="322089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503125" y="277633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2880411" y="63925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880411" y="59479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880411" y="5503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880411" y="50588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80411" y="4614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80411" y="41697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80411" y="37251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32806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28360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06490" y="233053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7179089" y="26822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79089" y="287711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79089" y="307196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389908" y="261515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389908" y="281000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389908" y="3004851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106490" y="3389842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6" name="pt46"/>
            <p:cNvSpPr/>
            <p:nvPr/>
          </p:nvSpPr>
          <p:spPr>
            <a:xfrm>
              <a:off x="7151839" y="3662705"/>
              <a:ext cx="122475" cy="1224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208577" y="391429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51839" y="4052404"/>
              <a:ext cx="122475" cy="1224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128337" y="4232913"/>
              <a:ext cx="169479" cy="1694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408231" y="3668393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408231" y="385907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408231" y="405809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08231" y="426009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106490" y="459790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5" name="pt55"/>
            <p:cNvSpPr/>
            <p:nvPr/>
          </p:nvSpPr>
          <p:spPr>
            <a:xfrm>
              <a:off x="7179089" y="4929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9908" y="489157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924695" y="619487"/>
              <a:ext cx="760263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SDHD,Breast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5532" y="5007971"/>
                  </a:moveTo>
                  <a:lnTo>
                    <a:pt x="815316" y="4998171"/>
                  </a:lnTo>
                  <a:lnTo>
                    <a:pt x="815086" y="4988370"/>
                  </a:lnTo>
                  <a:lnTo>
                    <a:pt x="814849" y="4978570"/>
                  </a:lnTo>
                  <a:lnTo>
                    <a:pt x="814593" y="4968770"/>
                  </a:lnTo>
                  <a:lnTo>
                    <a:pt x="814333" y="4958969"/>
                  </a:lnTo>
                  <a:lnTo>
                    <a:pt x="814048" y="4949169"/>
                  </a:lnTo>
                  <a:lnTo>
                    <a:pt x="813757" y="4939369"/>
                  </a:lnTo>
                  <a:lnTo>
                    <a:pt x="813446" y="4929568"/>
                  </a:lnTo>
                  <a:lnTo>
                    <a:pt x="813122" y="4919768"/>
                  </a:lnTo>
                  <a:lnTo>
                    <a:pt x="812782" y="4909968"/>
                  </a:lnTo>
                  <a:lnTo>
                    <a:pt x="812423" y="4900167"/>
                  </a:lnTo>
                  <a:lnTo>
                    <a:pt x="812051" y="4890367"/>
                  </a:lnTo>
                  <a:lnTo>
                    <a:pt x="811654" y="4880567"/>
                  </a:lnTo>
                  <a:lnTo>
                    <a:pt x="811248" y="4870766"/>
                  </a:lnTo>
                  <a:lnTo>
                    <a:pt x="810809" y="4860966"/>
                  </a:lnTo>
                  <a:lnTo>
                    <a:pt x="810362" y="4851166"/>
                  </a:lnTo>
                  <a:lnTo>
                    <a:pt x="809883" y="4841365"/>
                  </a:lnTo>
                  <a:lnTo>
                    <a:pt x="809389" y="4831565"/>
                  </a:lnTo>
                  <a:lnTo>
                    <a:pt x="808869" y="4821765"/>
                  </a:lnTo>
                  <a:lnTo>
                    <a:pt x="808325" y="4811964"/>
                  </a:lnTo>
                  <a:lnTo>
                    <a:pt x="807761" y="4802164"/>
                  </a:lnTo>
                  <a:lnTo>
                    <a:pt x="807163" y="4792364"/>
                  </a:lnTo>
                  <a:lnTo>
                    <a:pt x="806552" y="4782563"/>
                  </a:lnTo>
                  <a:lnTo>
                    <a:pt x="805895" y="4772763"/>
                  </a:lnTo>
                  <a:lnTo>
                    <a:pt x="805229" y="4762963"/>
                  </a:lnTo>
                  <a:lnTo>
                    <a:pt x="804516" y="4753162"/>
                  </a:lnTo>
                  <a:lnTo>
                    <a:pt x="803786" y="4743362"/>
                  </a:lnTo>
                  <a:lnTo>
                    <a:pt x="803016" y="4733562"/>
                  </a:lnTo>
                  <a:lnTo>
                    <a:pt x="802218" y="4723761"/>
                  </a:lnTo>
                  <a:lnTo>
                    <a:pt x="801389" y="4713961"/>
                  </a:lnTo>
                  <a:lnTo>
                    <a:pt x="800518" y="4704161"/>
                  </a:lnTo>
                  <a:lnTo>
                    <a:pt x="799626" y="4694360"/>
                  </a:lnTo>
                  <a:lnTo>
                    <a:pt x="798677" y="4684560"/>
                  </a:lnTo>
                  <a:lnTo>
                    <a:pt x="797714" y="4674760"/>
                  </a:lnTo>
                  <a:lnTo>
                    <a:pt x="796686" y="4664959"/>
                  </a:lnTo>
                  <a:lnTo>
                    <a:pt x="795640" y="4655159"/>
                  </a:lnTo>
                  <a:lnTo>
                    <a:pt x="794538" y="4645359"/>
                  </a:lnTo>
                  <a:lnTo>
                    <a:pt x="793402" y="4635558"/>
                  </a:lnTo>
                  <a:lnTo>
                    <a:pt x="792224" y="4625758"/>
                  </a:lnTo>
                  <a:lnTo>
                    <a:pt x="790993" y="4615958"/>
                  </a:lnTo>
                  <a:lnTo>
                    <a:pt x="789733" y="4606157"/>
                  </a:lnTo>
                  <a:lnTo>
                    <a:pt x="788402" y="4596357"/>
                  </a:lnTo>
                  <a:lnTo>
                    <a:pt x="787056" y="4586557"/>
                  </a:lnTo>
                  <a:lnTo>
                    <a:pt x="785622" y="4576756"/>
                  </a:lnTo>
                  <a:lnTo>
                    <a:pt x="784168" y="4566956"/>
                  </a:lnTo>
                  <a:lnTo>
                    <a:pt x="782641" y="4557156"/>
                  </a:lnTo>
                  <a:lnTo>
                    <a:pt x="781075" y="4547355"/>
                  </a:lnTo>
                  <a:lnTo>
                    <a:pt x="779452" y="4537555"/>
                  </a:lnTo>
                  <a:lnTo>
                    <a:pt x="777768" y="4527755"/>
                  </a:lnTo>
                  <a:lnTo>
                    <a:pt x="776044" y="4517954"/>
                  </a:lnTo>
                  <a:lnTo>
                    <a:pt x="774237" y="4508154"/>
                  </a:lnTo>
                  <a:lnTo>
                    <a:pt x="772408" y="4498354"/>
                  </a:lnTo>
                  <a:lnTo>
                    <a:pt x="770473" y="4488553"/>
                  </a:lnTo>
                  <a:lnTo>
                    <a:pt x="768517" y="4478753"/>
                  </a:lnTo>
                  <a:lnTo>
                    <a:pt x="766467" y="4468953"/>
                  </a:lnTo>
                  <a:lnTo>
                    <a:pt x="764375" y="4459152"/>
                  </a:lnTo>
                  <a:lnTo>
                    <a:pt x="762209" y="4449352"/>
                  </a:lnTo>
                  <a:lnTo>
                    <a:pt x="759977" y="4439552"/>
                  </a:lnTo>
                  <a:lnTo>
                    <a:pt x="757691" y="4429751"/>
                  </a:lnTo>
                  <a:lnTo>
                    <a:pt x="755314" y="4419951"/>
                  </a:lnTo>
                  <a:lnTo>
                    <a:pt x="752905" y="4410151"/>
                  </a:lnTo>
                  <a:lnTo>
                    <a:pt x="750378" y="4400350"/>
                  </a:lnTo>
                  <a:lnTo>
                    <a:pt x="747826" y="4390550"/>
                  </a:lnTo>
                  <a:lnTo>
                    <a:pt x="745160" y="4380750"/>
                  </a:lnTo>
                  <a:lnTo>
                    <a:pt x="742452" y="4370949"/>
                  </a:lnTo>
                  <a:lnTo>
                    <a:pt x="739652" y="4361149"/>
                  </a:lnTo>
                  <a:lnTo>
                    <a:pt x="736784" y="4351349"/>
                  </a:lnTo>
                  <a:lnTo>
                    <a:pt x="733849" y="4341548"/>
                  </a:lnTo>
                  <a:lnTo>
                    <a:pt x="730816" y="4331748"/>
                  </a:lnTo>
                  <a:lnTo>
                    <a:pt x="727742" y="4321948"/>
                  </a:lnTo>
                  <a:lnTo>
                    <a:pt x="724542" y="4312147"/>
                  </a:lnTo>
                  <a:lnTo>
                    <a:pt x="721314" y="4302347"/>
                  </a:lnTo>
                  <a:lnTo>
                    <a:pt x="717955" y="4292547"/>
                  </a:lnTo>
                  <a:lnTo>
                    <a:pt x="714556" y="4282746"/>
                  </a:lnTo>
                  <a:lnTo>
                    <a:pt x="711050" y="4272946"/>
                  </a:lnTo>
                  <a:lnTo>
                    <a:pt x="707476" y="4263146"/>
                  </a:lnTo>
                  <a:lnTo>
                    <a:pt x="703823" y="4253345"/>
                  </a:lnTo>
                  <a:lnTo>
                    <a:pt x="700072" y="4243545"/>
                  </a:lnTo>
                  <a:lnTo>
                    <a:pt x="696270" y="4233745"/>
                  </a:lnTo>
                  <a:lnTo>
                    <a:pt x="692341" y="4223944"/>
                  </a:lnTo>
                  <a:lnTo>
                    <a:pt x="688383" y="4214144"/>
                  </a:lnTo>
                  <a:lnTo>
                    <a:pt x="684279" y="4204344"/>
                  </a:lnTo>
                  <a:lnTo>
                    <a:pt x="680141" y="4194543"/>
                  </a:lnTo>
                  <a:lnTo>
                    <a:pt x="675885" y="4184743"/>
                  </a:lnTo>
                  <a:lnTo>
                    <a:pt x="671566" y="4174943"/>
                  </a:lnTo>
                  <a:lnTo>
                    <a:pt x="667159" y="4165142"/>
                  </a:lnTo>
                  <a:lnTo>
                    <a:pt x="662658" y="4155342"/>
                  </a:lnTo>
                  <a:lnTo>
                    <a:pt x="658099" y="4145542"/>
                  </a:lnTo>
                  <a:lnTo>
                    <a:pt x="653419" y="4135741"/>
                  </a:lnTo>
                  <a:lnTo>
                    <a:pt x="648708" y="4125941"/>
                  </a:lnTo>
                  <a:lnTo>
                    <a:pt x="643849" y="4116141"/>
                  </a:lnTo>
                  <a:lnTo>
                    <a:pt x="638960" y="4106340"/>
                  </a:lnTo>
                  <a:lnTo>
                    <a:pt x="633951" y="4096540"/>
                  </a:lnTo>
                  <a:lnTo>
                    <a:pt x="628885" y="4086740"/>
                  </a:lnTo>
                  <a:lnTo>
                    <a:pt x="623728" y="4076939"/>
                  </a:lnTo>
                  <a:lnTo>
                    <a:pt x="618488" y="4067139"/>
                  </a:lnTo>
                  <a:lnTo>
                    <a:pt x="613186" y="4057339"/>
                  </a:lnTo>
                  <a:lnTo>
                    <a:pt x="607775" y="4047538"/>
                  </a:lnTo>
                  <a:lnTo>
                    <a:pt x="602330" y="4037738"/>
                  </a:lnTo>
                  <a:lnTo>
                    <a:pt x="596751" y="4027938"/>
                  </a:lnTo>
                  <a:lnTo>
                    <a:pt x="591147" y="4018137"/>
                  </a:lnTo>
                  <a:lnTo>
                    <a:pt x="585425" y="4008337"/>
                  </a:lnTo>
                  <a:lnTo>
                    <a:pt x="579658" y="3998537"/>
                  </a:lnTo>
                  <a:lnTo>
                    <a:pt x="573803" y="3988736"/>
                  </a:lnTo>
                  <a:lnTo>
                    <a:pt x="567881" y="3978936"/>
                  </a:lnTo>
                  <a:lnTo>
                    <a:pt x="561896" y="3969136"/>
                  </a:lnTo>
                  <a:lnTo>
                    <a:pt x="555823" y="3959335"/>
                  </a:lnTo>
                  <a:lnTo>
                    <a:pt x="549714" y="3949535"/>
                  </a:lnTo>
                  <a:lnTo>
                    <a:pt x="543497" y="3939735"/>
                  </a:lnTo>
                  <a:lnTo>
                    <a:pt x="537257" y="3929934"/>
                  </a:lnTo>
                  <a:lnTo>
                    <a:pt x="530914" y="3920134"/>
                  </a:lnTo>
                  <a:lnTo>
                    <a:pt x="524540" y="3910334"/>
                  </a:lnTo>
                  <a:lnTo>
                    <a:pt x="518087" y="3900533"/>
                  </a:lnTo>
                  <a:lnTo>
                    <a:pt x="511586" y="3890733"/>
                  </a:lnTo>
                  <a:lnTo>
                    <a:pt x="505030" y="3880933"/>
                  </a:lnTo>
                  <a:lnTo>
                    <a:pt x="498410" y="3871132"/>
                  </a:lnTo>
                  <a:lnTo>
                    <a:pt x="491758" y="3861332"/>
                  </a:lnTo>
                  <a:lnTo>
                    <a:pt x="485028" y="3851532"/>
                  </a:lnTo>
                  <a:lnTo>
                    <a:pt x="478281" y="3841731"/>
                  </a:lnTo>
                  <a:lnTo>
                    <a:pt x="471455" y="3831931"/>
                  </a:lnTo>
                  <a:lnTo>
                    <a:pt x="464610" y="3822131"/>
                  </a:lnTo>
                  <a:lnTo>
                    <a:pt x="457708" y="3812330"/>
                  </a:lnTo>
                  <a:lnTo>
                    <a:pt x="450776" y="3802530"/>
                  </a:lnTo>
                  <a:lnTo>
                    <a:pt x="443805" y="3792729"/>
                  </a:lnTo>
                  <a:lnTo>
                    <a:pt x="436796" y="3782929"/>
                  </a:lnTo>
                  <a:lnTo>
                    <a:pt x="429765" y="3773129"/>
                  </a:lnTo>
                  <a:lnTo>
                    <a:pt x="422689" y="3763328"/>
                  </a:lnTo>
                  <a:lnTo>
                    <a:pt x="415604" y="3753528"/>
                  </a:lnTo>
                  <a:lnTo>
                    <a:pt x="408475" y="3743728"/>
                  </a:lnTo>
                  <a:lnTo>
                    <a:pt x="401338" y="3733927"/>
                  </a:lnTo>
                  <a:lnTo>
                    <a:pt x="394173" y="3724127"/>
                  </a:lnTo>
                  <a:lnTo>
                    <a:pt x="386997" y="3714327"/>
                  </a:lnTo>
                  <a:lnTo>
                    <a:pt x="379804" y="3704526"/>
                  </a:lnTo>
                  <a:lnTo>
                    <a:pt x="372600" y="3694726"/>
                  </a:lnTo>
                  <a:lnTo>
                    <a:pt x="365388" y="3684926"/>
                  </a:lnTo>
                  <a:lnTo>
                    <a:pt x="358169" y="3675125"/>
                  </a:lnTo>
                  <a:lnTo>
                    <a:pt x="350948" y="3665325"/>
                  </a:lnTo>
                  <a:lnTo>
                    <a:pt x="343727" y="3655525"/>
                  </a:lnTo>
                  <a:lnTo>
                    <a:pt x="336507" y="3645724"/>
                  </a:lnTo>
                  <a:lnTo>
                    <a:pt x="329294" y="3635924"/>
                  </a:lnTo>
                  <a:lnTo>
                    <a:pt x="322089" y="3626124"/>
                  </a:lnTo>
                  <a:lnTo>
                    <a:pt x="314895" y="3616323"/>
                  </a:lnTo>
                  <a:lnTo>
                    <a:pt x="307716" y="3606523"/>
                  </a:lnTo>
                  <a:lnTo>
                    <a:pt x="300550" y="3596723"/>
                  </a:lnTo>
                  <a:lnTo>
                    <a:pt x="293412" y="3586922"/>
                  </a:lnTo>
                  <a:lnTo>
                    <a:pt x="286284" y="3577122"/>
                  </a:lnTo>
                  <a:lnTo>
                    <a:pt x="279200" y="3567322"/>
                  </a:lnTo>
                  <a:lnTo>
                    <a:pt x="272126" y="3557521"/>
                  </a:lnTo>
                  <a:lnTo>
                    <a:pt x="265102" y="3547721"/>
                  </a:lnTo>
                  <a:lnTo>
                    <a:pt x="258099" y="3537921"/>
                  </a:lnTo>
                  <a:lnTo>
                    <a:pt x="251142" y="3528120"/>
                  </a:lnTo>
                  <a:lnTo>
                    <a:pt x="244224" y="3518320"/>
                  </a:lnTo>
                  <a:lnTo>
                    <a:pt x="237344" y="3508520"/>
                  </a:lnTo>
                  <a:lnTo>
                    <a:pt x="230524" y="3498719"/>
                  </a:lnTo>
                  <a:lnTo>
                    <a:pt x="223731" y="3488919"/>
                  </a:lnTo>
                  <a:lnTo>
                    <a:pt x="217022" y="3479119"/>
                  </a:lnTo>
                  <a:lnTo>
                    <a:pt x="210333" y="3469318"/>
                  </a:lnTo>
                  <a:lnTo>
                    <a:pt x="203742" y="3459518"/>
                  </a:lnTo>
                  <a:lnTo>
                    <a:pt x="197181" y="3449718"/>
                  </a:lnTo>
                  <a:lnTo>
                    <a:pt x="190705" y="3439917"/>
                  </a:lnTo>
                  <a:lnTo>
                    <a:pt x="184286" y="3430117"/>
                  </a:lnTo>
                  <a:lnTo>
                    <a:pt x="177936" y="3420317"/>
                  </a:lnTo>
                  <a:lnTo>
                    <a:pt x="171672" y="3410516"/>
                  </a:lnTo>
                  <a:lnTo>
                    <a:pt x="165455" y="3400716"/>
                  </a:lnTo>
                  <a:lnTo>
                    <a:pt x="159359" y="3390916"/>
                  </a:lnTo>
                  <a:lnTo>
                    <a:pt x="153291" y="3381115"/>
                  </a:lnTo>
                  <a:lnTo>
                    <a:pt x="147371" y="3371315"/>
                  </a:lnTo>
                  <a:lnTo>
                    <a:pt x="141486" y="3361515"/>
                  </a:lnTo>
                  <a:lnTo>
                    <a:pt x="135728" y="3351714"/>
                  </a:lnTo>
                  <a:lnTo>
                    <a:pt x="130039" y="3341914"/>
                  </a:lnTo>
                  <a:lnTo>
                    <a:pt x="124451" y="3332114"/>
                  </a:lnTo>
                  <a:lnTo>
                    <a:pt x="118970" y="3322313"/>
                  </a:lnTo>
                  <a:lnTo>
                    <a:pt x="113560" y="3312513"/>
                  </a:lnTo>
                  <a:lnTo>
                    <a:pt x="108298" y="3302713"/>
                  </a:lnTo>
                  <a:lnTo>
                    <a:pt x="103074" y="3292912"/>
                  </a:lnTo>
                  <a:lnTo>
                    <a:pt x="98043" y="3283112"/>
                  </a:lnTo>
                  <a:lnTo>
                    <a:pt x="93049" y="3273312"/>
                  </a:lnTo>
                  <a:lnTo>
                    <a:pt x="88222" y="3263511"/>
                  </a:lnTo>
                  <a:lnTo>
                    <a:pt x="83471" y="3253711"/>
                  </a:lnTo>
                  <a:lnTo>
                    <a:pt x="78853" y="3243911"/>
                  </a:lnTo>
                  <a:lnTo>
                    <a:pt x="74355" y="3234110"/>
                  </a:lnTo>
                  <a:lnTo>
                    <a:pt x="69952" y="3224310"/>
                  </a:lnTo>
                  <a:lnTo>
                    <a:pt x="65715" y="3214510"/>
                  </a:lnTo>
                  <a:lnTo>
                    <a:pt x="61534" y="3204709"/>
                  </a:lnTo>
                  <a:lnTo>
                    <a:pt x="57566" y="3194909"/>
                  </a:lnTo>
                  <a:lnTo>
                    <a:pt x="53643" y="3185109"/>
                  </a:lnTo>
                  <a:lnTo>
                    <a:pt x="49922" y="3175308"/>
                  </a:lnTo>
                  <a:lnTo>
                    <a:pt x="46278" y="3165508"/>
                  </a:lnTo>
                  <a:lnTo>
                    <a:pt x="42794" y="3155708"/>
                  </a:lnTo>
                  <a:lnTo>
                    <a:pt x="39434" y="3145907"/>
                  </a:lnTo>
                  <a:lnTo>
                    <a:pt x="36192" y="3136107"/>
                  </a:lnTo>
                  <a:lnTo>
                    <a:pt x="33123" y="3126307"/>
                  </a:lnTo>
                  <a:lnTo>
                    <a:pt x="30125" y="3116506"/>
                  </a:lnTo>
                  <a:lnTo>
                    <a:pt x="27350" y="3106706"/>
                  </a:lnTo>
                  <a:lnTo>
                    <a:pt x="24623" y="3096906"/>
                  </a:lnTo>
                  <a:lnTo>
                    <a:pt x="22124" y="3087105"/>
                  </a:lnTo>
                  <a:lnTo>
                    <a:pt x="19695" y="3077305"/>
                  </a:lnTo>
                  <a:lnTo>
                    <a:pt x="17447" y="3067505"/>
                  </a:lnTo>
                  <a:lnTo>
                    <a:pt x="15319" y="3057704"/>
                  </a:lnTo>
                  <a:lnTo>
                    <a:pt x="13324" y="3047904"/>
                  </a:lnTo>
                  <a:lnTo>
                    <a:pt x="11497" y="3038104"/>
                  </a:lnTo>
                  <a:lnTo>
                    <a:pt x="9754" y="3028303"/>
                  </a:lnTo>
                  <a:lnTo>
                    <a:pt x="8228" y="3018503"/>
                  </a:lnTo>
                  <a:lnTo>
                    <a:pt x="6749" y="3008703"/>
                  </a:lnTo>
                  <a:lnTo>
                    <a:pt x="5510" y="2998902"/>
                  </a:lnTo>
                  <a:lnTo>
                    <a:pt x="4329" y="2989102"/>
                  </a:lnTo>
                  <a:lnTo>
                    <a:pt x="3339" y="2979302"/>
                  </a:lnTo>
                  <a:lnTo>
                    <a:pt x="2453" y="2969501"/>
                  </a:lnTo>
                  <a:lnTo>
                    <a:pt x="1708" y="2959701"/>
                  </a:lnTo>
                  <a:lnTo>
                    <a:pt x="1113" y="2949901"/>
                  </a:lnTo>
                  <a:lnTo>
                    <a:pt x="609" y="2940100"/>
                  </a:lnTo>
                  <a:lnTo>
                    <a:pt x="299" y="2930300"/>
                  </a:lnTo>
                  <a:lnTo>
                    <a:pt x="34" y="2920500"/>
                  </a:lnTo>
                  <a:lnTo>
                    <a:pt x="0" y="2910699"/>
                  </a:lnTo>
                  <a:lnTo>
                    <a:pt x="10" y="2900899"/>
                  </a:lnTo>
                  <a:lnTo>
                    <a:pt x="201" y="2891099"/>
                  </a:lnTo>
                  <a:lnTo>
                    <a:pt x="478" y="2881298"/>
                  </a:lnTo>
                  <a:lnTo>
                    <a:pt x="889" y="2871498"/>
                  </a:lnTo>
                  <a:lnTo>
                    <a:pt x="1422" y="2861698"/>
                  </a:lnTo>
                  <a:lnTo>
                    <a:pt x="2044" y="2851897"/>
                  </a:lnTo>
                  <a:lnTo>
                    <a:pt x="2823" y="2842097"/>
                  </a:lnTo>
                  <a:lnTo>
                    <a:pt x="3648" y="2832297"/>
                  </a:lnTo>
                  <a:lnTo>
                    <a:pt x="4660" y="2822496"/>
                  </a:lnTo>
                  <a:lnTo>
                    <a:pt x="5707" y="2812696"/>
                  </a:lnTo>
                  <a:lnTo>
                    <a:pt x="6911" y="2802896"/>
                  </a:lnTo>
                  <a:lnTo>
                    <a:pt x="8174" y="2793095"/>
                  </a:lnTo>
                  <a:lnTo>
                    <a:pt x="9552" y="2783295"/>
                  </a:lnTo>
                  <a:lnTo>
                    <a:pt x="11017" y="2773495"/>
                  </a:lnTo>
                  <a:lnTo>
                    <a:pt x="12557" y="2763694"/>
                  </a:lnTo>
                  <a:lnTo>
                    <a:pt x="14208" y="2753894"/>
                  </a:lnTo>
                  <a:lnTo>
                    <a:pt x="15901" y="2744094"/>
                  </a:lnTo>
                  <a:lnTo>
                    <a:pt x="17721" y="2734293"/>
                  </a:lnTo>
                  <a:lnTo>
                    <a:pt x="19567" y="2724493"/>
                  </a:lnTo>
                  <a:lnTo>
                    <a:pt x="21526" y="2714693"/>
                  </a:lnTo>
                  <a:lnTo>
                    <a:pt x="23520" y="2704892"/>
                  </a:lnTo>
                  <a:lnTo>
                    <a:pt x="25595" y="2695092"/>
                  </a:lnTo>
                  <a:lnTo>
                    <a:pt x="27719" y="2685292"/>
                  </a:lnTo>
                  <a:lnTo>
                    <a:pt x="29895" y="2675491"/>
                  </a:lnTo>
                  <a:lnTo>
                    <a:pt x="32131" y="2665691"/>
                  </a:lnTo>
                  <a:lnTo>
                    <a:pt x="34396" y="2655891"/>
                  </a:lnTo>
                  <a:lnTo>
                    <a:pt x="36727" y="2646090"/>
                  </a:lnTo>
                  <a:lnTo>
                    <a:pt x="39071" y="2636290"/>
                  </a:lnTo>
                  <a:lnTo>
                    <a:pt x="41473" y="2626490"/>
                  </a:lnTo>
                  <a:lnTo>
                    <a:pt x="43888" y="2616689"/>
                  </a:lnTo>
                  <a:lnTo>
                    <a:pt x="46339" y="2606889"/>
                  </a:lnTo>
                  <a:lnTo>
                    <a:pt x="48806" y="2597089"/>
                  </a:lnTo>
                  <a:lnTo>
                    <a:pt x="51292" y="2587288"/>
                  </a:lnTo>
                  <a:lnTo>
                    <a:pt x="53793" y="2577488"/>
                  </a:lnTo>
                  <a:lnTo>
                    <a:pt x="56302" y="2567688"/>
                  </a:lnTo>
                  <a:lnTo>
                    <a:pt x="58819" y="2557887"/>
                  </a:lnTo>
                  <a:lnTo>
                    <a:pt x="61337" y="2548087"/>
                  </a:lnTo>
                  <a:lnTo>
                    <a:pt x="63853" y="2538286"/>
                  </a:lnTo>
                  <a:lnTo>
                    <a:pt x="66366" y="2528486"/>
                  </a:lnTo>
                  <a:lnTo>
                    <a:pt x="68868" y="2518686"/>
                  </a:lnTo>
                  <a:lnTo>
                    <a:pt x="71358" y="2508885"/>
                  </a:lnTo>
                  <a:lnTo>
                    <a:pt x="73834" y="2499085"/>
                  </a:lnTo>
                  <a:lnTo>
                    <a:pt x="76287" y="2489285"/>
                  </a:lnTo>
                  <a:lnTo>
                    <a:pt x="78725" y="2479484"/>
                  </a:lnTo>
                  <a:lnTo>
                    <a:pt x="81125" y="2469684"/>
                  </a:lnTo>
                  <a:lnTo>
                    <a:pt x="83516" y="2459884"/>
                  </a:lnTo>
                  <a:lnTo>
                    <a:pt x="85851" y="2450083"/>
                  </a:lnTo>
                  <a:lnTo>
                    <a:pt x="88174" y="2440283"/>
                  </a:lnTo>
                  <a:lnTo>
                    <a:pt x="90442" y="2430483"/>
                  </a:lnTo>
                  <a:lnTo>
                    <a:pt x="92683" y="2420682"/>
                  </a:lnTo>
                  <a:lnTo>
                    <a:pt x="94878" y="2410882"/>
                  </a:lnTo>
                  <a:lnTo>
                    <a:pt x="97027" y="2401082"/>
                  </a:lnTo>
                  <a:lnTo>
                    <a:pt x="99141" y="2391281"/>
                  </a:lnTo>
                  <a:lnTo>
                    <a:pt x="101190" y="2381481"/>
                  </a:lnTo>
                  <a:lnTo>
                    <a:pt x="103217" y="2371681"/>
                  </a:lnTo>
                  <a:lnTo>
                    <a:pt x="105158" y="2361880"/>
                  </a:lnTo>
                  <a:lnTo>
                    <a:pt x="107081" y="2352080"/>
                  </a:lnTo>
                  <a:lnTo>
                    <a:pt x="108920" y="2342280"/>
                  </a:lnTo>
                  <a:lnTo>
                    <a:pt x="110727" y="2332479"/>
                  </a:lnTo>
                  <a:lnTo>
                    <a:pt x="112467" y="2322679"/>
                  </a:lnTo>
                  <a:lnTo>
                    <a:pt x="114155" y="2312879"/>
                  </a:lnTo>
                  <a:lnTo>
                    <a:pt x="115794" y="2303078"/>
                  </a:lnTo>
                  <a:lnTo>
                    <a:pt x="117361" y="2293278"/>
                  </a:lnTo>
                  <a:lnTo>
                    <a:pt x="118897" y="2283478"/>
                  </a:lnTo>
                  <a:lnTo>
                    <a:pt x="120343" y="2273677"/>
                  </a:lnTo>
                  <a:lnTo>
                    <a:pt x="121769" y="2263877"/>
                  </a:lnTo>
                  <a:lnTo>
                    <a:pt x="123102" y="2254077"/>
                  </a:lnTo>
                  <a:lnTo>
                    <a:pt x="124409" y="2244276"/>
                  </a:lnTo>
                  <a:lnTo>
                    <a:pt x="125644" y="2234476"/>
                  </a:lnTo>
                  <a:lnTo>
                    <a:pt x="126835" y="2224676"/>
                  </a:lnTo>
                  <a:lnTo>
                    <a:pt x="127975" y="2214875"/>
                  </a:lnTo>
                  <a:lnTo>
                    <a:pt x="129056" y="2205075"/>
                  </a:lnTo>
                  <a:lnTo>
                    <a:pt x="130105" y="2195275"/>
                  </a:lnTo>
                  <a:lnTo>
                    <a:pt x="131082" y="2185474"/>
                  </a:lnTo>
                  <a:lnTo>
                    <a:pt x="132043" y="2175674"/>
                  </a:lnTo>
                  <a:lnTo>
                    <a:pt x="132927" y="2165874"/>
                  </a:lnTo>
                  <a:lnTo>
                    <a:pt x="133795" y="2156073"/>
                  </a:lnTo>
                  <a:lnTo>
                    <a:pt x="134608" y="2146273"/>
                  </a:lnTo>
                  <a:lnTo>
                    <a:pt x="135394" y="2136473"/>
                  </a:lnTo>
                  <a:lnTo>
                    <a:pt x="136143" y="2126672"/>
                  </a:lnTo>
                  <a:lnTo>
                    <a:pt x="136858" y="2116872"/>
                  </a:lnTo>
                  <a:lnTo>
                    <a:pt x="137552" y="2107072"/>
                  </a:lnTo>
                  <a:lnTo>
                    <a:pt x="138209" y="2097271"/>
                  </a:lnTo>
                  <a:lnTo>
                    <a:pt x="138858" y="2087471"/>
                  </a:lnTo>
                  <a:lnTo>
                    <a:pt x="139471" y="2077671"/>
                  </a:lnTo>
                  <a:lnTo>
                    <a:pt x="140080" y="2067870"/>
                  </a:lnTo>
                  <a:lnTo>
                    <a:pt x="140668" y="2058070"/>
                  </a:lnTo>
                  <a:lnTo>
                    <a:pt x="141252" y="2048270"/>
                  </a:lnTo>
                  <a:lnTo>
                    <a:pt x="141828" y="2038469"/>
                  </a:lnTo>
                  <a:lnTo>
                    <a:pt x="142403" y="2028669"/>
                  </a:lnTo>
                  <a:lnTo>
                    <a:pt x="142977" y="2018869"/>
                  </a:lnTo>
                  <a:lnTo>
                    <a:pt x="143560" y="2009068"/>
                  </a:lnTo>
                  <a:lnTo>
                    <a:pt x="144145" y="1999268"/>
                  </a:lnTo>
                  <a:lnTo>
                    <a:pt x="144753" y="1989468"/>
                  </a:lnTo>
                  <a:lnTo>
                    <a:pt x="145366" y="1979667"/>
                  </a:lnTo>
                  <a:lnTo>
                    <a:pt x="146010" y="1969867"/>
                  </a:lnTo>
                  <a:lnTo>
                    <a:pt x="146670" y="1960067"/>
                  </a:lnTo>
                  <a:lnTo>
                    <a:pt x="147363" y="1950266"/>
                  </a:lnTo>
                  <a:lnTo>
                    <a:pt x="148087" y="1940466"/>
                  </a:lnTo>
                  <a:lnTo>
                    <a:pt x="148840" y="1930666"/>
                  </a:lnTo>
                  <a:lnTo>
                    <a:pt x="149646" y="1920865"/>
                  </a:lnTo>
                  <a:lnTo>
                    <a:pt x="150473" y="1911065"/>
                  </a:lnTo>
                  <a:lnTo>
                    <a:pt x="151377" y="1901265"/>
                  </a:lnTo>
                  <a:lnTo>
                    <a:pt x="152299" y="1891464"/>
                  </a:lnTo>
                  <a:lnTo>
                    <a:pt x="153310" y="1881664"/>
                  </a:lnTo>
                  <a:lnTo>
                    <a:pt x="154352" y="1871864"/>
                  </a:lnTo>
                  <a:lnTo>
                    <a:pt x="155471" y="1862063"/>
                  </a:lnTo>
                  <a:lnTo>
                    <a:pt x="156649" y="1852263"/>
                  </a:lnTo>
                  <a:lnTo>
                    <a:pt x="157890" y="1842463"/>
                  </a:lnTo>
                  <a:lnTo>
                    <a:pt x="159219" y="1832662"/>
                  </a:lnTo>
                  <a:lnTo>
                    <a:pt x="160591" y="1822862"/>
                  </a:lnTo>
                  <a:lnTo>
                    <a:pt x="162086" y="1813062"/>
                  </a:lnTo>
                  <a:lnTo>
                    <a:pt x="163609" y="1803261"/>
                  </a:lnTo>
                  <a:lnTo>
                    <a:pt x="165274" y="1793461"/>
                  </a:lnTo>
                  <a:lnTo>
                    <a:pt x="166979" y="1783661"/>
                  </a:lnTo>
                  <a:lnTo>
                    <a:pt x="168805" y="1773860"/>
                  </a:lnTo>
                  <a:lnTo>
                    <a:pt x="170705" y="1764060"/>
                  </a:lnTo>
                  <a:lnTo>
                    <a:pt x="172699" y="1754260"/>
                  </a:lnTo>
                  <a:lnTo>
                    <a:pt x="174805" y="1744459"/>
                  </a:lnTo>
                  <a:lnTo>
                    <a:pt x="176975" y="1734659"/>
                  </a:lnTo>
                  <a:lnTo>
                    <a:pt x="179295" y="1724859"/>
                  </a:lnTo>
                  <a:lnTo>
                    <a:pt x="181650" y="1715058"/>
                  </a:lnTo>
                  <a:lnTo>
                    <a:pt x="184191" y="1705258"/>
                  </a:lnTo>
                  <a:lnTo>
                    <a:pt x="186771" y="1695458"/>
                  </a:lnTo>
                  <a:lnTo>
                    <a:pt x="189504" y="1685657"/>
                  </a:lnTo>
                  <a:lnTo>
                    <a:pt x="192315" y="1675857"/>
                  </a:lnTo>
                  <a:lnTo>
                    <a:pt x="195245" y="1666057"/>
                  </a:lnTo>
                  <a:lnTo>
                    <a:pt x="198292" y="1656256"/>
                  </a:lnTo>
                  <a:lnTo>
                    <a:pt x="201421" y="1646456"/>
                  </a:lnTo>
                  <a:lnTo>
                    <a:pt x="204706" y="1636656"/>
                  </a:lnTo>
                  <a:lnTo>
                    <a:pt x="208036" y="1626855"/>
                  </a:lnTo>
                  <a:lnTo>
                    <a:pt x="211562" y="1617055"/>
                  </a:lnTo>
                  <a:lnTo>
                    <a:pt x="215127" y="1607255"/>
                  </a:lnTo>
                  <a:lnTo>
                    <a:pt x="218861" y="1597454"/>
                  </a:lnTo>
                  <a:lnTo>
                    <a:pt x="222666" y="1587654"/>
                  </a:lnTo>
                  <a:lnTo>
                    <a:pt x="226600" y="1577854"/>
                  </a:lnTo>
                  <a:lnTo>
                    <a:pt x="230643" y="1568053"/>
                  </a:lnTo>
                  <a:lnTo>
                    <a:pt x="234776" y="1558253"/>
                  </a:lnTo>
                  <a:lnTo>
                    <a:pt x="239053" y="1548453"/>
                  </a:lnTo>
                  <a:lnTo>
                    <a:pt x="243381" y="1538652"/>
                  </a:lnTo>
                  <a:lnTo>
                    <a:pt x="247887" y="1528852"/>
                  </a:lnTo>
                  <a:lnTo>
                    <a:pt x="252430" y="1519052"/>
                  </a:lnTo>
                  <a:lnTo>
                    <a:pt x="257137" y="1509251"/>
                  </a:lnTo>
                  <a:lnTo>
                    <a:pt x="261900" y="1499451"/>
                  </a:lnTo>
                  <a:lnTo>
                    <a:pt x="266789" y="1489651"/>
                  </a:lnTo>
                  <a:lnTo>
                    <a:pt x="271764" y="1479850"/>
                  </a:lnTo>
                  <a:lnTo>
                    <a:pt x="276827" y="1470050"/>
                  </a:lnTo>
                  <a:lnTo>
                    <a:pt x="282006" y="1460250"/>
                  </a:lnTo>
                  <a:lnTo>
                    <a:pt x="287237" y="1450449"/>
                  </a:lnTo>
                  <a:lnTo>
                    <a:pt x="292608" y="1440649"/>
                  </a:lnTo>
                  <a:lnTo>
                    <a:pt x="298009" y="1430849"/>
                  </a:lnTo>
                  <a:lnTo>
                    <a:pt x="303550" y="1421048"/>
                  </a:lnTo>
                  <a:lnTo>
                    <a:pt x="309128" y="1411248"/>
                  </a:lnTo>
                  <a:lnTo>
                    <a:pt x="314810" y="1401448"/>
                  </a:lnTo>
                  <a:lnTo>
                    <a:pt x="320553" y="1391647"/>
                  </a:lnTo>
                  <a:lnTo>
                    <a:pt x="326367" y="1381847"/>
                  </a:lnTo>
                  <a:lnTo>
                    <a:pt x="332259" y="1372047"/>
                  </a:lnTo>
                  <a:lnTo>
                    <a:pt x="338195" y="1362246"/>
                  </a:lnTo>
                  <a:lnTo>
                    <a:pt x="344223" y="1352446"/>
                  </a:lnTo>
                  <a:lnTo>
                    <a:pt x="350272" y="1342646"/>
                  </a:lnTo>
                  <a:lnTo>
                    <a:pt x="356418" y="1332845"/>
                  </a:lnTo>
                  <a:lnTo>
                    <a:pt x="362583" y="1323045"/>
                  </a:lnTo>
                  <a:lnTo>
                    <a:pt x="368816" y="1313245"/>
                  </a:lnTo>
                  <a:lnTo>
                    <a:pt x="375081" y="1303444"/>
                  </a:lnTo>
                  <a:lnTo>
                    <a:pt x="381391" y="1293644"/>
                  </a:lnTo>
                  <a:lnTo>
                    <a:pt x="387740" y="1283844"/>
                  </a:lnTo>
                  <a:lnTo>
                    <a:pt x="394115" y="1274043"/>
                  </a:lnTo>
                  <a:lnTo>
                    <a:pt x="400531" y="1264243"/>
                  </a:lnTo>
                  <a:lnTo>
                    <a:pt x="406958" y="1254442"/>
                  </a:lnTo>
                  <a:lnTo>
                    <a:pt x="413424" y="1244642"/>
                  </a:lnTo>
                  <a:lnTo>
                    <a:pt x="419897" y="1234842"/>
                  </a:lnTo>
                  <a:lnTo>
                    <a:pt x="426392" y="1225041"/>
                  </a:lnTo>
                  <a:lnTo>
                    <a:pt x="432894" y="1215241"/>
                  </a:lnTo>
                  <a:lnTo>
                    <a:pt x="439406" y="1205441"/>
                  </a:lnTo>
                  <a:lnTo>
                    <a:pt x="445920" y="1195640"/>
                  </a:lnTo>
                  <a:lnTo>
                    <a:pt x="452437" y="1185840"/>
                  </a:lnTo>
                  <a:lnTo>
                    <a:pt x="458947" y="1176040"/>
                  </a:lnTo>
                  <a:lnTo>
                    <a:pt x="465456" y="1166239"/>
                  </a:lnTo>
                  <a:lnTo>
                    <a:pt x="471948" y="1156439"/>
                  </a:lnTo>
                  <a:lnTo>
                    <a:pt x="478434" y="1146639"/>
                  </a:lnTo>
                  <a:lnTo>
                    <a:pt x="484894" y="1136838"/>
                  </a:lnTo>
                  <a:lnTo>
                    <a:pt x="491341" y="1127038"/>
                  </a:lnTo>
                  <a:lnTo>
                    <a:pt x="497760" y="1117238"/>
                  </a:lnTo>
                  <a:lnTo>
                    <a:pt x="504152" y="1107437"/>
                  </a:lnTo>
                  <a:lnTo>
                    <a:pt x="510520" y="1097637"/>
                  </a:lnTo>
                  <a:lnTo>
                    <a:pt x="516844" y="1087837"/>
                  </a:lnTo>
                  <a:lnTo>
                    <a:pt x="523150" y="1078036"/>
                  </a:lnTo>
                  <a:lnTo>
                    <a:pt x="529391" y="1068236"/>
                  </a:lnTo>
                  <a:lnTo>
                    <a:pt x="535619" y="1058436"/>
                  </a:lnTo>
                  <a:lnTo>
                    <a:pt x="541772" y="1048635"/>
                  </a:lnTo>
                  <a:lnTo>
                    <a:pt x="547901" y="1038835"/>
                  </a:lnTo>
                  <a:lnTo>
                    <a:pt x="553965" y="1029035"/>
                  </a:lnTo>
                  <a:lnTo>
                    <a:pt x="559983" y="1019234"/>
                  </a:lnTo>
                  <a:lnTo>
                    <a:pt x="565950" y="1009434"/>
                  </a:lnTo>
                  <a:lnTo>
                    <a:pt x="571847" y="999634"/>
                  </a:lnTo>
                  <a:lnTo>
                    <a:pt x="577708" y="989833"/>
                  </a:lnTo>
                  <a:lnTo>
                    <a:pt x="583473" y="980033"/>
                  </a:lnTo>
                  <a:lnTo>
                    <a:pt x="589216" y="970233"/>
                  </a:lnTo>
                  <a:lnTo>
                    <a:pt x="594846" y="960432"/>
                  </a:lnTo>
                  <a:lnTo>
                    <a:pt x="600446" y="950632"/>
                  </a:lnTo>
                  <a:lnTo>
                    <a:pt x="605950" y="940832"/>
                  </a:lnTo>
                  <a:lnTo>
                    <a:pt x="611399" y="931031"/>
                  </a:lnTo>
                  <a:lnTo>
                    <a:pt x="616773" y="921231"/>
                  </a:lnTo>
                  <a:lnTo>
                    <a:pt x="622063" y="911431"/>
                  </a:lnTo>
                  <a:lnTo>
                    <a:pt x="627302" y="901630"/>
                  </a:lnTo>
                  <a:lnTo>
                    <a:pt x="632427" y="891830"/>
                  </a:lnTo>
                  <a:lnTo>
                    <a:pt x="637525" y="882030"/>
                  </a:lnTo>
                  <a:lnTo>
                    <a:pt x="642482" y="872229"/>
                  </a:lnTo>
                  <a:lnTo>
                    <a:pt x="647409" y="862429"/>
                  </a:lnTo>
                  <a:lnTo>
                    <a:pt x="652219" y="852629"/>
                  </a:lnTo>
                  <a:lnTo>
                    <a:pt x="656971" y="842828"/>
                  </a:lnTo>
                  <a:lnTo>
                    <a:pt x="661632" y="833028"/>
                  </a:lnTo>
                  <a:lnTo>
                    <a:pt x="666205" y="823228"/>
                  </a:lnTo>
                  <a:lnTo>
                    <a:pt x="670715" y="813427"/>
                  </a:lnTo>
                  <a:lnTo>
                    <a:pt x="675108" y="803627"/>
                  </a:lnTo>
                  <a:lnTo>
                    <a:pt x="679466" y="793827"/>
                  </a:lnTo>
                  <a:lnTo>
                    <a:pt x="683677" y="784026"/>
                  </a:lnTo>
                  <a:lnTo>
                    <a:pt x="687858" y="774226"/>
                  </a:lnTo>
                  <a:lnTo>
                    <a:pt x="691910" y="764426"/>
                  </a:lnTo>
                  <a:lnTo>
                    <a:pt x="695908" y="754625"/>
                  </a:lnTo>
                  <a:lnTo>
                    <a:pt x="699806" y="744825"/>
                  </a:lnTo>
                  <a:lnTo>
                    <a:pt x="703621" y="735025"/>
                  </a:lnTo>
                  <a:lnTo>
                    <a:pt x="707366" y="725224"/>
                  </a:lnTo>
                  <a:lnTo>
                    <a:pt x="711001" y="715424"/>
                  </a:lnTo>
                  <a:lnTo>
                    <a:pt x="714593" y="705624"/>
                  </a:lnTo>
                  <a:lnTo>
                    <a:pt x="718048" y="695823"/>
                  </a:lnTo>
                  <a:lnTo>
                    <a:pt x="721473" y="686023"/>
                  </a:lnTo>
                  <a:lnTo>
                    <a:pt x="724767" y="676223"/>
                  </a:lnTo>
                  <a:lnTo>
                    <a:pt x="728016" y="666422"/>
                  </a:lnTo>
                  <a:lnTo>
                    <a:pt x="731162" y="656622"/>
                  </a:lnTo>
                  <a:lnTo>
                    <a:pt x="734237" y="646822"/>
                  </a:lnTo>
                  <a:lnTo>
                    <a:pt x="737239" y="637021"/>
                  </a:lnTo>
                  <a:lnTo>
                    <a:pt x="740143" y="627221"/>
                  </a:lnTo>
                  <a:lnTo>
                    <a:pt x="743004" y="617421"/>
                  </a:lnTo>
                  <a:lnTo>
                    <a:pt x="745742" y="607620"/>
                  </a:lnTo>
                  <a:lnTo>
                    <a:pt x="748454" y="597820"/>
                  </a:lnTo>
                  <a:lnTo>
                    <a:pt x="751040" y="588020"/>
                  </a:lnTo>
                  <a:lnTo>
                    <a:pt x="753591" y="578219"/>
                  </a:lnTo>
                  <a:lnTo>
                    <a:pt x="756044" y="568419"/>
                  </a:lnTo>
                  <a:lnTo>
                    <a:pt x="758440" y="558619"/>
                  </a:lnTo>
                  <a:lnTo>
                    <a:pt x="760765" y="548818"/>
                  </a:lnTo>
                  <a:lnTo>
                    <a:pt x="763009" y="539018"/>
                  </a:lnTo>
                  <a:lnTo>
                    <a:pt x="765209" y="529218"/>
                  </a:lnTo>
                  <a:lnTo>
                    <a:pt x="767308" y="519417"/>
                  </a:lnTo>
                  <a:lnTo>
                    <a:pt x="769384" y="509617"/>
                  </a:lnTo>
                  <a:lnTo>
                    <a:pt x="771346" y="499817"/>
                  </a:lnTo>
                  <a:lnTo>
                    <a:pt x="773284" y="490016"/>
                  </a:lnTo>
                  <a:lnTo>
                    <a:pt x="775133" y="480216"/>
                  </a:lnTo>
                  <a:lnTo>
                    <a:pt x="776938" y="470416"/>
                  </a:lnTo>
                  <a:lnTo>
                    <a:pt x="778678" y="460615"/>
                  </a:lnTo>
                  <a:lnTo>
                    <a:pt x="780356" y="450815"/>
                  </a:lnTo>
                  <a:lnTo>
                    <a:pt x="781992" y="441015"/>
                  </a:lnTo>
                  <a:lnTo>
                    <a:pt x="783549" y="431214"/>
                  </a:lnTo>
                  <a:lnTo>
                    <a:pt x="785084" y="421414"/>
                  </a:lnTo>
                  <a:lnTo>
                    <a:pt x="786526" y="411614"/>
                  </a:lnTo>
                  <a:lnTo>
                    <a:pt x="787950" y="401813"/>
                  </a:lnTo>
                  <a:lnTo>
                    <a:pt x="789297" y="392013"/>
                  </a:lnTo>
                  <a:lnTo>
                    <a:pt x="790613" y="382213"/>
                  </a:lnTo>
                  <a:lnTo>
                    <a:pt x="791873" y="372412"/>
                  </a:lnTo>
                  <a:lnTo>
                    <a:pt x="793087" y="362612"/>
                  </a:lnTo>
                  <a:lnTo>
                    <a:pt x="794264" y="352812"/>
                  </a:lnTo>
                  <a:lnTo>
                    <a:pt x="795381" y="343011"/>
                  </a:lnTo>
                  <a:lnTo>
                    <a:pt x="796478" y="333211"/>
                  </a:lnTo>
                  <a:lnTo>
                    <a:pt x="797505" y="323411"/>
                  </a:lnTo>
                  <a:lnTo>
                    <a:pt x="798517" y="313610"/>
                  </a:lnTo>
                  <a:lnTo>
                    <a:pt x="799468" y="303810"/>
                  </a:lnTo>
                  <a:lnTo>
                    <a:pt x="800396" y="294010"/>
                  </a:lnTo>
                  <a:lnTo>
                    <a:pt x="801279" y="284209"/>
                  </a:lnTo>
                  <a:lnTo>
                    <a:pt x="802129" y="274409"/>
                  </a:lnTo>
                  <a:lnTo>
                    <a:pt x="802948" y="264609"/>
                  </a:lnTo>
                  <a:lnTo>
                    <a:pt x="803724" y="254808"/>
                  </a:lnTo>
                  <a:lnTo>
                    <a:pt x="804483" y="245008"/>
                  </a:lnTo>
                  <a:lnTo>
                    <a:pt x="805191" y="235208"/>
                  </a:lnTo>
                  <a:lnTo>
                    <a:pt x="805888" y="225407"/>
                  </a:lnTo>
                  <a:lnTo>
                    <a:pt x="806537" y="215607"/>
                  </a:lnTo>
                  <a:lnTo>
                    <a:pt x="807171" y="205807"/>
                  </a:lnTo>
                  <a:lnTo>
                    <a:pt x="807769" y="196006"/>
                  </a:lnTo>
                  <a:lnTo>
                    <a:pt x="808346" y="186206"/>
                  </a:lnTo>
                  <a:lnTo>
                    <a:pt x="808897" y="176406"/>
                  </a:lnTo>
                  <a:lnTo>
                    <a:pt x="809420" y="166605"/>
                  </a:lnTo>
                  <a:lnTo>
                    <a:pt x="809927" y="156805"/>
                  </a:lnTo>
                  <a:lnTo>
                    <a:pt x="810400" y="147005"/>
                  </a:lnTo>
                  <a:lnTo>
                    <a:pt x="810865" y="137204"/>
                  </a:lnTo>
                  <a:lnTo>
                    <a:pt x="811293" y="127404"/>
                  </a:lnTo>
                  <a:lnTo>
                    <a:pt x="811713" y="117604"/>
                  </a:lnTo>
                  <a:lnTo>
                    <a:pt x="812106" y="107803"/>
                  </a:lnTo>
                  <a:lnTo>
                    <a:pt x="812484" y="98003"/>
                  </a:lnTo>
                  <a:lnTo>
                    <a:pt x="812844" y="88203"/>
                  </a:lnTo>
                  <a:lnTo>
                    <a:pt x="813184" y="78402"/>
                  </a:lnTo>
                  <a:lnTo>
                    <a:pt x="813513" y="68602"/>
                  </a:lnTo>
                  <a:lnTo>
                    <a:pt x="813819" y="58802"/>
                  </a:lnTo>
                  <a:lnTo>
                    <a:pt x="814119" y="49001"/>
                  </a:lnTo>
                  <a:lnTo>
                    <a:pt x="814393" y="39201"/>
                  </a:lnTo>
                  <a:lnTo>
                    <a:pt x="814662" y="29401"/>
                  </a:lnTo>
                  <a:lnTo>
                    <a:pt x="814912" y="19600"/>
                  </a:lnTo>
                  <a:lnTo>
                    <a:pt x="815153" y="9800"/>
                  </a:lnTo>
                  <a:lnTo>
                    <a:pt x="815379" y="0"/>
                  </a:lnTo>
                  <a:lnTo>
                    <a:pt x="822889" y="0"/>
                  </a:lnTo>
                  <a:lnTo>
                    <a:pt x="823116" y="9800"/>
                  </a:lnTo>
                  <a:lnTo>
                    <a:pt x="823357" y="19600"/>
                  </a:lnTo>
                  <a:lnTo>
                    <a:pt x="823607" y="29401"/>
                  </a:lnTo>
                  <a:lnTo>
                    <a:pt x="823876" y="39201"/>
                  </a:lnTo>
                  <a:lnTo>
                    <a:pt x="824150" y="49001"/>
                  </a:lnTo>
                  <a:lnTo>
                    <a:pt x="824450" y="58802"/>
                  </a:lnTo>
                  <a:lnTo>
                    <a:pt x="824756" y="68602"/>
                  </a:lnTo>
                  <a:lnTo>
                    <a:pt x="825084" y="78402"/>
                  </a:lnTo>
                  <a:lnTo>
                    <a:pt x="825425" y="88203"/>
                  </a:lnTo>
                  <a:lnTo>
                    <a:pt x="825784" y="98003"/>
                  </a:lnTo>
                  <a:lnTo>
                    <a:pt x="826163" y="107803"/>
                  </a:lnTo>
                  <a:lnTo>
                    <a:pt x="826556" y="117604"/>
                  </a:lnTo>
                  <a:lnTo>
                    <a:pt x="826976" y="127404"/>
                  </a:lnTo>
                  <a:lnTo>
                    <a:pt x="827404" y="137204"/>
                  </a:lnTo>
                  <a:lnTo>
                    <a:pt x="827869" y="147005"/>
                  </a:lnTo>
                  <a:lnTo>
                    <a:pt x="828341" y="156805"/>
                  </a:lnTo>
                  <a:lnTo>
                    <a:pt x="828849" y="166605"/>
                  </a:lnTo>
                  <a:lnTo>
                    <a:pt x="829371" y="176406"/>
                  </a:lnTo>
                  <a:lnTo>
                    <a:pt x="829923" y="186206"/>
                  </a:lnTo>
                  <a:lnTo>
                    <a:pt x="830499" y="196006"/>
                  </a:lnTo>
                  <a:lnTo>
                    <a:pt x="831098" y="205807"/>
                  </a:lnTo>
                  <a:lnTo>
                    <a:pt x="831732" y="215607"/>
                  </a:lnTo>
                  <a:lnTo>
                    <a:pt x="832381" y="225407"/>
                  </a:lnTo>
                  <a:lnTo>
                    <a:pt x="833078" y="235208"/>
                  </a:lnTo>
                  <a:lnTo>
                    <a:pt x="833786" y="245008"/>
                  </a:lnTo>
                  <a:lnTo>
                    <a:pt x="834544" y="254808"/>
                  </a:lnTo>
                  <a:lnTo>
                    <a:pt x="835321" y="264609"/>
                  </a:lnTo>
                  <a:lnTo>
                    <a:pt x="836140" y="274409"/>
                  </a:lnTo>
                  <a:lnTo>
                    <a:pt x="836990" y="284209"/>
                  </a:lnTo>
                  <a:lnTo>
                    <a:pt x="837872" y="294010"/>
                  </a:lnTo>
                  <a:lnTo>
                    <a:pt x="838801" y="303810"/>
                  </a:lnTo>
                  <a:lnTo>
                    <a:pt x="839751" y="313610"/>
                  </a:lnTo>
                  <a:lnTo>
                    <a:pt x="840764" y="323411"/>
                  </a:lnTo>
                  <a:lnTo>
                    <a:pt x="841790" y="333211"/>
                  </a:lnTo>
                  <a:lnTo>
                    <a:pt x="842888" y="343011"/>
                  </a:lnTo>
                  <a:lnTo>
                    <a:pt x="844005" y="352812"/>
                  </a:lnTo>
                  <a:lnTo>
                    <a:pt x="845182" y="362612"/>
                  </a:lnTo>
                  <a:lnTo>
                    <a:pt x="846395" y="372412"/>
                  </a:lnTo>
                  <a:lnTo>
                    <a:pt x="847656" y="382213"/>
                  </a:lnTo>
                  <a:lnTo>
                    <a:pt x="848971" y="392013"/>
                  </a:lnTo>
                  <a:lnTo>
                    <a:pt x="850319" y="401813"/>
                  </a:lnTo>
                  <a:lnTo>
                    <a:pt x="851743" y="411614"/>
                  </a:lnTo>
                  <a:lnTo>
                    <a:pt x="853184" y="421414"/>
                  </a:lnTo>
                  <a:lnTo>
                    <a:pt x="854720" y="431214"/>
                  </a:lnTo>
                  <a:lnTo>
                    <a:pt x="856277" y="441015"/>
                  </a:lnTo>
                  <a:lnTo>
                    <a:pt x="857913" y="450815"/>
                  </a:lnTo>
                  <a:lnTo>
                    <a:pt x="859591" y="460615"/>
                  </a:lnTo>
                  <a:lnTo>
                    <a:pt x="861331" y="470416"/>
                  </a:lnTo>
                  <a:lnTo>
                    <a:pt x="863136" y="480216"/>
                  </a:lnTo>
                  <a:lnTo>
                    <a:pt x="864985" y="490016"/>
                  </a:lnTo>
                  <a:lnTo>
                    <a:pt x="866923" y="499817"/>
                  </a:lnTo>
                  <a:lnTo>
                    <a:pt x="868885" y="509617"/>
                  </a:lnTo>
                  <a:lnTo>
                    <a:pt x="870961" y="519417"/>
                  </a:lnTo>
                  <a:lnTo>
                    <a:pt x="873060" y="529218"/>
                  </a:lnTo>
                  <a:lnTo>
                    <a:pt x="875260" y="539018"/>
                  </a:lnTo>
                  <a:lnTo>
                    <a:pt x="877504" y="548818"/>
                  </a:lnTo>
                  <a:lnTo>
                    <a:pt x="879829" y="558619"/>
                  </a:lnTo>
                  <a:lnTo>
                    <a:pt x="882224" y="568419"/>
                  </a:lnTo>
                  <a:lnTo>
                    <a:pt x="884678" y="578219"/>
                  </a:lnTo>
                  <a:lnTo>
                    <a:pt x="887229" y="588020"/>
                  </a:lnTo>
                  <a:lnTo>
                    <a:pt x="889815" y="597820"/>
                  </a:lnTo>
                  <a:lnTo>
                    <a:pt x="892527" y="607620"/>
                  </a:lnTo>
                  <a:lnTo>
                    <a:pt x="895265" y="617421"/>
                  </a:lnTo>
                  <a:lnTo>
                    <a:pt x="898125" y="627221"/>
                  </a:lnTo>
                  <a:lnTo>
                    <a:pt x="901030" y="637021"/>
                  </a:lnTo>
                  <a:lnTo>
                    <a:pt x="904032" y="646822"/>
                  </a:lnTo>
                  <a:lnTo>
                    <a:pt x="907107" y="656622"/>
                  </a:lnTo>
                  <a:lnTo>
                    <a:pt x="910253" y="666422"/>
                  </a:lnTo>
                  <a:lnTo>
                    <a:pt x="913502" y="676223"/>
                  </a:lnTo>
                  <a:lnTo>
                    <a:pt x="916795" y="686023"/>
                  </a:lnTo>
                  <a:lnTo>
                    <a:pt x="920221" y="695823"/>
                  </a:lnTo>
                  <a:lnTo>
                    <a:pt x="923675" y="705624"/>
                  </a:lnTo>
                  <a:lnTo>
                    <a:pt x="927268" y="715424"/>
                  </a:lnTo>
                  <a:lnTo>
                    <a:pt x="930902" y="725224"/>
                  </a:lnTo>
                  <a:lnTo>
                    <a:pt x="934647" y="735025"/>
                  </a:lnTo>
                  <a:lnTo>
                    <a:pt x="938463" y="744825"/>
                  </a:lnTo>
                  <a:lnTo>
                    <a:pt x="942361" y="754625"/>
                  </a:lnTo>
                  <a:lnTo>
                    <a:pt x="946359" y="764426"/>
                  </a:lnTo>
                  <a:lnTo>
                    <a:pt x="950411" y="774226"/>
                  </a:lnTo>
                  <a:lnTo>
                    <a:pt x="954592" y="784026"/>
                  </a:lnTo>
                  <a:lnTo>
                    <a:pt x="958802" y="793827"/>
                  </a:lnTo>
                  <a:lnTo>
                    <a:pt x="963160" y="803627"/>
                  </a:lnTo>
                  <a:lnTo>
                    <a:pt x="967553" y="813427"/>
                  </a:lnTo>
                  <a:lnTo>
                    <a:pt x="972064" y="823228"/>
                  </a:lnTo>
                  <a:lnTo>
                    <a:pt x="976637" y="833028"/>
                  </a:lnTo>
                  <a:lnTo>
                    <a:pt x="981298" y="842828"/>
                  </a:lnTo>
                  <a:lnTo>
                    <a:pt x="986050" y="852629"/>
                  </a:lnTo>
                  <a:lnTo>
                    <a:pt x="990860" y="862429"/>
                  </a:lnTo>
                  <a:lnTo>
                    <a:pt x="995787" y="872229"/>
                  </a:lnTo>
                  <a:lnTo>
                    <a:pt x="1000743" y="882030"/>
                  </a:lnTo>
                  <a:lnTo>
                    <a:pt x="1005842" y="891830"/>
                  </a:lnTo>
                  <a:lnTo>
                    <a:pt x="1010967" y="901630"/>
                  </a:lnTo>
                  <a:lnTo>
                    <a:pt x="1016206" y="911431"/>
                  </a:lnTo>
                  <a:lnTo>
                    <a:pt x="1021496" y="921231"/>
                  </a:lnTo>
                  <a:lnTo>
                    <a:pt x="1026870" y="931031"/>
                  </a:lnTo>
                  <a:lnTo>
                    <a:pt x="1032318" y="940832"/>
                  </a:lnTo>
                  <a:lnTo>
                    <a:pt x="1037823" y="950632"/>
                  </a:lnTo>
                  <a:lnTo>
                    <a:pt x="1043423" y="960432"/>
                  </a:lnTo>
                  <a:lnTo>
                    <a:pt x="1049053" y="970233"/>
                  </a:lnTo>
                  <a:lnTo>
                    <a:pt x="1054796" y="980033"/>
                  </a:lnTo>
                  <a:lnTo>
                    <a:pt x="1060561" y="989833"/>
                  </a:lnTo>
                  <a:lnTo>
                    <a:pt x="1066422" y="999634"/>
                  </a:lnTo>
                  <a:lnTo>
                    <a:pt x="1072318" y="1009434"/>
                  </a:lnTo>
                  <a:lnTo>
                    <a:pt x="1078285" y="1019234"/>
                  </a:lnTo>
                  <a:lnTo>
                    <a:pt x="1084303" y="1029035"/>
                  </a:lnTo>
                  <a:lnTo>
                    <a:pt x="1090368" y="1038835"/>
                  </a:lnTo>
                  <a:lnTo>
                    <a:pt x="1096496" y="1048635"/>
                  </a:lnTo>
                  <a:lnTo>
                    <a:pt x="1102650" y="1058436"/>
                  </a:lnTo>
                  <a:lnTo>
                    <a:pt x="1108877" y="1068236"/>
                  </a:lnTo>
                  <a:lnTo>
                    <a:pt x="1115119" y="1078036"/>
                  </a:lnTo>
                  <a:lnTo>
                    <a:pt x="1121425" y="1087837"/>
                  </a:lnTo>
                  <a:lnTo>
                    <a:pt x="1127749" y="1097637"/>
                  </a:lnTo>
                  <a:lnTo>
                    <a:pt x="1134116" y="1107437"/>
                  </a:lnTo>
                  <a:lnTo>
                    <a:pt x="1140509" y="1117238"/>
                  </a:lnTo>
                  <a:lnTo>
                    <a:pt x="1146928" y="1127038"/>
                  </a:lnTo>
                  <a:lnTo>
                    <a:pt x="1153375" y="1136838"/>
                  </a:lnTo>
                  <a:lnTo>
                    <a:pt x="1159835" y="1146639"/>
                  </a:lnTo>
                  <a:lnTo>
                    <a:pt x="1166321" y="1156439"/>
                  </a:lnTo>
                  <a:lnTo>
                    <a:pt x="1172812" y="1166239"/>
                  </a:lnTo>
                  <a:lnTo>
                    <a:pt x="1179321" y="1176040"/>
                  </a:lnTo>
                  <a:lnTo>
                    <a:pt x="1185832" y="1185840"/>
                  </a:lnTo>
                  <a:lnTo>
                    <a:pt x="1192348" y="1195640"/>
                  </a:lnTo>
                  <a:lnTo>
                    <a:pt x="1198863" y="1205441"/>
                  </a:lnTo>
                  <a:lnTo>
                    <a:pt x="1205375" y="1215241"/>
                  </a:lnTo>
                  <a:lnTo>
                    <a:pt x="1211876" y="1225041"/>
                  </a:lnTo>
                  <a:lnTo>
                    <a:pt x="1218372" y="1234842"/>
                  </a:lnTo>
                  <a:lnTo>
                    <a:pt x="1224844" y="1244642"/>
                  </a:lnTo>
                  <a:lnTo>
                    <a:pt x="1231311" y="1254442"/>
                  </a:lnTo>
                  <a:lnTo>
                    <a:pt x="1237738" y="1264243"/>
                  </a:lnTo>
                  <a:lnTo>
                    <a:pt x="1244154" y="1274043"/>
                  </a:lnTo>
                  <a:lnTo>
                    <a:pt x="1250529" y="1283844"/>
                  </a:lnTo>
                  <a:lnTo>
                    <a:pt x="1256878" y="1293644"/>
                  </a:lnTo>
                  <a:lnTo>
                    <a:pt x="1263187" y="1303444"/>
                  </a:lnTo>
                  <a:lnTo>
                    <a:pt x="1269453" y="1313245"/>
                  </a:lnTo>
                  <a:lnTo>
                    <a:pt x="1275686" y="1323045"/>
                  </a:lnTo>
                  <a:lnTo>
                    <a:pt x="1281851" y="1332845"/>
                  </a:lnTo>
                  <a:lnTo>
                    <a:pt x="1287997" y="1342646"/>
                  </a:lnTo>
                  <a:lnTo>
                    <a:pt x="1294046" y="1352446"/>
                  </a:lnTo>
                  <a:lnTo>
                    <a:pt x="1300074" y="1362246"/>
                  </a:lnTo>
                  <a:lnTo>
                    <a:pt x="1306009" y="1372047"/>
                  </a:lnTo>
                  <a:lnTo>
                    <a:pt x="1311902" y="1381847"/>
                  </a:lnTo>
                  <a:lnTo>
                    <a:pt x="1317716" y="1391647"/>
                  </a:lnTo>
                  <a:lnTo>
                    <a:pt x="1323458" y="1401448"/>
                  </a:lnTo>
                  <a:lnTo>
                    <a:pt x="1329141" y="1411248"/>
                  </a:lnTo>
                  <a:lnTo>
                    <a:pt x="1334719" y="1421048"/>
                  </a:lnTo>
                  <a:lnTo>
                    <a:pt x="1340260" y="1430849"/>
                  </a:lnTo>
                  <a:lnTo>
                    <a:pt x="1345661" y="1440649"/>
                  </a:lnTo>
                  <a:lnTo>
                    <a:pt x="1351032" y="1450449"/>
                  </a:lnTo>
                  <a:lnTo>
                    <a:pt x="1356263" y="1460250"/>
                  </a:lnTo>
                  <a:lnTo>
                    <a:pt x="1361441" y="1470050"/>
                  </a:lnTo>
                  <a:lnTo>
                    <a:pt x="1366504" y="1479850"/>
                  </a:lnTo>
                  <a:lnTo>
                    <a:pt x="1371480" y="1489651"/>
                  </a:lnTo>
                  <a:lnTo>
                    <a:pt x="1376368" y="1499451"/>
                  </a:lnTo>
                  <a:lnTo>
                    <a:pt x="1381132" y="1509251"/>
                  </a:lnTo>
                  <a:lnTo>
                    <a:pt x="1385839" y="1519052"/>
                  </a:lnTo>
                  <a:lnTo>
                    <a:pt x="1390381" y="1528852"/>
                  </a:lnTo>
                  <a:lnTo>
                    <a:pt x="1394888" y="1538652"/>
                  </a:lnTo>
                  <a:lnTo>
                    <a:pt x="1399216" y="1548453"/>
                  </a:lnTo>
                  <a:lnTo>
                    <a:pt x="1403493" y="1558253"/>
                  </a:lnTo>
                  <a:lnTo>
                    <a:pt x="1407626" y="1568053"/>
                  </a:lnTo>
                  <a:lnTo>
                    <a:pt x="1411669" y="1577854"/>
                  </a:lnTo>
                  <a:lnTo>
                    <a:pt x="1415603" y="1587654"/>
                  </a:lnTo>
                  <a:lnTo>
                    <a:pt x="1419408" y="1597454"/>
                  </a:lnTo>
                  <a:lnTo>
                    <a:pt x="1423142" y="1607255"/>
                  </a:lnTo>
                  <a:lnTo>
                    <a:pt x="1426706" y="1617055"/>
                  </a:lnTo>
                  <a:lnTo>
                    <a:pt x="1430232" y="1626855"/>
                  </a:lnTo>
                  <a:lnTo>
                    <a:pt x="1433562" y="1636656"/>
                  </a:lnTo>
                  <a:lnTo>
                    <a:pt x="1436848" y="1646456"/>
                  </a:lnTo>
                  <a:lnTo>
                    <a:pt x="1439977" y="1656256"/>
                  </a:lnTo>
                  <a:lnTo>
                    <a:pt x="1443024" y="1666057"/>
                  </a:lnTo>
                  <a:lnTo>
                    <a:pt x="1445954" y="1675857"/>
                  </a:lnTo>
                  <a:lnTo>
                    <a:pt x="1448765" y="1685657"/>
                  </a:lnTo>
                  <a:lnTo>
                    <a:pt x="1451498" y="1695458"/>
                  </a:lnTo>
                  <a:lnTo>
                    <a:pt x="1454078" y="1705258"/>
                  </a:lnTo>
                  <a:lnTo>
                    <a:pt x="1456619" y="1715058"/>
                  </a:lnTo>
                  <a:lnTo>
                    <a:pt x="1458974" y="1724859"/>
                  </a:lnTo>
                  <a:lnTo>
                    <a:pt x="1461294" y="1734659"/>
                  </a:lnTo>
                  <a:lnTo>
                    <a:pt x="1463464" y="1744459"/>
                  </a:lnTo>
                  <a:lnTo>
                    <a:pt x="1465570" y="1754260"/>
                  </a:lnTo>
                  <a:lnTo>
                    <a:pt x="1467564" y="1764060"/>
                  </a:lnTo>
                  <a:lnTo>
                    <a:pt x="1469464" y="1773860"/>
                  </a:lnTo>
                  <a:lnTo>
                    <a:pt x="1471290" y="1783661"/>
                  </a:lnTo>
                  <a:lnTo>
                    <a:pt x="1472995" y="1793461"/>
                  </a:lnTo>
                  <a:lnTo>
                    <a:pt x="1474660" y="1803261"/>
                  </a:lnTo>
                  <a:lnTo>
                    <a:pt x="1476183" y="1813062"/>
                  </a:lnTo>
                  <a:lnTo>
                    <a:pt x="1477678" y="1822862"/>
                  </a:lnTo>
                  <a:lnTo>
                    <a:pt x="1479050" y="1832662"/>
                  </a:lnTo>
                  <a:lnTo>
                    <a:pt x="1480379" y="1842463"/>
                  </a:lnTo>
                  <a:lnTo>
                    <a:pt x="1481620" y="1852263"/>
                  </a:lnTo>
                  <a:lnTo>
                    <a:pt x="1482798" y="1862063"/>
                  </a:lnTo>
                  <a:lnTo>
                    <a:pt x="1483917" y="1871864"/>
                  </a:lnTo>
                  <a:lnTo>
                    <a:pt x="1484959" y="1881664"/>
                  </a:lnTo>
                  <a:lnTo>
                    <a:pt x="1485969" y="1891464"/>
                  </a:lnTo>
                  <a:lnTo>
                    <a:pt x="1486892" y="1901265"/>
                  </a:lnTo>
                  <a:lnTo>
                    <a:pt x="1487796" y="1911065"/>
                  </a:lnTo>
                  <a:lnTo>
                    <a:pt x="1488623" y="1920865"/>
                  </a:lnTo>
                  <a:lnTo>
                    <a:pt x="1489429" y="1930666"/>
                  </a:lnTo>
                  <a:lnTo>
                    <a:pt x="1490182" y="1940466"/>
                  </a:lnTo>
                  <a:lnTo>
                    <a:pt x="1490906" y="1950266"/>
                  </a:lnTo>
                  <a:lnTo>
                    <a:pt x="1491598" y="1960067"/>
                  </a:lnTo>
                  <a:lnTo>
                    <a:pt x="1492259" y="1969867"/>
                  </a:lnTo>
                  <a:lnTo>
                    <a:pt x="1492903" y="1979667"/>
                  </a:lnTo>
                  <a:lnTo>
                    <a:pt x="1493516" y="1989468"/>
                  </a:lnTo>
                  <a:lnTo>
                    <a:pt x="1494123" y="1999268"/>
                  </a:lnTo>
                  <a:lnTo>
                    <a:pt x="1494709" y="2009068"/>
                  </a:lnTo>
                  <a:lnTo>
                    <a:pt x="1495291" y="2018869"/>
                  </a:lnTo>
                  <a:lnTo>
                    <a:pt x="1495866" y="2028669"/>
                  </a:lnTo>
                  <a:lnTo>
                    <a:pt x="1496441" y="2038469"/>
                  </a:lnTo>
                  <a:lnTo>
                    <a:pt x="1497017" y="2048270"/>
                  </a:lnTo>
                  <a:lnTo>
                    <a:pt x="1497600" y="2058070"/>
                  </a:lnTo>
                  <a:lnTo>
                    <a:pt x="1498189" y="2067870"/>
                  </a:lnTo>
                  <a:lnTo>
                    <a:pt x="1498798" y="2077671"/>
                  </a:lnTo>
                  <a:lnTo>
                    <a:pt x="1499411" y="2087471"/>
                  </a:lnTo>
                  <a:lnTo>
                    <a:pt x="1500060" y="2097271"/>
                  </a:lnTo>
                  <a:lnTo>
                    <a:pt x="1500717" y="2107072"/>
                  </a:lnTo>
                  <a:lnTo>
                    <a:pt x="1501411" y="2116872"/>
                  </a:lnTo>
                  <a:lnTo>
                    <a:pt x="1502126" y="2126672"/>
                  </a:lnTo>
                  <a:lnTo>
                    <a:pt x="1502875" y="2136473"/>
                  </a:lnTo>
                  <a:lnTo>
                    <a:pt x="1503661" y="2146273"/>
                  </a:lnTo>
                  <a:lnTo>
                    <a:pt x="1504473" y="2156073"/>
                  </a:lnTo>
                  <a:lnTo>
                    <a:pt x="1505342" y="2165874"/>
                  </a:lnTo>
                  <a:lnTo>
                    <a:pt x="1506226" y="2175674"/>
                  </a:lnTo>
                  <a:lnTo>
                    <a:pt x="1507187" y="2185474"/>
                  </a:lnTo>
                  <a:lnTo>
                    <a:pt x="1508164" y="2195275"/>
                  </a:lnTo>
                  <a:lnTo>
                    <a:pt x="1509213" y="2205075"/>
                  </a:lnTo>
                  <a:lnTo>
                    <a:pt x="1510294" y="2214875"/>
                  </a:lnTo>
                  <a:lnTo>
                    <a:pt x="1511434" y="2224676"/>
                  </a:lnTo>
                  <a:lnTo>
                    <a:pt x="1512625" y="2234476"/>
                  </a:lnTo>
                  <a:lnTo>
                    <a:pt x="1513860" y="2244276"/>
                  </a:lnTo>
                  <a:lnTo>
                    <a:pt x="1515166" y="2254077"/>
                  </a:lnTo>
                  <a:lnTo>
                    <a:pt x="1516500" y="2263877"/>
                  </a:lnTo>
                  <a:lnTo>
                    <a:pt x="1517926" y="2273677"/>
                  </a:lnTo>
                  <a:lnTo>
                    <a:pt x="1519372" y="2283478"/>
                  </a:lnTo>
                  <a:lnTo>
                    <a:pt x="1520908" y="2293278"/>
                  </a:lnTo>
                  <a:lnTo>
                    <a:pt x="1522475" y="2303078"/>
                  </a:lnTo>
                  <a:lnTo>
                    <a:pt x="1524114" y="2312879"/>
                  </a:lnTo>
                  <a:lnTo>
                    <a:pt x="1525802" y="2322679"/>
                  </a:lnTo>
                  <a:lnTo>
                    <a:pt x="1527542" y="2332479"/>
                  </a:lnTo>
                  <a:lnTo>
                    <a:pt x="1529349" y="2342280"/>
                  </a:lnTo>
                  <a:lnTo>
                    <a:pt x="1531188" y="2352080"/>
                  </a:lnTo>
                  <a:lnTo>
                    <a:pt x="1533111" y="2361880"/>
                  </a:lnTo>
                  <a:lnTo>
                    <a:pt x="1535052" y="2371681"/>
                  </a:lnTo>
                  <a:lnTo>
                    <a:pt x="1537078" y="2381481"/>
                  </a:lnTo>
                  <a:lnTo>
                    <a:pt x="1539128" y="2391281"/>
                  </a:lnTo>
                  <a:lnTo>
                    <a:pt x="1541241" y="2401082"/>
                  </a:lnTo>
                  <a:lnTo>
                    <a:pt x="1543391" y="2410882"/>
                  </a:lnTo>
                  <a:lnTo>
                    <a:pt x="1545586" y="2420682"/>
                  </a:lnTo>
                  <a:lnTo>
                    <a:pt x="1547827" y="2430483"/>
                  </a:lnTo>
                  <a:lnTo>
                    <a:pt x="1550095" y="2440283"/>
                  </a:lnTo>
                  <a:lnTo>
                    <a:pt x="1552418" y="2450083"/>
                  </a:lnTo>
                  <a:lnTo>
                    <a:pt x="1554753" y="2459884"/>
                  </a:lnTo>
                  <a:lnTo>
                    <a:pt x="1557143" y="2469684"/>
                  </a:lnTo>
                  <a:lnTo>
                    <a:pt x="1559544" y="2479484"/>
                  </a:lnTo>
                  <a:lnTo>
                    <a:pt x="1561982" y="2489285"/>
                  </a:lnTo>
                  <a:lnTo>
                    <a:pt x="1564435" y="2499085"/>
                  </a:lnTo>
                  <a:lnTo>
                    <a:pt x="1566910" y="2508885"/>
                  </a:lnTo>
                  <a:lnTo>
                    <a:pt x="1569401" y="2518686"/>
                  </a:lnTo>
                  <a:lnTo>
                    <a:pt x="1571902" y="2528486"/>
                  </a:lnTo>
                  <a:lnTo>
                    <a:pt x="1574415" y="2538286"/>
                  </a:lnTo>
                  <a:lnTo>
                    <a:pt x="1576931" y="2548087"/>
                  </a:lnTo>
                  <a:lnTo>
                    <a:pt x="1579450" y="2557887"/>
                  </a:lnTo>
                  <a:lnTo>
                    <a:pt x="1581967" y="2567688"/>
                  </a:lnTo>
                  <a:lnTo>
                    <a:pt x="1584476" y="2577488"/>
                  </a:lnTo>
                  <a:lnTo>
                    <a:pt x="1586977" y="2587288"/>
                  </a:lnTo>
                  <a:lnTo>
                    <a:pt x="1589463" y="2597089"/>
                  </a:lnTo>
                  <a:lnTo>
                    <a:pt x="1591930" y="2606889"/>
                  </a:lnTo>
                  <a:lnTo>
                    <a:pt x="1594381" y="2616689"/>
                  </a:lnTo>
                  <a:lnTo>
                    <a:pt x="1596796" y="2626490"/>
                  </a:lnTo>
                  <a:lnTo>
                    <a:pt x="1599198" y="2636290"/>
                  </a:lnTo>
                  <a:lnTo>
                    <a:pt x="1601542" y="2646090"/>
                  </a:lnTo>
                  <a:lnTo>
                    <a:pt x="1603873" y="2655891"/>
                  </a:lnTo>
                  <a:lnTo>
                    <a:pt x="1606137" y="2665691"/>
                  </a:lnTo>
                  <a:lnTo>
                    <a:pt x="1608374" y="2675491"/>
                  </a:lnTo>
                  <a:lnTo>
                    <a:pt x="1610550" y="2685292"/>
                  </a:lnTo>
                  <a:lnTo>
                    <a:pt x="1612674" y="2695092"/>
                  </a:lnTo>
                  <a:lnTo>
                    <a:pt x="1614748" y="2704892"/>
                  </a:lnTo>
                  <a:lnTo>
                    <a:pt x="1616742" y="2714693"/>
                  </a:lnTo>
                  <a:lnTo>
                    <a:pt x="1618702" y="2724493"/>
                  </a:lnTo>
                  <a:lnTo>
                    <a:pt x="1620548" y="2734293"/>
                  </a:lnTo>
                  <a:lnTo>
                    <a:pt x="1622368" y="2744094"/>
                  </a:lnTo>
                  <a:lnTo>
                    <a:pt x="1624061" y="2753894"/>
                  </a:lnTo>
                  <a:lnTo>
                    <a:pt x="1625711" y="2763694"/>
                  </a:lnTo>
                  <a:lnTo>
                    <a:pt x="1627252" y="2773495"/>
                  </a:lnTo>
                  <a:lnTo>
                    <a:pt x="1628717" y="2783295"/>
                  </a:lnTo>
                  <a:lnTo>
                    <a:pt x="1630094" y="2793095"/>
                  </a:lnTo>
                  <a:lnTo>
                    <a:pt x="1631358" y="2802896"/>
                  </a:lnTo>
                  <a:lnTo>
                    <a:pt x="1632562" y="2812696"/>
                  </a:lnTo>
                  <a:lnTo>
                    <a:pt x="1633609" y="2822496"/>
                  </a:lnTo>
                  <a:lnTo>
                    <a:pt x="1634621" y="2832297"/>
                  </a:lnTo>
                  <a:lnTo>
                    <a:pt x="1635446" y="2842097"/>
                  </a:lnTo>
                  <a:lnTo>
                    <a:pt x="1636225" y="2851897"/>
                  </a:lnTo>
                  <a:lnTo>
                    <a:pt x="1636847" y="2861698"/>
                  </a:lnTo>
                  <a:lnTo>
                    <a:pt x="1637380" y="2871498"/>
                  </a:lnTo>
                  <a:lnTo>
                    <a:pt x="1637791" y="2881298"/>
                  </a:lnTo>
                  <a:lnTo>
                    <a:pt x="1638067" y="2891099"/>
                  </a:lnTo>
                  <a:lnTo>
                    <a:pt x="1638259" y="2900899"/>
                  </a:lnTo>
                  <a:lnTo>
                    <a:pt x="1638269" y="2910699"/>
                  </a:lnTo>
                  <a:lnTo>
                    <a:pt x="1638235" y="2920500"/>
                  </a:lnTo>
                  <a:lnTo>
                    <a:pt x="1637970" y="2930300"/>
                  </a:lnTo>
                  <a:lnTo>
                    <a:pt x="1637659" y="2940100"/>
                  </a:lnTo>
                  <a:lnTo>
                    <a:pt x="1637156" y="2949901"/>
                  </a:lnTo>
                  <a:lnTo>
                    <a:pt x="1636561" y="2959701"/>
                  </a:lnTo>
                  <a:lnTo>
                    <a:pt x="1635816" y="2969501"/>
                  </a:lnTo>
                  <a:lnTo>
                    <a:pt x="1634930" y="2979302"/>
                  </a:lnTo>
                  <a:lnTo>
                    <a:pt x="1633939" y="2989102"/>
                  </a:lnTo>
                  <a:lnTo>
                    <a:pt x="1632759" y="2998902"/>
                  </a:lnTo>
                  <a:lnTo>
                    <a:pt x="1631519" y="3008703"/>
                  </a:lnTo>
                  <a:lnTo>
                    <a:pt x="1630041" y="3018503"/>
                  </a:lnTo>
                  <a:lnTo>
                    <a:pt x="1628514" y="3028303"/>
                  </a:lnTo>
                  <a:lnTo>
                    <a:pt x="1626772" y="3038104"/>
                  </a:lnTo>
                  <a:lnTo>
                    <a:pt x="1624945" y="3047904"/>
                  </a:lnTo>
                  <a:lnTo>
                    <a:pt x="1622950" y="3057704"/>
                  </a:lnTo>
                  <a:lnTo>
                    <a:pt x="1620821" y="3067505"/>
                  </a:lnTo>
                  <a:lnTo>
                    <a:pt x="1618574" y="3077305"/>
                  </a:lnTo>
                  <a:lnTo>
                    <a:pt x="1616145" y="3087105"/>
                  </a:lnTo>
                  <a:lnTo>
                    <a:pt x="1613646" y="3096906"/>
                  </a:lnTo>
                  <a:lnTo>
                    <a:pt x="1610919" y="3106706"/>
                  </a:lnTo>
                  <a:lnTo>
                    <a:pt x="1608144" y="3116506"/>
                  </a:lnTo>
                  <a:lnTo>
                    <a:pt x="1605146" y="3126307"/>
                  </a:lnTo>
                  <a:lnTo>
                    <a:pt x="1602077" y="3136107"/>
                  </a:lnTo>
                  <a:lnTo>
                    <a:pt x="1598834" y="3145907"/>
                  </a:lnTo>
                  <a:lnTo>
                    <a:pt x="1595475" y="3155708"/>
                  </a:lnTo>
                  <a:lnTo>
                    <a:pt x="1591991" y="3165508"/>
                  </a:lnTo>
                  <a:lnTo>
                    <a:pt x="1588347" y="3175308"/>
                  </a:lnTo>
                  <a:lnTo>
                    <a:pt x="1584625" y="3185109"/>
                  </a:lnTo>
                  <a:lnTo>
                    <a:pt x="1580702" y="3194909"/>
                  </a:lnTo>
                  <a:lnTo>
                    <a:pt x="1576735" y="3204709"/>
                  </a:lnTo>
                  <a:lnTo>
                    <a:pt x="1572554" y="3214510"/>
                  </a:lnTo>
                  <a:lnTo>
                    <a:pt x="1568317" y="3224310"/>
                  </a:lnTo>
                  <a:lnTo>
                    <a:pt x="1563914" y="3234110"/>
                  </a:lnTo>
                  <a:lnTo>
                    <a:pt x="1559416" y="3243911"/>
                  </a:lnTo>
                  <a:lnTo>
                    <a:pt x="1554797" y="3253711"/>
                  </a:lnTo>
                  <a:lnTo>
                    <a:pt x="1550047" y="3263511"/>
                  </a:lnTo>
                  <a:lnTo>
                    <a:pt x="1545220" y="3273312"/>
                  </a:lnTo>
                  <a:lnTo>
                    <a:pt x="1540226" y="3283112"/>
                  </a:lnTo>
                  <a:lnTo>
                    <a:pt x="1535194" y="3292912"/>
                  </a:lnTo>
                  <a:lnTo>
                    <a:pt x="1529971" y="3302713"/>
                  </a:lnTo>
                  <a:lnTo>
                    <a:pt x="1524709" y="3312513"/>
                  </a:lnTo>
                  <a:lnTo>
                    <a:pt x="1519299" y="3322313"/>
                  </a:lnTo>
                  <a:lnTo>
                    <a:pt x="1513818" y="3332114"/>
                  </a:lnTo>
                  <a:lnTo>
                    <a:pt x="1508230" y="3341914"/>
                  </a:lnTo>
                  <a:lnTo>
                    <a:pt x="1502541" y="3351714"/>
                  </a:lnTo>
                  <a:lnTo>
                    <a:pt x="1496782" y="3361515"/>
                  </a:lnTo>
                  <a:lnTo>
                    <a:pt x="1490898" y="3371315"/>
                  </a:lnTo>
                  <a:lnTo>
                    <a:pt x="1484978" y="3381115"/>
                  </a:lnTo>
                  <a:lnTo>
                    <a:pt x="1478909" y="3390916"/>
                  </a:lnTo>
                  <a:lnTo>
                    <a:pt x="1472813" y="3400716"/>
                  </a:lnTo>
                  <a:lnTo>
                    <a:pt x="1466597" y="3410516"/>
                  </a:lnTo>
                  <a:lnTo>
                    <a:pt x="1460333" y="3420317"/>
                  </a:lnTo>
                  <a:lnTo>
                    <a:pt x="1453982" y="3430117"/>
                  </a:lnTo>
                  <a:lnTo>
                    <a:pt x="1447564" y="3439917"/>
                  </a:lnTo>
                  <a:lnTo>
                    <a:pt x="1441088" y="3449718"/>
                  </a:lnTo>
                  <a:lnTo>
                    <a:pt x="1434527" y="3459518"/>
                  </a:lnTo>
                  <a:lnTo>
                    <a:pt x="1427936" y="3469318"/>
                  </a:lnTo>
                  <a:lnTo>
                    <a:pt x="1421247" y="3479119"/>
                  </a:lnTo>
                  <a:lnTo>
                    <a:pt x="1414538" y="3488919"/>
                  </a:lnTo>
                  <a:lnTo>
                    <a:pt x="1407745" y="3498719"/>
                  </a:lnTo>
                  <a:lnTo>
                    <a:pt x="1400925" y="3508520"/>
                  </a:lnTo>
                  <a:lnTo>
                    <a:pt x="1394045" y="3518320"/>
                  </a:lnTo>
                  <a:lnTo>
                    <a:pt x="1387126" y="3528120"/>
                  </a:lnTo>
                  <a:lnTo>
                    <a:pt x="1380170" y="3537921"/>
                  </a:lnTo>
                  <a:lnTo>
                    <a:pt x="1373167" y="3547721"/>
                  </a:lnTo>
                  <a:lnTo>
                    <a:pt x="1366143" y="3557521"/>
                  </a:lnTo>
                  <a:lnTo>
                    <a:pt x="1359069" y="3567322"/>
                  </a:lnTo>
                  <a:lnTo>
                    <a:pt x="1351985" y="3577122"/>
                  </a:lnTo>
                  <a:lnTo>
                    <a:pt x="1344857" y="3586922"/>
                  </a:lnTo>
                  <a:lnTo>
                    <a:pt x="1337719" y="3596723"/>
                  </a:lnTo>
                  <a:lnTo>
                    <a:pt x="1330553" y="3606523"/>
                  </a:lnTo>
                  <a:lnTo>
                    <a:pt x="1323374" y="3616323"/>
                  </a:lnTo>
                  <a:lnTo>
                    <a:pt x="1316180" y="3626124"/>
                  </a:lnTo>
                  <a:lnTo>
                    <a:pt x="1308974" y="3635924"/>
                  </a:lnTo>
                  <a:lnTo>
                    <a:pt x="1301762" y="3645724"/>
                  </a:lnTo>
                  <a:lnTo>
                    <a:pt x="1294542" y="3655525"/>
                  </a:lnTo>
                  <a:lnTo>
                    <a:pt x="1287321" y="3665325"/>
                  </a:lnTo>
                  <a:lnTo>
                    <a:pt x="1280099" y="3675125"/>
                  </a:lnTo>
                  <a:lnTo>
                    <a:pt x="1272881" y="3684926"/>
                  </a:lnTo>
                  <a:lnTo>
                    <a:pt x="1265669" y="3694726"/>
                  </a:lnTo>
                  <a:lnTo>
                    <a:pt x="1258465" y="3704526"/>
                  </a:lnTo>
                  <a:lnTo>
                    <a:pt x="1251272" y="3714327"/>
                  </a:lnTo>
                  <a:lnTo>
                    <a:pt x="1244096" y="3724127"/>
                  </a:lnTo>
                  <a:lnTo>
                    <a:pt x="1236930" y="3733927"/>
                  </a:lnTo>
                  <a:lnTo>
                    <a:pt x="1229794" y="3743728"/>
                  </a:lnTo>
                  <a:lnTo>
                    <a:pt x="1222664" y="3753528"/>
                  </a:lnTo>
                  <a:lnTo>
                    <a:pt x="1215579" y="3763328"/>
                  </a:lnTo>
                  <a:lnTo>
                    <a:pt x="1208504" y="3773129"/>
                  </a:lnTo>
                  <a:lnTo>
                    <a:pt x="1201472" y="3782929"/>
                  </a:lnTo>
                  <a:lnTo>
                    <a:pt x="1194463" y="3792729"/>
                  </a:lnTo>
                  <a:lnTo>
                    <a:pt x="1187493" y="3802530"/>
                  </a:lnTo>
                  <a:lnTo>
                    <a:pt x="1180561" y="3812330"/>
                  </a:lnTo>
                  <a:lnTo>
                    <a:pt x="1173658" y="3822131"/>
                  </a:lnTo>
                  <a:lnTo>
                    <a:pt x="1166814" y="3831931"/>
                  </a:lnTo>
                  <a:lnTo>
                    <a:pt x="1159988" y="3841731"/>
                  </a:lnTo>
                  <a:lnTo>
                    <a:pt x="1153241" y="3851532"/>
                  </a:lnTo>
                  <a:lnTo>
                    <a:pt x="1146511" y="3861332"/>
                  </a:lnTo>
                  <a:lnTo>
                    <a:pt x="1139859" y="3871132"/>
                  </a:lnTo>
                  <a:lnTo>
                    <a:pt x="1133238" y="3880933"/>
                  </a:lnTo>
                  <a:lnTo>
                    <a:pt x="1126683" y="3890733"/>
                  </a:lnTo>
                  <a:lnTo>
                    <a:pt x="1120181" y="3900533"/>
                  </a:lnTo>
                  <a:lnTo>
                    <a:pt x="1113729" y="3910334"/>
                  </a:lnTo>
                  <a:lnTo>
                    <a:pt x="1107355" y="3920134"/>
                  </a:lnTo>
                  <a:lnTo>
                    <a:pt x="1101011" y="3929934"/>
                  </a:lnTo>
                  <a:lnTo>
                    <a:pt x="1094772" y="3939735"/>
                  </a:lnTo>
                  <a:lnTo>
                    <a:pt x="1088554" y="3949535"/>
                  </a:lnTo>
                  <a:lnTo>
                    <a:pt x="1082446" y="3959335"/>
                  </a:lnTo>
                  <a:lnTo>
                    <a:pt x="1076372" y="3969136"/>
                  </a:lnTo>
                  <a:lnTo>
                    <a:pt x="1070388" y="3978936"/>
                  </a:lnTo>
                  <a:lnTo>
                    <a:pt x="1064465" y="3988736"/>
                  </a:lnTo>
                  <a:lnTo>
                    <a:pt x="1058610" y="3998537"/>
                  </a:lnTo>
                  <a:lnTo>
                    <a:pt x="1052844" y="4008337"/>
                  </a:lnTo>
                  <a:lnTo>
                    <a:pt x="1047122" y="4018137"/>
                  </a:lnTo>
                  <a:lnTo>
                    <a:pt x="1041517" y="4027938"/>
                  </a:lnTo>
                  <a:lnTo>
                    <a:pt x="1035939" y="4037738"/>
                  </a:lnTo>
                  <a:lnTo>
                    <a:pt x="1030494" y="4047538"/>
                  </a:lnTo>
                  <a:lnTo>
                    <a:pt x="1025083" y="4057339"/>
                  </a:lnTo>
                  <a:lnTo>
                    <a:pt x="1019780" y="4067139"/>
                  </a:lnTo>
                  <a:lnTo>
                    <a:pt x="1014541" y="4076939"/>
                  </a:lnTo>
                  <a:lnTo>
                    <a:pt x="1009383" y="4086740"/>
                  </a:lnTo>
                  <a:lnTo>
                    <a:pt x="1004318" y="4096540"/>
                  </a:lnTo>
                  <a:lnTo>
                    <a:pt x="999308" y="4106340"/>
                  </a:lnTo>
                  <a:lnTo>
                    <a:pt x="994420" y="4116141"/>
                  </a:lnTo>
                  <a:lnTo>
                    <a:pt x="989560" y="4125941"/>
                  </a:lnTo>
                  <a:lnTo>
                    <a:pt x="984850" y="4135741"/>
                  </a:lnTo>
                  <a:lnTo>
                    <a:pt x="980169" y="4145542"/>
                  </a:lnTo>
                  <a:lnTo>
                    <a:pt x="975610" y="4155342"/>
                  </a:lnTo>
                  <a:lnTo>
                    <a:pt x="971110" y="4165142"/>
                  </a:lnTo>
                  <a:lnTo>
                    <a:pt x="966703" y="4174943"/>
                  </a:lnTo>
                  <a:lnTo>
                    <a:pt x="962384" y="4184743"/>
                  </a:lnTo>
                  <a:lnTo>
                    <a:pt x="958128" y="4194543"/>
                  </a:lnTo>
                  <a:lnTo>
                    <a:pt x="953990" y="4204344"/>
                  </a:lnTo>
                  <a:lnTo>
                    <a:pt x="949886" y="4214144"/>
                  </a:lnTo>
                  <a:lnTo>
                    <a:pt x="945928" y="4223944"/>
                  </a:lnTo>
                  <a:lnTo>
                    <a:pt x="941998" y="4233745"/>
                  </a:lnTo>
                  <a:lnTo>
                    <a:pt x="938196" y="4243545"/>
                  </a:lnTo>
                  <a:lnTo>
                    <a:pt x="934446" y="4253345"/>
                  </a:lnTo>
                  <a:lnTo>
                    <a:pt x="930792" y="4263146"/>
                  </a:lnTo>
                  <a:lnTo>
                    <a:pt x="927219" y="4272946"/>
                  </a:lnTo>
                  <a:lnTo>
                    <a:pt x="923713" y="4282746"/>
                  </a:lnTo>
                  <a:lnTo>
                    <a:pt x="920314" y="4292547"/>
                  </a:lnTo>
                  <a:lnTo>
                    <a:pt x="916954" y="4302347"/>
                  </a:lnTo>
                  <a:lnTo>
                    <a:pt x="913727" y="4312147"/>
                  </a:lnTo>
                  <a:lnTo>
                    <a:pt x="910527" y="4321948"/>
                  </a:lnTo>
                  <a:lnTo>
                    <a:pt x="907452" y="4331748"/>
                  </a:lnTo>
                  <a:lnTo>
                    <a:pt x="904420" y="4341548"/>
                  </a:lnTo>
                  <a:lnTo>
                    <a:pt x="901485" y="4351349"/>
                  </a:lnTo>
                  <a:lnTo>
                    <a:pt x="898616" y="4361149"/>
                  </a:lnTo>
                  <a:lnTo>
                    <a:pt x="895817" y="4370949"/>
                  </a:lnTo>
                  <a:lnTo>
                    <a:pt x="893109" y="4380750"/>
                  </a:lnTo>
                  <a:lnTo>
                    <a:pt x="890443" y="4390550"/>
                  </a:lnTo>
                  <a:lnTo>
                    <a:pt x="887891" y="4400350"/>
                  </a:lnTo>
                  <a:lnTo>
                    <a:pt x="885364" y="4410151"/>
                  </a:lnTo>
                  <a:lnTo>
                    <a:pt x="882955" y="4419951"/>
                  </a:lnTo>
                  <a:lnTo>
                    <a:pt x="880577" y="4429751"/>
                  </a:lnTo>
                  <a:lnTo>
                    <a:pt x="878292" y="4439552"/>
                  </a:lnTo>
                  <a:lnTo>
                    <a:pt x="876060" y="4449352"/>
                  </a:lnTo>
                  <a:lnTo>
                    <a:pt x="873894" y="4459152"/>
                  </a:lnTo>
                  <a:lnTo>
                    <a:pt x="871802" y="4468953"/>
                  </a:lnTo>
                  <a:lnTo>
                    <a:pt x="869752" y="4478753"/>
                  </a:lnTo>
                  <a:lnTo>
                    <a:pt x="867796" y="4488553"/>
                  </a:lnTo>
                  <a:lnTo>
                    <a:pt x="865861" y="4498354"/>
                  </a:lnTo>
                  <a:lnTo>
                    <a:pt x="864032" y="4508154"/>
                  </a:lnTo>
                  <a:lnTo>
                    <a:pt x="862225" y="4517954"/>
                  </a:lnTo>
                  <a:lnTo>
                    <a:pt x="860501" y="4527755"/>
                  </a:lnTo>
                  <a:lnTo>
                    <a:pt x="858817" y="4537555"/>
                  </a:lnTo>
                  <a:lnTo>
                    <a:pt x="857193" y="4547355"/>
                  </a:lnTo>
                  <a:lnTo>
                    <a:pt x="855628" y="4557156"/>
                  </a:lnTo>
                  <a:lnTo>
                    <a:pt x="854101" y="4566956"/>
                  </a:lnTo>
                  <a:lnTo>
                    <a:pt x="852647" y="4576756"/>
                  </a:lnTo>
                  <a:lnTo>
                    <a:pt x="851213" y="4586557"/>
                  </a:lnTo>
                  <a:lnTo>
                    <a:pt x="849866" y="4596357"/>
                  </a:lnTo>
                  <a:lnTo>
                    <a:pt x="848536" y="4606157"/>
                  </a:lnTo>
                  <a:lnTo>
                    <a:pt x="847276" y="4615958"/>
                  </a:lnTo>
                  <a:lnTo>
                    <a:pt x="846045" y="4625758"/>
                  </a:lnTo>
                  <a:lnTo>
                    <a:pt x="844866" y="4635558"/>
                  </a:lnTo>
                  <a:lnTo>
                    <a:pt x="843730" y="4645359"/>
                  </a:lnTo>
                  <a:lnTo>
                    <a:pt x="842629" y="4655159"/>
                  </a:lnTo>
                  <a:lnTo>
                    <a:pt x="841582" y="4664959"/>
                  </a:lnTo>
                  <a:lnTo>
                    <a:pt x="840555" y="4674760"/>
                  </a:lnTo>
                  <a:lnTo>
                    <a:pt x="839592" y="4684560"/>
                  </a:lnTo>
                  <a:lnTo>
                    <a:pt x="838643" y="4694360"/>
                  </a:lnTo>
                  <a:lnTo>
                    <a:pt x="837751" y="4704161"/>
                  </a:lnTo>
                  <a:lnTo>
                    <a:pt x="836880" y="4713961"/>
                  </a:lnTo>
                  <a:lnTo>
                    <a:pt x="836051" y="4723761"/>
                  </a:lnTo>
                  <a:lnTo>
                    <a:pt x="835252" y="4733562"/>
                  </a:lnTo>
                  <a:lnTo>
                    <a:pt x="834483" y="4743362"/>
                  </a:lnTo>
                  <a:lnTo>
                    <a:pt x="833753" y="4753162"/>
                  </a:lnTo>
                  <a:lnTo>
                    <a:pt x="833039" y="4762963"/>
                  </a:lnTo>
                  <a:lnTo>
                    <a:pt x="832373" y="4772763"/>
                  </a:lnTo>
                  <a:lnTo>
                    <a:pt x="831717" y="4782563"/>
                  </a:lnTo>
                  <a:lnTo>
                    <a:pt x="831106" y="4792364"/>
                  </a:lnTo>
                  <a:lnTo>
                    <a:pt x="830508" y="4802164"/>
                  </a:lnTo>
                  <a:lnTo>
                    <a:pt x="829944" y="4811964"/>
                  </a:lnTo>
                  <a:lnTo>
                    <a:pt x="829400" y="4821765"/>
                  </a:lnTo>
                  <a:lnTo>
                    <a:pt x="828880" y="4831565"/>
                  </a:lnTo>
                  <a:lnTo>
                    <a:pt x="828386" y="4841365"/>
                  </a:lnTo>
                  <a:lnTo>
                    <a:pt x="827907" y="4851166"/>
                  </a:lnTo>
                  <a:lnTo>
                    <a:pt x="827460" y="4860966"/>
                  </a:lnTo>
                  <a:lnTo>
                    <a:pt x="827020" y="4870766"/>
                  </a:lnTo>
                  <a:lnTo>
                    <a:pt x="826615" y="4880567"/>
                  </a:lnTo>
                  <a:lnTo>
                    <a:pt x="826218" y="4890367"/>
                  </a:lnTo>
                  <a:lnTo>
                    <a:pt x="825846" y="4900167"/>
                  </a:lnTo>
                  <a:lnTo>
                    <a:pt x="825487" y="4909968"/>
                  </a:lnTo>
                  <a:lnTo>
                    <a:pt x="825146" y="4919768"/>
                  </a:lnTo>
                  <a:lnTo>
                    <a:pt x="824823" y="4929568"/>
                  </a:lnTo>
                  <a:lnTo>
                    <a:pt x="824511" y="4939369"/>
                  </a:lnTo>
                  <a:lnTo>
                    <a:pt x="824221" y="4949169"/>
                  </a:lnTo>
                  <a:lnTo>
                    <a:pt x="823936" y="4958969"/>
                  </a:lnTo>
                  <a:lnTo>
                    <a:pt x="823676" y="4968770"/>
                  </a:lnTo>
                  <a:lnTo>
                    <a:pt x="823420" y="4978570"/>
                  </a:lnTo>
                  <a:lnTo>
                    <a:pt x="823182" y="4988370"/>
                  </a:lnTo>
                  <a:lnTo>
                    <a:pt x="822953" y="4998171"/>
                  </a:lnTo>
                  <a:lnTo>
                    <a:pt x="82273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45899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5899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458993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458993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717640"/>
              <a:ext cx="0" cy="395433"/>
            </a:xfrm>
            <a:custGeom>
              <a:avLst/>
              <a:pathLst>
                <a:path w="0" h="395433">
                  <a:moveTo>
                    <a:pt x="0" y="3954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152996"/>
              <a:ext cx="0" cy="535254"/>
            </a:xfrm>
            <a:custGeom>
              <a:avLst/>
              <a:pathLst>
                <a:path w="0" h="535254">
                  <a:moveTo>
                    <a:pt x="0" y="0"/>
                  </a:moveTo>
                  <a:lnTo>
                    <a:pt x="0" y="535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113073"/>
              <a:ext cx="182029" cy="1039923"/>
            </a:xfrm>
            <a:custGeom>
              <a:avLst/>
              <a:pathLst>
                <a:path w="182029" h="1039923">
                  <a:moveTo>
                    <a:pt x="0" y="0"/>
                  </a:moveTo>
                  <a:lnTo>
                    <a:pt x="0" y="1039923"/>
                  </a:lnTo>
                  <a:lnTo>
                    <a:pt x="182029" y="103992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392797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099957" y="3054631"/>
              <a:ext cx="116883" cy="1168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78538" y="3872906"/>
              <a:ext cx="110130" cy="110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450941" y="2662444"/>
              <a:ext cx="110391" cy="110391"/>
            </a:xfrm>
            <a:custGeom>
              <a:avLst/>
              <a:pathLst>
                <a:path w="110391" h="110391">
                  <a:moveTo>
                    <a:pt x="0" y="55195"/>
                  </a:moveTo>
                  <a:lnTo>
                    <a:pt x="55195" y="0"/>
                  </a:lnTo>
                  <a:lnTo>
                    <a:pt x="110391" y="55195"/>
                  </a:lnTo>
                  <a:lnTo>
                    <a:pt x="55195" y="1103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879379" y="450413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012260" y="4633164"/>
              <a:ext cx="110174" cy="110174"/>
            </a:xfrm>
            <a:custGeom>
              <a:avLst/>
              <a:pathLst>
                <a:path w="110174" h="110174">
                  <a:moveTo>
                    <a:pt x="0" y="55087"/>
                  </a:moveTo>
                  <a:lnTo>
                    <a:pt x="55087" y="0"/>
                  </a:lnTo>
                  <a:lnTo>
                    <a:pt x="110174" y="55087"/>
                  </a:lnTo>
                  <a:lnTo>
                    <a:pt x="55087" y="11017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610773" y="4098071"/>
              <a:ext cx="109850" cy="109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5121729" y="2519053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chr11:112094911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40420" y="4739044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chr11:112094923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448133" y="632387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48133" y="577769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48133" y="523151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03125" y="46853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03125" y="413915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03125" y="359298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03125" y="304680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503125" y="250062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880411" y="63835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5837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5291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80411" y="47450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0411" y="41988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80411" y="36526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80411" y="31065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80411" y="25603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106490" y="224227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6" name="pt46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79089" y="29837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389908" y="252689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389908" y="272173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9908" y="291658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06490" y="330157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7150000" y="3581765"/>
              <a:ext cx="107829" cy="10782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199415" y="38260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150000" y="3971464"/>
              <a:ext cx="107829" cy="10782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129532" y="4145845"/>
              <a:ext cx="148766" cy="1487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389908" y="358013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89908" y="37708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89908" y="396982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89908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2" name="pt62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24695" y="619487"/>
              <a:ext cx="738614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SDHD,Rare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6827" y="5007971"/>
                  </a:moveTo>
                  <a:lnTo>
                    <a:pt x="1496496" y="4998171"/>
                  </a:lnTo>
                  <a:lnTo>
                    <a:pt x="1496150" y="4988370"/>
                  </a:lnTo>
                  <a:lnTo>
                    <a:pt x="1495775" y="4978570"/>
                  </a:lnTo>
                  <a:lnTo>
                    <a:pt x="1495390" y="4968770"/>
                  </a:lnTo>
                  <a:lnTo>
                    <a:pt x="1494967" y="4958969"/>
                  </a:lnTo>
                  <a:lnTo>
                    <a:pt x="1494532" y="4949169"/>
                  </a:lnTo>
                  <a:lnTo>
                    <a:pt x="1494066" y="4939369"/>
                  </a:lnTo>
                  <a:lnTo>
                    <a:pt x="1493574" y="4929568"/>
                  </a:lnTo>
                  <a:lnTo>
                    <a:pt x="1493062" y="4919768"/>
                  </a:lnTo>
                  <a:lnTo>
                    <a:pt x="1492508" y="4909968"/>
                  </a:lnTo>
                  <a:lnTo>
                    <a:pt x="1491940" y="4900167"/>
                  </a:lnTo>
                  <a:lnTo>
                    <a:pt x="1491322" y="4890367"/>
                  </a:lnTo>
                  <a:lnTo>
                    <a:pt x="1490684" y="4880567"/>
                  </a:lnTo>
                  <a:lnTo>
                    <a:pt x="1490007" y="4870766"/>
                  </a:lnTo>
                  <a:lnTo>
                    <a:pt x="1489292" y="4860966"/>
                  </a:lnTo>
                  <a:lnTo>
                    <a:pt x="1488551" y="4851166"/>
                  </a:lnTo>
                  <a:lnTo>
                    <a:pt x="1487752" y="4841365"/>
                  </a:lnTo>
                  <a:lnTo>
                    <a:pt x="1486934" y="4831565"/>
                  </a:lnTo>
                  <a:lnTo>
                    <a:pt x="1486051" y="4821765"/>
                  </a:lnTo>
                  <a:lnTo>
                    <a:pt x="1485138" y="4811964"/>
                  </a:lnTo>
                  <a:lnTo>
                    <a:pt x="1484176" y="4802164"/>
                  </a:lnTo>
                  <a:lnTo>
                    <a:pt x="1483160" y="4792364"/>
                  </a:lnTo>
                  <a:lnTo>
                    <a:pt x="1482114" y="4782563"/>
                  </a:lnTo>
                  <a:lnTo>
                    <a:pt x="1480987" y="4772763"/>
                  </a:lnTo>
                  <a:lnTo>
                    <a:pt x="1479835" y="4762963"/>
                  </a:lnTo>
                  <a:lnTo>
                    <a:pt x="1478602" y="4753162"/>
                  </a:lnTo>
                  <a:lnTo>
                    <a:pt x="1477327" y="4743362"/>
                  </a:lnTo>
                  <a:lnTo>
                    <a:pt x="1475991" y="4733562"/>
                  </a:lnTo>
                  <a:lnTo>
                    <a:pt x="1474583" y="4723761"/>
                  </a:lnTo>
                  <a:lnTo>
                    <a:pt x="1473138" y="4713961"/>
                  </a:lnTo>
                  <a:lnTo>
                    <a:pt x="1471586" y="4704161"/>
                  </a:lnTo>
                  <a:lnTo>
                    <a:pt x="1470003" y="4694360"/>
                  </a:lnTo>
                  <a:lnTo>
                    <a:pt x="1468321" y="4684560"/>
                  </a:lnTo>
                  <a:lnTo>
                    <a:pt x="1466580" y="4674760"/>
                  </a:lnTo>
                  <a:lnTo>
                    <a:pt x="1464769" y="4664959"/>
                  </a:lnTo>
                  <a:lnTo>
                    <a:pt x="1462860" y="4655159"/>
                  </a:lnTo>
                  <a:lnTo>
                    <a:pt x="1460912" y="4645359"/>
                  </a:lnTo>
                  <a:lnTo>
                    <a:pt x="1458825" y="4635558"/>
                  </a:lnTo>
                  <a:lnTo>
                    <a:pt x="1456700" y="4625758"/>
                  </a:lnTo>
                  <a:lnTo>
                    <a:pt x="1454457" y="4615958"/>
                  </a:lnTo>
                  <a:lnTo>
                    <a:pt x="1452137" y="4606157"/>
                  </a:lnTo>
                  <a:lnTo>
                    <a:pt x="1449736" y="4596357"/>
                  </a:lnTo>
                  <a:lnTo>
                    <a:pt x="1447212" y="4586557"/>
                  </a:lnTo>
                  <a:lnTo>
                    <a:pt x="1444645" y="4576756"/>
                  </a:lnTo>
                  <a:lnTo>
                    <a:pt x="1441904" y="4566956"/>
                  </a:lnTo>
                  <a:lnTo>
                    <a:pt x="1439117" y="4557156"/>
                  </a:lnTo>
                  <a:lnTo>
                    <a:pt x="1436196" y="4547355"/>
                  </a:lnTo>
                  <a:lnTo>
                    <a:pt x="1433177" y="4537555"/>
                  </a:lnTo>
                  <a:lnTo>
                    <a:pt x="1430069" y="4527755"/>
                  </a:lnTo>
                  <a:lnTo>
                    <a:pt x="1426807" y="4517954"/>
                  </a:lnTo>
                  <a:lnTo>
                    <a:pt x="1423495" y="4508154"/>
                  </a:lnTo>
                  <a:lnTo>
                    <a:pt x="1419988" y="4498354"/>
                  </a:lnTo>
                  <a:lnTo>
                    <a:pt x="1416419" y="4488553"/>
                  </a:lnTo>
                  <a:lnTo>
                    <a:pt x="1412703" y="4478753"/>
                  </a:lnTo>
                  <a:lnTo>
                    <a:pt x="1408866" y="4468953"/>
                  </a:lnTo>
                  <a:lnTo>
                    <a:pt x="1404933" y="4459152"/>
                  </a:lnTo>
                  <a:lnTo>
                    <a:pt x="1400818" y="4449352"/>
                  </a:lnTo>
                  <a:lnTo>
                    <a:pt x="1396646" y="4439552"/>
                  </a:lnTo>
                  <a:lnTo>
                    <a:pt x="1392261" y="4429751"/>
                  </a:lnTo>
                  <a:lnTo>
                    <a:pt x="1387798" y="4419951"/>
                  </a:lnTo>
                  <a:lnTo>
                    <a:pt x="1383179" y="4410151"/>
                  </a:lnTo>
                  <a:lnTo>
                    <a:pt x="1378417" y="4400350"/>
                  </a:lnTo>
                  <a:lnTo>
                    <a:pt x="1373557" y="4390550"/>
                  </a:lnTo>
                  <a:lnTo>
                    <a:pt x="1368488" y="4380750"/>
                  </a:lnTo>
                  <a:lnTo>
                    <a:pt x="1363354" y="4370949"/>
                  </a:lnTo>
                  <a:lnTo>
                    <a:pt x="1357999" y="4361149"/>
                  </a:lnTo>
                  <a:lnTo>
                    <a:pt x="1352549" y="4351349"/>
                  </a:lnTo>
                  <a:lnTo>
                    <a:pt x="1346940" y="4341548"/>
                  </a:lnTo>
                  <a:lnTo>
                    <a:pt x="1341168" y="4331748"/>
                  </a:lnTo>
                  <a:lnTo>
                    <a:pt x="1335301" y="4321948"/>
                  </a:lnTo>
                  <a:lnTo>
                    <a:pt x="1329202" y="4312147"/>
                  </a:lnTo>
                  <a:lnTo>
                    <a:pt x="1323035" y="4302347"/>
                  </a:lnTo>
                  <a:lnTo>
                    <a:pt x="1316645" y="4292547"/>
                  </a:lnTo>
                  <a:lnTo>
                    <a:pt x="1310146" y="4282746"/>
                  </a:lnTo>
                  <a:lnTo>
                    <a:pt x="1303492" y="4272946"/>
                  </a:lnTo>
                  <a:lnTo>
                    <a:pt x="1296660" y="4263146"/>
                  </a:lnTo>
                  <a:lnTo>
                    <a:pt x="1289740" y="4253345"/>
                  </a:lnTo>
                  <a:lnTo>
                    <a:pt x="1282574" y="4243545"/>
                  </a:lnTo>
                  <a:lnTo>
                    <a:pt x="1275339" y="4233745"/>
                  </a:lnTo>
                  <a:lnTo>
                    <a:pt x="1267889" y="4223944"/>
                  </a:lnTo>
                  <a:lnTo>
                    <a:pt x="1260321" y="4214144"/>
                  </a:lnTo>
                  <a:lnTo>
                    <a:pt x="1252608" y="4204344"/>
                  </a:lnTo>
                  <a:lnTo>
                    <a:pt x="1244710" y="4194543"/>
                  </a:lnTo>
                  <a:lnTo>
                    <a:pt x="1236736" y="4184743"/>
                  </a:lnTo>
                  <a:lnTo>
                    <a:pt x="1228513" y="4174943"/>
                  </a:lnTo>
                  <a:lnTo>
                    <a:pt x="1220223" y="4165142"/>
                  </a:lnTo>
                  <a:lnTo>
                    <a:pt x="1211737" y="4155342"/>
                  </a:lnTo>
                  <a:lnTo>
                    <a:pt x="1203130" y="4145542"/>
                  </a:lnTo>
                  <a:lnTo>
                    <a:pt x="1194394" y="4135741"/>
                  </a:lnTo>
                  <a:lnTo>
                    <a:pt x="1185477" y="4125941"/>
                  </a:lnTo>
                  <a:lnTo>
                    <a:pt x="1176497" y="4116141"/>
                  </a:lnTo>
                  <a:lnTo>
                    <a:pt x="1167280" y="4106340"/>
                  </a:lnTo>
                  <a:lnTo>
                    <a:pt x="1158003" y="4096540"/>
                  </a:lnTo>
                  <a:lnTo>
                    <a:pt x="1148556" y="4086740"/>
                  </a:lnTo>
                  <a:lnTo>
                    <a:pt x="1138994" y="4076939"/>
                  </a:lnTo>
                  <a:lnTo>
                    <a:pt x="1129326" y="4067139"/>
                  </a:lnTo>
                  <a:lnTo>
                    <a:pt x="1119491" y="4057339"/>
                  </a:lnTo>
                  <a:lnTo>
                    <a:pt x="1109602" y="4047538"/>
                  </a:lnTo>
                  <a:lnTo>
                    <a:pt x="1099518" y="4037738"/>
                  </a:lnTo>
                  <a:lnTo>
                    <a:pt x="1089376" y="4027938"/>
                  </a:lnTo>
                  <a:lnTo>
                    <a:pt x="1079099" y="4018137"/>
                  </a:lnTo>
                  <a:lnTo>
                    <a:pt x="1068721" y="4008337"/>
                  </a:lnTo>
                  <a:lnTo>
                    <a:pt x="1058263" y="3998537"/>
                  </a:lnTo>
                  <a:lnTo>
                    <a:pt x="1047667" y="3988736"/>
                  </a:lnTo>
                  <a:lnTo>
                    <a:pt x="1037028" y="3978936"/>
                  </a:lnTo>
                  <a:lnTo>
                    <a:pt x="1026244" y="3969136"/>
                  </a:lnTo>
                  <a:lnTo>
                    <a:pt x="1015412" y="3959335"/>
                  </a:lnTo>
                  <a:lnTo>
                    <a:pt x="1004485" y="3949535"/>
                  </a:lnTo>
                  <a:lnTo>
                    <a:pt x="993481" y="3939735"/>
                  </a:lnTo>
                  <a:lnTo>
                    <a:pt x="982424" y="3929934"/>
                  </a:lnTo>
                  <a:lnTo>
                    <a:pt x="971269" y="3920134"/>
                  </a:lnTo>
                  <a:lnTo>
                    <a:pt x="960086" y="3910334"/>
                  </a:lnTo>
                  <a:lnTo>
                    <a:pt x="948814" y="3900533"/>
                  </a:lnTo>
                  <a:lnTo>
                    <a:pt x="937511" y="3890733"/>
                  </a:lnTo>
                  <a:lnTo>
                    <a:pt x="926154" y="3880933"/>
                  </a:lnTo>
                  <a:lnTo>
                    <a:pt x="914754" y="3871132"/>
                  </a:lnTo>
                  <a:lnTo>
                    <a:pt x="903329" y="3861332"/>
                  </a:lnTo>
                  <a:lnTo>
                    <a:pt x="891856" y="3851532"/>
                  </a:lnTo>
                  <a:lnTo>
                    <a:pt x="880371" y="3841731"/>
                  </a:lnTo>
                  <a:lnTo>
                    <a:pt x="868856" y="3831931"/>
                  </a:lnTo>
                  <a:lnTo>
                    <a:pt x="857332" y="3822131"/>
                  </a:lnTo>
                  <a:lnTo>
                    <a:pt x="845796" y="3812330"/>
                  </a:lnTo>
                  <a:lnTo>
                    <a:pt x="834258" y="3802530"/>
                  </a:lnTo>
                  <a:lnTo>
                    <a:pt x="822719" y="3792729"/>
                  </a:lnTo>
                  <a:lnTo>
                    <a:pt x="811192" y="3782929"/>
                  </a:lnTo>
                  <a:lnTo>
                    <a:pt x="799672" y="3773129"/>
                  </a:lnTo>
                  <a:lnTo>
                    <a:pt x="788176" y="3763328"/>
                  </a:lnTo>
                  <a:lnTo>
                    <a:pt x="776702" y="3753528"/>
                  </a:lnTo>
                  <a:lnTo>
                    <a:pt x="765253" y="3743728"/>
                  </a:lnTo>
                  <a:lnTo>
                    <a:pt x="753850" y="3733927"/>
                  </a:lnTo>
                  <a:lnTo>
                    <a:pt x="742465" y="3724127"/>
                  </a:lnTo>
                  <a:lnTo>
                    <a:pt x="731158" y="3714327"/>
                  </a:lnTo>
                  <a:lnTo>
                    <a:pt x="719876" y="3704526"/>
                  </a:lnTo>
                  <a:lnTo>
                    <a:pt x="708670" y="3694726"/>
                  </a:lnTo>
                  <a:lnTo>
                    <a:pt x="697518" y="3684926"/>
                  </a:lnTo>
                  <a:lnTo>
                    <a:pt x="686426" y="3675125"/>
                  </a:lnTo>
                  <a:lnTo>
                    <a:pt x="675429" y="3665325"/>
                  </a:lnTo>
                  <a:lnTo>
                    <a:pt x="664467" y="3655525"/>
                  </a:lnTo>
                  <a:lnTo>
                    <a:pt x="653651" y="3645724"/>
                  </a:lnTo>
                  <a:lnTo>
                    <a:pt x="642876" y="3635924"/>
                  </a:lnTo>
                  <a:lnTo>
                    <a:pt x="632222" y="3626124"/>
                  </a:lnTo>
                  <a:lnTo>
                    <a:pt x="621659" y="3616323"/>
                  </a:lnTo>
                  <a:lnTo>
                    <a:pt x="611181" y="3606523"/>
                  </a:lnTo>
                  <a:lnTo>
                    <a:pt x="600854" y="3596723"/>
                  </a:lnTo>
                  <a:lnTo>
                    <a:pt x="590576" y="3586922"/>
                  </a:lnTo>
                  <a:lnTo>
                    <a:pt x="580498" y="3577122"/>
                  </a:lnTo>
                  <a:lnTo>
                    <a:pt x="570485" y="3567322"/>
                  </a:lnTo>
                  <a:lnTo>
                    <a:pt x="560628" y="3557521"/>
                  </a:lnTo>
                  <a:lnTo>
                    <a:pt x="550901" y="3547721"/>
                  </a:lnTo>
                  <a:lnTo>
                    <a:pt x="541279" y="3537921"/>
                  </a:lnTo>
                  <a:lnTo>
                    <a:pt x="531859" y="3528120"/>
                  </a:lnTo>
                  <a:lnTo>
                    <a:pt x="522504" y="3518320"/>
                  </a:lnTo>
                  <a:lnTo>
                    <a:pt x="513391" y="3508520"/>
                  </a:lnTo>
                  <a:lnTo>
                    <a:pt x="504370" y="3498719"/>
                  </a:lnTo>
                  <a:lnTo>
                    <a:pt x="495530" y="3488919"/>
                  </a:lnTo>
                  <a:lnTo>
                    <a:pt x="486860" y="3479119"/>
                  </a:lnTo>
                  <a:lnTo>
                    <a:pt x="478306" y="3469318"/>
                  </a:lnTo>
                  <a:lnTo>
                    <a:pt x="470005" y="3459518"/>
                  </a:lnTo>
                  <a:lnTo>
                    <a:pt x="461781" y="3449718"/>
                  </a:lnTo>
                  <a:lnTo>
                    <a:pt x="453831" y="3439917"/>
                  </a:lnTo>
                  <a:lnTo>
                    <a:pt x="445999" y="3430117"/>
                  </a:lnTo>
                  <a:lnTo>
                    <a:pt x="438366" y="3420317"/>
                  </a:lnTo>
                  <a:lnTo>
                    <a:pt x="430939" y="3410516"/>
                  </a:lnTo>
                  <a:lnTo>
                    <a:pt x="423633" y="3400716"/>
                  </a:lnTo>
                  <a:lnTo>
                    <a:pt x="416626" y="3390916"/>
                  </a:lnTo>
                  <a:lnTo>
                    <a:pt x="409707" y="3381115"/>
                  </a:lnTo>
                  <a:lnTo>
                    <a:pt x="403080" y="3371315"/>
                  </a:lnTo>
                  <a:lnTo>
                    <a:pt x="396597" y="3361515"/>
                  </a:lnTo>
                  <a:lnTo>
                    <a:pt x="390322" y="3351714"/>
                  </a:lnTo>
                  <a:lnTo>
                    <a:pt x="384286" y="3341914"/>
                  </a:lnTo>
                  <a:lnTo>
                    <a:pt x="378369" y="3332114"/>
                  </a:lnTo>
                  <a:lnTo>
                    <a:pt x="372789" y="3322313"/>
                  </a:lnTo>
                  <a:lnTo>
                    <a:pt x="367304" y="3312513"/>
                  </a:lnTo>
                  <a:lnTo>
                    <a:pt x="362120" y="3302713"/>
                  </a:lnTo>
                  <a:lnTo>
                    <a:pt x="357102" y="3292912"/>
                  </a:lnTo>
                  <a:lnTo>
                    <a:pt x="352290" y="3283112"/>
                  </a:lnTo>
                  <a:lnTo>
                    <a:pt x="347744" y="3273312"/>
                  </a:lnTo>
                  <a:lnTo>
                    <a:pt x="343310" y="3263511"/>
                  </a:lnTo>
                  <a:lnTo>
                    <a:pt x="339240" y="3253711"/>
                  </a:lnTo>
                  <a:lnTo>
                    <a:pt x="335269" y="3243911"/>
                  </a:lnTo>
                  <a:lnTo>
                    <a:pt x="331594" y="3234110"/>
                  </a:lnTo>
                  <a:lnTo>
                    <a:pt x="328102" y="3224310"/>
                  </a:lnTo>
                  <a:lnTo>
                    <a:pt x="324807" y="3214510"/>
                  </a:lnTo>
                  <a:lnTo>
                    <a:pt x="321794" y="3204709"/>
                  </a:lnTo>
                  <a:lnTo>
                    <a:pt x="318880" y="3194909"/>
                  </a:lnTo>
                  <a:lnTo>
                    <a:pt x="316343" y="3185109"/>
                  </a:lnTo>
                  <a:lnTo>
                    <a:pt x="313905" y="3175308"/>
                  </a:lnTo>
                  <a:lnTo>
                    <a:pt x="311743" y="3165508"/>
                  </a:lnTo>
                  <a:lnTo>
                    <a:pt x="309775" y="3155708"/>
                  </a:lnTo>
                  <a:lnTo>
                    <a:pt x="307985" y="3145907"/>
                  </a:lnTo>
                  <a:lnTo>
                    <a:pt x="306480" y="3136107"/>
                  </a:lnTo>
                  <a:lnTo>
                    <a:pt x="305069" y="3126307"/>
                  </a:lnTo>
                  <a:lnTo>
                    <a:pt x="304004" y="3116506"/>
                  </a:lnTo>
                  <a:lnTo>
                    <a:pt x="303043" y="3106706"/>
                  </a:lnTo>
                  <a:lnTo>
                    <a:pt x="302329" y="3096906"/>
                  </a:lnTo>
                  <a:lnTo>
                    <a:pt x="301805" y="3087105"/>
                  </a:lnTo>
                  <a:lnTo>
                    <a:pt x="301433" y="3077305"/>
                  </a:lnTo>
                  <a:lnTo>
                    <a:pt x="301332" y="3067505"/>
                  </a:lnTo>
                  <a:lnTo>
                    <a:pt x="301315" y="3057704"/>
                  </a:lnTo>
                  <a:lnTo>
                    <a:pt x="301594" y="3047904"/>
                  </a:lnTo>
                  <a:lnTo>
                    <a:pt x="301974" y="3038104"/>
                  </a:lnTo>
                  <a:lnTo>
                    <a:pt x="302559" y="3028303"/>
                  </a:lnTo>
                  <a:lnTo>
                    <a:pt x="303317" y="3018503"/>
                  </a:lnTo>
                  <a:lnTo>
                    <a:pt x="304193" y="3008703"/>
                  </a:lnTo>
                  <a:lnTo>
                    <a:pt x="305304" y="2998902"/>
                  </a:lnTo>
                  <a:lnTo>
                    <a:pt x="306484" y="2989102"/>
                  </a:lnTo>
                  <a:lnTo>
                    <a:pt x="307893" y="2979302"/>
                  </a:lnTo>
                  <a:lnTo>
                    <a:pt x="309392" y="2969501"/>
                  </a:lnTo>
                  <a:lnTo>
                    <a:pt x="311040" y="2959701"/>
                  </a:lnTo>
                  <a:lnTo>
                    <a:pt x="312827" y="2949901"/>
                  </a:lnTo>
                  <a:lnTo>
                    <a:pt x="314695" y="2940100"/>
                  </a:lnTo>
                  <a:lnTo>
                    <a:pt x="316739" y="2930300"/>
                  </a:lnTo>
                  <a:lnTo>
                    <a:pt x="318832" y="2920500"/>
                  </a:lnTo>
                  <a:lnTo>
                    <a:pt x="321074" y="2910699"/>
                  </a:lnTo>
                  <a:lnTo>
                    <a:pt x="323378" y="2900899"/>
                  </a:lnTo>
                  <a:lnTo>
                    <a:pt x="325772" y="2891099"/>
                  </a:lnTo>
                  <a:lnTo>
                    <a:pt x="328253" y="2881298"/>
                  </a:lnTo>
                  <a:lnTo>
                    <a:pt x="330775" y="2871498"/>
                  </a:lnTo>
                  <a:lnTo>
                    <a:pt x="333393" y="2861698"/>
                  </a:lnTo>
                  <a:lnTo>
                    <a:pt x="336033" y="2851897"/>
                  </a:lnTo>
                  <a:lnTo>
                    <a:pt x="338736" y="2842097"/>
                  </a:lnTo>
                  <a:lnTo>
                    <a:pt x="341461" y="2832297"/>
                  </a:lnTo>
                  <a:lnTo>
                    <a:pt x="344214" y="2822496"/>
                  </a:lnTo>
                  <a:lnTo>
                    <a:pt x="346983" y="2812696"/>
                  </a:lnTo>
                  <a:lnTo>
                    <a:pt x="349758" y="2802896"/>
                  </a:lnTo>
                  <a:lnTo>
                    <a:pt x="352529" y="2793095"/>
                  </a:lnTo>
                  <a:lnTo>
                    <a:pt x="355293" y="2783295"/>
                  </a:lnTo>
                  <a:lnTo>
                    <a:pt x="358031" y="2773495"/>
                  </a:lnTo>
                  <a:lnTo>
                    <a:pt x="360741" y="2763694"/>
                  </a:lnTo>
                  <a:lnTo>
                    <a:pt x="363418" y="2753894"/>
                  </a:lnTo>
                  <a:lnTo>
                    <a:pt x="366030" y="2744094"/>
                  </a:lnTo>
                  <a:lnTo>
                    <a:pt x="368619" y="2734293"/>
                  </a:lnTo>
                  <a:lnTo>
                    <a:pt x="371091" y="2724493"/>
                  </a:lnTo>
                  <a:lnTo>
                    <a:pt x="373526" y="2714693"/>
                  </a:lnTo>
                  <a:lnTo>
                    <a:pt x="375854" y="2704892"/>
                  </a:lnTo>
                  <a:lnTo>
                    <a:pt x="378094" y="2695092"/>
                  </a:lnTo>
                  <a:lnTo>
                    <a:pt x="380251" y="2685292"/>
                  </a:lnTo>
                  <a:lnTo>
                    <a:pt x="382255" y="2675491"/>
                  </a:lnTo>
                  <a:lnTo>
                    <a:pt x="384207" y="2665691"/>
                  </a:lnTo>
                  <a:lnTo>
                    <a:pt x="385945" y="2655891"/>
                  </a:lnTo>
                  <a:lnTo>
                    <a:pt x="387609" y="2646090"/>
                  </a:lnTo>
                  <a:lnTo>
                    <a:pt x="389100" y="2636290"/>
                  </a:lnTo>
                  <a:lnTo>
                    <a:pt x="390441" y="2626490"/>
                  </a:lnTo>
                  <a:lnTo>
                    <a:pt x="391662" y="2616689"/>
                  </a:lnTo>
                  <a:lnTo>
                    <a:pt x="392645" y="2606889"/>
                  </a:lnTo>
                  <a:lnTo>
                    <a:pt x="393552" y="2597089"/>
                  </a:lnTo>
                  <a:lnTo>
                    <a:pt x="394169" y="2587288"/>
                  </a:lnTo>
                  <a:lnTo>
                    <a:pt x="394677" y="2577488"/>
                  </a:lnTo>
                  <a:lnTo>
                    <a:pt x="394964" y="2567688"/>
                  </a:lnTo>
                  <a:lnTo>
                    <a:pt x="395045" y="2557887"/>
                  </a:lnTo>
                  <a:lnTo>
                    <a:pt x="394985" y="2548087"/>
                  </a:lnTo>
                  <a:lnTo>
                    <a:pt x="394617" y="2538286"/>
                  </a:lnTo>
                  <a:lnTo>
                    <a:pt x="394153" y="2528486"/>
                  </a:lnTo>
                  <a:lnTo>
                    <a:pt x="393357" y="2518686"/>
                  </a:lnTo>
                  <a:lnTo>
                    <a:pt x="392417" y="2508885"/>
                  </a:lnTo>
                  <a:lnTo>
                    <a:pt x="391235" y="2499085"/>
                  </a:lnTo>
                  <a:lnTo>
                    <a:pt x="389805" y="2489285"/>
                  </a:lnTo>
                  <a:lnTo>
                    <a:pt x="388230" y="2479484"/>
                  </a:lnTo>
                  <a:lnTo>
                    <a:pt x="386299" y="2469684"/>
                  </a:lnTo>
                  <a:lnTo>
                    <a:pt x="384263" y="2459884"/>
                  </a:lnTo>
                  <a:lnTo>
                    <a:pt x="381884" y="2450083"/>
                  </a:lnTo>
                  <a:lnTo>
                    <a:pt x="379341" y="2440283"/>
                  </a:lnTo>
                  <a:lnTo>
                    <a:pt x="376557" y="2430483"/>
                  </a:lnTo>
                  <a:lnTo>
                    <a:pt x="373504" y="2420682"/>
                  </a:lnTo>
                  <a:lnTo>
                    <a:pt x="370317" y="2410882"/>
                  </a:lnTo>
                  <a:lnTo>
                    <a:pt x="366760" y="2401082"/>
                  </a:lnTo>
                  <a:lnTo>
                    <a:pt x="363101" y="2391281"/>
                  </a:lnTo>
                  <a:lnTo>
                    <a:pt x="359120" y="2381481"/>
                  </a:lnTo>
                  <a:lnTo>
                    <a:pt x="354969" y="2371681"/>
                  </a:lnTo>
                  <a:lnTo>
                    <a:pt x="350604" y="2361880"/>
                  </a:lnTo>
                  <a:lnTo>
                    <a:pt x="345976" y="2352080"/>
                  </a:lnTo>
                  <a:lnTo>
                    <a:pt x="341238" y="2342280"/>
                  </a:lnTo>
                  <a:lnTo>
                    <a:pt x="336152" y="2332479"/>
                  </a:lnTo>
                  <a:lnTo>
                    <a:pt x="330977" y="2322679"/>
                  </a:lnTo>
                  <a:lnTo>
                    <a:pt x="325534" y="2312879"/>
                  </a:lnTo>
                  <a:lnTo>
                    <a:pt x="319934" y="2303078"/>
                  </a:lnTo>
                  <a:lnTo>
                    <a:pt x="314165" y="2293278"/>
                  </a:lnTo>
                  <a:lnTo>
                    <a:pt x="308169" y="2283478"/>
                  </a:lnTo>
                  <a:lnTo>
                    <a:pt x="302094" y="2273677"/>
                  </a:lnTo>
                  <a:lnTo>
                    <a:pt x="295736" y="2263877"/>
                  </a:lnTo>
                  <a:lnTo>
                    <a:pt x="289310" y="2254077"/>
                  </a:lnTo>
                  <a:lnTo>
                    <a:pt x="282692" y="2244276"/>
                  </a:lnTo>
                  <a:lnTo>
                    <a:pt x="275954" y="2234476"/>
                  </a:lnTo>
                  <a:lnTo>
                    <a:pt x="269103" y="2224676"/>
                  </a:lnTo>
                  <a:lnTo>
                    <a:pt x="262093" y="2214875"/>
                  </a:lnTo>
                  <a:lnTo>
                    <a:pt x="255031" y="2205075"/>
                  </a:lnTo>
                  <a:lnTo>
                    <a:pt x="247800" y="2195275"/>
                  </a:lnTo>
                  <a:lnTo>
                    <a:pt x="240526" y="2185474"/>
                  </a:lnTo>
                  <a:lnTo>
                    <a:pt x="233150" y="2175674"/>
                  </a:lnTo>
                  <a:lnTo>
                    <a:pt x="225711" y="2165874"/>
                  </a:lnTo>
                  <a:lnTo>
                    <a:pt x="218222" y="2156073"/>
                  </a:lnTo>
                  <a:lnTo>
                    <a:pt x="210668" y="2146273"/>
                  </a:lnTo>
                  <a:lnTo>
                    <a:pt x="203096" y="2136473"/>
                  </a:lnTo>
                  <a:lnTo>
                    <a:pt x="195482" y="2126672"/>
                  </a:lnTo>
                  <a:lnTo>
                    <a:pt x="187864" y="2116872"/>
                  </a:lnTo>
                  <a:lnTo>
                    <a:pt x="180239" y="2107072"/>
                  </a:lnTo>
                  <a:lnTo>
                    <a:pt x="172629" y="2097271"/>
                  </a:lnTo>
                  <a:lnTo>
                    <a:pt x="165029" y="2087471"/>
                  </a:lnTo>
                  <a:lnTo>
                    <a:pt x="157480" y="2077671"/>
                  </a:lnTo>
                  <a:lnTo>
                    <a:pt x="149951" y="2067870"/>
                  </a:lnTo>
                  <a:lnTo>
                    <a:pt x="142508" y="2058070"/>
                  </a:lnTo>
                  <a:lnTo>
                    <a:pt x="135114" y="2048270"/>
                  </a:lnTo>
                  <a:lnTo>
                    <a:pt x="127804" y="2038469"/>
                  </a:lnTo>
                  <a:lnTo>
                    <a:pt x="120600" y="2028669"/>
                  </a:lnTo>
                  <a:lnTo>
                    <a:pt x="113458" y="2018869"/>
                  </a:lnTo>
                  <a:lnTo>
                    <a:pt x="106498" y="2009068"/>
                  </a:lnTo>
                  <a:lnTo>
                    <a:pt x="99596" y="1999268"/>
                  </a:lnTo>
                  <a:lnTo>
                    <a:pt x="92898" y="1989468"/>
                  </a:lnTo>
                  <a:lnTo>
                    <a:pt x="86312" y="1979667"/>
                  </a:lnTo>
                  <a:lnTo>
                    <a:pt x="79888" y="1969867"/>
                  </a:lnTo>
                  <a:lnTo>
                    <a:pt x="73670" y="1960067"/>
                  </a:lnTo>
                  <a:lnTo>
                    <a:pt x="67555" y="1950266"/>
                  </a:lnTo>
                  <a:lnTo>
                    <a:pt x="61756" y="1940466"/>
                  </a:lnTo>
                  <a:lnTo>
                    <a:pt x="56052" y="1930666"/>
                  </a:lnTo>
                  <a:lnTo>
                    <a:pt x="50651" y="1920865"/>
                  </a:lnTo>
                  <a:lnTo>
                    <a:pt x="45431" y="1911065"/>
                  </a:lnTo>
                  <a:lnTo>
                    <a:pt x="40435" y="1901265"/>
                  </a:lnTo>
                  <a:lnTo>
                    <a:pt x="35744" y="1891464"/>
                  </a:lnTo>
                  <a:lnTo>
                    <a:pt x="31182" y="1881664"/>
                  </a:lnTo>
                  <a:lnTo>
                    <a:pt x="27065" y="1871864"/>
                  </a:lnTo>
                  <a:lnTo>
                    <a:pt x="23074" y="1862063"/>
                  </a:lnTo>
                  <a:lnTo>
                    <a:pt x="19463" y="1852263"/>
                  </a:lnTo>
                  <a:lnTo>
                    <a:pt x="16099" y="1842463"/>
                  </a:lnTo>
                  <a:lnTo>
                    <a:pt x="13003" y="1832662"/>
                  </a:lnTo>
                  <a:lnTo>
                    <a:pt x="10304" y="1822862"/>
                  </a:lnTo>
                  <a:lnTo>
                    <a:pt x="7745" y="1813062"/>
                  </a:lnTo>
                  <a:lnTo>
                    <a:pt x="5744" y="1803261"/>
                  </a:lnTo>
                  <a:lnTo>
                    <a:pt x="3894" y="1793461"/>
                  </a:lnTo>
                  <a:lnTo>
                    <a:pt x="2473" y="1783661"/>
                  </a:lnTo>
                  <a:lnTo>
                    <a:pt x="1360" y="1773860"/>
                  </a:lnTo>
                  <a:lnTo>
                    <a:pt x="536" y="1764060"/>
                  </a:lnTo>
                  <a:lnTo>
                    <a:pt x="188" y="1754260"/>
                  </a:lnTo>
                  <a:lnTo>
                    <a:pt x="0" y="1744459"/>
                  </a:lnTo>
                  <a:lnTo>
                    <a:pt x="415" y="1734659"/>
                  </a:lnTo>
                  <a:lnTo>
                    <a:pt x="1019" y="1724859"/>
                  </a:lnTo>
                  <a:lnTo>
                    <a:pt x="2073" y="1715058"/>
                  </a:lnTo>
                  <a:lnTo>
                    <a:pt x="3486" y="1705258"/>
                  </a:lnTo>
                  <a:lnTo>
                    <a:pt x="5189" y="1695458"/>
                  </a:lnTo>
                  <a:lnTo>
                    <a:pt x="7425" y="1685657"/>
                  </a:lnTo>
                  <a:lnTo>
                    <a:pt x="9831" y="1675857"/>
                  </a:lnTo>
                  <a:lnTo>
                    <a:pt x="12851" y="1666057"/>
                  </a:lnTo>
                  <a:lnTo>
                    <a:pt x="16092" y="1656256"/>
                  </a:lnTo>
                  <a:lnTo>
                    <a:pt x="19776" y="1646456"/>
                  </a:lnTo>
                  <a:lnTo>
                    <a:pt x="23855" y="1636656"/>
                  </a:lnTo>
                  <a:lnTo>
                    <a:pt x="28205" y="1626855"/>
                  </a:lnTo>
                  <a:lnTo>
                    <a:pt x="33122" y="1617055"/>
                  </a:lnTo>
                  <a:lnTo>
                    <a:pt x="38210" y="1607255"/>
                  </a:lnTo>
                  <a:lnTo>
                    <a:pt x="43888" y="1597454"/>
                  </a:lnTo>
                  <a:lnTo>
                    <a:pt x="49808" y="1587654"/>
                  </a:lnTo>
                  <a:lnTo>
                    <a:pt x="56143" y="1577854"/>
                  </a:lnTo>
                  <a:lnTo>
                    <a:pt x="62886" y="1568053"/>
                  </a:lnTo>
                  <a:lnTo>
                    <a:pt x="69870" y="1558253"/>
                  </a:lnTo>
                  <a:lnTo>
                    <a:pt x="77423" y="1548453"/>
                  </a:lnTo>
                  <a:lnTo>
                    <a:pt x="85140" y="1538652"/>
                  </a:lnTo>
                  <a:lnTo>
                    <a:pt x="93394" y="1528852"/>
                  </a:lnTo>
                  <a:lnTo>
                    <a:pt x="101898" y="1519052"/>
                  </a:lnTo>
                  <a:lnTo>
                    <a:pt x="110769" y="1509251"/>
                  </a:lnTo>
                  <a:lnTo>
                    <a:pt x="120038" y="1499451"/>
                  </a:lnTo>
                  <a:lnTo>
                    <a:pt x="129510" y="1489651"/>
                  </a:lnTo>
                  <a:lnTo>
                    <a:pt x="139521" y="1479850"/>
                  </a:lnTo>
                  <a:lnTo>
                    <a:pt x="149680" y="1470050"/>
                  </a:lnTo>
                  <a:lnTo>
                    <a:pt x="160301" y="1460250"/>
                  </a:lnTo>
                  <a:lnTo>
                    <a:pt x="171164" y="1450449"/>
                  </a:lnTo>
                  <a:lnTo>
                    <a:pt x="182330" y="1440649"/>
                  </a:lnTo>
                  <a:lnTo>
                    <a:pt x="193864" y="1430849"/>
                  </a:lnTo>
                  <a:lnTo>
                    <a:pt x="205554" y="1421048"/>
                  </a:lnTo>
                  <a:lnTo>
                    <a:pt x="217724" y="1411248"/>
                  </a:lnTo>
                  <a:lnTo>
                    <a:pt x="230019" y="1401448"/>
                  </a:lnTo>
                  <a:lnTo>
                    <a:pt x="242685" y="1391647"/>
                  </a:lnTo>
                  <a:lnTo>
                    <a:pt x="255566" y="1381847"/>
                  </a:lnTo>
                  <a:lnTo>
                    <a:pt x="268681" y="1372047"/>
                  </a:lnTo>
                  <a:lnTo>
                    <a:pt x="282108" y="1362246"/>
                  </a:lnTo>
                  <a:lnTo>
                    <a:pt x="295645" y="1352446"/>
                  </a:lnTo>
                  <a:lnTo>
                    <a:pt x="309576" y="1342646"/>
                  </a:lnTo>
                  <a:lnTo>
                    <a:pt x="323602" y="1332845"/>
                  </a:lnTo>
                  <a:lnTo>
                    <a:pt x="337898" y="1323045"/>
                  </a:lnTo>
                  <a:lnTo>
                    <a:pt x="352368" y="1313245"/>
                  </a:lnTo>
                  <a:lnTo>
                    <a:pt x="366999" y="1303444"/>
                  </a:lnTo>
                  <a:lnTo>
                    <a:pt x="381867" y="1293644"/>
                  </a:lnTo>
                  <a:lnTo>
                    <a:pt x="396812" y="1283844"/>
                  </a:lnTo>
                  <a:lnTo>
                    <a:pt x="412021" y="1274043"/>
                  </a:lnTo>
                  <a:lnTo>
                    <a:pt x="427300" y="1264243"/>
                  </a:lnTo>
                  <a:lnTo>
                    <a:pt x="442750" y="1254442"/>
                  </a:lnTo>
                  <a:lnTo>
                    <a:pt x="458316" y="1244642"/>
                  </a:lnTo>
                  <a:lnTo>
                    <a:pt x="473975" y="1234842"/>
                  </a:lnTo>
                  <a:lnTo>
                    <a:pt x="489777" y="1225041"/>
                  </a:lnTo>
                  <a:lnTo>
                    <a:pt x="505624" y="1215241"/>
                  </a:lnTo>
                  <a:lnTo>
                    <a:pt x="521604" y="1205441"/>
                  </a:lnTo>
                  <a:lnTo>
                    <a:pt x="537621" y="1195640"/>
                  </a:lnTo>
                  <a:lnTo>
                    <a:pt x="553714" y="1185840"/>
                  </a:lnTo>
                  <a:lnTo>
                    <a:pt x="569854" y="1176040"/>
                  </a:lnTo>
                  <a:lnTo>
                    <a:pt x="586026" y="1166239"/>
                  </a:lnTo>
                  <a:lnTo>
                    <a:pt x="602240" y="1156439"/>
                  </a:lnTo>
                  <a:lnTo>
                    <a:pt x="618463" y="1146639"/>
                  </a:lnTo>
                  <a:lnTo>
                    <a:pt x="634700" y="1136838"/>
                  </a:lnTo>
                  <a:lnTo>
                    <a:pt x="650933" y="1127038"/>
                  </a:lnTo>
                  <a:lnTo>
                    <a:pt x="667157" y="1117238"/>
                  </a:lnTo>
                  <a:lnTo>
                    <a:pt x="683353" y="1107437"/>
                  </a:lnTo>
                  <a:lnTo>
                    <a:pt x="699533" y="1097637"/>
                  </a:lnTo>
                  <a:lnTo>
                    <a:pt x="715648" y="1087837"/>
                  </a:lnTo>
                  <a:lnTo>
                    <a:pt x="731740" y="1078036"/>
                  </a:lnTo>
                  <a:lnTo>
                    <a:pt x="747745" y="1068236"/>
                  </a:lnTo>
                  <a:lnTo>
                    <a:pt x="763697" y="1058436"/>
                  </a:lnTo>
                  <a:lnTo>
                    <a:pt x="779573" y="1048635"/>
                  </a:lnTo>
                  <a:lnTo>
                    <a:pt x="795344" y="1038835"/>
                  </a:lnTo>
                  <a:lnTo>
                    <a:pt x="811064" y="1029035"/>
                  </a:lnTo>
                  <a:lnTo>
                    <a:pt x="826616" y="1019234"/>
                  </a:lnTo>
                  <a:lnTo>
                    <a:pt x="842117" y="1009434"/>
                  </a:lnTo>
                  <a:lnTo>
                    <a:pt x="857451" y="999634"/>
                  </a:lnTo>
                  <a:lnTo>
                    <a:pt x="872683" y="989833"/>
                  </a:lnTo>
                  <a:lnTo>
                    <a:pt x="887789" y="980033"/>
                  </a:lnTo>
                  <a:lnTo>
                    <a:pt x="902719" y="970233"/>
                  </a:lnTo>
                  <a:lnTo>
                    <a:pt x="917575" y="960432"/>
                  </a:lnTo>
                  <a:lnTo>
                    <a:pt x="932173" y="950632"/>
                  </a:lnTo>
                  <a:lnTo>
                    <a:pt x="946696" y="940832"/>
                  </a:lnTo>
                  <a:lnTo>
                    <a:pt x="960995" y="931031"/>
                  </a:lnTo>
                  <a:lnTo>
                    <a:pt x="975148" y="921231"/>
                  </a:lnTo>
                  <a:lnTo>
                    <a:pt x="989142" y="911431"/>
                  </a:lnTo>
                  <a:lnTo>
                    <a:pt x="1002899" y="901630"/>
                  </a:lnTo>
                  <a:lnTo>
                    <a:pt x="1016573" y="891830"/>
                  </a:lnTo>
                  <a:lnTo>
                    <a:pt x="1029913" y="882030"/>
                  </a:lnTo>
                  <a:lnTo>
                    <a:pt x="1043162" y="872229"/>
                  </a:lnTo>
                  <a:lnTo>
                    <a:pt x="1056154" y="862429"/>
                  </a:lnTo>
                  <a:lnTo>
                    <a:pt x="1068962" y="852629"/>
                  </a:lnTo>
                  <a:lnTo>
                    <a:pt x="1081596" y="842828"/>
                  </a:lnTo>
                  <a:lnTo>
                    <a:pt x="1093945" y="833028"/>
                  </a:lnTo>
                  <a:lnTo>
                    <a:pt x="1106199" y="823228"/>
                  </a:lnTo>
                  <a:lnTo>
                    <a:pt x="1118090" y="813427"/>
                  </a:lnTo>
                  <a:lnTo>
                    <a:pt x="1129869" y="803627"/>
                  </a:lnTo>
                  <a:lnTo>
                    <a:pt x="1141379" y="793827"/>
                  </a:lnTo>
                  <a:lnTo>
                    <a:pt x="1152675" y="784026"/>
                  </a:lnTo>
                  <a:lnTo>
                    <a:pt x="1163798" y="774226"/>
                  </a:lnTo>
                  <a:lnTo>
                    <a:pt x="1174604" y="764426"/>
                  </a:lnTo>
                  <a:lnTo>
                    <a:pt x="1185308" y="754625"/>
                  </a:lnTo>
                  <a:lnTo>
                    <a:pt x="1195649" y="744825"/>
                  </a:lnTo>
                  <a:lnTo>
                    <a:pt x="1205859" y="735025"/>
                  </a:lnTo>
                  <a:lnTo>
                    <a:pt x="1215806" y="725224"/>
                  </a:lnTo>
                  <a:lnTo>
                    <a:pt x="1225521" y="715424"/>
                  </a:lnTo>
                  <a:lnTo>
                    <a:pt x="1235075" y="705624"/>
                  </a:lnTo>
                  <a:lnTo>
                    <a:pt x="1244296" y="695823"/>
                  </a:lnTo>
                  <a:lnTo>
                    <a:pt x="1253417" y="686023"/>
                  </a:lnTo>
                  <a:lnTo>
                    <a:pt x="1262191" y="676223"/>
                  </a:lnTo>
                  <a:lnTo>
                    <a:pt x="1270824" y="666422"/>
                  </a:lnTo>
                  <a:lnTo>
                    <a:pt x="1279213" y="656622"/>
                  </a:lnTo>
                  <a:lnTo>
                    <a:pt x="1287364" y="646822"/>
                  </a:lnTo>
                  <a:lnTo>
                    <a:pt x="1295373" y="637021"/>
                  </a:lnTo>
                  <a:lnTo>
                    <a:pt x="1303051" y="627221"/>
                  </a:lnTo>
                  <a:lnTo>
                    <a:pt x="1310632" y="617421"/>
                  </a:lnTo>
                  <a:lnTo>
                    <a:pt x="1317900" y="607620"/>
                  </a:lnTo>
                  <a:lnTo>
                    <a:pt x="1325021" y="597820"/>
                  </a:lnTo>
                  <a:lnTo>
                    <a:pt x="1331928" y="588020"/>
                  </a:lnTo>
                  <a:lnTo>
                    <a:pt x="1338601" y="578219"/>
                  </a:lnTo>
                  <a:lnTo>
                    <a:pt x="1345156" y="568419"/>
                  </a:lnTo>
                  <a:lnTo>
                    <a:pt x="1351394" y="558619"/>
                  </a:lnTo>
                  <a:lnTo>
                    <a:pt x="1357545" y="548818"/>
                  </a:lnTo>
                  <a:lnTo>
                    <a:pt x="1363422" y="539018"/>
                  </a:lnTo>
                  <a:lnTo>
                    <a:pt x="1369156" y="529218"/>
                  </a:lnTo>
                  <a:lnTo>
                    <a:pt x="1374708" y="519417"/>
                  </a:lnTo>
                  <a:lnTo>
                    <a:pt x="1380041" y="509617"/>
                  </a:lnTo>
                  <a:lnTo>
                    <a:pt x="1385279" y="499817"/>
                  </a:lnTo>
                  <a:lnTo>
                    <a:pt x="1390226" y="490016"/>
                  </a:lnTo>
                  <a:lnTo>
                    <a:pt x="1395096" y="480216"/>
                  </a:lnTo>
                  <a:lnTo>
                    <a:pt x="1399738" y="470416"/>
                  </a:lnTo>
                  <a:lnTo>
                    <a:pt x="1404244" y="460615"/>
                  </a:lnTo>
                  <a:lnTo>
                    <a:pt x="1408604" y="450815"/>
                  </a:lnTo>
                  <a:lnTo>
                    <a:pt x="1412764" y="441015"/>
                  </a:lnTo>
                  <a:lnTo>
                    <a:pt x="1416852" y="431214"/>
                  </a:lnTo>
                  <a:lnTo>
                    <a:pt x="1420682" y="421414"/>
                  </a:lnTo>
                  <a:lnTo>
                    <a:pt x="1424447" y="411614"/>
                  </a:lnTo>
                  <a:lnTo>
                    <a:pt x="1428027" y="401813"/>
                  </a:lnTo>
                  <a:lnTo>
                    <a:pt x="1431486" y="392013"/>
                  </a:lnTo>
                  <a:lnTo>
                    <a:pt x="1434829" y="382213"/>
                  </a:lnTo>
                  <a:lnTo>
                    <a:pt x="1437997" y="372412"/>
                  </a:lnTo>
                  <a:lnTo>
                    <a:pt x="1441107" y="362612"/>
                  </a:lnTo>
                  <a:lnTo>
                    <a:pt x="1444009" y="352812"/>
                  </a:lnTo>
                  <a:lnTo>
                    <a:pt x="1446851" y="343011"/>
                  </a:lnTo>
                  <a:lnTo>
                    <a:pt x="1449549" y="333211"/>
                  </a:lnTo>
                  <a:lnTo>
                    <a:pt x="1452140" y="323411"/>
                  </a:lnTo>
                  <a:lnTo>
                    <a:pt x="1454645" y="313610"/>
                  </a:lnTo>
                  <a:lnTo>
                    <a:pt x="1457001" y="303810"/>
                  </a:lnTo>
                  <a:lnTo>
                    <a:pt x="1459310" y="294010"/>
                  </a:lnTo>
                  <a:lnTo>
                    <a:pt x="1461459" y="284209"/>
                  </a:lnTo>
                  <a:lnTo>
                    <a:pt x="1463555" y="274409"/>
                  </a:lnTo>
                  <a:lnTo>
                    <a:pt x="1465541" y="264609"/>
                  </a:lnTo>
                  <a:lnTo>
                    <a:pt x="1467437" y="254808"/>
                  </a:lnTo>
                  <a:lnTo>
                    <a:pt x="1469270" y="245008"/>
                  </a:lnTo>
                  <a:lnTo>
                    <a:pt x="1470981" y="235208"/>
                  </a:lnTo>
                  <a:lnTo>
                    <a:pt x="1472656" y="225407"/>
                  </a:lnTo>
                  <a:lnTo>
                    <a:pt x="1474211" y="215607"/>
                  </a:lnTo>
                  <a:lnTo>
                    <a:pt x="1475720" y="205807"/>
                  </a:lnTo>
                  <a:lnTo>
                    <a:pt x="1477148" y="196006"/>
                  </a:lnTo>
                  <a:lnTo>
                    <a:pt x="1478503" y="186206"/>
                  </a:lnTo>
                  <a:lnTo>
                    <a:pt x="1479815" y="176406"/>
                  </a:lnTo>
                  <a:lnTo>
                    <a:pt x="1481029" y="166605"/>
                  </a:lnTo>
                  <a:lnTo>
                    <a:pt x="1482215" y="156805"/>
                  </a:lnTo>
                  <a:lnTo>
                    <a:pt x="1483314" y="147005"/>
                  </a:lnTo>
                  <a:lnTo>
                    <a:pt x="1484375" y="137204"/>
                  </a:lnTo>
                  <a:lnTo>
                    <a:pt x="1485380" y="127404"/>
                  </a:lnTo>
                  <a:lnTo>
                    <a:pt x="1486325" y="117604"/>
                  </a:lnTo>
                  <a:lnTo>
                    <a:pt x="1487242" y="107803"/>
                  </a:lnTo>
                  <a:lnTo>
                    <a:pt x="1488083" y="98003"/>
                  </a:lnTo>
                  <a:lnTo>
                    <a:pt x="1488904" y="88203"/>
                  </a:lnTo>
                  <a:lnTo>
                    <a:pt x="1489664" y="78402"/>
                  </a:lnTo>
                  <a:lnTo>
                    <a:pt x="1490392" y="68602"/>
                  </a:lnTo>
                  <a:lnTo>
                    <a:pt x="1491082" y="58802"/>
                  </a:lnTo>
                  <a:lnTo>
                    <a:pt x="1491727" y="49001"/>
                  </a:lnTo>
                  <a:lnTo>
                    <a:pt x="1492353" y="39201"/>
                  </a:lnTo>
                  <a:lnTo>
                    <a:pt x="1492923" y="29401"/>
                  </a:lnTo>
                  <a:lnTo>
                    <a:pt x="1493478" y="19600"/>
                  </a:lnTo>
                  <a:lnTo>
                    <a:pt x="1493990" y="9800"/>
                  </a:lnTo>
                  <a:lnTo>
                    <a:pt x="1494480" y="0"/>
                  </a:lnTo>
                  <a:lnTo>
                    <a:pt x="1509014" y="0"/>
                  </a:lnTo>
                  <a:lnTo>
                    <a:pt x="1509503" y="9800"/>
                  </a:lnTo>
                  <a:lnTo>
                    <a:pt x="1510016" y="19600"/>
                  </a:lnTo>
                  <a:lnTo>
                    <a:pt x="1510571" y="29401"/>
                  </a:lnTo>
                  <a:lnTo>
                    <a:pt x="1511140" y="39201"/>
                  </a:lnTo>
                  <a:lnTo>
                    <a:pt x="1511766" y="49001"/>
                  </a:lnTo>
                  <a:lnTo>
                    <a:pt x="1512411" y="58802"/>
                  </a:lnTo>
                  <a:lnTo>
                    <a:pt x="1513101" y="68602"/>
                  </a:lnTo>
                  <a:lnTo>
                    <a:pt x="1513830" y="78402"/>
                  </a:lnTo>
                  <a:lnTo>
                    <a:pt x="1514590" y="88203"/>
                  </a:lnTo>
                  <a:lnTo>
                    <a:pt x="1515411" y="98003"/>
                  </a:lnTo>
                  <a:lnTo>
                    <a:pt x="1516252" y="107803"/>
                  </a:lnTo>
                  <a:lnTo>
                    <a:pt x="1517168" y="117604"/>
                  </a:lnTo>
                  <a:lnTo>
                    <a:pt x="1518114" y="127404"/>
                  </a:lnTo>
                  <a:lnTo>
                    <a:pt x="1519118" y="137204"/>
                  </a:lnTo>
                  <a:lnTo>
                    <a:pt x="1520179" y="147005"/>
                  </a:lnTo>
                  <a:lnTo>
                    <a:pt x="1521278" y="156805"/>
                  </a:lnTo>
                  <a:lnTo>
                    <a:pt x="1522465" y="166605"/>
                  </a:lnTo>
                  <a:lnTo>
                    <a:pt x="1523679" y="176406"/>
                  </a:lnTo>
                  <a:lnTo>
                    <a:pt x="1524990" y="186206"/>
                  </a:lnTo>
                  <a:lnTo>
                    <a:pt x="1526345" y="196006"/>
                  </a:lnTo>
                  <a:lnTo>
                    <a:pt x="1527774" y="205807"/>
                  </a:lnTo>
                  <a:lnTo>
                    <a:pt x="1529283" y="215607"/>
                  </a:lnTo>
                  <a:lnTo>
                    <a:pt x="1530837" y="225407"/>
                  </a:lnTo>
                  <a:lnTo>
                    <a:pt x="1532512" y="235208"/>
                  </a:lnTo>
                  <a:lnTo>
                    <a:pt x="1534224" y="245008"/>
                  </a:lnTo>
                  <a:lnTo>
                    <a:pt x="1536057" y="254808"/>
                  </a:lnTo>
                  <a:lnTo>
                    <a:pt x="1537953" y="264609"/>
                  </a:lnTo>
                  <a:lnTo>
                    <a:pt x="1539939" y="274409"/>
                  </a:lnTo>
                  <a:lnTo>
                    <a:pt x="1542034" y="284209"/>
                  </a:lnTo>
                  <a:lnTo>
                    <a:pt x="1544183" y="294010"/>
                  </a:lnTo>
                  <a:lnTo>
                    <a:pt x="1546493" y="303810"/>
                  </a:lnTo>
                  <a:lnTo>
                    <a:pt x="1548849" y="313610"/>
                  </a:lnTo>
                  <a:lnTo>
                    <a:pt x="1551353" y="323411"/>
                  </a:lnTo>
                  <a:lnTo>
                    <a:pt x="1553945" y="333211"/>
                  </a:lnTo>
                  <a:lnTo>
                    <a:pt x="1556643" y="343011"/>
                  </a:lnTo>
                  <a:lnTo>
                    <a:pt x="1559485" y="352812"/>
                  </a:lnTo>
                  <a:lnTo>
                    <a:pt x="1562387" y="362612"/>
                  </a:lnTo>
                  <a:lnTo>
                    <a:pt x="1565497" y="372412"/>
                  </a:lnTo>
                  <a:lnTo>
                    <a:pt x="1568665" y="382213"/>
                  </a:lnTo>
                  <a:lnTo>
                    <a:pt x="1572008" y="392013"/>
                  </a:lnTo>
                  <a:lnTo>
                    <a:pt x="1575466" y="401813"/>
                  </a:lnTo>
                  <a:lnTo>
                    <a:pt x="1579047" y="411614"/>
                  </a:lnTo>
                  <a:lnTo>
                    <a:pt x="1582812" y="421414"/>
                  </a:lnTo>
                  <a:lnTo>
                    <a:pt x="1586641" y="431214"/>
                  </a:lnTo>
                  <a:lnTo>
                    <a:pt x="1590730" y="441015"/>
                  </a:lnTo>
                  <a:lnTo>
                    <a:pt x="1594890" y="450815"/>
                  </a:lnTo>
                  <a:lnTo>
                    <a:pt x="1599249" y="460615"/>
                  </a:lnTo>
                  <a:lnTo>
                    <a:pt x="1603756" y="470416"/>
                  </a:lnTo>
                  <a:lnTo>
                    <a:pt x="1608397" y="480216"/>
                  </a:lnTo>
                  <a:lnTo>
                    <a:pt x="1613268" y="490016"/>
                  </a:lnTo>
                  <a:lnTo>
                    <a:pt x="1618214" y="499817"/>
                  </a:lnTo>
                  <a:lnTo>
                    <a:pt x="1623453" y="509617"/>
                  </a:lnTo>
                  <a:lnTo>
                    <a:pt x="1628785" y="519417"/>
                  </a:lnTo>
                  <a:lnTo>
                    <a:pt x="1634338" y="529218"/>
                  </a:lnTo>
                  <a:lnTo>
                    <a:pt x="1640072" y="539018"/>
                  </a:lnTo>
                  <a:lnTo>
                    <a:pt x="1645949" y="548818"/>
                  </a:lnTo>
                  <a:lnTo>
                    <a:pt x="1652099" y="558619"/>
                  </a:lnTo>
                  <a:lnTo>
                    <a:pt x="1658337" y="568419"/>
                  </a:lnTo>
                  <a:lnTo>
                    <a:pt x="1664892" y="578219"/>
                  </a:lnTo>
                  <a:lnTo>
                    <a:pt x="1671565" y="588020"/>
                  </a:lnTo>
                  <a:lnTo>
                    <a:pt x="1678472" y="597820"/>
                  </a:lnTo>
                  <a:lnTo>
                    <a:pt x="1685594" y="607620"/>
                  </a:lnTo>
                  <a:lnTo>
                    <a:pt x="1692861" y="617421"/>
                  </a:lnTo>
                  <a:lnTo>
                    <a:pt x="1700443" y="627221"/>
                  </a:lnTo>
                  <a:lnTo>
                    <a:pt x="1708121" y="637021"/>
                  </a:lnTo>
                  <a:lnTo>
                    <a:pt x="1716130" y="646822"/>
                  </a:lnTo>
                  <a:lnTo>
                    <a:pt x="1724281" y="656622"/>
                  </a:lnTo>
                  <a:lnTo>
                    <a:pt x="1732670" y="666422"/>
                  </a:lnTo>
                  <a:lnTo>
                    <a:pt x="1741303" y="676223"/>
                  </a:lnTo>
                  <a:lnTo>
                    <a:pt x="1750077" y="686023"/>
                  </a:lnTo>
                  <a:lnTo>
                    <a:pt x="1759197" y="695823"/>
                  </a:lnTo>
                  <a:lnTo>
                    <a:pt x="1768419" y="705624"/>
                  </a:lnTo>
                  <a:lnTo>
                    <a:pt x="1777973" y="715424"/>
                  </a:lnTo>
                  <a:lnTo>
                    <a:pt x="1787688" y="725224"/>
                  </a:lnTo>
                  <a:lnTo>
                    <a:pt x="1797635" y="735025"/>
                  </a:lnTo>
                  <a:lnTo>
                    <a:pt x="1807845" y="744825"/>
                  </a:lnTo>
                  <a:lnTo>
                    <a:pt x="1818185" y="754625"/>
                  </a:lnTo>
                  <a:lnTo>
                    <a:pt x="1828890" y="764426"/>
                  </a:lnTo>
                  <a:lnTo>
                    <a:pt x="1839696" y="774226"/>
                  </a:lnTo>
                  <a:lnTo>
                    <a:pt x="1850819" y="784026"/>
                  </a:lnTo>
                  <a:lnTo>
                    <a:pt x="1862115" y="793827"/>
                  </a:lnTo>
                  <a:lnTo>
                    <a:pt x="1873624" y="803627"/>
                  </a:lnTo>
                  <a:lnTo>
                    <a:pt x="1885403" y="813427"/>
                  </a:lnTo>
                  <a:lnTo>
                    <a:pt x="1897295" y="823228"/>
                  </a:lnTo>
                  <a:lnTo>
                    <a:pt x="1909549" y="833028"/>
                  </a:lnTo>
                  <a:lnTo>
                    <a:pt x="1921898" y="842828"/>
                  </a:lnTo>
                  <a:lnTo>
                    <a:pt x="1934532" y="852629"/>
                  </a:lnTo>
                  <a:lnTo>
                    <a:pt x="1947339" y="862429"/>
                  </a:lnTo>
                  <a:lnTo>
                    <a:pt x="1960331" y="872229"/>
                  </a:lnTo>
                  <a:lnTo>
                    <a:pt x="1973581" y="882030"/>
                  </a:lnTo>
                  <a:lnTo>
                    <a:pt x="1986921" y="891830"/>
                  </a:lnTo>
                  <a:lnTo>
                    <a:pt x="2000594" y="901630"/>
                  </a:lnTo>
                  <a:lnTo>
                    <a:pt x="2014352" y="911431"/>
                  </a:lnTo>
                  <a:lnTo>
                    <a:pt x="2028346" y="921231"/>
                  </a:lnTo>
                  <a:lnTo>
                    <a:pt x="2042498" y="931031"/>
                  </a:lnTo>
                  <a:lnTo>
                    <a:pt x="2056797" y="940832"/>
                  </a:lnTo>
                  <a:lnTo>
                    <a:pt x="2071321" y="950632"/>
                  </a:lnTo>
                  <a:lnTo>
                    <a:pt x="2085918" y="960432"/>
                  </a:lnTo>
                  <a:lnTo>
                    <a:pt x="2100774" y="970233"/>
                  </a:lnTo>
                  <a:lnTo>
                    <a:pt x="2115705" y="980033"/>
                  </a:lnTo>
                  <a:lnTo>
                    <a:pt x="2130810" y="989833"/>
                  </a:lnTo>
                  <a:lnTo>
                    <a:pt x="2146043" y="999634"/>
                  </a:lnTo>
                  <a:lnTo>
                    <a:pt x="2161376" y="1009434"/>
                  </a:lnTo>
                  <a:lnTo>
                    <a:pt x="2176877" y="1019234"/>
                  </a:lnTo>
                  <a:lnTo>
                    <a:pt x="2192430" y="1029035"/>
                  </a:lnTo>
                  <a:lnTo>
                    <a:pt x="2208149" y="1038835"/>
                  </a:lnTo>
                  <a:lnTo>
                    <a:pt x="2223921" y="1048635"/>
                  </a:lnTo>
                  <a:lnTo>
                    <a:pt x="2239796" y="1058436"/>
                  </a:lnTo>
                  <a:lnTo>
                    <a:pt x="2255749" y="1068236"/>
                  </a:lnTo>
                  <a:lnTo>
                    <a:pt x="2271754" y="1078036"/>
                  </a:lnTo>
                  <a:lnTo>
                    <a:pt x="2287845" y="1087837"/>
                  </a:lnTo>
                  <a:lnTo>
                    <a:pt x="2303960" y="1097637"/>
                  </a:lnTo>
                  <a:lnTo>
                    <a:pt x="2320140" y="1107437"/>
                  </a:lnTo>
                  <a:lnTo>
                    <a:pt x="2336337" y="1117238"/>
                  </a:lnTo>
                  <a:lnTo>
                    <a:pt x="2352560" y="1127038"/>
                  </a:lnTo>
                  <a:lnTo>
                    <a:pt x="2368793" y="1136838"/>
                  </a:lnTo>
                  <a:lnTo>
                    <a:pt x="2385031" y="1146639"/>
                  </a:lnTo>
                  <a:lnTo>
                    <a:pt x="2401254" y="1156439"/>
                  </a:lnTo>
                  <a:lnTo>
                    <a:pt x="2417467" y="1166239"/>
                  </a:lnTo>
                  <a:lnTo>
                    <a:pt x="2433640" y="1176040"/>
                  </a:lnTo>
                  <a:lnTo>
                    <a:pt x="2449780" y="1185840"/>
                  </a:lnTo>
                  <a:lnTo>
                    <a:pt x="2465872" y="1195640"/>
                  </a:lnTo>
                  <a:lnTo>
                    <a:pt x="2481890" y="1205441"/>
                  </a:lnTo>
                  <a:lnTo>
                    <a:pt x="2497870" y="1215241"/>
                  </a:lnTo>
                  <a:lnTo>
                    <a:pt x="2513716" y="1225041"/>
                  </a:lnTo>
                  <a:lnTo>
                    <a:pt x="2529519" y="1234842"/>
                  </a:lnTo>
                  <a:lnTo>
                    <a:pt x="2545178" y="1244642"/>
                  </a:lnTo>
                  <a:lnTo>
                    <a:pt x="2560743" y="1254442"/>
                  </a:lnTo>
                  <a:lnTo>
                    <a:pt x="2576193" y="1264243"/>
                  </a:lnTo>
                  <a:lnTo>
                    <a:pt x="2591473" y="1274043"/>
                  </a:lnTo>
                  <a:lnTo>
                    <a:pt x="2606681" y="1283844"/>
                  </a:lnTo>
                  <a:lnTo>
                    <a:pt x="2621627" y="1293644"/>
                  </a:lnTo>
                  <a:lnTo>
                    <a:pt x="2636494" y="1303444"/>
                  </a:lnTo>
                  <a:lnTo>
                    <a:pt x="2651126" y="1313245"/>
                  </a:lnTo>
                  <a:lnTo>
                    <a:pt x="2665595" y="1323045"/>
                  </a:lnTo>
                  <a:lnTo>
                    <a:pt x="2679892" y="1332845"/>
                  </a:lnTo>
                  <a:lnTo>
                    <a:pt x="2693917" y="1342646"/>
                  </a:lnTo>
                  <a:lnTo>
                    <a:pt x="2707848" y="1352446"/>
                  </a:lnTo>
                  <a:lnTo>
                    <a:pt x="2721385" y="1362246"/>
                  </a:lnTo>
                  <a:lnTo>
                    <a:pt x="2734813" y="1372047"/>
                  </a:lnTo>
                  <a:lnTo>
                    <a:pt x="2747928" y="1381847"/>
                  </a:lnTo>
                  <a:lnTo>
                    <a:pt x="2760809" y="1391647"/>
                  </a:lnTo>
                  <a:lnTo>
                    <a:pt x="2773474" y="1401448"/>
                  </a:lnTo>
                  <a:lnTo>
                    <a:pt x="2785769" y="1411248"/>
                  </a:lnTo>
                  <a:lnTo>
                    <a:pt x="2797940" y="1421048"/>
                  </a:lnTo>
                  <a:lnTo>
                    <a:pt x="2809630" y="1430849"/>
                  </a:lnTo>
                  <a:lnTo>
                    <a:pt x="2821164" y="1440649"/>
                  </a:lnTo>
                  <a:lnTo>
                    <a:pt x="2832330" y="1450449"/>
                  </a:lnTo>
                  <a:lnTo>
                    <a:pt x="2843192" y="1460250"/>
                  </a:lnTo>
                  <a:lnTo>
                    <a:pt x="2853813" y="1470050"/>
                  </a:lnTo>
                  <a:lnTo>
                    <a:pt x="2863973" y="1479850"/>
                  </a:lnTo>
                  <a:lnTo>
                    <a:pt x="2873984" y="1489651"/>
                  </a:lnTo>
                  <a:lnTo>
                    <a:pt x="2883455" y="1499451"/>
                  </a:lnTo>
                  <a:lnTo>
                    <a:pt x="2892725" y="1509251"/>
                  </a:lnTo>
                  <a:lnTo>
                    <a:pt x="2901595" y="1519052"/>
                  </a:lnTo>
                  <a:lnTo>
                    <a:pt x="2910099" y="1528852"/>
                  </a:lnTo>
                  <a:lnTo>
                    <a:pt x="2918354" y="1538652"/>
                  </a:lnTo>
                  <a:lnTo>
                    <a:pt x="2926071" y="1548453"/>
                  </a:lnTo>
                  <a:lnTo>
                    <a:pt x="2933624" y="1558253"/>
                  </a:lnTo>
                  <a:lnTo>
                    <a:pt x="2940608" y="1568053"/>
                  </a:lnTo>
                  <a:lnTo>
                    <a:pt x="2947351" y="1577854"/>
                  </a:lnTo>
                  <a:lnTo>
                    <a:pt x="2953686" y="1587654"/>
                  </a:lnTo>
                  <a:lnTo>
                    <a:pt x="2959606" y="1597454"/>
                  </a:lnTo>
                  <a:lnTo>
                    <a:pt x="2965284" y="1607255"/>
                  </a:lnTo>
                  <a:lnTo>
                    <a:pt x="2970372" y="1617055"/>
                  </a:lnTo>
                  <a:lnTo>
                    <a:pt x="2975288" y="1626855"/>
                  </a:lnTo>
                  <a:lnTo>
                    <a:pt x="2979639" y="1636656"/>
                  </a:lnTo>
                  <a:lnTo>
                    <a:pt x="2983717" y="1646456"/>
                  </a:lnTo>
                  <a:lnTo>
                    <a:pt x="2987402" y="1656256"/>
                  </a:lnTo>
                  <a:lnTo>
                    <a:pt x="2990643" y="1666057"/>
                  </a:lnTo>
                  <a:lnTo>
                    <a:pt x="2993662" y="1675857"/>
                  </a:lnTo>
                  <a:lnTo>
                    <a:pt x="2996069" y="1685657"/>
                  </a:lnTo>
                  <a:lnTo>
                    <a:pt x="2998305" y="1695458"/>
                  </a:lnTo>
                  <a:lnTo>
                    <a:pt x="3000007" y="1705258"/>
                  </a:lnTo>
                  <a:lnTo>
                    <a:pt x="3001421" y="1715058"/>
                  </a:lnTo>
                  <a:lnTo>
                    <a:pt x="3002475" y="1724859"/>
                  </a:lnTo>
                  <a:lnTo>
                    <a:pt x="3003079" y="1734659"/>
                  </a:lnTo>
                  <a:lnTo>
                    <a:pt x="3003494" y="1744459"/>
                  </a:lnTo>
                  <a:lnTo>
                    <a:pt x="3003305" y="1754260"/>
                  </a:lnTo>
                  <a:lnTo>
                    <a:pt x="3002957" y="1764060"/>
                  </a:lnTo>
                  <a:lnTo>
                    <a:pt x="3002133" y="1773860"/>
                  </a:lnTo>
                  <a:lnTo>
                    <a:pt x="3001021" y="1783661"/>
                  </a:lnTo>
                  <a:lnTo>
                    <a:pt x="2999600" y="1793461"/>
                  </a:lnTo>
                  <a:lnTo>
                    <a:pt x="2997750" y="1803261"/>
                  </a:lnTo>
                  <a:lnTo>
                    <a:pt x="2995749" y="1813062"/>
                  </a:lnTo>
                  <a:lnTo>
                    <a:pt x="2993190" y="1822862"/>
                  </a:lnTo>
                  <a:lnTo>
                    <a:pt x="2990491" y="1832662"/>
                  </a:lnTo>
                  <a:lnTo>
                    <a:pt x="2987394" y="1842463"/>
                  </a:lnTo>
                  <a:lnTo>
                    <a:pt x="2984031" y="1852263"/>
                  </a:lnTo>
                  <a:lnTo>
                    <a:pt x="2980420" y="1862063"/>
                  </a:lnTo>
                  <a:lnTo>
                    <a:pt x="2976429" y="1871864"/>
                  </a:lnTo>
                  <a:lnTo>
                    <a:pt x="2972311" y="1881664"/>
                  </a:lnTo>
                  <a:lnTo>
                    <a:pt x="2967750" y="1891464"/>
                  </a:lnTo>
                  <a:lnTo>
                    <a:pt x="2963059" y="1901265"/>
                  </a:lnTo>
                  <a:lnTo>
                    <a:pt x="2958063" y="1911065"/>
                  </a:lnTo>
                  <a:lnTo>
                    <a:pt x="2952842" y="1920865"/>
                  </a:lnTo>
                  <a:lnTo>
                    <a:pt x="2947442" y="1930666"/>
                  </a:lnTo>
                  <a:lnTo>
                    <a:pt x="2941737" y="1940466"/>
                  </a:lnTo>
                  <a:lnTo>
                    <a:pt x="2935938" y="1950266"/>
                  </a:lnTo>
                  <a:lnTo>
                    <a:pt x="2929823" y="1960067"/>
                  </a:lnTo>
                  <a:lnTo>
                    <a:pt x="2923605" y="1969867"/>
                  </a:lnTo>
                  <a:lnTo>
                    <a:pt x="2917182" y="1979667"/>
                  </a:lnTo>
                  <a:lnTo>
                    <a:pt x="2910596" y="1989468"/>
                  </a:lnTo>
                  <a:lnTo>
                    <a:pt x="2903898" y="1999268"/>
                  </a:lnTo>
                  <a:lnTo>
                    <a:pt x="2896996" y="2009068"/>
                  </a:lnTo>
                  <a:lnTo>
                    <a:pt x="2890036" y="2018869"/>
                  </a:lnTo>
                  <a:lnTo>
                    <a:pt x="2882894" y="2028669"/>
                  </a:lnTo>
                  <a:lnTo>
                    <a:pt x="2875690" y="2038469"/>
                  </a:lnTo>
                  <a:lnTo>
                    <a:pt x="2868379" y="2048270"/>
                  </a:lnTo>
                  <a:lnTo>
                    <a:pt x="2860985" y="2058070"/>
                  </a:lnTo>
                  <a:lnTo>
                    <a:pt x="2853542" y="2067870"/>
                  </a:lnTo>
                  <a:lnTo>
                    <a:pt x="2846013" y="2077671"/>
                  </a:lnTo>
                  <a:lnTo>
                    <a:pt x="2838465" y="2087471"/>
                  </a:lnTo>
                  <a:lnTo>
                    <a:pt x="2830864" y="2097271"/>
                  </a:lnTo>
                  <a:lnTo>
                    <a:pt x="2823254" y="2107072"/>
                  </a:lnTo>
                  <a:lnTo>
                    <a:pt x="2815629" y="2116872"/>
                  </a:lnTo>
                  <a:lnTo>
                    <a:pt x="2808012" y="2126672"/>
                  </a:lnTo>
                  <a:lnTo>
                    <a:pt x="2800398" y="2136473"/>
                  </a:lnTo>
                  <a:lnTo>
                    <a:pt x="2792826" y="2146273"/>
                  </a:lnTo>
                  <a:lnTo>
                    <a:pt x="2785272" y="2156073"/>
                  </a:lnTo>
                  <a:lnTo>
                    <a:pt x="2777783" y="2165874"/>
                  </a:lnTo>
                  <a:lnTo>
                    <a:pt x="2770344" y="2175674"/>
                  </a:lnTo>
                  <a:lnTo>
                    <a:pt x="2762968" y="2185474"/>
                  </a:lnTo>
                  <a:lnTo>
                    <a:pt x="2755694" y="2195275"/>
                  </a:lnTo>
                  <a:lnTo>
                    <a:pt x="2748462" y="2205075"/>
                  </a:lnTo>
                  <a:lnTo>
                    <a:pt x="2741400" y="2214875"/>
                  </a:lnTo>
                  <a:lnTo>
                    <a:pt x="2734390" y="2224676"/>
                  </a:lnTo>
                  <a:lnTo>
                    <a:pt x="2727539" y="2234476"/>
                  </a:lnTo>
                  <a:lnTo>
                    <a:pt x="2720801" y="2244276"/>
                  </a:lnTo>
                  <a:lnTo>
                    <a:pt x="2714184" y="2254077"/>
                  </a:lnTo>
                  <a:lnTo>
                    <a:pt x="2707758" y="2263877"/>
                  </a:lnTo>
                  <a:lnTo>
                    <a:pt x="2701399" y="2273677"/>
                  </a:lnTo>
                  <a:lnTo>
                    <a:pt x="2695324" y="2283478"/>
                  </a:lnTo>
                  <a:lnTo>
                    <a:pt x="2689329" y="2293278"/>
                  </a:lnTo>
                  <a:lnTo>
                    <a:pt x="2683560" y="2303078"/>
                  </a:lnTo>
                  <a:lnTo>
                    <a:pt x="2677960" y="2312879"/>
                  </a:lnTo>
                  <a:lnTo>
                    <a:pt x="2672516" y="2322679"/>
                  </a:lnTo>
                  <a:lnTo>
                    <a:pt x="2667341" y="2332479"/>
                  </a:lnTo>
                  <a:lnTo>
                    <a:pt x="2662256" y="2342280"/>
                  </a:lnTo>
                  <a:lnTo>
                    <a:pt x="2657517" y="2352080"/>
                  </a:lnTo>
                  <a:lnTo>
                    <a:pt x="2652889" y="2361880"/>
                  </a:lnTo>
                  <a:lnTo>
                    <a:pt x="2648524" y="2371681"/>
                  </a:lnTo>
                  <a:lnTo>
                    <a:pt x="2644373" y="2381481"/>
                  </a:lnTo>
                  <a:lnTo>
                    <a:pt x="2640393" y="2391281"/>
                  </a:lnTo>
                  <a:lnTo>
                    <a:pt x="2636733" y="2401082"/>
                  </a:lnTo>
                  <a:lnTo>
                    <a:pt x="2633176" y="2410882"/>
                  </a:lnTo>
                  <a:lnTo>
                    <a:pt x="2629989" y="2420682"/>
                  </a:lnTo>
                  <a:lnTo>
                    <a:pt x="2626937" y="2430483"/>
                  </a:lnTo>
                  <a:lnTo>
                    <a:pt x="2624153" y="2440283"/>
                  </a:lnTo>
                  <a:lnTo>
                    <a:pt x="2621609" y="2450083"/>
                  </a:lnTo>
                  <a:lnTo>
                    <a:pt x="2619230" y="2459884"/>
                  </a:lnTo>
                  <a:lnTo>
                    <a:pt x="2617195" y="2469684"/>
                  </a:lnTo>
                  <a:lnTo>
                    <a:pt x="2615264" y="2479484"/>
                  </a:lnTo>
                  <a:lnTo>
                    <a:pt x="2613688" y="2489285"/>
                  </a:lnTo>
                  <a:lnTo>
                    <a:pt x="2612258" y="2499085"/>
                  </a:lnTo>
                  <a:lnTo>
                    <a:pt x="2611076" y="2508885"/>
                  </a:lnTo>
                  <a:lnTo>
                    <a:pt x="2610137" y="2518686"/>
                  </a:lnTo>
                  <a:lnTo>
                    <a:pt x="2609340" y="2528486"/>
                  </a:lnTo>
                  <a:lnTo>
                    <a:pt x="2608877" y="2538286"/>
                  </a:lnTo>
                  <a:lnTo>
                    <a:pt x="2608508" y="2548087"/>
                  </a:lnTo>
                  <a:lnTo>
                    <a:pt x="2608448" y="2557887"/>
                  </a:lnTo>
                  <a:lnTo>
                    <a:pt x="2608530" y="2567688"/>
                  </a:lnTo>
                  <a:lnTo>
                    <a:pt x="2608817" y="2577488"/>
                  </a:lnTo>
                  <a:lnTo>
                    <a:pt x="2609324" y="2587288"/>
                  </a:lnTo>
                  <a:lnTo>
                    <a:pt x="2609942" y="2597089"/>
                  </a:lnTo>
                  <a:lnTo>
                    <a:pt x="2610848" y="2606889"/>
                  </a:lnTo>
                  <a:lnTo>
                    <a:pt x="2611832" y="2616689"/>
                  </a:lnTo>
                  <a:lnTo>
                    <a:pt x="2613053" y="2626490"/>
                  </a:lnTo>
                  <a:lnTo>
                    <a:pt x="2614394" y="2636290"/>
                  </a:lnTo>
                  <a:lnTo>
                    <a:pt x="2615884" y="2646090"/>
                  </a:lnTo>
                  <a:lnTo>
                    <a:pt x="2617549" y="2655891"/>
                  </a:lnTo>
                  <a:lnTo>
                    <a:pt x="2619287" y="2665691"/>
                  </a:lnTo>
                  <a:lnTo>
                    <a:pt x="2621239" y="2675491"/>
                  </a:lnTo>
                  <a:lnTo>
                    <a:pt x="2623243" y="2685292"/>
                  </a:lnTo>
                  <a:lnTo>
                    <a:pt x="2625400" y="2695092"/>
                  </a:lnTo>
                  <a:lnTo>
                    <a:pt x="2627639" y="2704892"/>
                  </a:lnTo>
                  <a:lnTo>
                    <a:pt x="2629968" y="2714693"/>
                  </a:lnTo>
                  <a:lnTo>
                    <a:pt x="2632403" y="2724493"/>
                  </a:lnTo>
                  <a:lnTo>
                    <a:pt x="2634875" y="2734293"/>
                  </a:lnTo>
                  <a:lnTo>
                    <a:pt x="2637464" y="2744094"/>
                  </a:lnTo>
                  <a:lnTo>
                    <a:pt x="2640075" y="2753894"/>
                  </a:lnTo>
                  <a:lnTo>
                    <a:pt x="2642753" y="2763694"/>
                  </a:lnTo>
                  <a:lnTo>
                    <a:pt x="2645462" y="2773495"/>
                  </a:lnTo>
                  <a:lnTo>
                    <a:pt x="2648200" y="2783295"/>
                  </a:lnTo>
                  <a:lnTo>
                    <a:pt x="2650964" y="2793095"/>
                  </a:lnTo>
                  <a:lnTo>
                    <a:pt x="2653735" y="2802896"/>
                  </a:lnTo>
                  <a:lnTo>
                    <a:pt x="2656511" y="2812696"/>
                  </a:lnTo>
                  <a:lnTo>
                    <a:pt x="2659280" y="2822496"/>
                  </a:lnTo>
                  <a:lnTo>
                    <a:pt x="2662033" y="2832297"/>
                  </a:lnTo>
                  <a:lnTo>
                    <a:pt x="2664758" y="2842097"/>
                  </a:lnTo>
                  <a:lnTo>
                    <a:pt x="2667460" y="2851897"/>
                  </a:lnTo>
                  <a:lnTo>
                    <a:pt x="2670100" y="2861698"/>
                  </a:lnTo>
                  <a:lnTo>
                    <a:pt x="2672718" y="2871498"/>
                  </a:lnTo>
                  <a:lnTo>
                    <a:pt x="2675241" y="2881298"/>
                  </a:lnTo>
                  <a:lnTo>
                    <a:pt x="2677721" y="2891099"/>
                  </a:lnTo>
                  <a:lnTo>
                    <a:pt x="2680116" y="2900899"/>
                  </a:lnTo>
                  <a:lnTo>
                    <a:pt x="2682420" y="2910699"/>
                  </a:lnTo>
                  <a:lnTo>
                    <a:pt x="2684662" y="2920500"/>
                  </a:lnTo>
                  <a:lnTo>
                    <a:pt x="2686754" y="2930300"/>
                  </a:lnTo>
                  <a:lnTo>
                    <a:pt x="2688799" y="2940100"/>
                  </a:lnTo>
                  <a:lnTo>
                    <a:pt x="2690667" y="2949901"/>
                  </a:lnTo>
                  <a:lnTo>
                    <a:pt x="2692453" y="2959701"/>
                  </a:lnTo>
                  <a:lnTo>
                    <a:pt x="2694102" y="2969501"/>
                  </a:lnTo>
                  <a:lnTo>
                    <a:pt x="2695600" y="2979302"/>
                  </a:lnTo>
                  <a:lnTo>
                    <a:pt x="2697010" y="2989102"/>
                  </a:lnTo>
                  <a:lnTo>
                    <a:pt x="2698190" y="2998902"/>
                  </a:lnTo>
                  <a:lnTo>
                    <a:pt x="2699301" y="3008703"/>
                  </a:lnTo>
                  <a:lnTo>
                    <a:pt x="2700177" y="3018503"/>
                  </a:lnTo>
                  <a:lnTo>
                    <a:pt x="2700934" y="3028303"/>
                  </a:lnTo>
                  <a:lnTo>
                    <a:pt x="2701519" y="3038104"/>
                  </a:lnTo>
                  <a:lnTo>
                    <a:pt x="2701900" y="3047904"/>
                  </a:lnTo>
                  <a:lnTo>
                    <a:pt x="2702179" y="3057704"/>
                  </a:lnTo>
                  <a:lnTo>
                    <a:pt x="2702162" y="3067505"/>
                  </a:lnTo>
                  <a:lnTo>
                    <a:pt x="2702060" y="3077305"/>
                  </a:lnTo>
                  <a:lnTo>
                    <a:pt x="2701688" y="3087105"/>
                  </a:lnTo>
                  <a:lnTo>
                    <a:pt x="2701165" y="3096906"/>
                  </a:lnTo>
                  <a:lnTo>
                    <a:pt x="2700451" y="3106706"/>
                  </a:lnTo>
                  <a:lnTo>
                    <a:pt x="2699490" y="3116506"/>
                  </a:lnTo>
                  <a:lnTo>
                    <a:pt x="2698425" y="3126307"/>
                  </a:lnTo>
                  <a:lnTo>
                    <a:pt x="2697014" y="3136107"/>
                  </a:lnTo>
                  <a:lnTo>
                    <a:pt x="2695509" y="3145907"/>
                  </a:lnTo>
                  <a:lnTo>
                    <a:pt x="2693719" y="3155708"/>
                  </a:lnTo>
                  <a:lnTo>
                    <a:pt x="2691750" y="3165508"/>
                  </a:lnTo>
                  <a:lnTo>
                    <a:pt x="2689589" y="3175308"/>
                  </a:lnTo>
                  <a:lnTo>
                    <a:pt x="2687150" y="3185109"/>
                  </a:lnTo>
                  <a:lnTo>
                    <a:pt x="2684614" y="3194909"/>
                  </a:lnTo>
                  <a:lnTo>
                    <a:pt x="2681699" y="3204709"/>
                  </a:lnTo>
                  <a:lnTo>
                    <a:pt x="2678686" y="3214510"/>
                  </a:lnTo>
                  <a:lnTo>
                    <a:pt x="2675392" y="3224310"/>
                  </a:lnTo>
                  <a:lnTo>
                    <a:pt x="2671900" y="3234110"/>
                  </a:lnTo>
                  <a:lnTo>
                    <a:pt x="2668224" y="3243911"/>
                  </a:lnTo>
                  <a:lnTo>
                    <a:pt x="2664253" y="3253711"/>
                  </a:lnTo>
                  <a:lnTo>
                    <a:pt x="2660184" y="3263511"/>
                  </a:lnTo>
                  <a:lnTo>
                    <a:pt x="2655749" y="3273312"/>
                  </a:lnTo>
                  <a:lnTo>
                    <a:pt x="2651203" y="3283112"/>
                  </a:lnTo>
                  <a:lnTo>
                    <a:pt x="2646392" y="3292912"/>
                  </a:lnTo>
                  <a:lnTo>
                    <a:pt x="2641374" y="3302713"/>
                  </a:lnTo>
                  <a:lnTo>
                    <a:pt x="2636189" y="3312513"/>
                  </a:lnTo>
                  <a:lnTo>
                    <a:pt x="2630705" y="3322313"/>
                  </a:lnTo>
                  <a:lnTo>
                    <a:pt x="2625125" y="3332114"/>
                  </a:lnTo>
                  <a:lnTo>
                    <a:pt x="2619208" y="3341914"/>
                  </a:lnTo>
                  <a:lnTo>
                    <a:pt x="2613172" y="3351714"/>
                  </a:lnTo>
                  <a:lnTo>
                    <a:pt x="2606896" y="3361515"/>
                  </a:lnTo>
                  <a:lnTo>
                    <a:pt x="2600413" y="3371315"/>
                  </a:lnTo>
                  <a:lnTo>
                    <a:pt x="2593787" y="3381115"/>
                  </a:lnTo>
                  <a:lnTo>
                    <a:pt x="2586868" y="3390916"/>
                  </a:lnTo>
                  <a:lnTo>
                    <a:pt x="2579861" y="3400716"/>
                  </a:lnTo>
                  <a:lnTo>
                    <a:pt x="2572555" y="3410516"/>
                  </a:lnTo>
                  <a:lnTo>
                    <a:pt x="2565128" y="3420317"/>
                  </a:lnTo>
                  <a:lnTo>
                    <a:pt x="2557495" y="3430117"/>
                  </a:lnTo>
                  <a:lnTo>
                    <a:pt x="2549663" y="3439917"/>
                  </a:lnTo>
                  <a:lnTo>
                    <a:pt x="2541712" y="3449718"/>
                  </a:lnTo>
                  <a:lnTo>
                    <a:pt x="2533489" y="3459518"/>
                  </a:lnTo>
                  <a:lnTo>
                    <a:pt x="2525188" y="3469318"/>
                  </a:lnTo>
                  <a:lnTo>
                    <a:pt x="2516634" y="3479119"/>
                  </a:lnTo>
                  <a:lnTo>
                    <a:pt x="2507963" y="3488919"/>
                  </a:lnTo>
                  <a:lnTo>
                    <a:pt x="2499124" y="3498719"/>
                  </a:lnTo>
                  <a:lnTo>
                    <a:pt x="2490102" y="3508520"/>
                  </a:lnTo>
                  <a:lnTo>
                    <a:pt x="2480989" y="3518320"/>
                  </a:lnTo>
                  <a:lnTo>
                    <a:pt x="2471635" y="3528120"/>
                  </a:lnTo>
                  <a:lnTo>
                    <a:pt x="2462215" y="3537921"/>
                  </a:lnTo>
                  <a:lnTo>
                    <a:pt x="2452592" y="3547721"/>
                  </a:lnTo>
                  <a:lnTo>
                    <a:pt x="2442866" y="3557521"/>
                  </a:lnTo>
                  <a:lnTo>
                    <a:pt x="2433008" y="3567322"/>
                  </a:lnTo>
                  <a:lnTo>
                    <a:pt x="2422996" y="3577122"/>
                  </a:lnTo>
                  <a:lnTo>
                    <a:pt x="2412917" y="3586922"/>
                  </a:lnTo>
                  <a:lnTo>
                    <a:pt x="2402640" y="3596723"/>
                  </a:lnTo>
                  <a:lnTo>
                    <a:pt x="2392312" y="3606523"/>
                  </a:lnTo>
                  <a:lnTo>
                    <a:pt x="2381835" y="3616323"/>
                  </a:lnTo>
                  <a:lnTo>
                    <a:pt x="2371272" y="3626124"/>
                  </a:lnTo>
                  <a:lnTo>
                    <a:pt x="2360617" y="3635924"/>
                  </a:lnTo>
                  <a:lnTo>
                    <a:pt x="2349843" y="3645724"/>
                  </a:lnTo>
                  <a:lnTo>
                    <a:pt x="2339026" y="3655525"/>
                  </a:lnTo>
                  <a:lnTo>
                    <a:pt x="2328064" y="3665325"/>
                  </a:lnTo>
                  <a:lnTo>
                    <a:pt x="2317068" y="3675125"/>
                  </a:lnTo>
                  <a:lnTo>
                    <a:pt x="2305975" y="3684926"/>
                  </a:lnTo>
                  <a:lnTo>
                    <a:pt x="2294824" y="3694726"/>
                  </a:lnTo>
                  <a:lnTo>
                    <a:pt x="2283617" y="3704526"/>
                  </a:lnTo>
                  <a:lnTo>
                    <a:pt x="2272335" y="3714327"/>
                  </a:lnTo>
                  <a:lnTo>
                    <a:pt x="2261028" y="3724127"/>
                  </a:lnTo>
                  <a:lnTo>
                    <a:pt x="2249644" y="3733927"/>
                  </a:lnTo>
                  <a:lnTo>
                    <a:pt x="2238240" y="3743728"/>
                  </a:lnTo>
                  <a:lnTo>
                    <a:pt x="2226792" y="3753528"/>
                  </a:lnTo>
                  <a:lnTo>
                    <a:pt x="2215317" y="3763328"/>
                  </a:lnTo>
                  <a:lnTo>
                    <a:pt x="2203822" y="3773129"/>
                  </a:lnTo>
                  <a:lnTo>
                    <a:pt x="2192301" y="3782929"/>
                  </a:lnTo>
                  <a:lnTo>
                    <a:pt x="2180775" y="3792729"/>
                  </a:lnTo>
                  <a:lnTo>
                    <a:pt x="2169235" y="3802530"/>
                  </a:lnTo>
                  <a:lnTo>
                    <a:pt x="2157697" y="3812330"/>
                  </a:lnTo>
                  <a:lnTo>
                    <a:pt x="2146162" y="3822131"/>
                  </a:lnTo>
                  <a:lnTo>
                    <a:pt x="2134638" y="3831931"/>
                  </a:lnTo>
                  <a:lnTo>
                    <a:pt x="2123122" y="3841731"/>
                  </a:lnTo>
                  <a:lnTo>
                    <a:pt x="2111638" y="3851532"/>
                  </a:lnTo>
                  <a:lnTo>
                    <a:pt x="2100165" y="3861332"/>
                  </a:lnTo>
                  <a:lnTo>
                    <a:pt x="2088739" y="3871132"/>
                  </a:lnTo>
                  <a:lnTo>
                    <a:pt x="2077339" y="3880933"/>
                  </a:lnTo>
                  <a:lnTo>
                    <a:pt x="2065983" y="3890733"/>
                  </a:lnTo>
                  <a:lnTo>
                    <a:pt x="2054679" y="3900533"/>
                  </a:lnTo>
                  <a:lnTo>
                    <a:pt x="2043407" y="3910334"/>
                  </a:lnTo>
                  <a:lnTo>
                    <a:pt x="2032224" y="3920134"/>
                  </a:lnTo>
                  <a:lnTo>
                    <a:pt x="2021070" y="3929934"/>
                  </a:lnTo>
                  <a:lnTo>
                    <a:pt x="2010013" y="3939735"/>
                  </a:lnTo>
                  <a:lnTo>
                    <a:pt x="1999009" y="3949535"/>
                  </a:lnTo>
                  <a:lnTo>
                    <a:pt x="1988082" y="3959335"/>
                  </a:lnTo>
                  <a:lnTo>
                    <a:pt x="1977250" y="3969136"/>
                  </a:lnTo>
                  <a:lnTo>
                    <a:pt x="1966466" y="3978936"/>
                  </a:lnTo>
                  <a:lnTo>
                    <a:pt x="1955827" y="3988736"/>
                  </a:lnTo>
                  <a:lnTo>
                    <a:pt x="1945230" y="3998537"/>
                  </a:lnTo>
                  <a:lnTo>
                    <a:pt x="1934772" y="4008337"/>
                  </a:lnTo>
                  <a:lnTo>
                    <a:pt x="1924394" y="4018137"/>
                  </a:lnTo>
                  <a:lnTo>
                    <a:pt x="1914118" y="4027938"/>
                  </a:lnTo>
                  <a:lnTo>
                    <a:pt x="1903976" y="4037738"/>
                  </a:lnTo>
                  <a:lnTo>
                    <a:pt x="1893892" y="4047538"/>
                  </a:lnTo>
                  <a:lnTo>
                    <a:pt x="1884002" y="4057339"/>
                  </a:lnTo>
                  <a:lnTo>
                    <a:pt x="1874168" y="4067139"/>
                  </a:lnTo>
                  <a:lnTo>
                    <a:pt x="1864499" y="4076939"/>
                  </a:lnTo>
                  <a:lnTo>
                    <a:pt x="1854937" y="4086740"/>
                  </a:lnTo>
                  <a:lnTo>
                    <a:pt x="1845491" y="4096540"/>
                  </a:lnTo>
                  <a:lnTo>
                    <a:pt x="1836214" y="4106340"/>
                  </a:lnTo>
                  <a:lnTo>
                    <a:pt x="1826997" y="4116141"/>
                  </a:lnTo>
                  <a:lnTo>
                    <a:pt x="1818017" y="4125941"/>
                  </a:lnTo>
                  <a:lnTo>
                    <a:pt x="1809100" y="4135741"/>
                  </a:lnTo>
                  <a:lnTo>
                    <a:pt x="1800364" y="4145542"/>
                  </a:lnTo>
                  <a:lnTo>
                    <a:pt x="1791757" y="4155342"/>
                  </a:lnTo>
                  <a:lnTo>
                    <a:pt x="1783270" y="4165142"/>
                  </a:lnTo>
                  <a:lnTo>
                    <a:pt x="1774981" y="4174943"/>
                  </a:lnTo>
                  <a:lnTo>
                    <a:pt x="1766758" y="4184743"/>
                  </a:lnTo>
                  <a:lnTo>
                    <a:pt x="1758783" y="4194543"/>
                  </a:lnTo>
                  <a:lnTo>
                    <a:pt x="1750885" y="4204344"/>
                  </a:lnTo>
                  <a:lnTo>
                    <a:pt x="1743172" y="4214144"/>
                  </a:lnTo>
                  <a:lnTo>
                    <a:pt x="1735605" y="4223944"/>
                  </a:lnTo>
                  <a:lnTo>
                    <a:pt x="1728155" y="4233745"/>
                  </a:lnTo>
                  <a:lnTo>
                    <a:pt x="1720920" y="4243545"/>
                  </a:lnTo>
                  <a:lnTo>
                    <a:pt x="1713754" y="4253345"/>
                  </a:lnTo>
                  <a:lnTo>
                    <a:pt x="1706834" y="4263146"/>
                  </a:lnTo>
                  <a:lnTo>
                    <a:pt x="1700002" y="4272946"/>
                  </a:lnTo>
                  <a:lnTo>
                    <a:pt x="1693347" y="4282746"/>
                  </a:lnTo>
                  <a:lnTo>
                    <a:pt x="1686849" y="4292547"/>
                  </a:lnTo>
                  <a:lnTo>
                    <a:pt x="1680459" y="4302347"/>
                  </a:lnTo>
                  <a:lnTo>
                    <a:pt x="1674292" y="4312147"/>
                  </a:lnTo>
                  <a:lnTo>
                    <a:pt x="1668193" y="4321948"/>
                  </a:lnTo>
                  <a:lnTo>
                    <a:pt x="1662326" y="4331748"/>
                  </a:lnTo>
                  <a:lnTo>
                    <a:pt x="1656554" y="4341548"/>
                  </a:lnTo>
                  <a:lnTo>
                    <a:pt x="1650944" y="4351349"/>
                  </a:lnTo>
                  <a:lnTo>
                    <a:pt x="1645495" y="4361149"/>
                  </a:lnTo>
                  <a:lnTo>
                    <a:pt x="1640139" y="4370949"/>
                  </a:lnTo>
                  <a:lnTo>
                    <a:pt x="1635006" y="4380750"/>
                  </a:lnTo>
                  <a:lnTo>
                    <a:pt x="1629937" y="4390550"/>
                  </a:lnTo>
                  <a:lnTo>
                    <a:pt x="1625077" y="4400350"/>
                  </a:lnTo>
                  <a:lnTo>
                    <a:pt x="1620315" y="4410151"/>
                  </a:lnTo>
                  <a:lnTo>
                    <a:pt x="1615696" y="4419951"/>
                  </a:lnTo>
                  <a:lnTo>
                    <a:pt x="1611232" y="4429751"/>
                  </a:lnTo>
                  <a:lnTo>
                    <a:pt x="1606848" y="4439552"/>
                  </a:lnTo>
                  <a:lnTo>
                    <a:pt x="1602675" y="4449352"/>
                  </a:lnTo>
                  <a:lnTo>
                    <a:pt x="1598560" y="4459152"/>
                  </a:lnTo>
                  <a:lnTo>
                    <a:pt x="1594628" y="4468953"/>
                  </a:lnTo>
                  <a:lnTo>
                    <a:pt x="1590791" y="4478753"/>
                  </a:lnTo>
                  <a:lnTo>
                    <a:pt x="1587075" y="4488553"/>
                  </a:lnTo>
                  <a:lnTo>
                    <a:pt x="1583505" y="4498354"/>
                  </a:lnTo>
                  <a:lnTo>
                    <a:pt x="1579999" y="4508154"/>
                  </a:lnTo>
                  <a:lnTo>
                    <a:pt x="1576686" y="4517954"/>
                  </a:lnTo>
                  <a:lnTo>
                    <a:pt x="1573425" y="4527755"/>
                  </a:lnTo>
                  <a:lnTo>
                    <a:pt x="1570316" y="4537555"/>
                  </a:lnTo>
                  <a:lnTo>
                    <a:pt x="1567297" y="4547355"/>
                  </a:lnTo>
                  <a:lnTo>
                    <a:pt x="1564377" y="4557156"/>
                  </a:lnTo>
                  <a:lnTo>
                    <a:pt x="1561589" y="4566956"/>
                  </a:lnTo>
                  <a:lnTo>
                    <a:pt x="1558849" y="4576756"/>
                  </a:lnTo>
                  <a:lnTo>
                    <a:pt x="1556282" y="4586557"/>
                  </a:lnTo>
                  <a:lnTo>
                    <a:pt x="1553757" y="4596357"/>
                  </a:lnTo>
                  <a:lnTo>
                    <a:pt x="1551356" y="4606157"/>
                  </a:lnTo>
                  <a:lnTo>
                    <a:pt x="1549037" y="4615958"/>
                  </a:lnTo>
                  <a:lnTo>
                    <a:pt x="1546794" y="4625758"/>
                  </a:lnTo>
                  <a:lnTo>
                    <a:pt x="1544668" y="4635558"/>
                  </a:lnTo>
                  <a:lnTo>
                    <a:pt x="1542581" y="4645359"/>
                  </a:lnTo>
                  <a:lnTo>
                    <a:pt x="1540633" y="4655159"/>
                  </a:lnTo>
                  <a:lnTo>
                    <a:pt x="1538725" y="4664959"/>
                  </a:lnTo>
                  <a:lnTo>
                    <a:pt x="1536913" y="4674760"/>
                  </a:lnTo>
                  <a:lnTo>
                    <a:pt x="1535173" y="4684560"/>
                  </a:lnTo>
                  <a:lnTo>
                    <a:pt x="1533491" y="4694360"/>
                  </a:lnTo>
                  <a:lnTo>
                    <a:pt x="1531907" y="4704161"/>
                  </a:lnTo>
                  <a:lnTo>
                    <a:pt x="1530356" y="4713961"/>
                  </a:lnTo>
                  <a:lnTo>
                    <a:pt x="1528911" y="4723761"/>
                  </a:lnTo>
                  <a:lnTo>
                    <a:pt x="1527502" y="4733562"/>
                  </a:lnTo>
                  <a:lnTo>
                    <a:pt x="1526167" y="4743362"/>
                  </a:lnTo>
                  <a:lnTo>
                    <a:pt x="1524891" y="4753162"/>
                  </a:lnTo>
                  <a:lnTo>
                    <a:pt x="1523658" y="4762963"/>
                  </a:lnTo>
                  <a:lnTo>
                    <a:pt x="1522507" y="4772763"/>
                  </a:lnTo>
                  <a:lnTo>
                    <a:pt x="1521380" y="4782563"/>
                  </a:lnTo>
                  <a:lnTo>
                    <a:pt x="1520333" y="4792364"/>
                  </a:lnTo>
                  <a:lnTo>
                    <a:pt x="1519318" y="4802164"/>
                  </a:lnTo>
                  <a:lnTo>
                    <a:pt x="1518356" y="4811964"/>
                  </a:lnTo>
                  <a:lnTo>
                    <a:pt x="1517443" y="4821765"/>
                  </a:lnTo>
                  <a:lnTo>
                    <a:pt x="1516560" y="4831565"/>
                  </a:lnTo>
                  <a:lnTo>
                    <a:pt x="1515742" y="4841365"/>
                  </a:lnTo>
                  <a:lnTo>
                    <a:pt x="1514942" y="4851166"/>
                  </a:lnTo>
                  <a:lnTo>
                    <a:pt x="1514201" y="4860966"/>
                  </a:lnTo>
                  <a:lnTo>
                    <a:pt x="1513486" y="4870766"/>
                  </a:lnTo>
                  <a:lnTo>
                    <a:pt x="1512809" y="4880567"/>
                  </a:lnTo>
                  <a:lnTo>
                    <a:pt x="1512171" y="4890367"/>
                  </a:lnTo>
                  <a:lnTo>
                    <a:pt x="1511553" y="4900167"/>
                  </a:lnTo>
                  <a:lnTo>
                    <a:pt x="1510986" y="4909968"/>
                  </a:lnTo>
                  <a:lnTo>
                    <a:pt x="1510432" y="4919768"/>
                  </a:lnTo>
                  <a:lnTo>
                    <a:pt x="1509919" y="4929568"/>
                  </a:lnTo>
                  <a:lnTo>
                    <a:pt x="1509427" y="4939369"/>
                  </a:lnTo>
                  <a:lnTo>
                    <a:pt x="1508962" y="4949169"/>
                  </a:lnTo>
                  <a:lnTo>
                    <a:pt x="1508526" y="4958969"/>
                  </a:lnTo>
                  <a:lnTo>
                    <a:pt x="1508103" y="4968770"/>
                  </a:lnTo>
                  <a:lnTo>
                    <a:pt x="1507719" y="4978570"/>
                  </a:lnTo>
                  <a:lnTo>
                    <a:pt x="1507344" y="4988370"/>
                  </a:lnTo>
                  <a:lnTo>
                    <a:pt x="1506997" y="4998171"/>
                  </a:lnTo>
                  <a:lnTo>
                    <a:pt x="150666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590110"/>
              <a:ext cx="0" cy="317952"/>
            </a:xfrm>
            <a:custGeom>
              <a:avLst/>
              <a:pathLst>
                <a:path w="0" h="317952">
                  <a:moveTo>
                    <a:pt x="0" y="3179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204067"/>
              <a:ext cx="0" cy="611713"/>
            </a:xfrm>
            <a:custGeom>
              <a:avLst/>
              <a:pathLst>
                <a:path w="0" h="611713">
                  <a:moveTo>
                    <a:pt x="0" y="0"/>
                  </a:moveTo>
                  <a:lnTo>
                    <a:pt x="0" y="6117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2908063"/>
              <a:ext cx="333721" cy="1296003"/>
            </a:xfrm>
            <a:custGeom>
              <a:avLst/>
              <a:pathLst>
                <a:path w="333721" h="1296003">
                  <a:moveTo>
                    <a:pt x="0" y="0"/>
                  </a:moveTo>
                  <a:lnTo>
                    <a:pt x="0" y="1296003"/>
                  </a:lnTo>
                  <a:lnTo>
                    <a:pt x="333721" y="1296003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3265184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041562" y="3098245"/>
              <a:ext cx="112694" cy="1126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560597" y="2561676"/>
              <a:ext cx="112163" cy="1121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828414" y="2994592"/>
              <a:ext cx="167936" cy="167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698619" y="3181216"/>
              <a:ext cx="167936" cy="167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940807" y="3955097"/>
              <a:ext cx="117779" cy="117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54338" y="2680052"/>
              <a:ext cx="115029" cy="1150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877573" y="4655842"/>
              <a:ext cx="112516" cy="112516"/>
            </a:xfrm>
            <a:custGeom>
              <a:avLst/>
              <a:pathLst>
                <a:path w="112516" h="112516">
                  <a:moveTo>
                    <a:pt x="0" y="56258"/>
                  </a:moveTo>
                  <a:lnTo>
                    <a:pt x="56258" y="0"/>
                  </a:lnTo>
                  <a:lnTo>
                    <a:pt x="112516" y="56258"/>
                  </a:lnTo>
                  <a:lnTo>
                    <a:pt x="56258" y="11251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468139" y="2530989"/>
              <a:ext cx="118242" cy="1182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254708" y="4768094"/>
              <a:ext cx="95372" cy="95372"/>
            </a:xfrm>
            <a:custGeom>
              <a:avLst/>
              <a:pathLst>
                <a:path w="95372" h="95372">
                  <a:moveTo>
                    <a:pt x="0" y="47686"/>
                  </a:moveTo>
                  <a:lnTo>
                    <a:pt x="47686" y="0"/>
                  </a:lnTo>
                  <a:lnTo>
                    <a:pt x="95372" y="47686"/>
                  </a:lnTo>
                  <a:lnTo>
                    <a:pt x="47686" y="9537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047739" y="4194177"/>
              <a:ext cx="114244" cy="114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422039" y="407103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120336" y="4512442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chr11:112094918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20228" y="4867146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chr11:112094923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8133" y="596797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48133" y="539196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03125" y="481596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03125" y="42399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03125" y="36639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03125" y="30879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503125" y="251196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880411" y="60276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54516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48756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80411" y="42996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0411" y="37236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80411" y="31476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80411" y="25716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106490" y="223909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3" name="pt43"/>
            <p:cNvSpPr/>
            <p:nvPr/>
          </p:nvSpPr>
          <p:spPr>
            <a:xfrm>
              <a:off x="7179089" y="25908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79089" y="278566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79089" y="298051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7389908" y="252370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89908" y="271855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389908" y="291340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106490" y="329839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0" name="pt50"/>
            <p:cNvSpPr/>
            <p:nvPr/>
          </p:nvSpPr>
          <p:spPr>
            <a:xfrm>
              <a:off x="7149043" y="3574442"/>
              <a:ext cx="116110" cy="11611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202598" y="382284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149043" y="3964140"/>
              <a:ext cx="116110" cy="11611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126859" y="4139990"/>
              <a:ext cx="160477" cy="1604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96274" y="357694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396274" y="376762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396274" y="396664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96274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106490" y="449449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9" name="pt59"/>
            <p:cNvSpPr/>
            <p:nvPr/>
          </p:nvSpPr>
          <p:spPr>
            <a:xfrm>
              <a:off x="7179089" y="48257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179089" y="502058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389908" y="478816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89908" y="498301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924695" y="619487"/>
              <a:ext cx="783341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SDHD,Prostate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3896" y="5007971"/>
                  </a:moveTo>
                  <a:lnTo>
                    <a:pt x="1493404" y="4998171"/>
                  </a:lnTo>
                  <a:lnTo>
                    <a:pt x="1492902" y="4988370"/>
                  </a:lnTo>
                  <a:lnTo>
                    <a:pt x="1492357" y="4978570"/>
                  </a:lnTo>
                  <a:lnTo>
                    <a:pt x="1491794" y="4968770"/>
                  </a:lnTo>
                  <a:lnTo>
                    <a:pt x="1491196" y="4958969"/>
                  </a:lnTo>
                  <a:lnTo>
                    <a:pt x="1490567" y="4949169"/>
                  </a:lnTo>
                  <a:lnTo>
                    <a:pt x="1489910" y="4939369"/>
                  </a:lnTo>
                  <a:lnTo>
                    <a:pt x="1489207" y="4929568"/>
                  </a:lnTo>
                  <a:lnTo>
                    <a:pt x="1488487" y="4919768"/>
                  </a:lnTo>
                  <a:lnTo>
                    <a:pt x="1487704" y="4909968"/>
                  </a:lnTo>
                  <a:lnTo>
                    <a:pt x="1486908" y="4900167"/>
                  </a:lnTo>
                  <a:lnTo>
                    <a:pt x="1486046" y="4890367"/>
                  </a:lnTo>
                  <a:lnTo>
                    <a:pt x="1485160" y="4880567"/>
                  </a:lnTo>
                  <a:lnTo>
                    <a:pt x="1484220" y="4870766"/>
                  </a:lnTo>
                  <a:lnTo>
                    <a:pt x="1483236" y="4860966"/>
                  </a:lnTo>
                  <a:lnTo>
                    <a:pt x="1482211" y="4851166"/>
                  </a:lnTo>
                  <a:lnTo>
                    <a:pt x="1481121" y="4841365"/>
                  </a:lnTo>
                  <a:lnTo>
                    <a:pt x="1480005" y="4831565"/>
                  </a:lnTo>
                  <a:lnTo>
                    <a:pt x="1478800" y="4821765"/>
                  </a:lnTo>
                  <a:lnTo>
                    <a:pt x="1477576" y="4811964"/>
                  </a:lnTo>
                  <a:lnTo>
                    <a:pt x="1476258" y="4802164"/>
                  </a:lnTo>
                  <a:lnTo>
                    <a:pt x="1474907" y="4792364"/>
                  </a:lnTo>
                  <a:lnTo>
                    <a:pt x="1473477" y="4782563"/>
                  </a:lnTo>
                  <a:lnTo>
                    <a:pt x="1471990" y="4772763"/>
                  </a:lnTo>
                  <a:lnTo>
                    <a:pt x="1470441" y="4762963"/>
                  </a:lnTo>
                  <a:lnTo>
                    <a:pt x="1468806" y="4753162"/>
                  </a:lnTo>
                  <a:lnTo>
                    <a:pt x="1467131" y="4743362"/>
                  </a:lnTo>
                  <a:lnTo>
                    <a:pt x="1465338" y="4733562"/>
                  </a:lnTo>
                  <a:lnTo>
                    <a:pt x="1463518" y="4723761"/>
                  </a:lnTo>
                  <a:lnTo>
                    <a:pt x="1461565" y="4713961"/>
                  </a:lnTo>
                  <a:lnTo>
                    <a:pt x="1459573" y="4704161"/>
                  </a:lnTo>
                  <a:lnTo>
                    <a:pt x="1457469" y="4694360"/>
                  </a:lnTo>
                  <a:lnTo>
                    <a:pt x="1455292" y="4684560"/>
                  </a:lnTo>
                  <a:lnTo>
                    <a:pt x="1453029" y="4674760"/>
                  </a:lnTo>
                  <a:lnTo>
                    <a:pt x="1450656" y="4664959"/>
                  </a:lnTo>
                  <a:lnTo>
                    <a:pt x="1448224" y="4655159"/>
                  </a:lnTo>
                  <a:lnTo>
                    <a:pt x="1445641" y="4645359"/>
                  </a:lnTo>
                  <a:lnTo>
                    <a:pt x="1443023" y="4635558"/>
                  </a:lnTo>
                  <a:lnTo>
                    <a:pt x="1440227" y="4625758"/>
                  </a:lnTo>
                  <a:lnTo>
                    <a:pt x="1437383" y="4615958"/>
                  </a:lnTo>
                  <a:lnTo>
                    <a:pt x="1434390" y="4606157"/>
                  </a:lnTo>
                  <a:lnTo>
                    <a:pt x="1431309" y="4596357"/>
                  </a:lnTo>
                  <a:lnTo>
                    <a:pt x="1428110" y="4586557"/>
                  </a:lnTo>
                  <a:lnTo>
                    <a:pt x="1424776" y="4576756"/>
                  </a:lnTo>
                  <a:lnTo>
                    <a:pt x="1421362" y="4566956"/>
                  </a:lnTo>
                  <a:lnTo>
                    <a:pt x="1417764" y="4557156"/>
                  </a:lnTo>
                  <a:lnTo>
                    <a:pt x="1414121" y="4547355"/>
                  </a:lnTo>
                  <a:lnTo>
                    <a:pt x="1410248" y="4537555"/>
                  </a:lnTo>
                  <a:lnTo>
                    <a:pt x="1406323" y="4527755"/>
                  </a:lnTo>
                  <a:lnTo>
                    <a:pt x="1402206" y="4517954"/>
                  </a:lnTo>
                  <a:lnTo>
                    <a:pt x="1397986" y="4508154"/>
                  </a:lnTo>
                  <a:lnTo>
                    <a:pt x="1393615" y="4498354"/>
                  </a:lnTo>
                  <a:lnTo>
                    <a:pt x="1389087" y="4488553"/>
                  </a:lnTo>
                  <a:lnTo>
                    <a:pt x="1384454" y="4478753"/>
                  </a:lnTo>
                  <a:lnTo>
                    <a:pt x="1379604" y="4468953"/>
                  </a:lnTo>
                  <a:lnTo>
                    <a:pt x="1374699" y="4459152"/>
                  </a:lnTo>
                  <a:lnTo>
                    <a:pt x="1369516" y="4449352"/>
                  </a:lnTo>
                  <a:lnTo>
                    <a:pt x="1364277" y="4439552"/>
                  </a:lnTo>
                  <a:lnTo>
                    <a:pt x="1358802" y="4429751"/>
                  </a:lnTo>
                  <a:lnTo>
                    <a:pt x="1353215" y="4419951"/>
                  </a:lnTo>
                  <a:lnTo>
                    <a:pt x="1347442" y="4410151"/>
                  </a:lnTo>
                  <a:lnTo>
                    <a:pt x="1341495" y="4400350"/>
                  </a:lnTo>
                  <a:lnTo>
                    <a:pt x="1335418" y="4390550"/>
                  </a:lnTo>
                  <a:lnTo>
                    <a:pt x="1329100" y="4380750"/>
                  </a:lnTo>
                  <a:lnTo>
                    <a:pt x="1322710" y="4370949"/>
                  </a:lnTo>
                  <a:lnTo>
                    <a:pt x="1316012" y="4361149"/>
                  </a:lnTo>
                  <a:lnTo>
                    <a:pt x="1309252" y="4351349"/>
                  </a:lnTo>
                  <a:lnTo>
                    <a:pt x="1302217" y="4341548"/>
                  </a:lnTo>
                  <a:lnTo>
                    <a:pt x="1295065" y="4331748"/>
                  </a:lnTo>
                  <a:lnTo>
                    <a:pt x="1287699" y="4321948"/>
                  </a:lnTo>
                  <a:lnTo>
                    <a:pt x="1280150" y="4312147"/>
                  </a:lnTo>
                  <a:lnTo>
                    <a:pt x="1272448" y="4302347"/>
                  </a:lnTo>
                  <a:lnTo>
                    <a:pt x="1264494" y="4292547"/>
                  </a:lnTo>
                  <a:lnTo>
                    <a:pt x="1256452" y="4282746"/>
                  </a:lnTo>
                  <a:lnTo>
                    <a:pt x="1248088" y="4272946"/>
                  </a:lnTo>
                  <a:lnTo>
                    <a:pt x="1239657" y="4263146"/>
                  </a:lnTo>
                  <a:lnTo>
                    <a:pt x="1230926" y="4253345"/>
                  </a:lnTo>
                  <a:lnTo>
                    <a:pt x="1222082" y="4243545"/>
                  </a:lnTo>
                  <a:lnTo>
                    <a:pt x="1213004" y="4233745"/>
                  </a:lnTo>
                  <a:lnTo>
                    <a:pt x="1203745" y="4223944"/>
                  </a:lnTo>
                  <a:lnTo>
                    <a:pt x="1194319" y="4214144"/>
                  </a:lnTo>
                  <a:lnTo>
                    <a:pt x="1184645" y="4204344"/>
                  </a:lnTo>
                  <a:lnTo>
                    <a:pt x="1174871" y="4194543"/>
                  </a:lnTo>
                  <a:lnTo>
                    <a:pt x="1164784" y="4184743"/>
                  </a:lnTo>
                  <a:lnTo>
                    <a:pt x="1154630" y="4174943"/>
                  </a:lnTo>
                  <a:lnTo>
                    <a:pt x="1144168" y="4165142"/>
                  </a:lnTo>
                  <a:lnTo>
                    <a:pt x="1133605" y="4155342"/>
                  </a:lnTo>
                  <a:lnTo>
                    <a:pt x="1122805" y="4145542"/>
                  </a:lnTo>
                  <a:lnTo>
                    <a:pt x="1111840" y="4135741"/>
                  </a:lnTo>
                  <a:lnTo>
                    <a:pt x="1100706" y="4125941"/>
                  </a:lnTo>
                  <a:lnTo>
                    <a:pt x="1089346" y="4116141"/>
                  </a:lnTo>
                  <a:lnTo>
                    <a:pt x="1077884" y="4106340"/>
                  </a:lnTo>
                  <a:lnTo>
                    <a:pt x="1066140" y="4096540"/>
                  </a:lnTo>
                  <a:lnTo>
                    <a:pt x="1054334" y="4086740"/>
                  </a:lnTo>
                  <a:lnTo>
                    <a:pt x="1042241" y="4076939"/>
                  </a:lnTo>
                  <a:lnTo>
                    <a:pt x="1030065" y="4067139"/>
                  </a:lnTo>
                  <a:lnTo>
                    <a:pt x="1017671" y="4057339"/>
                  </a:lnTo>
                  <a:lnTo>
                    <a:pt x="1005141" y="4047538"/>
                  </a:lnTo>
                  <a:lnTo>
                    <a:pt x="992456" y="4037738"/>
                  </a:lnTo>
                  <a:lnTo>
                    <a:pt x="979588" y="4027938"/>
                  </a:lnTo>
                  <a:lnTo>
                    <a:pt x="966626" y="4018137"/>
                  </a:lnTo>
                  <a:lnTo>
                    <a:pt x="953437" y="4008337"/>
                  </a:lnTo>
                  <a:lnTo>
                    <a:pt x="940198" y="3998537"/>
                  </a:lnTo>
                  <a:lnTo>
                    <a:pt x="926723" y="3988736"/>
                  </a:lnTo>
                  <a:lnTo>
                    <a:pt x="913191" y="3978936"/>
                  </a:lnTo>
                  <a:lnTo>
                    <a:pt x="899483" y="3969136"/>
                  </a:lnTo>
                  <a:lnTo>
                    <a:pt x="885680" y="3959335"/>
                  </a:lnTo>
                  <a:lnTo>
                    <a:pt x="871757" y="3949535"/>
                  </a:lnTo>
                  <a:lnTo>
                    <a:pt x="857708" y="3939735"/>
                  </a:lnTo>
                  <a:lnTo>
                    <a:pt x="843587" y="3929934"/>
                  </a:lnTo>
                  <a:lnTo>
                    <a:pt x="829319" y="3920134"/>
                  </a:lnTo>
                  <a:lnTo>
                    <a:pt x="815017" y="3910334"/>
                  </a:lnTo>
                  <a:lnTo>
                    <a:pt x="800562" y="3900533"/>
                  </a:lnTo>
                  <a:lnTo>
                    <a:pt x="786077" y="3890733"/>
                  </a:lnTo>
                  <a:lnTo>
                    <a:pt x="771486" y="3880933"/>
                  </a:lnTo>
                  <a:lnTo>
                    <a:pt x="756848" y="3871132"/>
                  </a:lnTo>
                  <a:lnTo>
                    <a:pt x="742143" y="3861332"/>
                  </a:lnTo>
                  <a:lnTo>
                    <a:pt x="727384" y="3851532"/>
                  </a:lnTo>
                  <a:lnTo>
                    <a:pt x="712590" y="3841731"/>
                  </a:lnTo>
                  <a:lnTo>
                    <a:pt x="697742" y="3831931"/>
                  </a:lnTo>
                  <a:lnTo>
                    <a:pt x="682881" y="3822131"/>
                  </a:lnTo>
                  <a:lnTo>
                    <a:pt x="667979" y="3812330"/>
                  </a:lnTo>
                  <a:lnTo>
                    <a:pt x="653074" y="3802530"/>
                  </a:lnTo>
                  <a:lnTo>
                    <a:pt x="638155" y="3792729"/>
                  </a:lnTo>
                  <a:lnTo>
                    <a:pt x="623240" y="3782929"/>
                  </a:lnTo>
                  <a:lnTo>
                    <a:pt x="608331" y="3773129"/>
                  </a:lnTo>
                  <a:lnTo>
                    <a:pt x="593442" y="3763328"/>
                  </a:lnTo>
                  <a:lnTo>
                    <a:pt x="578568" y="3753528"/>
                  </a:lnTo>
                  <a:lnTo>
                    <a:pt x="563743" y="3743728"/>
                  </a:lnTo>
                  <a:lnTo>
                    <a:pt x="548931" y="3733927"/>
                  </a:lnTo>
                  <a:lnTo>
                    <a:pt x="534205" y="3724127"/>
                  </a:lnTo>
                  <a:lnTo>
                    <a:pt x="519500" y="3714327"/>
                  </a:lnTo>
                  <a:lnTo>
                    <a:pt x="504892" y="3704526"/>
                  </a:lnTo>
                  <a:lnTo>
                    <a:pt x="490335" y="3694726"/>
                  </a:lnTo>
                  <a:lnTo>
                    <a:pt x="475869" y="3684926"/>
                  </a:lnTo>
                  <a:lnTo>
                    <a:pt x="461497" y="3675125"/>
                  </a:lnTo>
                  <a:lnTo>
                    <a:pt x="447199" y="3665325"/>
                  </a:lnTo>
                  <a:lnTo>
                    <a:pt x="433048" y="3655525"/>
                  </a:lnTo>
                  <a:lnTo>
                    <a:pt x="418946" y="3645724"/>
                  </a:lnTo>
                  <a:lnTo>
                    <a:pt x="405053" y="3635924"/>
                  </a:lnTo>
                  <a:lnTo>
                    <a:pt x="391207" y="3626124"/>
                  </a:lnTo>
                  <a:lnTo>
                    <a:pt x="377574" y="3616323"/>
                  </a:lnTo>
                  <a:lnTo>
                    <a:pt x="364031" y="3606523"/>
                  </a:lnTo>
                  <a:lnTo>
                    <a:pt x="350670" y="3596723"/>
                  </a:lnTo>
                  <a:lnTo>
                    <a:pt x="337467" y="3586922"/>
                  </a:lnTo>
                  <a:lnTo>
                    <a:pt x="324404" y="3577122"/>
                  </a:lnTo>
                  <a:lnTo>
                    <a:pt x="311573" y="3567322"/>
                  </a:lnTo>
                  <a:lnTo>
                    <a:pt x="298831" y="3557521"/>
                  </a:lnTo>
                  <a:lnTo>
                    <a:pt x="286406" y="3547721"/>
                  </a:lnTo>
                  <a:lnTo>
                    <a:pt x="274051" y="3537921"/>
                  </a:lnTo>
                  <a:lnTo>
                    <a:pt x="262022" y="3528120"/>
                  </a:lnTo>
                  <a:lnTo>
                    <a:pt x="250112" y="3518320"/>
                  </a:lnTo>
                  <a:lnTo>
                    <a:pt x="238473" y="3508520"/>
                  </a:lnTo>
                  <a:lnTo>
                    <a:pt x="227039" y="3498719"/>
                  </a:lnTo>
                  <a:lnTo>
                    <a:pt x="215809" y="3488919"/>
                  </a:lnTo>
                  <a:lnTo>
                    <a:pt x="204878" y="3479119"/>
                  </a:lnTo>
                  <a:lnTo>
                    <a:pt x="194078" y="3469318"/>
                  </a:lnTo>
                  <a:lnTo>
                    <a:pt x="183677" y="3459518"/>
                  </a:lnTo>
                  <a:lnTo>
                    <a:pt x="173365" y="3449718"/>
                  </a:lnTo>
                  <a:lnTo>
                    <a:pt x="163479" y="3439917"/>
                  </a:lnTo>
                  <a:lnTo>
                    <a:pt x="153727" y="3430117"/>
                  </a:lnTo>
                  <a:lnTo>
                    <a:pt x="144322" y="3420317"/>
                  </a:lnTo>
                  <a:lnTo>
                    <a:pt x="135153" y="3410516"/>
                  </a:lnTo>
                  <a:lnTo>
                    <a:pt x="126245" y="3400716"/>
                  </a:lnTo>
                  <a:lnTo>
                    <a:pt x="117678" y="3390916"/>
                  </a:lnTo>
                  <a:lnTo>
                    <a:pt x="109279" y="3381115"/>
                  </a:lnTo>
                  <a:lnTo>
                    <a:pt x="101332" y="3371315"/>
                  </a:lnTo>
                  <a:lnTo>
                    <a:pt x="93487" y="3361515"/>
                  </a:lnTo>
                  <a:lnTo>
                    <a:pt x="86144" y="3351714"/>
                  </a:lnTo>
                  <a:lnTo>
                    <a:pt x="78938" y="3341914"/>
                  </a:lnTo>
                  <a:lnTo>
                    <a:pt x="72137" y="3332114"/>
                  </a:lnTo>
                  <a:lnTo>
                    <a:pt x="65583" y="3322313"/>
                  </a:lnTo>
                  <a:lnTo>
                    <a:pt x="59332" y="3312513"/>
                  </a:lnTo>
                  <a:lnTo>
                    <a:pt x="53439" y="3302713"/>
                  </a:lnTo>
                  <a:lnTo>
                    <a:pt x="47745" y="3292912"/>
                  </a:lnTo>
                  <a:lnTo>
                    <a:pt x="42521" y="3283112"/>
                  </a:lnTo>
                  <a:lnTo>
                    <a:pt x="37407" y="3273312"/>
                  </a:lnTo>
                  <a:lnTo>
                    <a:pt x="32840" y="3263511"/>
                  </a:lnTo>
                  <a:lnTo>
                    <a:pt x="28402" y="3253711"/>
                  </a:lnTo>
                  <a:lnTo>
                    <a:pt x="24402" y="3243911"/>
                  </a:lnTo>
                  <a:lnTo>
                    <a:pt x="20642" y="3234110"/>
                  </a:lnTo>
                  <a:lnTo>
                    <a:pt x="17210" y="3224310"/>
                  </a:lnTo>
                  <a:lnTo>
                    <a:pt x="14128" y="3214510"/>
                  </a:lnTo>
                  <a:lnTo>
                    <a:pt x="11263" y="3204709"/>
                  </a:lnTo>
                  <a:lnTo>
                    <a:pt x="8857" y="3194909"/>
                  </a:lnTo>
                  <a:lnTo>
                    <a:pt x="6560" y="3185109"/>
                  </a:lnTo>
                  <a:lnTo>
                    <a:pt x="4820" y="3175308"/>
                  </a:lnTo>
                  <a:lnTo>
                    <a:pt x="3193" y="3165508"/>
                  </a:lnTo>
                  <a:lnTo>
                    <a:pt x="2009" y="3155708"/>
                  </a:lnTo>
                  <a:lnTo>
                    <a:pt x="1042" y="3145907"/>
                  </a:lnTo>
                  <a:lnTo>
                    <a:pt x="408" y="3136107"/>
                  </a:lnTo>
                  <a:lnTo>
                    <a:pt x="93" y="3126307"/>
                  </a:lnTo>
                  <a:lnTo>
                    <a:pt x="0" y="3116506"/>
                  </a:lnTo>
                  <a:lnTo>
                    <a:pt x="323" y="3106706"/>
                  </a:lnTo>
                  <a:lnTo>
                    <a:pt x="762" y="3096906"/>
                  </a:lnTo>
                  <a:lnTo>
                    <a:pt x="1710" y="3087105"/>
                  </a:lnTo>
                  <a:lnTo>
                    <a:pt x="2758" y="3077305"/>
                  </a:lnTo>
                  <a:lnTo>
                    <a:pt x="4227" y="3067505"/>
                  </a:lnTo>
                  <a:lnTo>
                    <a:pt x="5878" y="3057704"/>
                  </a:lnTo>
                  <a:lnTo>
                    <a:pt x="7843" y="3047904"/>
                  </a:lnTo>
                  <a:lnTo>
                    <a:pt x="10078" y="3038104"/>
                  </a:lnTo>
                  <a:lnTo>
                    <a:pt x="12525" y="3028303"/>
                  </a:lnTo>
                  <a:lnTo>
                    <a:pt x="15324" y="3018503"/>
                  </a:lnTo>
                  <a:lnTo>
                    <a:pt x="18236" y="3008703"/>
                  </a:lnTo>
                  <a:lnTo>
                    <a:pt x="21576" y="2998902"/>
                  </a:lnTo>
                  <a:lnTo>
                    <a:pt x="25001" y="2989102"/>
                  </a:lnTo>
                  <a:lnTo>
                    <a:pt x="28794" y="2979302"/>
                  </a:lnTo>
                  <a:lnTo>
                    <a:pt x="32729" y="2969501"/>
                  </a:lnTo>
                  <a:lnTo>
                    <a:pt x="36935" y="2959701"/>
                  </a:lnTo>
                  <a:lnTo>
                    <a:pt x="41352" y="2949901"/>
                  </a:lnTo>
                  <a:lnTo>
                    <a:pt x="45951" y="2940100"/>
                  </a:lnTo>
                  <a:lnTo>
                    <a:pt x="50823" y="2930300"/>
                  </a:lnTo>
                  <a:lnTo>
                    <a:pt x="55795" y="2920500"/>
                  </a:lnTo>
                  <a:lnTo>
                    <a:pt x="61093" y="2910699"/>
                  </a:lnTo>
                  <a:lnTo>
                    <a:pt x="66456" y="2900899"/>
                  </a:lnTo>
                  <a:lnTo>
                    <a:pt x="72108" y="2891099"/>
                  </a:lnTo>
                  <a:lnTo>
                    <a:pt x="77858" y="2881298"/>
                  </a:lnTo>
                  <a:lnTo>
                    <a:pt x="83817" y="2871498"/>
                  </a:lnTo>
                  <a:lnTo>
                    <a:pt x="89920" y="2861698"/>
                  </a:lnTo>
                  <a:lnTo>
                    <a:pt x="96162" y="2851897"/>
                  </a:lnTo>
                  <a:lnTo>
                    <a:pt x="102586" y="2842097"/>
                  </a:lnTo>
                  <a:lnTo>
                    <a:pt x="109087" y="2832297"/>
                  </a:lnTo>
                  <a:lnTo>
                    <a:pt x="115799" y="2822496"/>
                  </a:lnTo>
                  <a:lnTo>
                    <a:pt x="122554" y="2812696"/>
                  </a:lnTo>
                  <a:lnTo>
                    <a:pt x="129500" y="2802896"/>
                  </a:lnTo>
                  <a:lnTo>
                    <a:pt x="136498" y="2793095"/>
                  </a:lnTo>
                  <a:lnTo>
                    <a:pt x="143628" y="2783295"/>
                  </a:lnTo>
                  <a:lnTo>
                    <a:pt x="150835" y="2773495"/>
                  </a:lnTo>
                  <a:lnTo>
                    <a:pt x="158125" y="2763694"/>
                  </a:lnTo>
                  <a:lnTo>
                    <a:pt x="165505" y="2753894"/>
                  </a:lnTo>
                  <a:lnTo>
                    <a:pt x="172928" y="2744094"/>
                  </a:lnTo>
                  <a:lnTo>
                    <a:pt x="180446" y="2734293"/>
                  </a:lnTo>
                  <a:lnTo>
                    <a:pt x="187984" y="2724493"/>
                  </a:lnTo>
                  <a:lnTo>
                    <a:pt x="195599" y="2714693"/>
                  </a:lnTo>
                  <a:lnTo>
                    <a:pt x="203229" y="2704892"/>
                  </a:lnTo>
                  <a:lnTo>
                    <a:pt x="210903" y="2695092"/>
                  </a:lnTo>
                  <a:lnTo>
                    <a:pt x="218591" y="2685292"/>
                  </a:lnTo>
                  <a:lnTo>
                    <a:pt x="226298" y="2675491"/>
                  </a:lnTo>
                  <a:lnTo>
                    <a:pt x="234010" y="2665691"/>
                  </a:lnTo>
                  <a:lnTo>
                    <a:pt x="241725" y="2655891"/>
                  </a:lnTo>
                  <a:lnTo>
                    <a:pt x="249428" y="2646090"/>
                  </a:lnTo>
                  <a:lnTo>
                    <a:pt x="257126" y="2636290"/>
                  </a:lnTo>
                  <a:lnTo>
                    <a:pt x="264787" y="2626490"/>
                  </a:lnTo>
                  <a:lnTo>
                    <a:pt x="272434" y="2616689"/>
                  </a:lnTo>
                  <a:lnTo>
                    <a:pt x="280034" y="2606889"/>
                  </a:lnTo>
                  <a:lnTo>
                    <a:pt x="287598" y="2597089"/>
                  </a:lnTo>
                  <a:lnTo>
                    <a:pt x="295114" y="2587288"/>
                  </a:lnTo>
                  <a:lnTo>
                    <a:pt x="302565" y="2577488"/>
                  </a:lnTo>
                  <a:lnTo>
                    <a:pt x="309976" y="2567688"/>
                  </a:lnTo>
                  <a:lnTo>
                    <a:pt x="317286" y="2557887"/>
                  </a:lnTo>
                  <a:lnTo>
                    <a:pt x="324571" y="2548087"/>
                  </a:lnTo>
                  <a:lnTo>
                    <a:pt x="331714" y="2538286"/>
                  </a:lnTo>
                  <a:lnTo>
                    <a:pt x="338823" y="2528486"/>
                  </a:lnTo>
                  <a:lnTo>
                    <a:pt x="345804" y="2518686"/>
                  </a:lnTo>
                  <a:lnTo>
                    <a:pt x="352713" y="2508885"/>
                  </a:lnTo>
                  <a:lnTo>
                    <a:pt x="359515" y="2499085"/>
                  </a:lnTo>
                  <a:lnTo>
                    <a:pt x="366202" y="2489285"/>
                  </a:lnTo>
                  <a:lnTo>
                    <a:pt x="372810" y="2479484"/>
                  </a:lnTo>
                  <a:lnTo>
                    <a:pt x="379254" y="2469684"/>
                  </a:lnTo>
                  <a:lnTo>
                    <a:pt x="385654" y="2459884"/>
                  </a:lnTo>
                  <a:lnTo>
                    <a:pt x="391837" y="2450083"/>
                  </a:lnTo>
                  <a:lnTo>
                    <a:pt x="397975" y="2440283"/>
                  </a:lnTo>
                  <a:lnTo>
                    <a:pt x="403923" y="2430483"/>
                  </a:lnTo>
                  <a:lnTo>
                    <a:pt x="409780" y="2420682"/>
                  </a:lnTo>
                  <a:lnTo>
                    <a:pt x="415487" y="2410882"/>
                  </a:lnTo>
                  <a:lnTo>
                    <a:pt x="421051" y="2401082"/>
                  </a:lnTo>
                  <a:lnTo>
                    <a:pt x="426509" y="2391281"/>
                  </a:lnTo>
                  <a:lnTo>
                    <a:pt x="431771" y="2381481"/>
                  </a:lnTo>
                  <a:lnTo>
                    <a:pt x="436973" y="2371681"/>
                  </a:lnTo>
                  <a:lnTo>
                    <a:pt x="441925" y="2361880"/>
                  </a:lnTo>
                  <a:lnTo>
                    <a:pt x="446826" y="2352080"/>
                  </a:lnTo>
                  <a:lnTo>
                    <a:pt x="451505" y="2342280"/>
                  </a:lnTo>
                  <a:lnTo>
                    <a:pt x="456092" y="2332479"/>
                  </a:lnTo>
                  <a:lnTo>
                    <a:pt x="460507" y="2322679"/>
                  </a:lnTo>
                  <a:lnTo>
                    <a:pt x="464778" y="2312879"/>
                  </a:lnTo>
                  <a:lnTo>
                    <a:pt x="468929" y="2303078"/>
                  </a:lnTo>
                  <a:lnTo>
                    <a:pt x="472887" y="2293278"/>
                  </a:lnTo>
                  <a:lnTo>
                    <a:pt x="476776" y="2283478"/>
                  </a:lnTo>
                  <a:lnTo>
                    <a:pt x="480425" y="2273677"/>
                  </a:lnTo>
                  <a:lnTo>
                    <a:pt x="484025" y="2263877"/>
                  </a:lnTo>
                  <a:lnTo>
                    <a:pt x="487405" y="2254077"/>
                  </a:lnTo>
                  <a:lnTo>
                    <a:pt x="490705" y="2244276"/>
                  </a:lnTo>
                  <a:lnTo>
                    <a:pt x="493840" y="2234476"/>
                  </a:lnTo>
                  <a:lnTo>
                    <a:pt x="496853" y="2224676"/>
                  </a:lnTo>
                  <a:lnTo>
                    <a:pt x="499751" y="2214875"/>
                  </a:lnTo>
                  <a:lnTo>
                    <a:pt x="502488" y="2205075"/>
                  </a:lnTo>
                  <a:lnTo>
                    <a:pt x="505161" y="2195275"/>
                  </a:lnTo>
                  <a:lnTo>
                    <a:pt x="507638" y="2185474"/>
                  </a:lnTo>
                  <a:lnTo>
                    <a:pt x="510076" y="2175674"/>
                  </a:lnTo>
                  <a:lnTo>
                    <a:pt x="512332" y="2165874"/>
                  </a:lnTo>
                  <a:lnTo>
                    <a:pt x="514533" y="2156073"/>
                  </a:lnTo>
                  <a:lnTo>
                    <a:pt x="516602" y="2146273"/>
                  </a:lnTo>
                  <a:lnTo>
                    <a:pt x="518587" y="2136473"/>
                  </a:lnTo>
                  <a:lnTo>
                    <a:pt x="520484" y="2126672"/>
                  </a:lnTo>
                  <a:lnTo>
                    <a:pt x="522275" y="2116872"/>
                  </a:lnTo>
                  <a:lnTo>
                    <a:pt x="524018" y="2107072"/>
                  </a:lnTo>
                  <a:lnTo>
                    <a:pt x="525639" y="2097271"/>
                  </a:lnTo>
                  <a:lnTo>
                    <a:pt x="527234" y="2087471"/>
                  </a:lnTo>
                  <a:lnTo>
                    <a:pt x="528720" y="2077671"/>
                  </a:lnTo>
                  <a:lnTo>
                    <a:pt x="530179" y="2067870"/>
                  </a:lnTo>
                  <a:lnTo>
                    <a:pt x="531564" y="2058070"/>
                  </a:lnTo>
                  <a:lnTo>
                    <a:pt x="532913" y="2048270"/>
                  </a:lnTo>
                  <a:lnTo>
                    <a:pt x="534218" y="2038469"/>
                  </a:lnTo>
                  <a:lnTo>
                    <a:pt x="535485" y="2028669"/>
                  </a:lnTo>
                  <a:lnTo>
                    <a:pt x="536730" y="2018869"/>
                  </a:lnTo>
                  <a:lnTo>
                    <a:pt x="537943" y="2009068"/>
                  </a:lnTo>
                  <a:lnTo>
                    <a:pt x="539149" y="1999268"/>
                  </a:lnTo>
                  <a:lnTo>
                    <a:pt x="540338" y="1989468"/>
                  </a:lnTo>
                  <a:lnTo>
                    <a:pt x="541528" y="1979667"/>
                  </a:lnTo>
                  <a:lnTo>
                    <a:pt x="542721" y="1969867"/>
                  </a:lnTo>
                  <a:lnTo>
                    <a:pt x="543924" y="1960067"/>
                  </a:lnTo>
                  <a:lnTo>
                    <a:pt x="545141" y="1950266"/>
                  </a:lnTo>
                  <a:lnTo>
                    <a:pt x="546387" y="1940466"/>
                  </a:lnTo>
                  <a:lnTo>
                    <a:pt x="547650" y="1930666"/>
                  </a:lnTo>
                  <a:lnTo>
                    <a:pt x="548968" y="1920865"/>
                  </a:lnTo>
                  <a:lnTo>
                    <a:pt x="550299" y="1911065"/>
                  </a:lnTo>
                  <a:lnTo>
                    <a:pt x="551715" y="1901265"/>
                  </a:lnTo>
                  <a:lnTo>
                    <a:pt x="553155" y="1891464"/>
                  </a:lnTo>
                  <a:lnTo>
                    <a:pt x="554678" y="1881664"/>
                  </a:lnTo>
                  <a:lnTo>
                    <a:pt x="556253" y="1871864"/>
                  </a:lnTo>
                  <a:lnTo>
                    <a:pt x="557903" y="1862063"/>
                  </a:lnTo>
                  <a:lnTo>
                    <a:pt x="559640" y="1852263"/>
                  </a:lnTo>
                  <a:lnTo>
                    <a:pt x="561435" y="1842463"/>
                  </a:lnTo>
                  <a:lnTo>
                    <a:pt x="563360" y="1832662"/>
                  </a:lnTo>
                  <a:lnTo>
                    <a:pt x="565318" y="1822862"/>
                  </a:lnTo>
                  <a:lnTo>
                    <a:pt x="567455" y="1813062"/>
                  </a:lnTo>
                  <a:lnTo>
                    <a:pt x="569630" y="1803261"/>
                  </a:lnTo>
                  <a:lnTo>
                    <a:pt x="571964" y="1793461"/>
                  </a:lnTo>
                  <a:lnTo>
                    <a:pt x="574378" y="1783661"/>
                  </a:lnTo>
                  <a:lnTo>
                    <a:pt x="576923" y="1773860"/>
                  </a:lnTo>
                  <a:lnTo>
                    <a:pt x="579597" y="1764060"/>
                  </a:lnTo>
                  <a:lnTo>
                    <a:pt x="582366" y="1754260"/>
                  </a:lnTo>
                  <a:lnTo>
                    <a:pt x="585318" y="1744459"/>
                  </a:lnTo>
                  <a:lnTo>
                    <a:pt x="588323" y="1734659"/>
                  </a:lnTo>
                  <a:lnTo>
                    <a:pt x="591569" y="1724859"/>
                  </a:lnTo>
                  <a:lnTo>
                    <a:pt x="594864" y="1715058"/>
                  </a:lnTo>
                  <a:lnTo>
                    <a:pt x="598376" y="1705258"/>
                  </a:lnTo>
                  <a:lnTo>
                    <a:pt x="601982" y="1695458"/>
                  </a:lnTo>
                  <a:lnTo>
                    <a:pt x="605759" y="1685657"/>
                  </a:lnTo>
                  <a:lnTo>
                    <a:pt x="609687" y="1675857"/>
                  </a:lnTo>
                  <a:lnTo>
                    <a:pt x="613738" y="1666057"/>
                  </a:lnTo>
                  <a:lnTo>
                    <a:pt x="617996" y="1656256"/>
                  </a:lnTo>
                  <a:lnTo>
                    <a:pt x="622325" y="1646456"/>
                  </a:lnTo>
                  <a:lnTo>
                    <a:pt x="626919" y="1636656"/>
                  </a:lnTo>
                  <a:lnTo>
                    <a:pt x="631569" y="1626855"/>
                  </a:lnTo>
                  <a:lnTo>
                    <a:pt x="636465" y="1617055"/>
                  </a:lnTo>
                  <a:lnTo>
                    <a:pt x="641456" y="1607255"/>
                  </a:lnTo>
                  <a:lnTo>
                    <a:pt x="646638" y="1597454"/>
                  </a:lnTo>
                  <a:lnTo>
                    <a:pt x="651970" y="1587654"/>
                  </a:lnTo>
                  <a:lnTo>
                    <a:pt x="657437" y="1577854"/>
                  </a:lnTo>
                  <a:lnTo>
                    <a:pt x="663109" y="1568053"/>
                  </a:lnTo>
                  <a:lnTo>
                    <a:pt x="668860" y="1558253"/>
                  </a:lnTo>
                  <a:lnTo>
                    <a:pt x="674867" y="1548453"/>
                  </a:lnTo>
                  <a:lnTo>
                    <a:pt x="680928" y="1538652"/>
                  </a:lnTo>
                  <a:lnTo>
                    <a:pt x="687235" y="1528852"/>
                  </a:lnTo>
                  <a:lnTo>
                    <a:pt x="693623" y="1519052"/>
                  </a:lnTo>
                  <a:lnTo>
                    <a:pt x="700199" y="1509251"/>
                  </a:lnTo>
                  <a:lnTo>
                    <a:pt x="706906" y="1499451"/>
                  </a:lnTo>
                  <a:lnTo>
                    <a:pt x="713744" y="1489651"/>
                  </a:lnTo>
                  <a:lnTo>
                    <a:pt x="720758" y="1479850"/>
                  </a:lnTo>
                  <a:lnTo>
                    <a:pt x="727850" y="1470050"/>
                  </a:lnTo>
                  <a:lnTo>
                    <a:pt x="735158" y="1460250"/>
                  </a:lnTo>
                  <a:lnTo>
                    <a:pt x="742513" y="1450449"/>
                  </a:lnTo>
                  <a:lnTo>
                    <a:pt x="750081" y="1440649"/>
                  </a:lnTo>
                  <a:lnTo>
                    <a:pt x="757711" y="1430849"/>
                  </a:lnTo>
                  <a:lnTo>
                    <a:pt x="765500" y="1421048"/>
                  </a:lnTo>
                  <a:lnTo>
                    <a:pt x="773388" y="1411248"/>
                  </a:lnTo>
                  <a:lnTo>
                    <a:pt x="781386" y="1401448"/>
                  </a:lnTo>
                  <a:lnTo>
                    <a:pt x="789514" y="1391647"/>
                  </a:lnTo>
                  <a:lnTo>
                    <a:pt x="797706" y="1381847"/>
                  </a:lnTo>
                  <a:lnTo>
                    <a:pt x="806054" y="1372047"/>
                  </a:lnTo>
                  <a:lnTo>
                    <a:pt x="814436" y="1362246"/>
                  </a:lnTo>
                  <a:lnTo>
                    <a:pt x="822974" y="1352446"/>
                  </a:lnTo>
                  <a:lnTo>
                    <a:pt x="831549" y="1342646"/>
                  </a:lnTo>
                  <a:lnTo>
                    <a:pt x="840236" y="1332845"/>
                  </a:lnTo>
                  <a:lnTo>
                    <a:pt x="848983" y="1323045"/>
                  </a:lnTo>
                  <a:lnTo>
                    <a:pt x="857804" y="1313245"/>
                  </a:lnTo>
                  <a:lnTo>
                    <a:pt x="866699" y="1303444"/>
                  </a:lnTo>
                  <a:lnTo>
                    <a:pt x="875637" y="1293644"/>
                  </a:lnTo>
                  <a:lnTo>
                    <a:pt x="884657" y="1283844"/>
                  </a:lnTo>
                  <a:lnTo>
                    <a:pt x="893697" y="1274043"/>
                  </a:lnTo>
                  <a:lnTo>
                    <a:pt x="902817" y="1264243"/>
                  </a:lnTo>
                  <a:lnTo>
                    <a:pt x="911952" y="1254442"/>
                  </a:lnTo>
                  <a:lnTo>
                    <a:pt x="921137" y="1244642"/>
                  </a:lnTo>
                  <a:lnTo>
                    <a:pt x="930343" y="1234842"/>
                  </a:lnTo>
                  <a:lnTo>
                    <a:pt x="939576" y="1225041"/>
                  </a:lnTo>
                  <a:lnTo>
                    <a:pt x="948829" y="1215241"/>
                  </a:lnTo>
                  <a:lnTo>
                    <a:pt x="958093" y="1205441"/>
                  </a:lnTo>
                  <a:lnTo>
                    <a:pt x="967369" y="1195640"/>
                  </a:lnTo>
                  <a:lnTo>
                    <a:pt x="976647" y="1185840"/>
                  </a:lnTo>
                  <a:lnTo>
                    <a:pt x="985922" y="1176040"/>
                  </a:lnTo>
                  <a:lnTo>
                    <a:pt x="995193" y="1166239"/>
                  </a:lnTo>
                  <a:lnTo>
                    <a:pt x="1004449" y="1156439"/>
                  </a:lnTo>
                  <a:lnTo>
                    <a:pt x="1013690" y="1146639"/>
                  </a:lnTo>
                  <a:lnTo>
                    <a:pt x="1022909" y="1136838"/>
                  </a:lnTo>
                  <a:lnTo>
                    <a:pt x="1032099" y="1127038"/>
                  </a:lnTo>
                  <a:lnTo>
                    <a:pt x="1041266" y="1117238"/>
                  </a:lnTo>
                  <a:lnTo>
                    <a:pt x="1050381" y="1107437"/>
                  </a:lnTo>
                  <a:lnTo>
                    <a:pt x="1059482" y="1097637"/>
                  </a:lnTo>
                  <a:lnTo>
                    <a:pt x="1068502" y="1087837"/>
                  </a:lnTo>
                  <a:lnTo>
                    <a:pt x="1077505" y="1078036"/>
                  </a:lnTo>
                  <a:lnTo>
                    <a:pt x="1086427" y="1068236"/>
                  </a:lnTo>
                  <a:lnTo>
                    <a:pt x="1095309" y="1058436"/>
                  </a:lnTo>
                  <a:lnTo>
                    <a:pt x="1104122" y="1048635"/>
                  </a:lnTo>
                  <a:lnTo>
                    <a:pt x="1112867" y="1038835"/>
                  </a:lnTo>
                  <a:lnTo>
                    <a:pt x="1121557" y="1029035"/>
                  </a:lnTo>
                  <a:lnTo>
                    <a:pt x="1130146" y="1019234"/>
                  </a:lnTo>
                  <a:lnTo>
                    <a:pt x="1138701" y="1009434"/>
                  </a:lnTo>
                  <a:lnTo>
                    <a:pt x="1147119" y="999634"/>
                  </a:lnTo>
                  <a:lnTo>
                    <a:pt x="1155506" y="989833"/>
                  </a:lnTo>
                  <a:lnTo>
                    <a:pt x="1163759" y="980033"/>
                  </a:lnTo>
                  <a:lnTo>
                    <a:pt x="1171956" y="970233"/>
                  </a:lnTo>
                  <a:lnTo>
                    <a:pt x="1180044" y="960432"/>
                  </a:lnTo>
                  <a:lnTo>
                    <a:pt x="1188037" y="950632"/>
                  </a:lnTo>
                  <a:lnTo>
                    <a:pt x="1195949" y="940832"/>
                  </a:lnTo>
                  <a:lnTo>
                    <a:pt x="1203728" y="931031"/>
                  </a:lnTo>
                  <a:lnTo>
                    <a:pt x="1211457" y="921231"/>
                  </a:lnTo>
                  <a:lnTo>
                    <a:pt x="1219010" y="911431"/>
                  </a:lnTo>
                  <a:lnTo>
                    <a:pt x="1226526" y="901630"/>
                  </a:lnTo>
                  <a:lnTo>
                    <a:pt x="1233867" y="891830"/>
                  </a:lnTo>
                  <a:lnTo>
                    <a:pt x="1241146" y="882030"/>
                  </a:lnTo>
                  <a:lnTo>
                    <a:pt x="1248285" y="872229"/>
                  </a:lnTo>
                  <a:lnTo>
                    <a:pt x="1255319" y="862429"/>
                  </a:lnTo>
                  <a:lnTo>
                    <a:pt x="1262251" y="852629"/>
                  </a:lnTo>
                  <a:lnTo>
                    <a:pt x="1269035" y="842828"/>
                  </a:lnTo>
                  <a:lnTo>
                    <a:pt x="1275756" y="833028"/>
                  </a:lnTo>
                  <a:lnTo>
                    <a:pt x="1282286" y="823228"/>
                  </a:lnTo>
                  <a:lnTo>
                    <a:pt x="1288773" y="813427"/>
                  </a:lnTo>
                  <a:lnTo>
                    <a:pt x="1295063" y="803627"/>
                  </a:lnTo>
                  <a:lnTo>
                    <a:pt x="1301292" y="793827"/>
                  </a:lnTo>
                  <a:lnTo>
                    <a:pt x="1307364" y="784026"/>
                  </a:lnTo>
                  <a:lnTo>
                    <a:pt x="1313331" y="774226"/>
                  </a:lnTo>
                  <a:lnTo>
                    <a:pt x="1319185" y="764426"/>
                  </a:lnTo>
                  <a:lnTo>
                    <a:pt x="1324890" y="754625"/>
                  </a:lnTo>
                  <a:lnTo>
                    <a:pt x="1330524" y="744825"/>
                  </a:lnTo>
                  <a:lnTo>
                    <a:pt x="1335969" y="735025"/>
                  </a:lnTo>
                  <a:lnTo>
                    <a:pt x="1341371" y="725224"/>
                  </a:lnTo>
                  <a:lnTo>
                    <a:pt x="1346569" y="715424"/>
                  </a:lnTo>
                  <a:lnTo>
                    <a:pt x="1351711" y="705624"/>
                  </a:lnTo>
                  <a:lnTo>
                    <a:pt x="1356693" y="695823"/>
                  </a:lnTo>
                  <a:lnTo>
                    <a:pt x="1361579" y="686023"/>
                  </a:lnTo>
                  <a:lnTo>
                    <a:pt x="1366348" y="676223"/>
                  </a:lnTo>
                  <a:lnTo>
                    <a:pt x="1370980" y="666422"/>
                  </a:lnTo>
                  <a:lnTo>
                    <a:pt x="1375538" y="656622"/>
                  </a:lnTo>
                  <a:lnTo>
                    <a:pt x="1379922" y="646822"/>
                  </a:lnTo>
                  <a:lnTo>
                    <a:pt x="1384265" y="637021"/>
                  </a:lnTo>
                  <a:lnTo>
                    <a:pt x="1388411" y="627221"/>
                  </a:lnTo>
                  <a:lnTo>
                    <a:pt x="1392512" y="617421"/>
                  </a:lnTo>
                  <a:lnTo>
                    <a:pt x="1396459" y="607620"/>
                  </a:lnTo>
                  <a:lnTo>
                    <a:pt x="1400323" y="597820"/>
                  </a:lnTo>
                  <a:lnTo>
                    <a:pt x="1404075" y="588020"/>
                  </a:lnTo>
                  <a:lnTo>
                    <a:pt x="1407708" y="578219"/>
                  </a:lnTo>
                  <a:lnTo>
                    <a:pt x="1411270" y="568419"/>
                  </a:lnTo>
                  <a:lnTo>
                    <a:pt x="1414680" y="558619"/>
                  </a:lnTo>
                  <a:lnTo>
                    <a:pt x="1418054" y="548818"/>
                  </a:lnTo>
                  <a:lnTo>
                    <a:pt x="1421250" y="539018"/>
                  </a:lnTo>
                  <a:lnTo>
                    <a:pt x="1424410" y="529218"/>
                  </a:lnTo>
                  <a:lnTo>
                    <a:pt x="1427431" y="519417"/>
                  </a:lnTo>
                  <a:lnTo>
                    <a:pt x="1430385" y="509617"/>
                  </a:lnTo>
                  <a:lnTo>
                    <a:pt x="1433237" y="499817"/>
                  </a:lnTo>
                  <a:lnTo>
                    <a:pt x="1435993" y="490016"/>
                  </a:lnTo>
                  <a:lnTo>
                    <a:pt x="1438682" y="480216"/>
                  </a:lnTo>
                  <a:lnTo>
                    <a:pt x="1441247" y="470416"/>
                  </a:lnTo>
                  <a:lnTo>
                    <a:pt x="1443779" y="460615"/>
                  </a:lnTo>
                  <a:lnTo>
                    <a:pt x="1446162" y="450815"/>
                  </a:lnTo>
                  <a:lnTo>
                    <a:pt x="1448517" y="441015"/>
                  </a:lnTo>
                  <a:lnTo>
                    <a:pt x="1450753" y="431214"/>
                  </a:lnTo>
                  <a:lnTo>
                    <a:pt x="1452937" y="421414"/>
                  </a:lnTo>
                  <a:lnTo>
                    <a:pt x="1455033" y="411614"/>
                  </a:lnTo>
                  <a:lnTo>
                    <a:pt x="1457054" y="401813"/>
                  </a:lnTo>
                  <a:lnTo>
                    <a:pt x="1459018" y="392013"/>
                  </a:lnTo>
                  <a:lnTo>
                    <a:pt x="1460884" y="382213"/>
                  </a:lnTo>
                  <a:lnTo>
                    <a:pt x="1462720" y="372412"/>
                  </a:lnTo>
                  <a:lnTo>
                    <a:pt x="1464441" y="362612"/>
                  </a:lnTo>
                  <a:lnTo>
                    <a:pt x="1466138" y="352812"/>
                  </a:lnTo>
                  <a:lnTo>
                    <a:pt x="1467738" y="343011"/>
                  </a:lnTo>
                  <a:lnTo>
                    <a:pt x="1469300" y="333211"/>
                  </a:lnTo>
                  <a:lnTo>
                    <a:pt x="1470791" y="323411"/>
                  </a:lnTo>
                  <a:lnTo>
                    <a:pt x="1472225" y="313610"/>
                  </a:lnTo>
                  <a:lnTo>
                    <a:pt x="1473612" y="303810"/>
                  </a:lnTo>
                  <a:lnTo>
                    <a:pt x="1474926" y="294010"/>
                  </a:lnTo>
                  <a:lnTo>
                    <a:pt x="1476214" y="284209"/>
                  </a:lnTo>
                  <a:lnTo>
                    <a:pt x="1477416" y="274409"/>
                  </a:lnTo>
                  <a:lnTo>
                    <a:pt x="1478600" y="264609"/>
                  </a:lnTo>
                  <a:lnTo>
                    <a:pt x="1479708" y="254808"/>
                  </a:lnTo>
                  <a:lnTo>
                    <a:pt x="1480789" y="245008"/>
                  </a:lnTo>
                  <a:lnTo>
                    <a:pt x="1481814" y="235208"/>
                  </a:lnTo>
                  <a:lnTo>
                    <a:pt x="1482799" y="225407"/>
                  </a:lnTo>
                  <a:lnTo>
                    <a:pt x="1483747" y="215607"/>
                  </a:lnTo>
                  <a:lnTo>
                    <a:pt x="1484642" y="205807"/>
                  </a:lnTo>
                  <a:lnTo>
                    <a:pt x="1485517" y="196006"/>
                  </a:lnTo>
                  <a:lnTo>
                    <a:pt x="1486330" y="186206"/>
                  </a:lnTo>
                  <a:lnTo>
                    <a:pt x="1487129" y="176406"/>
                  </a:lnTo>
                  <a:lnTo>
                    <a:pt x="1487871" y="166605"/>
                  </a:lnTo>
                  <a:lnTo>
                    <a:pt x="1488596" y="156805"/>
                  </a:lnTo>
                  <a:lnTo>
                    <a:pt x="1489278" y="147005"/>
                  </a:lnTo>
                  <a:lnTo>
                    <a:pt x="1489933" y="137204"/>
                  </a:lnTo>
                  <a:lnTo>
                    <a:pt x="1490560" y="127404"/>
                  </a:lnTo>
                  <a:lnTo>
                    <a:pt x="1491151" y="117604"/>
                  </a:lnTo>
                  <a:lnTo>
                    <a:pt x="1491725" y="107803"/>
                  </a:lnTo>
                  <a:lnTo>
                    <a:pt x="1492257" y="98003"/>
                  </a:lnTo>
                  <a:lnTo>
                    <a:pt x="1492780" y="88203"/>
                  </a:lnTo>
                  <a:lnTo>
                    <a:pt x="1493262" y="78402"/>
                  </a:lnTo>
                  <a:lnTo>
                    <a:pt x="1493732" y="68602"/>
                  </a:lnTo>
                  <a:lnTo>
                    <a:pt x="1494171" y="58802"/>
                  </a:lnTo>
                  <a:lnTo>
                    <a:pt x="1494593" y="49001"/>
                  </a:lnTo>
                  <a:lnTo>
                    <a:pt x="1494994" y="39201"/>
                  </a:lnTo>
                  <a:lnTo>
                    <a:pt x="1495372" y="29401"/>
                  </a:lnTo>
                  <a:lnTo>
                    <a:pt x="1495737" y="19600"/>
                  </a:lnTo>
                  <a:lnTo>
                    <a:pt x="1496074" y="9800"/>
                  </a:lnTo>
                  <a:lnTo>
                    <a:pt x="1496405" y="0"/>
                  </a:lnTo>
                  <a:lnTo>
                    <a:pt x="1507088" y="0"/>
                  </a:lnTo>
                  <a:lnTo>
                    <a:pt x="1507419" y="9800"/>
                  </a:lnTo>
                  <a:lnTo>
                    <a:pt x="1507757" y="19600"/>
                  </a:lnTo>
                  <a:lnTo>
                    <a:pt x="1508122" y="29401"/>
                  </a:lnTo>
                  <a:lnTo>
                    <a:pt x="1508500" y="39201"/>
                  </a:lnTo>
                  <a:lnTo>
                    <a:pt x="1508901" y="49001"/>
                  </a:lnTo>
                  <a:lnTo>
                    <a:pt x="1509322" y="58802"/>
                  </a:lnTo>
                  <a:lnTo>
                    <a:pt x="1509762" y="68602"/>
                  </a:lnTo>
                  <a:lnTo>
                    <a:pt x="1510232" y="78402"/>
                  </a:lnTo>
                  <a:lnTo>
                    <a:pt x="1510713" y="88203"/>
                  </a:lnTo>
                  <a:lnTo>
                    <a:pt x="1511236" y="98003"/>
                  </a:lnTo>
                  <a:lnTo>
                    <a:pt x="1511768" y="107803"/>
                  </a:lnTo>
                  <a:lnTo>
                    <a:pt x="1512343" y="117604"/>
                  </a:lnTo>
                  <a:lnTo>
                    <a:pt x="1512934" y="127404"/>
                  </a:lnTo>
                  <a:lnTo>
                    <a:pt x="1513560" y="137204"/>
                  </a:lnTo>
                  <a:lnTo>
                    <a:pt x="1514215" y="147005"/>
                  </a:lnTo>
                  <a:lnTo>
                    <a:pt x="1514898" y="156805"/>
                  </a:lnTo>
                  <a:lnTo>
                    <a:pt x="1515622" y="166605"/>
                  </a:lnTo>
                  <a:lnTo>
                    <a:pt x="1516364" y="176406"/>
                  </a:lnTo>
                  <a:lnTo>
                    <a:pt x="1517164" y="186206"/>
                  </a:lnTo>
                  <a:lnTo>
                    <a:pt x="1517977" y="196006"/>
                  </a:lnTo>
                  <a:lnTo>
                    <a:pt x="1518851" y="205807"/>
                  </a:lnTo>
                  <a:lnTo>
                    <a:pt x="1519747" y="215607"/>
                  </a:lnTo>
                  <a:lnTo>
                    <a:pt x="1520694" y="225407"/>
                  </a:lnTo>
                  <a:lnTo>
                    <a:pt x="1521679" y="235208"/>
                  </a:lnTo>
                  <a:lnTo>
                    <a:pt x="1522704" y="245008"/>
                  </a:lnTo>
                  <a:lnTo>
                    <a:pt x="1523786" y="254808"/>
                  </a:lnTo>
                  <a:lnTo>
                    <a:pt x="1524893" y="264609"/>
                  </a:lnTo>
                  <a:lnTo>
                    <a:pt x="1526078" y="274409"/>
                  </a:lnTo>
                  <a:lnTo>
                    <a:pt x="1527280" y="284209"/>
                  </a:lnTo>
                  <a:lnTo>
                    <a:pt x="1528568" y="294010"/>
                  </a:lnTo>
                  <a:lnTo>
                    <a:pt x="1529882" y="303810"/>
                  </a:lnTo>
                  <a:lnTo>
                    <a:pt x="1531269" y="313610"/>
                  </a:lnTo>
                  <a:lnTo>
                    <a:pt x="1532703" y="323411"/>
                  </a:lnTo>
                  <a:lnTo>
                    <a:pt x="1534193" y="333211"/>
                  </a:lnTo>
                  <a:lnTo>
                    <a:pt x="1535755" y="343011"/>
                  </a:lnTo>
                  <a:lnTo>
                    <a:pt x="1537355" y="352812"/>
                  </a:lnTo>
                  <a:lnTo>
                    <a:pt x="1539053" y="362612"/>
                  </a:lnTo>
                  <a:lnTo>
                    <a:pt x="1540773" y="372412"/>
                  </a:lnTo>
                  <a:lnTo>
                    <a:pt x="1542610" y="382213"/>
                  </a:lnTo>
                  <a:lnTo>
                    <a:pt x="1544476" y="392013"/>
                  </a:lnTo>
                  <a:lnTo>
                    <a:pt x="1546439" y="401813"/>
                  </a:lnTo>
                  <a:lnTo>
                    <a:pt x="1548460" y="411614"/>
                  </a:lnTo>
                  <a:lnTo>
                    <a:pt x="1550557" y="421414"/>
                  </a:lnTo>
                  <a:lnTo>
                    <a:pt x="1552741" y="431214"/>
                  </a:lnTo>
                  <a:lnTo>
                    <a:pt x="1554976" y="441015"/>
                  </a:lnTo>
                  <a:lnTo>
                    <a:pt x="1557331" y="450815"/>
                  </a:lnTo>
                  <a:lnTo>
                    <a:pt x="1559714" y="460615"/>
                  </a:lnTo>
                  <a:lnTo>
                    <a:pt x="1562247" y="470416"/>
                  </a:lnTo>
                  <a:lnTo>
                    <a:pt x="1564812" y="480216"/>
                  </a:lnTo>
                  <a:lnTo>
                    <a:pt x="1567501" y="490016"/>
                  </a:lnTo>
                  <a:lnTo>
                    <a:pt x="1570256" y="499817"/>
                  </a:lnTo>
                  <a:lnTo>
                    <a:pt x="1573109" y="509617"/>
                  </a:lnTo>
                  <a:lnTo>
                    <a:pt x="1576062" y="519417"/>
                  </a:lnTo>
                  <a:lnTo>
                    <a:pt x="1579084" y="529218"/>
                  </a:lnTo>
                  <a:lnTo>
                    <a:pt x="1582244" y="539018"/>
                  </a:lnTo>
                  <a:lnTo>
                    <a:pt x="1585440" y="548818"/>
                  </a:lnTo>
                  <a:lnTo>
                    <a:pt x="1588814" y="558619"/>
                  </a:lnTo>
                  <a:lnTo>
                    <a:pt x="1592224" y="568419"/>
                  </a:lnTo>
                  <a:lnTo>
                    <a:pt x="1595785" y="578219"/>
                  </a:lnTo>
                  <a:lnTo>
                    <a:pt x="1599419" y="588020"/>
                  </a:lnTo>
                  <a:lnTo>
                    <a:pt x="1603171" y="597820"/>
                  </a:lnTo>
                  <a:lnTo>
                    <a:pt x="1607035" y="607620"/>
                  </a:lnTo>
                  <a:lnTo>
                    <a:pt x="1610982" y="617421"/>
                  </a:lnTo>
                  <a:lnTo>
                    <a:pt x="1615082" y="627221"/>
                  </a:lnTo>
                  <a:lnTo>
                    <a:pt x="1619229" y="637021"/>
                  </a:lnTo>
                  <a:lnTo>
                    <a:pt x="1623572" y="646822"/>
                  </a:lnTo>
                  <a:lnTo>
                    <a:pt x="1627955" y="656622"/>
                  </a:lnTo>
                  <a:lnTo>
                    <a:pt x="1632513" y="666422"/>
                  </a:lnTo>
                  <a:lnTo>
                    <a:pt x="1637146" y="676223"/>
                  </a:lnTo>
                  <a:lnTo>
                    <a:pt x="1641915" y="686023"/>
                  </a:lnTo>
                  <a:lnTo>
                    <a:pt x="1646800" y="695823"/>
                  </a:lnTo>
                  <a:lnTo>
                    <a:pt x="1651782" y="705624"/>
                  </a:lnTo>
                  <a:lnTo>
                    <a:pt x="1656925" y="715424"/>
                  </a:lnTo>
                  <a:lnTo>
                    <a:pt x="1662123" y="725224"/>
                  </a:lnTo>
                  <a:lnTo>
                    <a:pt x="1667525" y="735025"/>
                  </a:lnTo>
                  <a:lnTo>
                    <a:pt x="1672969" y="744825"/>
                  </a:lnTo>
                  <a:lnTo>
                    <a:pt x="1678603" y="754625"/>
                  </a:lnTo>
                  <a:lnTo>
                    <a:pt x="1684309" y="764426"/>
                  </a:lnTo>
                  <a:lnTo>
                    <a:pt x="1690162" y="774226"/>
                  </a:lnTo>
                  <a:lnTo>
                    <a:pt x="1696130" y="784026"/>
                  </a:lnTo>
                  <a:lnTo>
                    <a:pt x="1702202" y="793827"/>
                  </a:lnTo>
                  <a:lnTo>
                    <a:pt x="1708430" y="803627"/>
                  </a:lnTo>
                  <a:lnTo>
                    <a:pt x="1714721" y="813427"/>
                  </a:lnTo>
                  <a:lnTo>
                    <a:pt x="1721208" y="823228"/>
                  </a:lnTo>
                  <a:lnTo>
                    <a:pt x="1727737" y="833028"/>
                  </a:lnTo>
                  <a:lnTo>
                    <a:pt x="1734458" y="842828"/>
                  </a:lnTo>
                  <a:lnTo>
                    <a:pt x="1741242" y="852629"/>
                  </a:lnTo>
                  <a:lnTo>
                    <a:pt x="1748175" y="862429"/>
                  </a:lnTo>
                  <a:lnTo>
                    <a:pt x="1755209" y="872229"/>
                  </a:lnTo>
                  <a:lnTo>
                    <a:pt x="1762348" y="882030"/>
                  </a:lnTo>
                  <a:lnTo>
                    <a:pt x="1769626" y="891830"/>
                  </a:lnTo>
                  <a:lnTo>
                    <a:pt x="1776968" y="901630"/>
                  </a:lnTo>
                  <a:lnTo>
                    <a:pt x="1784483" y="911431"/>
                  </a:lnTo>
                  <a:lnTo>
                    <a:pt x="1792037" y="921231"/>
                  </a:lnTo>
                  <a:lnTo>
                    <a:pt x="1799765" y="931031"/>
                  </a:lnTo>
                  <a:lnTo>
                    <a:pt x="1807544" y="940832"/>
                  </a:lnTo>
                  <a:lnTo>
                    <a:pt x="1815456" y="950632"/>
                  </a:lnTo>
                  <a:lnTo>
                    <a:pt x="1823450" y="960432"/>
                  </a:lnTo>
                  <a:lnTo>
                    <a:pt x="1831537" y="970233"/>
                  </a:lnTo>
                  <a:lnTo>
                    <a:pt x="1839734" y="980033"/>
                  </a:lnTo>
                  <a:lnTo>
                    <a:pt x="1847988" y="989833"/>
                  </a:lnTo>
                  <a:lnTo>
                    <a:pt x="1856375" y="999634"/>
                  </a:lnTo>
                  <a:lnTo>
                    <a:pt x="1864792" y="1009434"/>
                  </a:lnTo>
                  <a:lnTo>
                    <a:pt x="1873348" y="1019234"/>
                  </a:lnTo>
                  <a:lnTo>
                    <a:pt x="1881937" y="1029035"/>
                  </a:lnTo>
                  <a:lnTo>
                    <a:pt x="1890627" y="1038835"/>
                  </a:lnTo>
                  <a:lnTo>
                    <a:pt x="1899371" y="1048635"/>
                  </a:lnTo>
                  <a:lnTo>
                    <a:pt x="1908184" y="1058436"/>
                  </a:lnTo>
                  <a:lnTo>
                    <a:pt x="1917067" y="1068236"/>
                  </a:lnTo>
                  <a:lnTo>
                    <a:pt x="1925989" y="1078036"/>
                  </a:lnTo>
                  <a:lnTo>
                    <a:pt x="1934991" y="1087837"/>
                  </a:lnTo>
                  <a:lnTo>
                    <a:pt x="1944012" y="1097637"/>
                  </a:lnTo>
                  <a:lnTo>
                    <a:pt x="1953112" y="1107437"/>
                  </a:lnTo>
                  <a:lnTo>
                    <a:pt x="1962227" y="1117238"/>
                  </a:lnTo>
                  <a:lnTo>
                    <a:pt x="1971395" y="1127038"/>
                  </a:lnTo>
                  <a:lnTo>
                    <a:pt x="1980584" y="1136838"/>
                  </a:lnTo>
                  <a:lnTo>
                    <a:pt x="1989804" y="1146639"/>
                  </a:lnTo>
                  <a:lnTo>
                    <a:pt x="1999045" y="1156439"/>
                  </a:lnTo>
                  <a:lnTo>
                    <a:pt x="2008300" y="1166239"/>
                  </a:lnTo>
                  <a:lnTo>
                    <a:pt x="2017572" y="1176040"/>
                  </a:lnTo>
                  <a:lnTo>
                    <a:pt x="2026847" y="1185840"/>
                  </a:lnTo>
                  <a:lnTo>
                    <a:pt x="2036125" y="1195640"/>
                  </a:lnTo>
                  <a:lnTo>
                    <a:pt x="2045401" y="1205441"/>
                  </a:lnTo>
                  <a:lnTo>
                    <a:pt x="2054665" y="1215241"/>
                  </a:lnTo>
                  <a:lnTo>
                    <a:pt x="2063918" y="1225041"/>
                  </a:lnTo>
                  <a:lnTo>
                    <a:pt x="2073151" y="1234842"/>
                  </a:lnTo>
                  <a:lnTo>
                    <a:pt x="2082357" y="1244642"/>
                  </a:lnTo>
                  <a:lnTo>
                    <a:pt x="2091542" y="1254442"/>
                  </a:lnTo>
                  <a:lnTo>
                    <a:pt x="2100677" y="1264243"/>
                  </a:lnTo>
                  <a:lnTo>
                    <a:pt x="2109796" y="1274043"/>
                  </a:lnTo>
                  <a:lnTo>
                    <a:pt x="2118836" y="1283844"/>
                  </a:lnTo>
                  <a:lnTo>
                    <a:pt x="2127857" y="1293644"/>
                  </a:lnTo>
                  <a:lnTo>
                    <a:pt x="2136794" y="1303444"/>
                  </a:lnTo>
                  <a:lnTo>
                    <a:pt x="2145690" y="1313245"/>
                  </a:lnTo>
                  <a:lnTo>
                    <a:pt x="2154510" y="1323045"/>
                  </a:lnTo>
                  <a:lnTo>
                    <a:pt x="2163257" y="1332845"/>
                  </a:lnTo>
                  <a:lnTo>
                    <a:pt x="2171944" y="1342646"/>
                  </a:lnTo>
                  <a:lnTo>
                    <a:pt x="2180520" y="1352446"/>
                  </a:lnTo>
                  <a:lnTo>
                    <a:pt x="2189058" y="1362246"/>
                  </a:lnTo>
                  <a:lnTo>
                    <a:pt x="2197440" y="1372047"/>
                  </a:lnTo>
                  <a:lnTo>
                    <a:pt x="2205788" y="1381847"/>
                  </a:lnTo>
                  <a:lnTo>
                    <a:pt x="2213980" y="1391647"/>
                  </a:lnTo>
                  <a:lnTo>
                    <a:pt x="2222108" y="1401448"/>
                  </a:lnTo>
                  <a:lnTo>
                    <a:pt x="2230105" y="1411248"/>
                  </a:lnTo>
                  <a:lnTo>
                    <a:pt x="2237993" y="1421048"/>
                  </a:lnTo>
                  <a:lnTo>
                    <a:pt x="2245783" y="1430849"/>
                  </a:lnTo>
                  <a:lnTo>
                    <a:pt x="2253413" y="1440649"/>
                  </a:lnTo>
                  <a:lnTo>
                    <a:pt x="2260981" y="1450449"/>
                  </a:lnTo>
                  <a:lnTo>
                    <a:pt x="2268336" y="1460250"/>
                  </a:lnTo>
                  <a:lnTo>
                    <a:pt x="2275644" y="1470050"/>
                  </a:lnTo>
                  <a:lnTo>
                    <a:pt x="2282735" y="1479850"/>
                  </a:lnTo>
                  <a:lnTo>
                    <a:pt x="2289749" y="1489651"/>
                  </a:lnTo>
                  <a:lnTo>
                    <a:pt x="2296587" y="1499451"/>
                  </a:lnTo>
                  <a:lnTo>
                    <a:pt x="2303294" y="1509251"/>
                  </a:lnTo>
                  <a:lnTo>
                    <a:pt x="2309870" y="1519052"/>
                  </a:lnTo>
                  <a:lnTo>
                    <a:pt x="2316259" y="1528852"/>
                  </a:lnTo>
                  <a:lnTo>
                    <a:pt x="2322565" y="1538652"/>
                  </a:lnTo>
                  <a:lnTo>
                    <a:pt x="2328627" y="1548453"/>
                  </a:lnTo>
                  <a:lnTo>
                    <a:pt x="2334634" y="1558253"/>
                  </a:lnTo>
                  <a:lnTo>
                    <a:pt x="2340385" y="1568053"/>
                  </a:lnTo>
                  <a:lnTo>
                    <a:pt x="2346056" y="1577854"/>
                  </a:lnTo>
                  <a:lnTo>
                    <a:pt x="2351524" y="1587654"/>
                  </a:lnTo>
                  <a:lnTo>
                    <a:pt x="2356856" y="1597454"/>
                  </a:lnTo>
                  <a:lnTo>
                    <a:pt x="2362038" y="1607255"/>
                  </a:lnTo>
                  <a:lnTo>
                    <a:pt x="2367028" y="1617055"/>
                  </a:lnTo>
                  <a:lnTo>
                    <a:pt x="2371924" y="1626855"/>
                  </a:lnTo>
                  <a:lnTo>
                    <a:pt x="2376574" y="1636656"/>
                  </a:lnTo>
                  <a:lnTo>
                    <a:pt x="2381169" y="1646456"/>
                  </a:lnTo>
                  <a:lnTo>
                    <a:pt x="2385498" y="1656256"/>
                  </a:lnTo>
                  <a:lnTo>
                    <a:pt x="2389756" y="1666057"/>
                  </a:lnTo>
                  <a:lnTo>
                    <a:pt x="2393806" y="1675857"/>
                  </a:lnTo>
                  <a:lnTo>
                    <a:pt x="2397734" y="1685657"/>
                  </a:lnTo>
                  <a:lnTo>
                    <a:pt x="2401511" y="1695458"/>
                  </a:lnTo>
                  <a:lnTo>
                    <a:pt x="2405118" y="1705258"/>
                  </a:lnTo>
                  <a:lnTo>
                    <a:pt x="2408629" y="1715058"/>
                  </a:lnTo>
                  <a:lnTo>
                    <a:pt x="2411925" y="1724859"/>
                  </a:lnTo>
                  <a:lnTo>
                    <a:pt x="2415170" y="1734659"/>
                  </a:lnTo>
                  <a:lnTo>
                    <a:pt x="2418176" y="1744459"/>
                  </a:lnTo>
                  <a:lnTo>
                    <a:pt x="2421128" y="1754260"/>
                  </a:lnTo>
                  <a:lnTo>
                    <a:pt x="2423897" y="1764060"/>
                  </a:lnTo>
                  <a:lnTo>
                    <a:pt x="2426571" y="1773860"/>
                  </a:lnTo>
                  <a:lnTo>
                    <a:pt x="2429115" y="1783661"/>
                  </a:lnTo>
                  <a:lnTo>
                    <a:pt x="2431530" y="1793461"/>
                  </a:lnTo>
                  <a:lnTo>
                    <a:pt x="2433864" y="1803261"/>
                  </a:lnTo>
                  <a:lnTo>
                    <a:pt x="2436038" y="1813062"/>
                  </a:lnTo>
                  <a:lnTo>
                    <a:pt x="2438175" y="1822862"/>
                  </a:lnTo>
                  <a:lnTo>
                    <a:pt x="2440133" y="1832662"/>
                  </a:lnTo>
                  <a:lnTo>
                    <a:pt x="2442058" y="1842463"/>
                  </a:lnTo>
                  <a:lnTo>
                    <a:pt x="2443853" y="1852263"/>
                  </a:lnTo>
                  <a:lnTo>
                    <a:pt x="2445591" y="1862063"/>
                  </a:lnTo>
                  <a:lnTo>
                    <a:pt x="2447240" y="1871864"/>
                  </a:lnTo>
                  <a:lnTo>
                    <a:pt x="2448816" y="1881664"/>
                  </a:lnTo>
                  <a:lnTo>
                    <a:pt x="2450339" y="1891464"/>
                  </a:lnTo>
                  <a:lnTo>
                    <a:pt x="2451778" y="1901265"/>
                  </a:lnTo>
                  <a:lnTo>
                    <a:pt x="2453195" y="1911065"/>
                  </a:lnTo>
                  <a:lnTo>
                    <a:pt x="2454526" y="1920865"/>
                  </a:lnTo>
                  <a:lnTo>
                    <a:pt x="2455844" y="1930666"/>
                  </a:lnTo>
                  <a:lnTo>
                    <a:pt x="2457106" y="1940466"/>
                  </a:lnTo>
                  <a:lnTo>
                    <a:pt x="2458352" y="1950266"/>
                  </a:lnTo>
                  <a:lnTo>
                    <a:pt x="2459569" y="1960067"/>
                  </a:lnTo>
                  <a:lnTo>
                    <a:pt x="2460773" y="1969867"/>
                  </a:lnTo>
                  <a:lnTo>
                    <a:pt x="2461965" y="1979667"/>
                  </a:lnTo>
                  <a:lnTo>
                    <a:pt x="2463155" y="1989468"/>
                  </a:lnTo>
                  <a:lnTo>
                    <a:pt x="2464344" y="1999268"/>
                  </a:lnTo>
                  <a:lnTo>
                    <a:pt x="2465550" y="2009068"/>
                  </a:lnTo>
                  <a:lnTo>
                    <a:pt x="2466763" y="2018869"/>
                  </a:lnTo>
                  <a:lnTo>
                    <a:pt x="2468009" y="2028669"/>
                  </a:lnTo>
                  <a:lnTo>
                    <a:pt x="2469275" y="2038469"/>
                  </a:lnTo>
                  <a:lnTo>
                    <a:pt x="2470581" y="2048270"/>
                  </a:lnTo>
                  <a:lnTo>
                    <a:pt x="2471929" y="2058070"/>
                  </a:lnTo>
                  <a:lnTo>
                    <a:pt x="2473315" y="2067870"/>
                  </a:lnTo>
                  <a:lnTo>
                    <a:pt x="2474774" y="2077671"/>
                  </a:lnTo>
                  <a:lnTo>
                    <a:pt x="2476259" y="2087471"/>
                  </a:lnTo>
                  <a:lnTo>
                    <a:pt x="2477855" y="2097271"/>
                  </a:lnTo>
                  <a:lnTo>
                    <a:pt x="2479476" y="2107072"/>
                  </a:lnTo>
                  <a:lnTo>
                    <a:pt x="2481218" y="2116872"/>
                  </a:lnTo>
                  <a:lnTo>
                    <a:pt x="2483009" y="2126672"/>
                  </a:lnTo>
                  <a:lnTo>
                    <a:pt x="2484907" y="2136473"/>
                  </a:lnTo>
                  <a:lnTo>
                    <a:pt x="2486892" y="2146273"/>
                  </a:lnTo>
                  <a:lnTo>
                    <a:pt x="2488961" y="2156073"/>
                  </a:lnTo>
                  <a:lnTo>
                    <a:pt x="2491162" y="2165874"/>
                  </a:lnTo>
                  <a:lnTo>
                    <a:pt x="2493418" y="2175674"/>
                  </a:lnTo>
                  <a:lnTo>
                    <a:pt x="2495855" y="2185474"/>
                  </a:lnTo>
                  <a:lnTo>
                    <a:pt x="2498333" y="2195275"/>
                  </a:lnTo>
                  <a:lnTo>
                    <a:pt x="2501005" y="2205075"/>
                  </a:lnTo>
                  <a:lnTo>
                    <a:pt x="2503743" y="2214875"/>
                  </a:lnTo>
                  <a:lnTo>
                    <a:pt x="2506641" y="2224676"/>
                  </a:lnTo>
                  <a:lnTo>
                    <a:pt x="2509653" y="2234476"/>
                  </a:lnTo>
                  <a:lnTo>
                    <a:pt x="2512788" y="2244276"/>
                  </a:lnTo>
                  <a:lnTo>
                    <a:pt x="2516089" y="2254077"/>
                  </a:lnTo>
                  <a:lnTo>
                    <a:pt x="2519469" y="2263877"/>
                  </a:lnTo>
                  <a:lnTo>
                    <a:pt x="2523068" y="2273677"/>
                  </a:lnTo>
                  <a:lnTo>
                    <a:pt x="2526717" y="2283478"/>
                  </a:lnTo>
                  <a:lnTo>
                    <a:pt x="2530607" y="2293278"/>
                  </a:lnTo>
                  <a:lnTo>
                    <a:pt x="2534565" y="2303078"/>
                  </a:lnTo>
                  <a:lnTo>
                    <a:pt x="2538716" y="2312879"/>
                  </a:lnTo>
                  <a:lnTo>
                    <a:pt x="2542987" y="2322679"/>
                  </a:lnTo>
                  <a:lnTo>
                    <a:pt x="2547402" y="2332479"/>
                  </a:lnTo>
                  <a:lnTo>
                    <a:pt x="2551988" y="2342280"/>
                  </a:lnTo>
                  <a:lnTo>
                    <a:pt x="2556667" y="2352080"/>
                  </a:lnTo>
                  <a:lnTo>
                    <a:pt x="2561569" y="2361880"/>
                  </a:lnTo>
                  <a:lnTo>
                    <a:pt x="2566521" y="2371681"/>
                  </a:lnTo>
                  <a:lnTo>
                    <a:pt x="2571723" y="2381481"/>
                  </a:lnTo>
                  <a:lnTo>
                    <a:pt x="2576985" y="2391281"/>
                  </a:lnTo>
                  <a:lnTo>
                    <a:pt x="2582442" y="2401082"/>
                  </a:lnTo>
                  <a:lnTo>
                    <a:pt x="2588007" y="2410882"/>
                  </a:lnTo>
                  <a:lnTo>
                    <a:pt x="2593714" y="2420682"/>
                  </a:lnTo>
                  <a:lnTo>
                    <a:pt x="2599571" y="2430483"/>
                  </a:lnTo>
                  <a:lnTo>
                    <a:pt x="2605519" y="2440283"/>
                  </a:lnTo>
                  <a:lnTo>
                    <a:pt x="2611656" y="2450083"/>
                  </a:lnTo>
                  <a:lnTo>
                    <a:pt x="2617839" y="2459884"/>
                  </a:lnTo>
                  <a:lnTo>
                    <a:pt x="2624240" y="2469684"/>
                  </a:lnTo>
                  <a:lnTo>
                    <a:pt x="2630683" y="2479484"/>
                  </a:lnTo>
                  <a:lnTo>
                    <a:pt x="2637292" y="2489285"/>
                  </a:lnTo>
                  <a:lnTo>
                    <a:pt x="2643978" y="2499085"/>
                  </a:lnTo>
                  <a:lnTo>
                    <a:pt x="2650781" y="2508885"/>
                  </a:lnTo>
                  <a:lnTo>
                    <a:pt x="2657690" y="2518686"/>
                  </a:lnTo>
                  <a:lnTo>
                    <a:pt x="2664671" y="2528486"/>
                  </a:lnTo>
                  <a:lnTo>
                    <a:pt x="2671780" y="2538286"/>
                  </a:lnTo>
                  <a:lnTo>
                    <a:pt x="2678923" y="2548087"/>
                  </a:lnTo>
                  <a:lnTo>
                    <a:pt x="2686208" y="2557887"/>
                  </a:lnTo>
                  <a:lnTo>
                    <a:pt x="2693517" y="2567688"/>
                  </a:lnTo>
                  <a:lnTo>
                    <a:pt x="2700929" y="2577488"/>
                  </a:lnTo>
                  <a:lnTo>
                    <a:pt x="2708380" y="2587288"/>
                  </a:lnTo>
                  <a:lnTo>
                    <a:pt x="2715896" y="2597089"/>
                  </a:lnTo>
                  <a:lnTo>
                    <a:pt x="2723460" y="2606889"/>
                  </a:lnTo>
                  <a:lnTo>
                    <a:pt x="2731059" y="2616689"/>
                  </a:lnTo>
                  <a:lnTo>
                    <a:pt x="2738706" y="2626490"/>
                  </a:lnTo>
                  <a:lnTo>
                    <a:pt x="2746368" y="2636290"/>
                  </a:lnTo>
                  <a:lnTo>
                    <a:pt x="2754066" y="2646090"/>
                  </a:lnTo>
                  <a:lnTo>
                    <a:pt x="2761768" y="2655891"/>
                  </a:lnTo>
                  <a:lnTo>
                    <a:pt x="2769484" y="2665691"/>
                  </a:lnTo>
                  <a:lnTo>
                    <a:pt x="2777196" y="2675491"/>
                  </a:lnTo>
                  <a:lnTo>
                    <a:pt x="2784902" y="2685292"/>
                  </a:lnTo>
                  <a:lnTo>
                    <a:pt x="2792591" y="2695092"/>
                  </a:lnTo>
                  <a:lnTo>
                    <a:pt x="2800264" y="2704892"/>
                  </a:lnTo>
                  <a:lnTo>
                    <a:pt x="2807895" y="2714693"/>
                  </a:lnTo>
                  <a:lnTo>
                    <a:pt x="2815510" y="2724493"/>
                  </a:lnTo>
                  <a:lnTo>
                    <a:pt x="2823047" y="2734293"/>
                  </a:lnTo>
                  <a:lnTo>
                    <a:pt x="2830565" y="2744094"/>
                  </a:lnTo>
                  <a:lnTo>
                    <a:pt x="2837989" y="2753894"/>
                  </a:lnTo>
                  <a:lnTo>
                    <a:pt x="2845369" y="2763694"/>
                  </a:lnTo>
                  <a:lnTo>
                    <a:pt x="2852658" y="2773495"/>
                  </a:lnTo>
                  <a:lnTo>
                    <a:pt x="2859865" y="2783295"/>
                  </a:lnTo>
                  <a:lnTo>
                    <a:pt x="2866995" y="2793095"/>
                  </a:lnTo>
                  <a:lnTo>
                    <a:pt x="2873994" y="2802896"/>
                  </a:lnTo>
                  <a:lnTo>
                    <a:pt x="2880939" y="2812696"/>
                  </a:lnTo>
                  <a:lnTo>
                    <a:pt x="2887694" y="2822496"/>
                  </a:lnTo>
                  <a:lnTo>
                    <a:pt x="2894406" y="2832297"/>
                  </a:lnTo>
                  <a:lnTo>
                    <a:pt x="2900907" y="2842097"/>
                  </a:lnTo>
                  <a:lnTo>
                    <a:pt x="2907332" y="2851897"/>
                  </a:lnTo>
                  <a:lnTo>
                    <a:pt x="2913574" y="2861698"/>
                  </a:lnTo>
                  <a:lnTo>
                    <a:pt x="2919677" y="2871498"/>
                  </a:lnTo>
                  <a:lnTo>
                    <a:pt x="2925636" y="2881298"/>
                  </a:lnTo>
                  <a:lnTo>
                    <a:pt x="2931385" y="2891099"/>
                  </a:lnTo>
                  <a:lnTo>
                    <a:pt x="2937038" y="2900899"/>
                  </a:lnTo>
                  <a:lnTo>
                    <a:pt x="2942401" y="2910699"/>
                  </a:lnTo>
                  <a:lnTo>
                    <a:pt x="2947698" y="2920500"/>
                  </a:lnTo>
                  <a:lnTo>
                    <a:pt x="2952670" y="2930300"/>
                  </a:lnTo>
                  <a:lnTo>
                    <a:pt x="2957542" y="2940100"/>
                  </a:lnTo>
                  <a:lnTo>
                    <a:pt x="2962142" y="2949901"/>
                  </a:lnTo>
                  <a:lnTo>
                    <a:pt x="2966559" y="2959701"/>
                  </a:lnTo>
                  <a:lnTo>
                    <a:pt x="2970765" y="2969501"/>
                  </a:lnTo>
                  <a:lnTo>
                    <a:pt x="2974699" y="2979302"/>
                  </a:lnTo>
                  <a:lnTo>
                    <a:pt x="2978493" y="2989102"/>
                  </a:lnTo>
                  <a:lnTo>
                    <a:pt x="2981917" y="2998902"/>
                  </a:lnTo>
                  <a:lnTo>
                    <a:pt x="2985258" y="3008703"/>
                  </a:lnTo>
                  <a:lnTo>
                    <a:pt x="2988170" y="3018503"/>
                  </a:lnTo>
                  <a:lnTo>
                    <a:pt x="2990969" y="3028303"/>
                  </a:lnTo>
                  <a:lnTo>
                    <a:pt x="2993415" y="3038104"/>
                  </a:lnTo>
                  <a:lnTo>
                    <a:pt x="2995651" y="3047904"/>
                  </a:lnTo>
                  <a:lnTo>
                    <a:pt x="2997616" y="3057704"/>
                  </a:lnTo>
                  <a:lnTo>
                    <a:pt x="2999267" y="3067505"/>
                  </a:lnTo>
                  <a:lnTo>
                    <a:pt x="3000736" y="3077305"/>
                  </a:lnTo>
                  <a:lnTo>
                    <a:pt x="3001783" y="3087105"/>
                  </a:lnTo>
                  <a:lnTo>
                    <a:pt x="3002732" y="3096906"/>
                  </a:lnTo>
                  <a:lnTo>
                    <a:pt x="3003170" y="3106706"/>
                  </a:lnTo>
                  <a:lnTo>
                    <a:pt x="3003494" y="3116506"/>
                  </a:lnTo>
                  <a:lnTo>
                    <a:pt x="3003401" y="3126307"/>
                  </a:lnTo>
                  <a:lnTo>
                    <a:pt x="3003085" y="3136107"/>
                  </a:lnTo>
                  <a:lnTo>
                    <a:pt x="3002451" y="3145907"/>
                  </a:lnTo>
                  <a:lnTo>
                    <a:pt x="3001484" y="3155708"/>
                  </a:lnTo>
                  <a:lnTo>
                    <a:pt x="3000301" y="3165508"/>
                  </a:lnTo>
                  <a:lnTo>
                    <a:pt x="2998673" y="3175308"/>
                  </a:lnTo>
                  <a:lnTo>
                    <a:pt x="2996934" y="3185109"/>
                  </a:lnTo>
                  <a:lnTo>
                    <a:pt x="2994637" y="3194909"/>
                  </a:lnTo>
                  <a:lnTo>
                    <a:pt x="2992230" y="3204709"/>
                  </a:lnTo>
                  <a:lnTo>
                    <a:pt x="2989366" y="3214510"/>
                  </a:lnTo>
                  <a:lnTo>
                    <a:pt x="2986283" y="3224310"/>
                  </a:lnTo>
                  <a:lnTo>
                    <a:pt x="2982851" y="3234110"/>
                  </a:lnTo>
                  <a:lnTo>
                    <a:pt x="2979091" y="3243911"/>
                  </a:lnTo>
                  <a:lnTo>
                    <a:pt x="2975091" y="3253711"/>
                  </a:lnTo>
                  <a:lnTo>
                    <a:pt x="2970653" y="3263511"/>
                  </a:lnTo>
                  <a:lnTo>
                    <a:pt x="2966086" y="3273312"/>
                  </a:lnTo>
                  <a:lnTo>
                    <a:pt x="2960972" y="3283112"/>
                  </a:lnTo>
                  <a:lnTo>
                    <a:pt x="2955749" y="3292912"/>
                  </a:lnTo>
                  <a:lnTo>
                    <a:pt x="2950055" y="3302713"/>
                  </a:lnTo>
                  <a:lnTo>
                    <a:pt x="2944162" y="3312513"/>
                  </a:lnTo>
                  <a:lnTo>
                    <a:pt x="2937911" y="3322313"/>
                  </a:lnTo>
                  <a:lnTo>
                    <a:pt x="2931357" y="3332114"/>
                  </a:lnTo>
                  <a:lnTo>
                    <a:pt x="2924556" y="3341914"/>
                  </a:lnTo>
                  <a:lnTo>
                    <a:pt x="2917350" y="3351714"/>
                  </a:lnTo>
                  <a:lnTo>
                    <a:pt x="2910007" y="3361515"/>
                  </a:lnTo>
                  <a:lnTo>
                    <a:pt x="2902162" y="3371315"/>
                  </a:lnTo>
                  <a:lnTo>
                    <a:pt x="2894214" y="3381115"/>
                  </a:lnTo>
                  <a:lnTo>
                    <a:pt x="2885816" y="3390916"/>
                  </a:lnTo>
                  <a:lnTo>
                    <a:pt x="2877249" y="3400716"/>
                  </a:lnTo>
                  <a:lnTo>
                    <a:pt x="2868341" y="3410516"/>
                  </a:lnTo>
                  <a:lnTo>
                    <a:pt x="2859171" y="3420317"/>
                  </a:lnTo>
                  <a:lnTo>
                    <a:pt x="2849767" y="3430117"/>
                  </a:lnTo>
                  <a:lnTo>
                    <a:pt x="2840015" y="3439917"/>
                  </a:lnTo>
                  <a:lnTo>
                    <a:pt x="2830128" y="3449718"/>
                  </a:lnTo>
                  <a:lnTo>
                    <a:pt x="2819816" y="3459518"/>
                  </a:lnTo>
                  <a:lnTo>
                    <a:pt x="2809415" y="3469318"/>
                  </a:lnTo>
                  <a:lnTo>
                    <a:pt x="2798615" y="3479119"/>
                  </a:lnTo>
                  <a:lnTo>
                    <a:pt x="2787685" y="3488919"/>
                  </a:lnTo>
                  <a:lnTo>
                    <a:pt x="2776455" y="3498719"/>
                  </a:lnTo>
                  <a:lnTo>
                    <a:pt x="2765021" y="3508520"/>
                  </a:lnTo>
                  <a:lnTo>
                    <a:pt x="2753381" y="3518320"/>
                  </a:lnTo>
                  <a:lnTo>
                    <a:pt x="2741472" y="3528120"/>
                  </a:lnTo>
                  <a:lnTo>
                    <a:pt x="2729443" y="3537921"/>
                  </a:lnTo>
                  <a:lnTo>
                    <a:pt x="2717087" y="3547721"/>
                  </a:lnTo>
                  <a:lnTo>
                    <a:pt x="2704662" y="3557521"/>
                  </a:lnTo>
                  <a:lnTo>
                    <a:pt x="2691921" y="3567322"/>
                  </a:lnTo>
                  <a:lnTo>
                    <a:pt x="2679090" y="3577122"/>
                  </a:lnTo>
                  <a:lnTo>
                    <a:pt x="2666027" y="3586922"/>
                  </a:lnTo>
                  <a:lnTo>
                    <a:pt x="2652823" y="3596723"/>
                  </a:lnTo>
                  <a:lnTo>
                    <a:pt x="2639462" y="3606523"/>
                  </a:lnTo>
                  <a:lnTo>
                    <a:pt x="2625920" y="3616323"/>
                  </a:lnTo>
                  <a:lnTo>
                    <a:pt x="2612287" y="3626124"/>
                  </a:lnTo>
                  <a:lnTo>
                    <a:pt x="2598440" y="3635924"/>
                  </a:lnTo>
                  <a:lnTo>
                    <a:pt x="2584547" y="3645724"/>
                  </a:lnTo>
                  <a:lnTo>
                    <a:pt x="2570445" y="3655525"/>
                  </a:lnTo>
                  <a:lnTo>
                    <a:pt x="2556294" y="3665325"/>
                  </a:lnTo>
                  <a:lnTo>
                    <a:pt x="2541997" y="3675125"/>
                  </a:lnTo>
                  <a:lnTo>
                    <a:pt x="2527624" y="3684926"/>
                  </a:lnTo>
                  <a:lnTo>
                    <a:pt x="2513158" y="3694726"/>
                  </a:lnTo>
                  <a:lnTo>
                    <a:pt x="2498601" y="3704526"/>
                  </a:lnTo>
                  <a:lnTo>
                    <a:pt x="2483993" y="3714327"/>
                  </a:lnTo>
                  <a:lnTo>
                    <a:pt x="2469289" y="3724127"/>
                  </a:lnTo>
                  <a:lnTo>
                    <a:pt x="2454563" y="3733927"/>
                  </a:lnTo>
                  <a:lnTo>
                    <a:pt x="2439751" y="3743728"/>
                  </a:lnTo>
                  <a:lnTo>
                    <a:pt x="2424925" y="3753528"/>
                  </a:lnTo>
                  <a:lnTo>
                    <a:pt x="2410051" y="3763328"/>
                  </a:lnTo>
                  <a:lnTo>
                    <a:pt x="2395163" y="3773129"/>
                  </a:lnTo>
                  <a:lnTo>
                    <a:pt x="2380253" y="3782929"/>
                  </a:lnTo>
                  <a:lnTo>
                    <a:pt x="2365338" y="3792729"/>
                  </a:lnTo>
                  <a:lnTo>
                    <a:pt x="2350420" y="3802530"/>
                  </a:lnTo>
                  <a:lnTo>
                    <a:pt x="2335514" y="3812330"/>
                  </a:lnTo>
                  <a:lnTo>
                    <a:pt x="2320612" y="3822131"/>
                  </a:lnTo>
                  <a:lnTo>
                    <a:pt x="2305752" y="3831931"/>
                  </a:lnTo>
                  <a:lnTo>
                    <a:pt x="2290904" y="3841731"/>
                  </a:lnTo>
                  <a:lnTo>
                    <a:pt x="2276109" y="3851532"/>
                  </a:lnTo>
                  <a:lnTo>
                    <a:pt x="2261350" y="3861332"/>
                  </a:lnTo>
                  <a:lnTo>
                    <a:pt x="2246646" y="3871132"/>
                  </a:lnTo>
                  <a:lnTo>
                    <a:pt x="2232008" y="3880933"/>
                  </a:lnTo>
                  <a:lnTo>
                    <a:pt x="2217417" y="3890733"/>
                  </a:lnTo>
                  <a:lnTo>
                    <a:pt x="2202932" y="3900533"/>
                  </a:lnTo>
                  <a:lnTo>
                    <a:pt x="2188476" y="3910334"/>
                  </a:lnTo>
                  <a:lnTo>
                    <a:pt x="2174174" y="3920134"/>
                  </a:lnTo>
                  <a:lnTo>
                    <a:pt x="2159906" y="3929934"/>
                  </a:lnTo>
                  <a:lnTo>
                    <a:pt x="2145785" y="3939735"/>
                  </a:lnTo>
                  <a:lnTo>
                    <a:pt x="2131737" y="3949535"/>
                  </a:lnTo>
                  <a:lnTo>
                    <a:pt x="2117813" y="3959335"/>
                  </a:lnTo>
                  <a:lnTo>
                    <a:pt x="2104010" y="3969136"/>
                  </a:lnTo>
                  <a:lnTo>
                    <a:pt x="2090303" y="3978936"/>
                  </a:lnTo>
                  <a:lnTo>
                    <a:pt x="2076770" y="3988736"/>
                  </a:lnTo>
                  <a:lnTo>
                    <a:pt x="2063295" y="3998537"/>
                  </a:lnTo>
                  <a:lnTo>
                    <a:pt x="2050056" y="4008337"/>
                  </a:lnTo>
                  <a:lnTo>
                    <a:pt x="2036868" y="4018137"/>
                  </a:lnTo>
                  <a:lnTo>
                    <a:pt x="2023906" y="4027938"/>
                  </a:lnTo>
                  <a:lnTo>
                    <a:pt x="2011037" y="4037738"/>
                  </a:lnTo>
                  <a:lnTo>
                    <a:pt x="1998353" y="4047538"/>
                  </a:lnTo>
                  <a:lnTo>
                    <a:pt x="1985823" y="4057339"/>
                  </a:lnTo>
                  <a:lnTo>
                    <a:pt x="1973428" y="4067139"/>
                  </a:lnTo>
                  <a:lnTo>
                    <a:pt x="1961253" y="4076939"/>
                  </a:lnTo>
                  <a:lnTo>
                    <a:pt x="1949160" y="4086740"/>
                  </a:lnTo>
                  <a:lnTo>
                    <a:pt x="1937354" y="4096540"/>
                  </a:lnTo>
                  <a:lnTo>
                    <a:pt x="1925609" y="4106340"/>
                  </a:lnTo>
                  <a:lnTo>
                    <a:pt x="1914148" y="4116141"/>
                  </a:lnTo>
                  <a:lnTo>
                    <a:pt x="1902788" y="4125941"/>
                  </a:lnTo>
                  <a:lnTo>
                    <a:pt x="1891654" y="4135741"/>
                  </a:lnTo>
                  <a:lnTo>
                    <a:pt x="1880689" y="4145542"/>
                  </a:lnTo>
                  <a:lnTo>
                    <a:pt x="1869888" y="4155342"/>
                  </a:lnTo>
                  <a:lnTo>
                    <a:pt x="1859325" y="4165142"/>
                  </a:lnTo>
                  <a:lnTo>
                    <a:pt x="1848864" y="4174943"/>
                  </a:lnTo>
                  <a:lnTo>
                    <a:pt x="1838710" y="4184743"/>
                  </a:lnTo>
                  <a:lnTo>
                    <a:pt x="1828622" y="4194543"/>
                  </a:lnTo>
                  <a:lnTo>
                    <a:pt x="1818849" y="4204344"/>
                  </a:lnTo>
                  <a:lnTo>
                    <a:pt x="1809175" y="4214144"/>
                  </a:lnTo>
                  <a:lnTo>
                    <a:pt x="1799749" y="4223944"/>
                  </a:lnTo>
                  <a:lnTo>
                    <a:pt x="1790490" y="4233745"/>
                  </a:lnTo>
                  <a:lnTo>
                    <a:pt x="1781411" y="4243545"/>
                  </a:lnTo>
                  <a:lnTo>
                    <a:pt x="1772567" y="4253345"/>
                  </a:lnTo>
                  <a:lnTo>
                    <a:pt x="1763836" y="4263146"/>
                  </a:lnTo>
                  <a:lnTo>
                    <a:pt x="1755405" y="4272946"/>
                  </a:lnTo>
                  <a:lnTo>
                    <a:pt x="1747042" y="4282746"/>
                  </a:lnTo>
                  <a:lnTo>
                    <a:pt x="1739000" y="4292547"/>
                  </a:lnTo>
                  <a:lnTo>
                    <a:pt x="1731046" y="4302347"/>
                  </a:lnTo>
                  <a:lnTo>
                    <a:pt x="1723344" y="4312147"/>
                  </a:lnTo>
                  <a:lnTo>
                    <a:pt x="1715794" y="4321948"/>
                  </a:lnTo>
                  <a:lnTo>
                    <a:pt x="1708428" y="4331748"/>
                  </a:lnTo>
                  <a:lnTo>
                    <a:pt x="1701277" y="4341548"/>
                  </a:lnTo>
                  <a:lnTo>
                    <a:pt x="1694242" y="4351349"/>
                  </a:lnTo>
                  <a:lnTo>
                    <a:pt x="1687481" y="4361149"/>
                  </a:lnTo>
                  <a:lnTo>
                    <a:pt x="1680784" y="4370949"/>
                  </a:lnTo>
                  <a:lnTo>
                    <a:pt x="1674394" y="4380750"/>
                  </a:lnTo>
                  <a:lnTo>
                    <a:pt x="1668076" y="4390550"/>
                  </a:lnTo>
                  <a:lnTo>
                    <a:pt x="1661998" y="4400350"/>
                  </a:lnTo>
                  <a:lnTo>
                    <a:pt x="1656051" y="4410151"/>
                  </a:lnTo>
                  <a:lnTo>
                    <a:pt x="1650279" y="4419951"/>
                  </a:lnTo>
                  <a:lnTo>
                    <a:pt x="1644691" y="4429751"/>
                  </a:lnTo>
                  <a:lnTo>
                    <a:pt x="1639216" y="4439552"/>
                  </a:lnTo>
                  <a:lnTo>
                    <a:pt x="1633977" y="4449352"/>
                  </a:lnTo>
                  <a:lnTo>
                    <a:pt x="1628794" y="4459152"/>
                  </a:lnTo>
                  <a:lnTo>
                    <a:pt x="1623889" y="4468953"/>
                  </a:lnTo>
                  <a:lnTo>
                    <a:pt x="1619040" y="4478753"/>
                  </a:lnTo>
                  <a:lnTo>
                    <a:pt x="1614407" y="4488553"/>
                  </a:lnTo>
                  <a:lnTo>
                    <a:pt x="1609878" y="4498354"/>
                  </a:lnTo>
                  <a:lnTo>
                    <a:pt x="1605508" y="4508154"/>
                  </a:lnTo>
                  <a:lnTo>
                    <a:pt x="1601288" y="4517954"/>
                  </a:lnTo>
                  <a:lnTo>
                    <a:pt x="1597171" y="4527755"/>
                  </a:lnTo>
                  <a:lnTo>
                    <a:pt x="1593246" y="4537555"/>
                  </a:lnTo>
                  <a:lnTo>
                    <a:pt x="1589373" y="4547355"/>
                  </a:lnTo>
                  <a:lnTo>
                    <a:pt x="1585730" y="4557156"/>
                  </a:lnTo>
                  <a:lnTo>
                    <a:pt x="1582131" y="4566956"/>
                  </a:lnTo>
                  <a:lnTo>
                    <a:pt x="1578717" y="4576756"/>
                  </a:lnTo>
                  <a:lnTo>
                    <a:pt x="1575384" y="4586557"/>
                  </a:lnTo>
                  <a:lnTo>
                    <a:pt x="1572185" y="4596357"/>
                  </a:lnTo>
                  <a:lnTo>
                    <a:pt x="1569103" y="4606157"/>
                  </a:lnTo>
                  <a:lnTo>
                    <a:pt x="1566110" y="4615958"/>
                  </a:lnTo>
                  <a:lnTo>
                    <a:pt x="1563267" y="4625758"/>
                  </a:lnTo>
                  <a:lnTo>
                    <a:pt x="1560470" y="4635558"/>
                  </a:lnTo>
                  <a:lnTo>
                    <a:pt x="1557853" y="4645359"/>
                  </a:lnTo>
                  <a:lnTo>
                    <a:pt x="1555270" y="4655159"/>
                  </a:lnTo>
                  <a:lnTo>
                    <a:pt x="1552838" y="4664959"/>
                  </a:lnTo>
                  <a:lnTo>
                    <a:pt x="1550464" y="4674760"/>
                  </a:lnTo>
                  <a:lnTo>
                    <a:pt x="1548201" y="4684560"/>
                  </a:lnTo>
                  <a:lnTo>
                    <a:pt x="1546024" y="4694360"/>
                  </a:lnTo>
                  <a:lnTo>
                    <a:pt x="1543921" y="4704161"/>
                  </a:lnTo>
                  <a:lnTo>
                    <a:pt x="1541928" y="4713961"/>
                  </a:lnTo>
                  <a:lnTo>
                    <a:pt x="1539976" y="4723761"/>
                  </a:lnTo>
                  <a:lnTo>
                    <a:pt x="1538156" y="4733562"/>
                  </a:lnTo>
                  <a:lnTo>
                    <a:pt x="1536363" y="4743362"/>
                  </a:lnTo>
                  <a:lnTo>
                    <a:pt x="1534688" y="4753162"/>
                  </a:lnTo>
                  <a:lnTo>
                    <a:pt x="1533053" y="4762963"/>
                  </a:lnTo>
                  <a:lnTo>
                    <a:pt x="1531504" y="4772763"/>
                  </a:lnTo>
                  <a:lnTo>
                    <a:pt x="1530016" y="4782563"/>
                  </a:lnTo>
                  <a:lnTo>
                    <a:pt x="1528586" y="4792364"/>
                  </a:lnTo>
                  <a:lnTo>
                    <a:pt x="1527236" y="4802164"/>
                  </a:lnTo>
                  <a:lnTo>
                    <a:pt x="1525917" y="4811964"/>
                  </a:lnTo>
                  <a:lnTo>
                    <a:pt x="1524693" y="4821765"/>
                  </a:lnTo>
                  <a:lnTo>
                    <a:pt x="1523489" y="4831565"/>
                  </a:lnTo>
                  <a:lnTo>
                    <a:pt x="1522372" y="4841365"/>
                  </a:lnTo>
                  <a:lnTo>
                    <a:pt x="1521283" y="4851166"/>
                  </a:lnTo>
                  <a:lnTo>
                    <a:pt x="1520258" y="4860966"/>
                  </a:lnTo>
                  <a:lnTo>
                    <a:pt x="1519274" y="4870766"/>
                  </a:lnTo>
                  <a:lnTo>
                    <a:pt x="1518333" y="4880567"/>
                  </a:lnTo>
                  <a:lnTo>
                    <a:pt x="1517447" y="4890367"/>
                  </a:lnTo>
                  <a:lnTo>
                    <a:pt x="1516586" y="4900167"/>
                  </a:lnTo>
                  <a:lnTo>
                    <a:pt x="1515789" y="4909968"/>
                  </a:lnTo>
                  <a:lnTo>
                    <a:pt x="1515006" y="4919768"/>
                  </a:lnTo>
                  <a:lnTo>
                    <a:pt x="1514286" y="4929568"/>
                  </a:lnTo>
                  <a:lnTo>
                    <a:pt x="1513584" y="4939369"/>
                  </a:lnTo>
                  <a:lnTo>
                    <a:pt x="1512927" y="4949169"/>
                  </a:lnTo>
                  <a:lnTo>
                    <a:pt x="1512297" y="4958969"/>
                  </a:lnTo>
                  <a:lnTo>
                    <a:pt x="1511699" y="4968770"/>
                  </a:lnTo>
                  <a:lnTo>
                    <a:pt x="1511136" y="4978570"/>
                  </a:lnTo>
                  <a:lnTo>
                    <a:pt x="1510592" y="4988370"/>
                  </a:lnTo>
                  <a:lnTo>
                    <a:pt x="1510090" y="4998171"/>
                  </a:lnTo>
                  <a:lnTo>
                    <a:pt x="150959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711372"/>
              <a:ext cx="0" cy="602969"/>
            </a:xfrm>
            <a:custGeom>
              <a:avLst/>
              <a:pathLst>
                <a:path w="0" h="602969">
                  <a:moveTo>
                    <a:pt x="0" y="6029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485651"/>
              <a:ext cx="0" cy="208868"/>
            </a:xfrm>
            <a:custGeom>
              <a:avLst/>
              <a:pathLst>
                <a:path w="0" h="208868">
                  <a:moveTo>
                    <a:pt x="0" y="0"/>
                  </a:moveTo>
                  <a:lnTo>
                    <a:pt x="0" y="208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3314341"/>
              <a:ext cx="333721" cy="1171310"/>
            </a:xfrm>
            <a:custGeom>
              <a:avLst/>
              <a:pathLst>
                <a:path w="333721" h="1171310">
                  <a:moveTo>
                    <a:pt x="0" y="0"/>
                  </a:moveTo>
                  <a:lnTo>
                    <a:pt x="0" y="1171310"/>
                  </a:lnTo>
                  <a:lnTo>
                    <a:pt x="333721" y="1171310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4042631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875447" y="3034437"/>
              <a:ext cx="149766" cy="1497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921729" y="3857227"/>
              <a:ext cx="144349" cy="1443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648428" y="2639715"/>
              <a:ext cx="143312" cy="143312"/>
            </a:xfrm>
            <a:custGeom>
              <a:avLst/>
              <a:pathLst>
                <a:path w="143312" h="143312">
                  <a:moveTo>
                    <a:pt x="0" y="71656"/>
                  </a:moveTo>
                  <a:lnTo>
                    <a:pt x="71656" y="0"/>
                  </a:lnTo>
                  <a:lnTo>
                    <a:pt x="143312" y="71656"/>
                  </a:lnTo>
                  <a:lnTo>
                    <a:pt x="71656" y="143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705239" y="4523996"/>
              <a:ext cx="143171" cy="143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33093" y="460871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963990" y="4084227"/>
              <a:ext cx="143265" cy="143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029012" y="2762969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chr11:112094911</a:t>
              </a:r>
            </a:p>
          </p:txBody>
        </p:sp>
        <p:sp>
          <p:nvSpPr>
            <p:cNvPr id="16" name="pl16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2448133" y="634092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448133" y="579127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448133" y="524161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503125" y="46919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03125" y="41423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503125" y="35926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503125" y="304300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03125" y="24933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880411" y="64006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880411" y="58509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880411" y="53013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80411" y="47516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80411" y="420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80411" y="36523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31027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25530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06490" y="21448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7179089" y="2496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389908" y="24294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389908" y="262431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389908" y="281916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106490" y="320415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6" name="pt46"/>
            <p:cNvSpPr/>
            <p:nvPr/>
          </p:nvSpPr>
          <p:spPr>
            <a:xfrm>
              <a:off x="7132259" y="3466599"/>
              <a:ext cx="143312" cy="1433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51928" y="3681118"/>
              <a:ext cx="103973" cy="1039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99415" y="392345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151928" y="4070817"/>
              <a:ext cx="103973" cy="1039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132259" y="4245996"/>
              <a:ext cx="143312" cy="1433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389908" y="3478538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389908" y="3673388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9908" y="386823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389908" y="406308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389908" y="425793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7" name="pt57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179089" y="511483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89908" y="507726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924695" y="619487"/>
              <a:ext cx="1015761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SDHD,Bowel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3896" y="5007971"/>
                  </a:moveTo>
                  <a:lnTo>
                    <a:pt x="1493404" y="4998171"/>
                  </a:lnTo>
                  <a:lnTo>
                    <a:pt x="1492902" y="4988370"/>
                  </a:lnTo>
                  <a:lnTo>
                    <a:pt x="1492357" y="4978570"/>
                  </a:lnTo>
                  <a:lnTo>
                    <a:pt x="1491794" y="4968770"/>
                  </a:lnTo>
                  <a:lnTo>
                    <a:pt x="1491196" y="4958969"/>
                  </a:lnTo>
                  <a:lnTo>
                    <a:pt x="1490567" y="4949169"/>
                  </a:lnTo>
                  <a:lnTo>
                    <a:pt x="1489910" y="4939369"/>
                  </a:lnTo>
                  <a:lnTo>
                    <a:pt x="1489207" y="4929568"/>
                  </a:lnTo>
                  <a:lnTo>
                    <a:pt x="1488487" y="4919768"/>
                  </a:lnTo>
                  <a:lnTo>
                    <a:pt x="1487704" y="4909968"/>
                  </a:lnTo>
                  <a:lnTo>
                    <a:pt x="1486908" y="4900167"/>
                  </a:lnTo>
                  <a:lnTo>
                    <a:pt x="1486046" y="4890367"/>
                  </a:lnTo>
                  <a:lnTo>
                    <a:pt x="1485160" y="4880567"/>
                  </a:lnTo>
                  <a:lnTo>
                    <a:pt x="1484220" y="4870766"/>
                  </a:lnTo>
                  <a:lnTo>
                    <a:pt x="1483236" y="4860966"/>
                  </a:lnTo>
                  <a:lnTo>
                    <a:pt x="1482211" y="4851166"/>
                  </a:lnTo>
                  <a:lnTo>
                    <a:pt x="1481121" y="4841365"/>
                  </a:lnTo>
                  <a:lnTo>
                    <a:pt x="1480005" y="4831565"/>
                  </a:lnTo>
                  <a:lnTo>
                    <a:pt x="1478800" y="4821765"/>
                  </a:lnTo>
                  <a:lnTo>
                    <a:pt x="1477576" y="4811964"/>
                  </a:lnTo>
                  <a:lnTo>
                    <a:pt x="1476258" y="4802164"/>
                  </a:lnTo>
                  <a:lnTo>
                    <a:pt x="1474907" y="4792364"/>
                  </a:lnTo>
                  <a:lnTo>
                    <a:pt x="1473477" y="4782563"/>
                  </a:lnTo>
                  <a:lnTo>
                    <a:pt x="1471990" y="4772763"/>
                  </a:lnTo>
                  <a:lnTo>
                    <a:pt x="1470441" y="4762963"/>
                  </a:lnTo>
                  <a:lnTo>
                    <a:pt x="1468806" y="4753162"/>
                  </a:lnTo>
                  <a:lnTo>
                    <a:pt x="1467131" y="4743362"/>
                  </a:lnTo>
                  <a:lnTo>
                    <a:pt x="1465338" y="4733562"/>
                  </a:lnTo>
                  <a:lnTo>
                    <a:pt x="1463518" y="4723761"/>
                  </a:lnTo>
                  <a:lnTo>
                    <a:pt x="1461565" y="4713961"/>
                  </a:lnTo>
                  <a:lnTo>
                    <a:pt x="1459573" y="4704161"/>
                  </a:lnTo>
                  <a:lnTo>
                    <a:pt x="1457469" y="4694360"/>
                  </a:lnTo>
                  <a:lnTo>
                    <a:pt x="1455292" y="4684560"/>
                  </a:lnTo>
                  <a:lnTo>
                    <a:pt x="1453029" y="4674760"/>
                  </a:lnTo>
                  <a:lnTo>
                    <a:pt x="1450656" y="4664959"/>
                  </a:lnTo>
                  <a:lnTo>
                    <a:pt x="1448224" y="4655159"/>
                  </a:lnTo>
                  <a:lnTo>
                    <a:pt x="1445641" y="4645359"/>
                  </a:lnTo>
                  <a:lnTo>
                    <a:pt x="1443023" y="4635558"/>
                  </a:lnTo>
                  <a:lnTo>
                    <a:pt x="1440227" y="4625758"/>
                  </a:lnTo>
                  <a:lnTo>
                    <a:pt x="1437383" y="4615958"/>
                  </a:lnTo>
                  <a:lnTo>
                    <a:pt x="1434390" y="4606157"/>
                  </a:lnTo>
                  <a:lnTo>
                    <a:pt x="1431309" y="4596357"/>
                  </a:lnTo>
                  <a:lnTo>
                    <a:pt x="1428110" y="4586557"/>
                  </a:lnTo>
                  <a:lnTo>
                    <a:pt x="1424776" y="4576756"/>
                  </a:lnTo>
                  <a:lnTo>
                    <a:pt x="1421362" y="4566956"/>
                  </a:lnTo>
                  <a:lnTo>
                    <a:pt x="1417764" y="4557156"/>
                  </a:lnTo>
                  <a:lnTo>
                    <a:pt x="1414121" y="4547355"/>
                  </a:lnTo>
                  <a:lnTo>
                    <a:pt x="1410248" y="4537555"/>
                  </a:lnTo>
                  <a:lnTo>
                    <a:pt x="1406323" y="4527755"/>
                  </a:lnTo>
                  <a:lnTo>
                    <a:pt x="1402206" y="4517954"/>
                  </a:lnTo>
                  <a:lnTo>
                    <a:pt x="1397986" y="4508154"/>
                  </a:lnTo>
                  <a:lnTo>
                    <a:pt x="1393615" y="4498354"/>
                  </a:lnTo>
                  <a:lnTo>
                    <a:pt x="1389087" y="4488553"/>
                  </a:lnTo>
                  <a:lnTo>
                    <a:pt x="1384454" y="4478753"/>
                  </a:lnTo>
                  <a:lnTo>
                    <a:pt x="1379604" y="4468953"/>
                  </a:lnTo>
                  <a:lnTo>
                    <a:pt x="1374699" y="4459152"/>
                  </a:lnTo>
                  <a:lnTo>
                    <a:pt x="1369516" y="4449352"/>
                  </a:lnTo>
                  <a:lnTo>
                    <a:pt x="1364277" y="4439552"/>
                  </a:lnTo>
                  <a:lnTo>
                    <a:pt x="1358802" y="4429751"/>
                  </a:lnTo>
                  <a:lnTo>
                    <a:pt x="1353215" y="4419951"/>
                  </a:lnTo>
                  <a:lnTo>
                    <a:pt x="1347442" y="4410151"/>
                  </a:lnTo>
                  <a:lnTo>
                    <a:pt x="1341495" y="4400350"/>
                  </a:lnTo>
                  <a:lnTo>
                    <a:pt x="1335418" y="4390550"/>
                  </a:lnTo>
                  <a:lnTo>
                    <a:pt x="1329100" y="4380750"/>
                  </a:lnTo>
                  <a:lnTo>
                    <a:pt x="1322710" y="4370949"/>
                  </a:lnTo>
                  <a:lnTo>
                    <a:pt x="1316012" y="4361149"/>
                  </a:lnTo>
                  <a:lnTo>
                    <a:pt x="1309252" y="4351349"/>
                  </a:lnTo>
                  <a:lnTo>
                    <a:pt x="1302217" y="4341548"/>
                  </a:lnTo>
                  <a:lnTo>
                    <a:pt x="1295065" y="4331748"/>
                  </a:lnTo>
                  <a:lnTo>
                    <a:pt x="1287699" y="4321948"/>
                  </a:lnTo>
                  <a:lnTo>
                    <a:pt x="1280150" y="4312147"/>
                  </a:lnTo>
                  <a:lnTo>
                    <a:pt x="1272448" y="4302347"/>
                  </a:lnTo>
                  <a:lnTo>
                    <a:pt x="1264494" y="4292547"/>
                  </a:lnTo>
                  <a:lnTo>
                    <a:pt x="1256452" y="4282746"/>
                  </a:lnTo>
                  <a:lnTo>
                    <a:pt x="1248088" y="4272946"/>
                  </a:lnTo>
                  <a:lnTo>
                    <a:pt x="1239657" y="4263146"/>
                  </a:lnTo>
                  <a:lnTo>
                    <a:pt x="1230926" y="4253345"/>
                  </a:lnTo>
                  <a:lnTo>
                    <a:pt x="1222082" y="4243545"/>
                  </a:lnTo>
                  <a:lnTo>
                    <a:pt x="1213004" y="4233745"/>
                  </a:lnTo>
                  <a:lnTo>
                    <a:pt x="1203745" y="4223944"/>
                  </a:lnTo>
                  <a:lnTo>
                    <a:pt x="1194319" y="4214144"/>
                  </a:lnTo>
                  <a:lnTo>
                    <a:pt x="1184645" y="4204344"/>
                  </a:lnTo>
                  <a:lnTo>
                    <a:pt x="1174871" y="4194543"/>
                  </a:lnTo>
                  <a:lnTo>
                    <a:pt x="1164784" y="4184743"/>
                  </a:lnTo>
                  <a:lnTo>
                    <a:pt x="1154630" y="4174943"/>
                  </a:lnTo>
                  <a:lnTo>
                    <a:pt x="1144168" y="4165142"/>
                  </a:lnTo>
                  <a:lnTo>
                    <a:pt x="1133605" y="4155342"/>
                  </a:lnTo>
                  <a:lnTo>
                    <a:pt x="1122805" y="4145542"/>
                  </a:lnTo>
                  <a:lnTo>
                    <a:pt x="1111840" y="4135741"/>
                  </a:lnTo>
                  <a:lnTo>
                    <a:pt x="1100706" y="4125941"/>
                  </a:lnTo>
                  <a:lnTo>
                    <a:pt x="1089346" y="4116141"/>
                  </a:lnTo>
                  <a:lnTo>
                    <a:pt x="1077884" y="4106340"/>
                  </a:lnTo>
                  <a:lnTo>
                    <a:pt x="1066140" y="4096540"/>
                  </a:lnTo>
                  <a:lnTo>
                    <a:pt x="1054334" y="4086740"/>
                  </a:lnTo>
                  <a:lnTo>
                    <a:pt x="1042241" y="4076939"/>
                  </a:lnTo>
                  <a:lnTo>
                    <a:pt x="1030065" y="4067139"/>
                  </a:lnTo>
                  <a:lnTo>
                    <a:pt x="1017671" y="4057339"/>
                  </a:lnTo>
                  <a:lnTo>
                    <a:pt x="1005141" y="4047538"/>
                  </a:lnTo>
                  <a:lnTo>
                    <a:pt x="992456" y="4037738"/>
                  </a:lnTo>
                  <a:lnTo>
                    <a:pt x="979588" y="4027938"/>
                  </a:lnTo>
                  <a:lnTo>
                    <a:pt x="966626" y="4018137"/>
                  </a:lnTo>
                  <a:lnTo>
                    <a:pt x="953437" y="4008337"/>
                  </a:lnTo>
                  <a:lnTo>
                    <a:pt x="940198" y="3998537"/>
                  </a:lnTo>
                  <a:lnTo>
                    <a:pt x="926723" y="3988736"/>
                  </a:lnTo>
                  <a:lnTo>
                    <a:pt x="913191" y="3978936"/>
                  </a:lnTo>
                  <a:lnTo>
                    <a:pt x="899483" y="3969136"/>
                  </a:lnTo>
                  <a:lnTo>
                    <a:pt x="885680" y="3959335"/>
                  </a:lnTo>
                  <a:lnTo>
                    <a:pt x="871757" y="3949535"/>
                  </a:lnTo>
                  <a:lnTo>
                    <a:pt x="857708" y="3939735"/>
                  </a:lnTo>
                  <a:lnTo>
                    <a:pt x="843587" y="3929934"/>
                  </a:lnTo>
                  <a:lnTo>
                    <a:pt x="829319" y="3920134"/>
                  </a:lnTo>
                  <a:lnTo>
                    <a:pt x="815017" y="3910334"/>
                  </a:lnTo>
                  <a:lnTo>
                    <a:pt x="800562" y="3900533"/>
                  </a:lnTo>
                  <a:lnTo>
                    <a:pt x="786077" y="3890733"/>
                  </a:lnTo>
                  <a:lnTo>
                    <a:pt x="771486" y="3880933"/>
                  </a:lnTo>
                  <a:lnTo>
                    <a:pt x="756848" y="3871132"/>
                  </a:lnTo>
                  <a:lnTo>
                    <a:pt x="742143" y="3861332"/>
                  </a:lnTo>
                  <a:lnTo>
                    <a:pt x="727384" y="3851532"/>
                  </a:lnTo>
                  <a:lnTo>
                    <a:pt x="712590" y="3841731"/>
                  </a:lnTo>
                  <a:lnTo>
                    <a:pt x="697742" y="3831931"/>
                  </a:lnTo>
                  <a:lnTo>
                    <a:pt x="682881" y="3822131"/>
                  </a:lnTo>
                  <a:lnTo>
                    <a:pt x="667979" y="3812330"/>
                  </a:lnTo>
                  <a:lnTo>
                    <a:pt x="653074" y="3802530"/>
                  </a:lnTo>
                  <a:lnTo>
                    <a:pt x="638155" y="3792729"/>
                  </a:lnTo>
                  <a:lnTo>
                    <a:pt x="623240" y="3782929"/>
                  </a:lnTo>
                  <a:lnTo>
                    <a:pt x="608331" y="3773129"/>
                  </a:lnTo>
                  <a:lnTo>
                    <a:pt x="593442" y="3763328"/>
                  </a:lnTo>
                  <a:lnTo>
                    <a:pt x="578568" y="3753528"/>
                  </a:lnTo>
                  <a:lnTo>
                    <a:pt x="563743" y="3743728"/>
                  </a:lnTo>
                  <a:lnTo>
                    <a:pt x="548931" y="3733927"/>
                  </a:lnTo>
                  <a:lnTo>
                    <a:pt x="534205" y="3724127"/>
                  </a:lnTo>
                  <a:lnTo>
                    <a:pt x="519500" y="3714327"/>
                  </a:lnTo>
                  <a:lnTo>
                    <a:pt x="504892" y="3704526"/>
                  </a:lnTo>
                  <a:lnTo>
                    <a:pt x="490335" y="3694726"/>
                  </a:lnTo>
                  <a:lnTo>
                    <a:pt x="475869" y="3684926"/>
                  </a:lnTo>
                  <a:lnTo>
                    <a:pt x="461497" y="3675125"/>
                  </a:lnTo>
                  <a:lnTo>
                    <a:pt x="447199" y="3665325"/>
                  </a:lnTo>
                  <a:lnTo>
                    <a:pt x="433048" y="3655525"/>
                  </a:lnTo>
                  <a:lnTo>
                    <a:pt x="418946" y="3645724"/>
                  </a:lnTo>
                  <a:lnTo>
                    <a:pt x="405053" y="3635924"/>
                  </a:lnTo>
                  <a:lnTo>
                    <a:pt x="391207" y="3626124"/>
                  </a:lnTo>
                  <a:lnTo>
                    <a:pt x="377574" y="3616323"/>
                  </a:lnTo>
                  <a:lnTo>
                    <a:pt x="364031" y="3606523"/>
                  </a:lnTo>
                  <a:lnTo>
                    <a:pt x="350670" y="3596723"/>
                  </a:lnTo>
                  <a:lnTo>
                    <a:pt x="337467" y="3586922"/>
                  </a:lnTo>
                  <a:lnTo>
                    <a:pt x="324404" y="3577122"/>
                  </a:lnTo>
                  <a:lnTo>
                    <a:pt x="311573" y="3567322"/>
                  </a:lnTo>
                  <a:lnTo>
                    <a:pt x="298831" y="3557521"/>
                  </a:lnTo>
                  <a:lnTo>
                    <a:pt x="286406" y="3547721"/>
                  </a:lnTo>
                  <a:lnTo>
                    <a:pt x="274051" y="3537921"/>
                  </a:lnTo>
                  <a:lnTo>
                    <a:pt x="262022" y="3528120"/>
                  </a:lnTo>
                  <a:lnTo>
                    <a:pt x="250112" y="3518320"/>
                  </a:lnTo>
                  <a:lnTo>
                    <a:pt x="238473" y="3508520"/>
                  </a:lnTo>
                  <a:lnTo>
                    <a:pt x="227039" y="3498719"/>
                  </a:lnTo>
                  <a:lnTo>
                    <a:pt x="215809" y="3488919"/>
                  </a:lnTo>
                  <a:lnTo>
                    <a:pt x="204878" y="3479119"/>
                  </a:lnTo>
                  <a:lnTo>
                    <a:pt x="194078" y="3469318"/>
                  </a:lnTo>
                  <a:lnTo>
                    <a:pt x="183677" y="3459518"/>
                  </a:lnTo>
                  <a:lnTo>
                    <a:pt x="173365" y="3449718"/>
                  </a:lnTo>
                  <a:lnTo>
                    <a:pt x="163479" y="3439917"/>
                  </a:lnTo>
                  <a:lnTo>
                    <a:pt x="153727" y="3430117"/>
                  </a:lnTo>
                  <a:lnTo>
                    <a:pt x="144322" y="3420317"/>
                  </a:lnTo>
                  <a:lnTo>
                    <a:pt x="135153" y="3410516"/>
                  </a:lnTo>
                  <a:lnTo>
                    <a:pt x="126245" y="3400716"/>
                  </a:lnTo>
                  <a:lnTo>
                    <a:pt x="117678" y="3390916"/>
                  </a:lnTo>
                  <a:lnTo>
                    <a:pt x="109279" y="3381115"/>
                  </a:lnTo>
                  <a:lnTo>
                    <a:pt x="101332" y="3371315"/>
                  </a:lnTo>
                  <a:lnTo>
                    <a:pt x="93487" y="3361515"/>
                  </a:lnTo>
                  <a:lnTo>
                    <a:pt x="86144" y="3351714"/>
                  </a:lnTo>
                  <a:lnTo>
                    <a:pt x="78938" y="3341914"/>
                  </a:lnTo>
                  <a:lnTo>
                    <a:pt x="72137" y="3332114"/>
                  </a:lnTo>
                  <a:lnTo>
                    <a:pt x="65583" y="3322313"/>
                  </a:lnTo>
                  <a:lnTo>
                    <a:pt x="59332" y="3312513"/>
                  </a:lnTo>
                  <a:lnTo>
                    <a:pt x="53439" y="3302713"/>
                  </a:lnTo>
                  <a:lnTo>
                    <a:pt x="47745" y="3292912"/>
                  </a:lnTo>
                  <a:lnTo>
                    <a:pt x="42521" y="3283112"/>
                  </a:lnTo>
                  <a:lnTo>
                    <a:pt x="37407" y="3273312"/>
                  </a:lnTo>
                  <a:lnTo>
                    <a:pt x="32840" y="3263511"/>
                  </a:lnTo>
                  <a:lnTo>
                    <a:pt x="28402" y="3253711"/>
                  </a:lnTo>
                  <a:lnTo>
                    <a:pt x="24402" y="3243911"/>
                  </a:lnTo>
                  <a:lnTo>
                    <a:pt x="20642" y="3234110"/>
                  </a:lnTo>
                  <a:lnTo>
                    <a:pt x="17210" y="3224310"/>
                  </a:lnTo>
                  <a:lnTo>
                    <a:pt x="14128" y="3214510"/>
                  </a:lnTo>
                  <a:lnTo>
                    <a:pt x="11263" y="3204709"/>
                  </a:lnTo>
                  <a:lnTo>
                    <a:pt x="8857" y="3194909"/>
                  </a:lnTo>
                  <a:lnTo>
                    <a:pt x="6560" y="3185109"/>
                  </a:lnTo>
                  <a:lnTo>
                    <a:pt x="4820" y="3175308"/>
                  </a:lnTo>
                  <a:lnTo>
                    <a:pt x="3193" y="3165508"/>
                  </a:lnTo>
                  <a:lnTo>
                    <a:pt x="2009" y="3155708"/>
                  </a:lnTo>
                  <a:lnTo>
                    <a:pt x="1042" y="3145907"/>
                  </a:lnTo>
                  <a:lnTo>
                    <a:pt x="408" y="3136107"/>
                  </a:lnTo>
                  <a:lnTo>
                    <a:pt x="93" y="3126307"/>
                  </a:lnTo>
                  <a:lnTo>
                    <a:pt x="0" y="3116506"/>
                  </a:lnTo>
                  <a:lnTo>
                    <a:pt x="323" y="3106706"/>
                  </a:lnTo>
                  <a:lnTo>
                    <a:pt x="762" y="3096906"/>
                  </a:lnTo>
                  <a:lnTo>
                    <a:pt x="1710" y="3087105"/>
                  </a:lnTo>
                  <a:lnTo>
                    <a:pt x="2758" y="3077305"/>
                  </a:lnTo>
                  <a:lnTo>
                    <a:pt x="4227" y="3067505"/>
                  </a:lnTo>
                  <a:lnTo>
                    <a:pt x="5878" y="3057704"/>
                  </a:lnTo>
                  <a:lnTo>
                    <a:pt x="7843" y="3047904"/>
                  </a:lnTo>
                  <a:lnTo>
                    <a:pt x="10078" y="3038104"/>
                  </a:lnTo>
                  <a:lnTo>
                    <a:pt x="12525" y="3028303"/>
                  </a:lnTo>
                  <a:lnTo>
                    <a:pt x="15324" y="3018503"/>
                  </a:lnTo>
                  <a:lnTo>
                    <a:pt x="18236" y="3008703"/>
                  </a:lnTo>
                  <a:lnTo>
                    <a:pt x="21576" y="2998902"/>
                  </a:lnTo>
                  <a:lnTo>
                    <a:pt x="25001" y="2989102"/>
                  </a:lnTo>
                  <a:lnTo>
                    <a:pt x="28794" y="2979302"/>
                  </a:lnTo>
                  <a:lnTo>
                    <a:pt x="32729" y="2969501"/>
                  </a:lnTo>
                  <a:lnTo>
                    <a:pt x="36935" y="2959701"/>
                  </a:lnTo>
                  <a:lnTo>
                    <a:pt x="41352" y="2949901"/>
                  </a:lnTo>
                  <a:lnTo>
                    <a:pt x="45951" y="2940100"/>
                  </a:lnTo>
                  <a:lnTo>
                    <a:pt x="50823" y="2930300"/>
                  </a:lnTo>
                  <a:lnTo>
                    <a:pt x="55795" y="2920500"/>
                  </a:lnTo>
                  <a:lnTo>
                    <a:pt x="61093" y="2910699"/>
                  </a:lnTo>
                  <a:lnTo>
                    <a:pt x="66456" y="2900899"/>
                  </a:lnTo>
                  <a:lnTo>
                    <a:pt x="72108" y="2891099"/>
                  </a:lnTo>
                  <a:lnTo>
                    <a:pt x="77858" y="2881298"/>
                  </a:lnTo>
                  <a:lnTo>
                    <a:pt x="83817" y="2871498"/>
                  </a:lnTo>
                  <a:lnTo>
                    <a:pt x="89920" y="2861698"/>
                  </a:lnTo>
                  <a:lnTo>
                    <a:pt x="96162" y="2851897"/>
                  </a:lnTo>
                  <a:lnTo>
                    <a:pt x="102586" y="2842097"/>
                  </a:lnTo>
                  <a:lnTo>
                    <a:pt x="109087" y="2832297"/>
                  </a:lnTo>
                  <a:lnTo>
                    <a:pt x="115799" y="2822496"/>
                  </a:lnTo>
                  <a:lnTo>
                    <a:pt x="122554" y="2812696"/>
                  </a:lnTo>
                  <a:lnTo>
                    <a:pt x="129500" y="2802896"/>
                  </a:lnTo>
                  <a:lnTo>
                    <a:pt x="136498" y="2793095"/>
                  </a:lnTo>
                  <a:lnTo>
                    <a:pt x="143628" y="2783295"/>
                  </a:lnTo>
                  <a:lnTo>
                    <a:pt x="150835" y="2773495"/>
                  </a:lnTo>
                  <a:lnTo>
                    <a:pt x="158125" y="2763694"/>
                  </a:lnTo>
                  <a:lnTo>
                    <a:pt x="165505" y="2753894"/>
                  </a:lnTo>
                  <a:lnTo>
                    <a:pt x="172928" y="2744094"/>
                  </a:lnTo>
                  <a:lnTo>
                    <a:pt x="180446" y="2734293"/>
                  </a:lnTo>
                  <a:lnTo>
                    <a:pt x="187984" y="2724493"/>
                  </a:lnTo>
                  <a:lnTo>
                    <a:pt x="195599" y="2714693"/>
                  </a:lnTo>
                  <a:lnTo>
                    <a:pt x="203229" y="2704892"/>
                  </a:lnTo>
                  <a:lnTo>
                    <a:pt x="210903" y="2695092"/>
                  </a:lnTo>
                  <a:lnTo>
                    <a:pt x="218591" y="2685292"/>
                  </a:lnTo>
                  <a:lnTo>
                    <a:pt x="226298" y="2675491"/>
                  </a:lnTo>
                  <a:lnTo>
                    <a:pt x="234010" y="2665691"/>
                  </a:lnTo>
                  <a:lnTo>
                    <a:pt x="241725" y="2655891"/>
                  </a:lnTo>
                  <a:lnTo>
                    <a:pt x="249428" y="2646090"/>
                  </a:lnTo>
                  <a:lnTo>
                    <a:pt x="257126" y="2636290"/>
                  </a:lnTo>
                  <a:lnTo>
                    <a:pt x="264787" y="2626490"/>
                  </a:lnTo>
                  <a:lnTo>
                    <a:pt x="272434" y="2616689"/>
                  </a:lnTo>
                  <a:lnTo>
                    <a:pt x="280034" y="2606889"/>
                  </a:lnTo>
                  <a:lnTo>
                    <a:pt x="287598" y="2597089"/>
                  </a:lnTo>
                  <a:lnTo>
                    <a:pt x="295114" y="2587288"/>
                  </a:lnTo>
                  <a:lnTo>
                    <a:pt x="302565" y="2577488"/>
                  </a:lnTo>
                  <a:lnTo>
                    <a:pt x="309976" y="2567688"/>
                  </a:lnTo>
                  <a:lnTo>
                    <a:pt x="317286" y="2557887"/>
                  </a:lnTo>
                  <a:lnTo>
                    <a:pt x="324571" y="2548087"/>
                  </a:lnTo>
                  <a:lnTo>
                    <a:pt x="331714" y="2538286"/>
                  </a:lnTo>
                  <a:lnTo>
                    <a:pt x="338823" y="2528486"/>
                  </a:lnTo>
                  <a:lnTo>
                    <a:pt x="345804" y="2518686"/>
                  </a:lnTo>
                  <a:lnTo>
                    <a:pt x="352713" y="2508885"/>
                  </a:lnTo>
                  <a:lnTo>
                    <a:pt x="359515" y="2499085"/>
                  </a:lnTo>
                  <a:lnTo>
                    <a:pt x="366202" y="2489285"/>
                  </a:lnTo>
                  <a:lnTo>
                    <a:pt x="372810" y="2479484"/>
                  </a:lnTo>
                  <a:lnTo>
                    <a:pt x="379254" y="2469684"/>
                  </a:lnTo>
                  <a:lnTo>
                    <a:pt x="385654" y="2459884"/>
                  </a:lnTo>
                  <a:lnTo>
                    <a:pt x="391837" y="2450083"/>
                  </a:lnTo>
                  <a:lnTo>
                    <a:pt x="397975" y="2440283"/>
                  </a:lnTo>
                  <a:lnTo>
                    <a:pt x="403923" y="2430483"/>
                  </a:lnTo>
                  <a:lnTo>
                    <a:pt x="409780" y="2420682"/>
                  </a:lnTo>
                  <a:lnTo>
                    <a:pt x="415487" y="2410882"/>
                  </a:lnTo>
                  <a:lnTo>
                    <a:pt x="421051" y="2401082"/>
                  </a:lnTo>
                  <a:lnTo>
                    <a:pt x="426509" y="2391281"/>
                  </a:lnTo>
                  <a:lnTo>
                    <a:pt x="431771" y="2381481"/>
                  </a:lnTo>
                  <a:lnTo>
                    <a:pt x="436973" y="2371681"/>
                  </a:lnTo>
                  <a:lnTo>
                    <a:pt x="441925" y="2361880"/>
                  </a:lnTo>
                  <a:lnTo>
                    <a:pt x="446826" y="2352080"/>
                  </a:lnTo>
                  <a:lnTo>
                    <a:pt x="451505" y="2342280"/>
                  </a:lnTo>
                  <a:lnTo>
                    <a:pt x="456092" y="2332479"/>
                  </a:lnTo>
                  <a:lnTo>
                    <a:pt x="460507" y="2322679"/>
                  </a:lnTo>
                  <a:lnTo>
                    <a:pt x="464778" y="2312879"/>
                  </a:lnTo>
                  <a:lnTo>
                    <a:pt x="468929" y="2303078"/>
                  </a:lnTo>
                  <a:lnTo>
                    <a:pt x="472887" y="2293278"/>
                  </a:lnTo>
                  <a:lnTo>
                    <a:pt x="476776" y="2283478"/>
                  </a:lnTo>
                  <a:lnTo>
                    <a:pt x="480425" y="2273677"/>
                  </a:lnTo>
                  <a:lnTo>
                    <a:pt x="484025" y="2263877"/>
                  </a:lnTo>
                  <a:lnTo>
                    <a:pt x="487405" y="2254077"/>
                  </a:lnTo>
                  <a:lnTo>
                    <a:pt x="490705" y="2244276"/>
                  </a:lnTo>
                  <a:lnTo>
                    <a:pt x="493840" y="2234476"/>
                  </a:lnTo>
                  <a:lnTo>
                    <a:pt x="496853" y="2224676"/>
                  </a:lnTo>
                  <a:lnTo>
                    <a:pt x="499751" y="2214875"/>
                  </a:lnTo>
                  <a:lnTo>
                    <a:pt x="502488" y="2205075"/>
                  </a:lnTo>
                  <a:lnTo>
                    <a:pt x="505161" y="2195275"/>
                  </a:lnTo>
                  <a:lnTo>
                    <a:pt x="507638" y="2185474"/>
                  </a:lnTo>
                  <a:lnTo>
                    <a:pt x="510076" y="2175674"/>
                  </a:lnTo>
                  <a:lnTo>
                    <a:pt x="512332" y="2165874"/>
                  </a:lnTo>
                  <a:lnTo>
                    <a:pt x="514533" y="2156073"/>
                  </a:lnTo>
                  <a:lnTo>
                    <a:pt x="516602" y="2146273"/>
                  </a:lnTo>
                  <a:lnTo>
                    <a:pt x="518587" y="2136473"/>
                  </a:lnTo>
                  <a:lnTo>
                    <a:pt x="520484" y="2126672"/>
                  </a:lnTo>
                  <a:lnTo>
                    <a:pt x="522275" y="2116872"/>
                  </a:lnTo>
                  <a:lnTo>
                    <a:pt x="524018" y="2107072"/>
                  </a:lnTo>
                  <a:lnTo>
                    <a:pt x="525639" y="2097271"/>
                  </a:lnTo>
                  <a:lnTo>
                    <a:pt x="527234" y="2087471"/>
                  </a:lnTo>
                  <a:lnTo>
                    <a:pt x="528720" y="2077671"/>
                  </a:lnTo>
                  <a:lnTo>
                    <a:pt x="530179" y="2067870"/>
                  </a:lnTo>
                  <a:lnTo>
                    <a:pt x="531564" y="2058070"/>
                  </a:lnTo>
                  <a:lnTo>
                    <a:pt x="532913" y="2048270"/>
                  </a:lnTo>
                  <a:lnTo>
                    <a:pt x="534218" y="2038469"/>
                  </a:lnTo>
                  <a:lnTo>
                    <a:pt x="535485" y="2028669"/>
                  </a:lnTo>
                  <a:lnTo>
                    <a:pt x="536730" y="2018869"/>
                  </a:lnTo>
                  <a:lnTo>
                    <a:pt x="537943" y="2009068"/>
                  </a:lnTo>
                  <a:lnTo>
                    <a:pt x="539149" y="1999268"/>
                  </a:lnTo>
                  <a:lnTo>
                    <a:pt x="540338" y="1989468"/>
                  </a:lnTo>
                  <a:lnTo>
                    <a:pt x="541528" y="1979667"/>
                  </a:lnTo>
                  <a:lnTo>
                    <a:pt x="542721" y="1969867"/>
                  </a:lnTo>
                  <a:lnTo>
                    <a:pt x="543924" y="1960067"/>
                  </a:lnTo>
                  <a:lnTo>
                    <a:pt x="545141" y="1950266"/>
                  </a:lnTo>
                  <a:lnTo>
                    <a:pt x="546387" y="1940466"/>
                  </a:lnTo>
                  <a:lnTo>
                    <a:pt x="547650" y="1930666"/>
                  </a:lnTo>
                  <a:lnTo>
                    <a:pt x="548968" y="1920865"/>
                  </a:lnTo>
                  <a:lnTo>
                    <a:pt x="550299" y="1911065"/>
                  </a:lnTo>
                  <a:lnTo>
                    <a:pt x="551715" y="1901265"/>
                  </a:lnTo>
                  <a:lnTo>
                    <a:pt x="553155" y="1891464"/>
                  </a:lnTo>
                  <a:lnTo>
                    <a:pt x="554678" y="1881664"/>
                  </a:lnTo>
                  <a:lnTo>
                    <a:pt x="556253" y="1871864"/>
                  </a:lnTo>
                  <a:lnTo>
                    <a:pt x="557903" y="1862063"/>
                  </a:lnTo>
                  <a:lnTo>
                    <a:pt x="559640" y="1852263"/>
                  </a:lnTo>
                  <a:lnTo>
                    <a:pt x="561435" y="1842463"/>
                  </a:lnTo>
                  <a:lnTo>
                    <a:pt x="563360" y="1832662"/>
                  </a:lnTo>
                  <a:lnTo>
                    <a:pt x="565318" y="1822862"/>
                  </a:lnTo>
                  <a:lnTo>
                    <a:pt x="567455" y="1813062"/>
                  </a:lnTo>
                  <a:lnTo>
                    <a:pt x="569630" y="1803261"/>
                  </a:lnTo>
                  <a:lnTo>
                    <a:pt x="571964" y="1793461"/>
                  </a:lnTo>
                  <a:lnTo>
                    <a:pt x="574378" y="1783661"/>
                  </a:lnTo>
                  <a:lnTo>
                    <a:pt x="576923" y="1773860"/>
                  </a:lnTo>
                  <a:lnTo>
                    <a:pt x="579597" y="1764060"/>
                  </a:lnTo>
                  <a:lnTo>
                    <a:pt x="582366" y="1754260"/>
                  </a:lnTo>
                  <a:lnTo>
                    <a:pt x="585318" y="1744459"/>
                  </a:lnTo>
                  <a:lnTo>
                    <a:pt x="588323" y="1734659"/>
                  </a:lnTo>
                  <a:lnTo>
                    <a:pt x="591569" y="1724859"/>
                  </a:lnTo>
                  <a:lnTo>
                    <a:pt x="594864" y="1715058"/>
                  </a:lnTo>
                  <a:lnTo>
                    <a:pt x="598376" y="1705258"/>
                  </a:lnTo>
                  <a:lnTo>
                    <a:pt x="601982" y="1695458"/>
                  </a:lnTo>
                  <a:lnTo>
                    <a:pt x="605759" y="1685657"/>
                  </a:lnTo>
                  <a:lnTo>
                    <a:pt x="609687" y="1675857"/>
                  </a:lnTo>
                  <a:lnTo>
                    <a:pt x="613738" y="1666057"/>
                  </a:lnTo>
                  <a:lnTo>
                    <a:pt x="617996" y="1656256"/>
                  </a:lnTo>
                  <a:lnTo>
                    <a:pt x="622325" y="1646456"/>
                  </a:lnTo>
                  <a:lnTo>
                    <a:pt x="626919" y="1636656"/>
                  </a:lnTo>
                  <a:lnTo>
                    <a:pt x="631569" y="1626855"/>
                  </a:lnTo>
                  <a:lnTo>
                    <a:pt x="636465" y="1617055"/>
                  </a:lnTo>
                  <a:lnTo>
                    <a:pt x="641456" y="1607255"/>
                  </a:lnTo>
                  <a:lnTo>
                    <a:pt x="646638" y="1597454"/>
                  </a:lnTo>
                  <a:lnTo>
                    <a:pt x="651970" y="1587654"/>
                  </a:lnTo>
                  <a:lnTo>
                    <a:pt x="657437" y="1577854"/>
                  </a:lnTo>
                  <a:lnTo>
                    <a:pt x="663109" y="1568053"/>
                  </a:lnTo>
                  <a:lnTo>
                    <a:pt x="668860" y="1558253"/>
                  </a:lnTo>
                  <a:lnTo>
                    <a:pt x="674867" y="1548453"/>
                  </a:lnTo>
                  <a:lnTo>
                    <a:pt x="680928" y="1538652"/>
                  </a:lnTo>
                  <a:lnTo>
                    <a:pt x="687235" y="1528852"/>
                  </a:lnTo>
                  <a:lnTo>
                    <a:pt x="693623" y="1519052"/>
                  </a:lnTo>
                  <a:lnTo>
                    <a:pt x="700199" y="1509251"/>
                  </a:lnTo>
                  <a:lnTo>
                    <a:pt x="706906" y="1499451"/>
                  </a:lnTo>
                  <a:lnTo>
                    <a:pt x="713744" y="1489651"/>
                  </a:lnTo>
                  <a:lnTo>
                    <a:pt x="720758" y="1479850"/>
                  </a:lnTo>
                  <a:lnTo>
                    <a:pt x="727850" y="1470050"/>
                  </a:lnTo>
                  <a:lnTo>
                    <a:pt x="735158" y="1460250"/>
                  </a:lnTo>
                  <a:lnTo>
                    <a:pt x="742513" y="1450449"/>
                  </a:lnTo>
                  <a:lnTo>
                    <a:pt x="750081" y="1440649"/>
                  </a:lnTo>
                  <a:lnTo>
                    <a:pt x="757711" y="1430849"/>
                  </a:lnTo>
                  <a:lnTo>
                    <a:pt x="765500" y="1421048"/>
                  </a:lnTo>
                  <a:lnTo>
                    <a:pt x="773388" y="1411248"/>
                  </a:lnTo>
                  <a:lnTo>
                    <a:pt x="781386" y="1401448"/>
                  </a:lnTo>
                  <a:lnTo>
                    <a:pt x="789514" y="1391647"/>
                  </a:lnTo>
                  <a:lnTo>
                    <a:pt x="797706" y="1381847"/>
                  </a:lnTo>
                  <a:lnTo>
                    <a:pt x="806054" y="1372047"/>
                  </a:lnTo>
                  <a:lnTo>
                    <a:pt x="814436" y="1362246"/>
                  </a:lnTo>
                  <a:lnTo>
                    <a:pt x="822974" y="1352446"/>
                  </a:lnTo>
                  <a:lnTo>
                    <a:pt x="831549" y="1342646"/>
                  </a:lnTo>
                  <a:lnTo>
                    <a:pt x="840236" y="1332845"/>
                  </a:lnTo>
                  <a:lnTo>
                    <a:pt x="848983" y="1323045"/>
                  </a:lnTo>
                  <a:lnTo>
                    <a:pt x="857804" y="1313245"/>
                  </a:lnTo>
                  <a:lnTo>
                    <a:pt x="866699" y="1303444"/>
                  </a:lnTo>
                  <a:lnTo>
                    <a:pt x="875637" y="1293644"/>
                  </a:lnTo>
                  <a:lnTo>
                    <a:pt x="884657" y="1283844"/>
                  </a:lnTo>
                  <a:lnTo>
                    <a:pt x="893697" y="1274043"/>
                  </a:lnTo>
                  <a:lnTo>
                    <a:pt x="902817" y="1264243"/>
                  </a:lnTo>
                  <a:lnTo>
                    <a:pt x="911952" y="1254442"/>
                  </a:lnTo>
                  <a:lnTo>
                    <a:pt x="921137" y="1244642"/>
                  </a:lnTo>
                  <a:lnTo>
                    <a:pt x="930343" y="1234842"/>
                  </a:lnTo>
                  <a:lnTo>
                    <a:pt x="939576" y="1225041"/>
                  </a:lnTo>
                  <a:lnTo>
                    <a:pt x="948829" y="1215241"/>
                  </a:lnTo>
                  <a:lnTo>
                    <a:pt x="958093" y="1205441"/>
                  </a:lnTo>
                  <a:lnTo>
                    <a:pt x="967369" y="1195640"/>
                  </a:lnTo>
                  <a:lnTo>
                    <a:pt x="976647" y="1185840"/>
                  </a:lnTo>
                  <a:lnTo>
                    <a:pt x="985922" y="1176040"/>
                  </a:lnTo>
                  <a:lnTo>
                    <a:pt x="995193" y="1166239"/>
                  </a:lnTo>
                  <a:lnTo>
                    <a:pt x="1004449" y="1156439"/>
                  </a:lnTo>
                  <a:lnTo>
                    <a:pt x="1013690" y="1146639"/>
                  </a:lnTo>
                  <a:lnTo>
                    <a:pt x="1022909" y="1136838"/>
                  </a:lnTo>
                  <a:lnTo>
                    <a:pt x="1032099" y="1127038"/>
                  </a:lnTo>
                  <a:lnTo>
                    <a:pt x="1041266" y="1117238"/>
                  </a:lnTo>
                  <a:lnTo>
                    <a:pt x="1050381" y="1107437"/>
                  </a:lnTo>
                  <a:lnTo>
                    <a:pt x="1059482" y="1097637"/>
                  </a:lnTo>
                  <a:lnTo>
                    <a:pt x="1068502" y="1087837"/>
                  </a:lnTo>
                  <a:lnTo>
                    <a:pt x="1077505" y="1078036"/>
                  </a:lnTo>
                  <a:lnTo>
                    <a:pt x="1086427" y="1068236"/>
                  </a:lnTo>
                  <a:lnTo>
                    <a:pt x="1095309" y="1058436"/>
                  </a:lnTo>
                  <a:lnTo>
                    <a:pt x="1104122" y="1048635"/>
                  </a:lnTo>
                  <a:lnTo>
                    <a:pt x="1112867" y="1038835"/>
                  </a:lnTo>
                  <a:lnTo>
                    <a:pt x="1121557" y="1029035"/>
                  </a:lnTo>
                  <a:lnTo>
                    <a:pt x="1130146" y="1019234"/>
                  </a:lnTo>
                  <a:lnTo>
                    <a:pt x="1138701" y="1009434"/>
                  </a:lnTo>
                  <a:lnTo>
                    <a:pt x="1147119" y="999634"/>
                  </a:lnTo>
                  <a:lnTo>
                    <a:pt x="1155506" y="989833"/>
                  </a:lnTo>
                  <a:lnTo>
                    <a:pt x="1163759" y="980033"/>
                  </a:lnTo>
                  <a:lnTo>
                    <a:pt x="1171956" y="970233"/>
                  </a:lnTo>
                  <a:lnTo>
                    <a:pt x="1180044" y="960432"/>
                  </a:lnTo>
                  <a:lnTo>
                    <a:pt x="1188037" y="950632"/>
                  </a:lnTo>
                  <a:lnTo>
                    <a:pt x="1195949" y="940832"/>
                  </a:lnTo>
                  <a:lnTo>
                    <a:pt x="1203728" y="931031"/>
                  </a:lnTo>
                  <a:lnTo>
                    <a:pt x="1211457" y="921231"/>
                  </a:lnTo>
                  <a:lnTo>
                    <a:pt x="1219010" y="911431"/>
                  </a:lnTo>
                  <a:lnTo>
                    <a:pt x="1226526" y="901630"/>
                  </a:lnTo>
                  <a:lnTo>
                    <a:pt x="1233867" y="891830"/>
                  </a:lnTo>
                  <a:lnTo>
                    <a:pt x="1241146" y="882030"/>
                  </a:lnTo>
                  <a:lnTo>
                    <a:pt x="1248285" y="872229"/>
                  </a:lnTo>
                  <a:lnTo>
                    <a:pt x="1255319" y="862429"/>
                  </a:lnTo>
                  <a:lnTo>
                    <a:pt x="1262251" y="852629"/>
                  </a:lnTo>
                  <a:lnTo>
                    <a:pt x="1269035" y="842828"/>
                  </a:lnTo>
                  <a:lnTo>
                    <a:pt x="1275756" y="833028"/>
                  </a:lnTo>
                  <a:lnTo>
                    <a:pt x="1282286" y="823228"/>
                  </a:lnTo>
                  <a:lnTo>
                    <a:pt x="1288773" y="813427"/>
                  </a:lnTo>
                  <a:lnTo>
                    <a:pt x="1295063" y="803627"/>
                  </a:lnTo>
                  <a:lnTo>
                    <a:pt x="1301292" y="793827"/>
                  </a:lnTo>
                  <a:lnTo>
                    <a:pt x="1307364" y="784026"/>
                  </a:lnTo>
                  <a:lnTo>
                    <a:pt x="1313331" y="774226"/>
                  </a:lnTo>
                  <a:lnTo>
                    <a:pt x="1319185" y="764426"/>
                  </a:lnTo>
                  <a:lnTo>
                    <a:pt x="1324890" y="754625"/>
                  </a:lnTo>
                  <a:lnTo>
                    <a:pt x="1330524" y="744825"/>
                  </a:lnTo>
                  <a:lnTo>
                    <a:pt x="1335969" y="735025"/>
                  </a:lnTo>
                  <a:lnTo>
                    <a:pt x="1341371" y="725224"/>
                  </a:lnTo>
                  <a:lnTo>
                    <a:pt x="1346569" y="715424"/>
                  </a:lnTo>
                  <a:lnTo>
                    <a:pt x="1351711" y="705624"/>
                  </a:lnTo>
                  <a:lnTo>
                    <a:pt x="1356693" y="695823"/>
                  </a:lnTo>
                  <a:lnTo>
                    <a:pt x="1361579" y="686023"/>
                  </a:lnTo>
                  <a:lnTo>
                    <a:pt x="1366348" y="676223"/>
                  </a:lnTo>
                  <a:lnTo>
                    <a:pt x="1370980" y="666422"/>
                  </a:lnTo>
                  <a:lnTo>
                    <a:pt x="1375538" y="656622"/>
                  </a:lnTo>
                  <a:lnTo>
                    <a:pt x="1379922" y="646822"/>
                  </a:lnTo>
                  <a:lnTo>
                    <a:pt x="1384265" y="637021"/>
                  </a:lnTo>
                  <a:lnTo>
                    <a:pt x="1388411" y="627221"/>
                  </a:lnTo>
                  <a:lnTo>
                    <a:pt x="1392512" y="617421"/>
                  </a:lnTo>
                  <a:lnTo>
                    <a:pt x="1396459" y="607620"/>
                  </a:lnTo>
                  <a:lnTo>
                    <a:pt x="1400323" y="597820"/>
                  </a:lnTo>
                  <a:lnTo>
                    <a:pt x="1404075" y="588020"/>
                  </a:lnTo>
                  <a:lnTo>
                    <a:pt x="1407708" y="578219"/>
                  </a:lnTo>
                  <a:lnTo>
                    <a:pt x="1411270" y="568419"/>
                  </a:lnTo>
                  <a:lnTo>
                    <a:pt x="1414680" y="558619"/>
                  </a:lnTo>
                  <a:lnTo>
                    <a:pt x="1418054" y="548818"/>
                  </a:lnTo>
                  <a:lnTo>
                    <a:pt x="1421250" y="539018"/>
                  </a:lnTo>
                  <a:lnTo>
                    <a:pt x="1424410" y="529218"/>
                  </a:lnTo>
                  <a:lnTo>
                    <a:pt x="1427431" y="519417"/>
                  </a:lnTo>
                  <a:lnTo>
                    <a:pt x="1430385" y="509617"/>
                  </a:lnTo>
                  <a:lnTo>
                    <a:pt x="1433237" y="499817"/>
                  </a:lnTo>
                  <a:lnTo>
                    <a:pt x="1435993" y="490016"/>
                  </a:lnTo>
                  <a:lnTo>
                    <a:pt x="1438682" y="480216"/>
                  </a:lnTo>
                  <a:lnTo>
                    <a:pt x="1441247" y="470416"/>
                  </a:lnTo>
                  <a:lnTo>
                    <a:pt x="1443779" y="460615"/>
                  </a:lnTo>
                  <a:lnTo>
                    <a:pt x="1446162" y="450815"/>
                  </a:lnTo>
                  <a:lnTo>
                    <a:pt x="1448517" y="441015"/>
                  </a:lnTo>
                  <a:lnTo>
                    <a:pt x="1450753" y="431214"/>
                  </a:lnTo>
                  <a:lnTo>
                    <a:pt x="1452937" y="421414"/>
                  </a:lnTo>
                  <a:lnTo>
                    <a:pt x="1455033" y="411614"/>
                  </a:lnTo>
                  <a:lnTo>
                    <a:pt x="1457054" y="401813"/>
                  </a:lnTo>
                  <a:lnTo>
                    <a:pt x="1459018" y="392013"/>
                  </a:lnTo>
                  <a:lnTo>
                    <a:pt x="1460884" y="382213"/>
                  </a:lnTo>
                  <a:lnTo>
                    <a:pt x="1462720" y="372412"/>
                  </a:lnTo>
                  <a:lnTo>
                    <a:pt x="1464441" y="362612"/>
                  </a:lnTo>
                  <a:lnTo>
                    <a:pt x="1466138" y="352812"/>
                  </a:lnTo>
                  <a:lnTo>
                    <a:pt x="1467738" y="343011"/>
                  </a:lnTo>
                  <a:lnTo>
                    <a:pt x="1469300" y="333211"/>
                  </a:lnTo>
                  <a:lnTo>
                    <a:pt x="1470791" y="323411"/>
                  </a:lnTo>
                  <a:lnTo>
                    <a:pt x="1472225" y="313610"/>
                  </a:lnTo>
                  <a:lnTo>
                    <a:pt x="1473612" y="303810"/>
                  </a:lnTo>
                  <a:lnTo>
                    <a:pt x="1474926" y="294010"/>
                  </a:lnTo>
                  <a:lnTo>
                    <a:pt x="1476214" y="284209"/>
                  </a:lnTo>
                  <a:lnTo>
                    <a:pt x="1477416" y="274409"/>
                  </a:lnTo>
                  <a:lnTo>
                    <a:pt x="1478600" y="264609"/>
                  </a:lnTo>
                  <a:lnTo>
                    <a:pt x="1479708" y="254808"/>
                  </a:lnTo>
                  <a:lnTo>
                    <a:pt x="1480789" y="245008"/>
                  </a:lnTo>
                  <a:lnTo>
                    <a:pt x="1481814" y="235208"/>
                  </a:lnTo>
                  <a:lnTo>
                    <a:pt x="1482799" y="225407"/>
                  </a:lnTo>
                  <a:lnTo>
                    <a:pt x="1483747" y="215607"/>
                  </a:lnTo>
                  <a:lnTo>
                    <a:pt x="1484642" y="205807"/>
                  </a:lnTo>
                  <a:lnTo>
                    <a:pt x="1485517" y="196006"/>
                  </a:lnTo>
                  <a:lnTo>
                    <a:pt x="1486330" y="186206"/>
                  </a:lnTo>
                  <a:lnTo>
                    <a:pt x="1487129" y="176406"/>
                  </a:lnTo>
                  <a:lnTo>
                    <a:pt x="1487871" y="166605"/>
                  </a:lnTo>
                  <a:lnTo>
                    <a:pt x="1488596" y="156805"/>
                  </a:lnTo>
                  <a:lnTo>
                    <a:pt x="1489278" y="147005"/>
                  </a:lnTo>
                  <a:lnTo>
                    <a:pt x="1489933" y="137204"/>
                  </a:lnTo>
                  <a:lnTo>
                    <a:pt x="1490560" y="127404"/>
                  </a:lnTo>
                  <a:lnTo>
                    <a:pt x="1491151" y="117604"/>
                  </a:lnTo>
                  <a:lnTo>
                    <a:pt x="1491725" y="107803"/>
                  </a:lnTo>
                  <a:lnTo>
                    <a:pt x="1492257" y="98003"/>
                  </a:lnTo>
                  <a:lnTo>
                    <a:pt x="1492780" y="88203"/>
                  </a:lnTo>
                  <a:lnTo>
                    <a:pt x="1493262" y="78402"/>
                  </a:lnTo>
                  <a:lnTo>
                    <a:pt x="1493732" y="68602"/>
                  </a:lnTo>
                  <a:lnTo>
                    <a:pt x="1494171" y="58802"/>
                  </a:lnTo>
                  <a:lnTo>
                    <a:pt x="1494593" y="49001"/>
                  </a:lnTo>
                  <a:lnTo>
                    <a:pt x="1494994" y="39201"/>
                  </a:lnTo>
                  <a:lnTo>
                    <a:pt x="1495372" y="29401"/>
                  </a:lnTo>
                  <a:lnTo>
                    <a:pt x="1495737" y="19600"/>
                  </a:lnTo>
                  <a:lnTo>
                    <a:pt x="1496074" y="9800"/>
                  </a:lnTo>
                  <a:lnTo>
                    <a:pt x="1496405" y="0"/>
                  </a:lnTo>
                  <a:lnTo>
                    <a:pt x="1507088" y="0"/>
                  </a:lnTo>
                  <a:lnTo>
                    <a:pt x="1507419" y="9800"/>
                  </a:lnTo>
                  <a:lnTo>
                    <a:pt x="1507757" y="19600"/>
                  </a:lnTo>
                  <a:lnTo>
                    <a:pt x="1508122" y="29401"/>
                  </a:lnTo>
                  <a:lnTo>
                    <a:pt x="1508500" y="39201"/>
                  </a:lnTo>
                  <a:lnTo>
                    <a:pt x="1508901" y="49001"/>
                  </a:lnTo>
                  <a:lnTo>
                    <a:pt x="1509322" y="58802"/>
                  </a:lnTo>
                  <a:lnTo>
                    <a:pt x="1509762" y="68602"/>
                  </a:lnTo>
                  <a:lnTo>
                    <a:pt x="1510232" y="78402"/>
                  </a:lnTo>
                  <a:lnTo>
                    <a:pt x="1510713" y="88203"/>
                  </a:lnTo>
                  <a:lnTo>
                    <a:pt x="1511236" y="98003"/>
                  </a:lnTo>
                  <a:lnTo>
                    <a:pt x="1511768" y="107803"/>
                  </a:lnTo>
                  <a:lnTo>
                    <a:pt x="1512343" y="117604"/>
                  </a:lnTo>
                  <a:lnTo>
                    <a:pt x="1512934" y="127404"/>
                  </a:lnTo>
                  <a:lnTo>
                    <a:pt x="1513560" y="137204"/>
                  </a:lnTo>
                  <a:lnTo>
                    <a:pt x="1514215" y="147005"/>
                  </a:lnTo>
                  <a:lnTo>
                    <a:pt x="1514898" y="156805"/>
                  </a:lnTo>
                  <a:lnTo>
                    <a:pt x="1515622" y="166605"/>
                  </a:lnTo>
                  <a:lnTo>
                    <a:pt x="1516364" y="176406"/>
                  </a:lnTo>
                  <a:lnTo>
                    <a:pt x="1517164" y="186206"/>
                  </a:lnTo>
                  <a:lnTo>
                    <a:pt x="1517977" y="196006"/>
                  </a:lnTo>
                  <a:lnTo>
                    <a:pt x="1518851" y="205807"/>
                  </a:lnTo>
                  <a:lnTo>
                    <a:pt x="1519747" y="215607"/>
                  </a:lnTo>
                  <a:lnTo>
                    <a:pt x="1520694" y="225407"/>
                  </a:lnTo>
                  <a:lnTo>
                    <a:pt x="1521679" y="235208"/>
                  </a:lnTo>
                  <a:lnTo>
                    <a:pt x="1522704" y="245008"/>
                  </a:lnTo>
                  <a:lnTo>
                    <a:pt x="1523786" y="254808"/>
                  </a:lnTo>
                  <a:lnTo>
                    <a:pt x="1524893" y="264609"/>
                  </a:lnTo>
                  <a:lnTo>
                    <a:pt x="1526078" y="274409"/>
                  </a:lnTo>
                  <a:lnTo>
                    <a:pt x="1527280" y="284209"/>
                  </a:lnTo>
                  <a:lnTo>
                    <a:pt x="1528568" y="294010"/>
                  </a:lnTo>
                  <a:lnTo>
                    <a:pt x="1529882" y="303810"/>
                  </a:lnTo>
                  <a:lnTo>
                    <a:pt x="1531269" y="313610"/>
                  </a:lnTo>
                  <a:lnTo>
                    <a:pt x="1532703" y="323411"/>
                  </a:lnTo>
                  <a:lnTo>
                    <a:pt x="1534193" y="333211"/>
                  </a:lnTo>
                  <a:lnTo>
                    <a:pt x="1535755" y="343011"/>
                  </a:lnTo>
                  <a:lnTo>
                    <a:pt x="1537355" y="352812"/>
                  </a:lnTo>
                  <a:lnTo>
                    <a:pt x="1539053" y="362612"/>
                  </a:lnTo>
                  <a:lnTo>
                    <a:pt x="1540773" y="372412"/>
                  </a:lnTo>
                  <a:lnTo>
                    <a:pt x="1542610" y="382213"/>
                  </a:lnTo>
                  <a:lnTo>
                    <a:pt x="1544476" y="392013"/>
                  </a:lnTo>
                  <a:lnTo>
                    <a:pt x="1546439" y="401813"/>
                  </a:lnTo>
                  <a:lnTo>
                    <a:pt x="1548460" y="411614"/>
                  </a:lnTo>
                  <a:lnTo>
                    <a:pt x="1550557" y="421414"/>
                  </a:lnTo>
                  <a:lnTo>
                    <a:pt x="1552741" y="431214"/>
                  </a:lnTo>
                  <a:lnTo>
                    <a:pt x="1554976" y="441015"/>
                  </a:lnTo>
                  <a:lnTo>
                    <a:pt x="1557331" y="450815"/>
                  </a:lnTo>
                  <a:lnTo>
                    <a:pt x="1559714" y="460615"/>
                  </a:lnTo>
                  <a:lnTo>
                    <a:pt x="1562247" y="470416"/>
                  </a:lnTo>
                  <a:lnTo>
                    <a:pt x="1564812" y="480216"/>
                  </a:lnTo>
                  <a:lnTo>
                    <a:pt x="1567501" y="490016"/>
                  </a:lnTo>
                  <a:lnTo>
                    <a:pt x="1570256" y="499817"/>
                  </a:lnTo>
                  <a:lnTo>
                    <a:pt x="1573109" y="509617"/>
                  </a:lnTo>
                  <a:lnTo>
                    <a:pt x="1576062" y="519417"/>
                  </a:lnTo>
                  <a:lnTo>
                    <a:pt x="1579084" y="529218"/>
                  </a:lnTo>
                  <a:lnTo>
                    <a:pt x="1582244" y="539018"/>
                  </a:lnTo>
                  <a:lnTo>
                    <a:pt x="1585440" y="548818"/>
                  </a:lnTo>
                  <a:lnTo>
                    <a:pt x="1588814" y="558619"/>
                  </a:lnTo>
                  <a:lnTo>
                    <a:pt x="1592224" y="568419"/>
                  </a:lnTo>
                  <a:lnTo>
                    <a:pt x="1595785" y="578219"/>
                  </a:lnTo>
                  <a:lnTo>
                    <a:pt x="1599419" y="588020"/>
                  </a:lnTo>
                  <a:lnTo>
                    <a:pt x="1603171" y="597820"/>
                  </a:lnTo>
                  <a:lnTo>
                    <a:pt x="1607035" y="607620"/>
                  </a:lnTo>
                  <a:lnTo>
                    <a:pt x="1610982" y="617421"/>
                  </a:lnTo>
                  <a:lnTo>
                    <a:pt x="1615082" y="627221"/>
                  </a:lnTo>
                  <a:lnTo>
                    <a:pt x="1619229" y="637021"/>
                  </a:lnTo>
                  <a:lnTo>
                    <a:pt x="1623572" y="646822"/>
                  </a:lnTo>
                  <a:lnTo>
                    <a:pt x="1627955" y="656622"/>
                  </a:lnTo>
                  <a:lnTo>
                    <a:pt x="1632513" y="666422"/>
                  </a:lnTo>
                  <a:lnTo>
                    <a:pt x="1637146" y="676223"/>
                  </a:lnTo>
                  <a:lnTo>
                    <a:pt x="1641915" y="686023"/>
                  </a:lnTo>
                  <a:lnTo>
                    <a:pt x="1646800" y="695823"/>
                  </a:lnTo>
                  <a:lnTo>
                    <a:pt x="1651782" y="705624"/>
                  </a:lnTo>
                  <a:lnTo>
                    <a:pt x="1656925" y="715424"/>
                  </a:lnTo>
                  <a:lnTo>
                    <a:pt x="1662123" y="725224"/>
                  </a:lnTo>
                  <a:lnTo>
                    <a:pt x="1667525" y="735025"/>
                  </a:lnTo>
                  <a:lnTo>
                    <a:pt x="1672969" y="744825"/>
                  </a:lnTo>
                  <a:lnTo>
                    <a:pt x="1678603" y="754625"/>
                  </a:lnTo>
                  <a:lnTo>
                    <a:pt x="1684309" y="764426"/>
                  </a:lnTo>
                  <a:lnTo>
                    <a:pt x="1690162" y="774226"/>
                  </a:lnTo>
                  <a:lnTo>
                    <a:pt x="1696130" y="784026"/>
                  </a:lnTo>
                  <a:lnTo>
                    <a:pt x="1702202" y="793827"/>
                  </a:lnTo>
                  <a:lnTo>
                    <a:pt x="1708430" y="803627"/>
                  </a:lnTo>
                  <a:lnTo>
                    <a:pt x="1714721" y="813427"/>
                  </a:lnTo>
                  <a:lnTo>
                    <a:pt x="1721208" y="823228"/>
                  </a:lnTo>
                  <a:lnTo>
                    <a:pt x="1727737" y="833028"/>
                  </a:lnTo>
                  <a:lnTo>
                    <a:pt x="1734458" y="842828"/>
                  </a:lnTo>
                  <a:lnTo>
                    <a:pt x="1741242" y="852629"/>
                  </a:lnTo>
                  <a:lnTo>
                    <a:pt x="1748175" y="862429"/>
                  </a:lnTo>
                  <a:lnTo>
                    <a:pt x="1755209" y="872229"/>
                  </a:lnTo>
                  <a:lnTo>
                    <a:pt x="1762348" y="882030"/>
                  </a:lnTo>
                  <a:lnTo>
                    <a:pt x="1769626" y="891830"/>
                  </a:lnTo>
                  <a:lnTo>
                    <a:pt x="1776968" y="901630"/>
                  </a:lnTo>
                  <a:lnTo>
                    <a:pt x="1784483" y="911431"/>
                  </a:lnTo>
                  <a:lnTo>
                    <a:pt x="1792037" y="921231"/>
                  </a:lnTo>
                  <a:lnTo>
                    <a:pt x="1799765" y="931031"/>
                  </a:lnTo>
                  <a:lnTo>
                    <a:pt x="1807544" y="940832"/>
                  </a:lnTo>
                  <a:lnTo>
                    <a:pt x="1815456" y="950632"/>
                  </a:lnTo>
                  <a:lnTo>
                    <a:pt x="1823450" y="960432"/>
                  </a:lnTo>
                  <a:lnTo>
                    <a:pt x="1831537" y="970233"/>
                  </a:lnTo>
                  <a:lnTo>
                    <a:pt x="1839734" y="980033"/>
                  </a:lnTo>
                  <a:lnTo>
                    <a:pt x="1847988" y="989833"/>
                  </a:lnTo>
                  <a:lnTo>
                    <a:pt x="1856375" y="999634"/>
                  </a:lnTo>
                  <a:lnTo>
                    <a:pt x="1864792" y="1009434"/>
                  </a:lnTo>
                  <a:lnTo>
                    <a:pt x="1873348" y="1019234"/>
                  </a:lnTo>
                  <a:lnTo>
                    <a:pt x="1881937" y="1029035"/>
                  </a:lnTo>
                  <a:lnTo>
                    <a:pt x="1890627" y="1038835"/>
                  </a:lnTo>
                  <a:lnTo>
                    <a:pt x="1899371" y="1048635"/>
                  </a:lnTo>
                  <a:lnTo>
                    <a:pt x="1908184" y="1058436"/>
                  </a:lnTo>
                  <a:lnTo>
                    <a:pt x="1917067" y="1068236"/>
                  </a:lnTo>
                  <a:lnTo>
                    <a:pt x="1925989" y="1078036"/>
                  </a:lnTo>
                  <a:lnTo>
                    <a:pt x="1934991" y="1087837"/>
                  </a:lnTo>
                  <a:lnTo>
                    <a:pt x="1944012" y="1097637"/>
                  </a:lnTo>
                  <a:lnTo>
                    <a:pt x="1953112" y="1107437"/>
                  </a:lnTo>
                  <a:lnTo>
                    <a:pt x="1962227" y="1117238"/>
                  </a:lnTo>
                  <a:lnTo>
                    <a:pt x="1971395" y="1127038"/>
                  </a:lnTo>
                  <a:lnTo>
                    <a:pt x="1980584" y="1136838"/>
                  </a:lnTo>
                  <a:lnTo>
                    <a:pt x="1989804" y="1146639"/>
                  </a:lnTo>
                  <a:lnTo>
                    <a:pt x="1999045" y="1156439"/>
                  </a:lnTo>
                  <a:lnTo>
                    <a:pt x="2008300" y="1166239"/>
                  </a:lnTo>
                  <a:lnTo>
                    <a:pt x="2017572" y="1176040"/>
                  </a:lnTo>
                  <a:lnTo>
                    <a:pt x="2026847" y="1185840"/>
                  </a:lnTo>
                  <a:lnTo>
                    <a:pt x="2036125" y="1195640"/>
                  </a:lnTo>
                  <a:lnTo>
                    <a:pt x="2045401" y="1205441"/>
                  </a:lnTo>
                  <a:lnTo>
                    <a:pt x="2054665" y="1215241"/>
                  </a:lnTo>
                  <a:lnTo>
                    <a:pt x="2063918" y="1225041"/>
                  </a:lnTo>
                  <a:lnTo>
                    <a:pt x="2073151" y="1234842"/>
                  </a:lnTo>
                  <a:lnTo>
                    <a:pt x="2082357" y="1244642"/>
                  </a:lnTo>
                  <a:lnTo>
                    <a:pt x="2091542" y="1254442"/>
                  </a:lnTo>
                  <a:lnTo>
                    <a:pt x="2100677" y="1264243"/>
                  </a:lnTo>
                  <a:lnTo>
                    <a:pt x="2109796" y="1274043"/>
                  </a:lnTo>
                  <a:lnTo>
                    <a:pt x="2118836" y="1283844"/>
                  </a:lnTo>
                  <a:lnTo>
                    <a:pt x="2127857" y="1293644"/>
                  </a:lnTo>
                  <a:lnTo>
                    <a:pt x="2136794" y="1303444"/>
                  </a:lnTo>
                  <a:lnTo>
                    <a:pt x="2145690" y="1313245"/>
                  </a:lnTo>
                  <a:lnTo>
                    <a:pt x="2154510" y="1323045"/>
                  </a:lnTo>
                  <a:lnTo>
                    <a:pt x="2163257" y="1332845"/>
                  </a:lnTo>
                  <a:lnTo>
                    <a:pt x="2171944" y="1342646"/>
                  </a:lnTo>
                  <a:lnTo>
                    <a:pt x="2180520" y="1352446"/>
                  </a:lnTo>
                  <a:lnTo>
                    <a:pt x="2189058" y="1362246"/>
                  </a:lnTo>
                  <a:lnTo>
                    <a:pt x="2197440" y="1372047"/>
                  </a:lnTo>
                  <a:lnTo>
                    <a:pt x="2205788" y="1381847"/>
                  </a:lnTo>
                  <a:lnTo>
                    <a:pt x="2213980" y="1391647"/>
                  </a:lnTo>
                  <a:lnTo>
                    <a:pt x="2222108" y="1401448"/>
                  </a:lnTo>
                  <a:lnTo>
                    <a:pt x="2230105" y="1411248"/>
                  </a:lnTo>
                  <a:lnTo>
                    <a:pt x="2237993" y="1421048"/>
                  </a:lnTo>
                  <a:lnTo>
                    <a:pt x="2245783" y="1430849"/>
                  </a:lnTo>
                  <a:lnTo>
                    <a:pt x="2253413" y="1440649"/>
                  </a:lnTo>
                  <a:lnTo>
                    <a:pt x="2260981" y="1450449"/>
                  </a:lnTo>
                  <a:lnTo>
                    <a:pt x="2268336" y="1460250"/>
                  </a:lnTo>
                  <a:lnTo>
                    <a:pt x="2275644" y="1470050"/>
                  </a:lnTo>
                  <a:lnTo>
                    <a:pt x="2282735" y="1479850"/>
                  </a:lnTo>
                  <a:lnTo>
                    <a:pt x="2289749" y="1489651"/>
                  </a:lnTo>
                  <a:lnTo>
                    <a:pt x="2296587" y="1499451"/>
                  </a:lnTo>
                  <a:lnTo>
                    <a:pt x="2303294" y="1509251"/>
                  </a:lnTo>
                  <a:lnTo>
                    <a:pt x="2309870" y="1519052"/>
                  </a:lnTo>
                  <a:lnTo>
                    <a:pt x="2316259" y="1528852"/>
                  </a:lnTo>
                  <a:lnTo>
                    <a:pt x="2322565" y="1538652"/>
                  </a:lnTo>
                  <a:lnTo>
                    <a:pt x="2328627" y="1548453"/>
                  </a:lnTo>
                  <a:lnTo>
                    <a:pt x="2334634" y="1558253"/>
                  </a:lnTo>
                  <a:lnTo>
                    <a:pt x="2340385" y="1568053"/>
                  </a:lnTo>
                  <a:lnTo>
                    <a:pt x="2346056" y="1577854"/>
                  </a:lnTo>
                  <a:lnTo>
                    <a:pt x="2351524" y="1587654"/>
                  </a:lnTo>
                  <a:lnTo>
                    <a:pt x="2356856" y="1597454"/>
                  </a:lnTo>
                  <a:lnTo>
                    <a:pt x="2362038" y="1607255"/>
                  </a:lnTo>
                  <a:lnTo>
                    <a:pt x="2367028" y="1617055"/>
                  </a:lnTo>
                  <a:lnTo>
                    <a:pt x="2371924" y="1626855"/>
                  </a:lnTo>
                  <a:lnTo>
                    <a:pt x="2376574" y="1636656"/>
                  </a:lnTo>
                  <a:lnTo>
                    <a:pt x="2381169" y="1646456"/>
                  </a:lnTo>
                  <a:lnTo>
                    <a:pt x="2385498" y="1656256"/>
                  </a:lnTo>
                  <a:lnTo>
                    <a:pt x="2389756" y="1666057"/>
                  </a:lnTo>
                  <a:lnTo>
                    <a:pt x="2393806" y="1675857"/>
                  </a:lnTo>
                  <a:lnTo>
                    <a:pt x="2397734" y="1685657"/>
                  </a:lnTo>
                  <a:lnTo>
                    <a:pt x="2401511" y="1695458"/>
                  </a:lnTo>
                  <a:lnTo>
                    <a:pt x="2405118" y="1705258"/>
                  </a:lnTo>
                  <a:lnTo>
                    <a:pt x="2408629" y="1715058"/>
                  </a:lnTo>
                  <a:lnTo>
                    <a:pt x="2411925" y="1724859"/>
                  </a:lnTo>
                  <a:lnTo>
                    <a:pt x="2415170" y="1734659"/>
                  </a:lnTo>
                  <a:lnTo>
                    <a:pt x="2418176" y="1744459"/>
                  </a:lnTo>
                  <a:lnTo>
                    <a:pt x="2421128" y="1754260"/>
                  </a:lnTo>
                  <a:lnTo>
                    <a:pt x="2423897" y="1764060"/>
                  </a:lnTo>
                  <a:lnTo>
                    <a:pt x="2426571" y="1773860"/>
                  </a:lnTo>
                  <a:lnTo>
                    <a:pt x="2429115" y="1783661"/>
                  </a:lnTo>
                  <a:lnTo>
                    <a:pt x="2431530" y="1793461"/>
                  </a:lnTo>
                  <a:lnTo>
                    <a:pt x="2433864" y="1803261"/>
                  </a:lnTo>
                  <a:lnTo>
                    <a:pt x="2436038" y="1813062"/>
                  </a:lnTo>
                  <a:lnTo>
                    <a:pt x="2438175" y="1822862"/>
                  </a:lnTo>
                  <a:lnTo>
                    <a:pt x="2440133" y="1832662"/>
                  </a:lnTo>
                  <a:lnTo>
                    <a:pt x="2442058" y="1842463"/>
                  </a:lnTo>
                  <a:lnTo>
                    <a:pt x="2443853" y="1852263"/>
                  </a:lnTo>
                  <a:lnTo>
                    <a:pt x="2445591" y="1862063"/>
                  </a:lnTo>
                  <a:lnTo>
                    <a:pt x="2447240" y="1871864"/>
                  </a:lnTo>
                  <a:lnTo>
                    <a:pt x="2448816" y="1881664"/>
                  </a:lnTo>
                  <a:lnTo>
                    <a:pt x="2450339" y="1891464"/>
                  </a:lnTo>
                  <a:lnTo>
                    <a:pt x="2451778" y="1901265"/>
                  </a:lnTo>
                  <a:lnTo>
                    <a:pt x="2453195" y="1911065"/>
                  </a:lnTo>
                  <a:lnTo>
                    <a:pt x="2454526" y="1920865"/>
                  </a:lnTo>
                  <a:lnTo>
                    <a:pt x="2455844" y="1930666"/>
                  </a:lnTo>
                  <a:lnTo>
                    <a:pt x="2457106" y="1940466"/>
                  </a:lnTo>
                  <a:lnTo>
                    <a:pt x="2458352" y="1950266"/>
                  </a:lnTo>
                  <a:lnTo>
                    <a:pt x="2459569" y="1960067"/>
                  </a:lnTo>
                  <a:lnTo>
                    <a:pt x="2460773" y="1969867"/>
                  </a:lnTo>
                  <a:lnTo>
                    <a:pt x="2461965" y="1979667"/>
                  </a:lnTo>
                  <a:lnTo>
                    <a:pt x="2463155" y="1989468"/>
                  </a:lnTo>
                  <a:lnTo>
                    <a:pt x="2464344" y="1999268"/>
                  </a:lnTo>
                  <a:lnTo>
                    <a:pt x="2465550" y="2009068"/>
                  </a:lnTo>
                  <a:lnTo>
                    <a:pt x="2466763" y="2018869"/>
                  </a:lnTo>
                  <a:lnTo>
                    <a:pt x="2468009" y="2028669"/>
                  </a:lnTo>
                  <a:lnTo>
                    <a:pt x="2469275" y="2038469"/>
                  </a:lnTo>
                  <a:lnTo>
                    <a:pt x="2470581" y="2048270"/>
                  </a:lnTo>
                  <a:lnTo>
                    <a:pt x="2471929" y="2058070"/>
                  </a:lnTo>
                  <a:lnTo>
                    <a:pt x="2473315" y="2067870"/>
                  </a:lnTo>
                  <a:lnTo>
                    <a:pt x="2474774" y="2077671"/>
                  </a:lnTo>
                  <a:lnTo>
                    <a:pt x="2476259" y="2087471"/>
                  </a:lnTo>
                  <a:lnTo>
                    <a:pt x="2477855" y="2097271"/>
                  </a:lnTo>
                  <a:lnTo>
                    <a:pt x="2479476" y="2107072"/>
                  </a:lnTo>
                  <a:lnTo>
                    <a:pt x="2481218" y="2116872"/>
                  </a:lnTo>
                  <a:lnTo>
                    <a:pt x="2483009" y="2126672"/>
                  </a:lnTo>
                  <a:lnTo>
                    <a:pt x="2484907" y="2136473"/>
                  </a:lnTo>
                  <a:lnTo>
                    <a:pt x="2486892" y="2146273"/>
                  </a:lnTo>
                  <a:lnTo>
                    <a:pt x="2488961" y="2156073"/>
                  </a:lnTo>
                  <a:lnTo>
                    <a:pt x="2491162" y="2165874"/>
                  </a:lnTo>
                  <a:lnTo>
                    <a:pt x="2493418" y="2175674"/>
                  </a:lnTo>
                  <a:lnTo>
                    <a:pt x="2495855" y="2185474"/>
                  </a:lnTo>
                  <a:lnTo>
                    <a:pt x="2498333" y="2195275"/>
                  </a:lnTo>
                  <a:lnTo>
                    <a:pt x="2501005" y="2205075"/>
                  </a:lnTo>
                  <a:lnTo>
                    <a:pt x="2503743" y="2214875"/>
                  </a:lnTo>
                  <a:lnTo>
                    <a:pt x="2506641" y="2224676"/>
                  </a:lnTo>
                  <a:lnTo>
                    <a:pt x="2509653" y="2234476"/>
                  </a:lnTo>
                  <a:lnTo>
                    <a:pt x="2512788" y="2244276"/>
                  </a:lnTo>
                  <a:lnTo>
                    <a:pt x="2516089" y="2254077"/>
                  </a:lnTo>
                  <a:lnTo>
                    <a:pt x="2519469" y="2263877"/>
                  </a:lnTo>
                  <a:lnTo>
                    <a:pt x="2523068" y="2273677"/>
                  </a:lnTo>
                  <a:lnTo>
                    <a:pt x="2526717" y="2283478"/>
                  </a:lnTo>
                  <a:lnTo>
                    <a:pt x="2530607" y="2293278"/>
                  </a:lnTo>
                  <a:lnTo>
                    <a:pt x="2534565" y="2303078"/>
                  </a:lnTo>
                  <a:lnTo>
                    <a:pt x="2538716" y="2312879"/>
                  </a:lnTo>
                  <a:lnTo>
                    <a:pt x="2542987" y="2322679"/>
                  </a:lnTo>
                  <a:lnTo>
                    <a:pt x="2547402" y="2332479"/>
                  </a:lnTo>
                  <a:lnTo>
                    <a:pt x="2551988" y="2342280"/>
                  </a:lnTo>
                  <a:lnTo>
                    <a:pt x="2556667" y="2352080"/>
                  </a:lnTo>
                  <a:lnTo>
                    <a:pt x="2561569" y="2361880"/>
                  </a:lnTo>
                  <a:lnTo>
                    <a:pt x="2566521" y="2371681"/>
                  </a:lnTo>
                  <a:lnTo>
                    <a:pt x="2571723" y="2381481"/>
                  </a:lnTo>
                  <a:lnTo>
                    <a:pt x="2576985" y="2391281"/>
                  </a:lnTo>
                  <a:lnTo>
                    <a:pt x="2582442" y="2401082"/>
                  </a:lnTo>
                  <a:lnTo>
                    <a:pt x="2588007" y="2410882"/>
                  </a:lnTo>
                  <a:lnTo>
                    <a:pt x="2593714" y="2420682"/>
                  </a:lnTo>
                  <a:lnTo>
                    <a:pt x="2599571" y="2430483"/>
                  </a:lnTo>
                  <a:lnTo>
                    <a:pt x="2605519" y="2440283"/>
                  </a:lnTo>
                  <a:lnTo>
                    <a:pt x="2611656" y="2450083"/>
                  </a:lnTo>
                  <a:lnTo>
                    <a:pt x="2617839" y="2459884"/>
                  </a:lnTo>
                  <a:lnTo>
                    <a:pt x="2624240" y="2469684"/>
                  </a:lnTo>
                  <a:lnTo>
                    <a:pt x="2630683" y="2479484"/>
                  </a:lnTo>
                  <a:lnTo>
                    <a:pt x="2637292" y="2489285"/>
                  </a:lnTo>
                  <a:lnTo>
                    <a:pt x="2643978" y="2499085"/>
                  </a:lnTo>
                  <a:lnTo>
                    <a:pt x="2650781" y="2508885"/>
                  </a:lnTo>
                  <a:lnTo>
                    <a:pt x="2657690" y="2518686"/>
                  </a:lnTo>
                  <a:lnTo>
                    <a:pt x="2664671" y="2528486"/>
                  </a:lnTo>
                  <a:lnTo>
                    <a:pt x="2671780" y="2538286"/>
                  </a:lnTo>
                  <a:lnTo>
                    <a:pt x="2678923" y="2548087"/>
                  </a:lnTo>
                  <a:lnTo>
                    <a:pt x="2686208" y="2557887"/>
                  </a:lnTo>
                  <a:lnTo>
                    <a:pt x="2693517" y="2567688"/>
                  </a:lnTo>
                  <a:lnTo>
                    <a:pt x="2700929" y="2577488"/>
                  </a:lnTo>
                  <a:lnTo>
                    <a:pt x="2708380" y="2587288"/>
                  </a:lnTo>
                  <a:lnTo>
                    <a:pt x="2715896" y="2597089"/>
                  </a:lnTo>
                  <a:lnTo>
                    <a:pt x="2723460" y="2606889"/>
                  </a:lnTo>
                  <a:lnTo>
                    <a:pt x="2731059" y="2616689"/>
                  </a:lnTo>
                  <a:lnTo>
                    <a:pt x="2738706" y="2626490"/>
                  </a:lnTo>
                  <a:lnTo>
                    <a:pt x="2746368" y="2636290"/>
                  </a:lnTo>
                  <a:lnTo>
                    <a:pt x="2754066" y="2646090"/>
                  </a:lnTo>
                  <a:lnTo>
                    <a:pt x="2761768" y="2655891"/>
                  </a:lnTo>
                  <a:lnTo>
                    <a:pt x="2769484" y="2665691"/>
                  </a:lnTo>
                  <a:lnTo>
                    <a:pt x="2777196" y="2675491"/>
                  </a:lnTo>
                  <a:lnTo>
                    <a:pt x="2784902" y="2685292"/>
                  </a:lnTo>
                  <a:lnTo>
                    <a:pt x="2792591" y="2695092"/>
                  </a:lnTo>
                  <a:lnTo>
                    <a:pt x="2800264" y="2704892"/>
                  </a:lnTo>
                  <a:lnTo>
                    <a:pt x="2807895" y="2714693"/>
                  </a:lnTo>
                  <a:lnTo>
                    <a:pt x="2815510" y="2724493"/>
                  </a:lnTo>
                  <a:lnTo>
                    <a:pt x="2823047" y="2734293"/>
                  </a:lnTo>
                  <a:lnTo>
                    <a:pt x="2830565" y="2744094"/>
                  </a:lnTo>
                  <a:lnTo>
                    <a:pt x="2837989" y="2753894"/>
                  </a:lnTo>
                  <a:lnTo>
                    <a:pt x="2845369" y="2763694"/>
                  </a:lnTo>
                  <a:lnTo>
                    <a:pt x="2852658" y="2773495"/>
                  </a:lnTo>
                  <a:lnTo>
                    <a:pt x="2859865" y="2783295"/>
                  </a:lnTo>
                  <a:lnTo>
                    <a:pt x="2866995" y="2793095"/>
                  </a:lnTo>
                  <a:lnTo>
                    <a:pt x="2873994" y="2802896"/>
                  </a:lnTo>
                  <a:lnTo>
                    <a:pt x="2880939" y="2812696"/>
                  </a:lnTo>
                  <a:lnTo>
                    <a:pt x="2887694" y="2822496"/>
                  </a:lnTo>
                  <a:lnTo>
                    <a:pt x="2894406" y="2832297"/>
                  </a:lnTo>
                  <a:lnTo>
                    <a:pt x="2900907" y="2842097"/>
                  </a:lnTo>
                  <a:lnTo>
                    <a:pt x="2907332" y="2851897"/>
                  </a:lnTo>
                  <a:lnTo>
                    <a:pt x="2913574" y="2861698"/>
                  </a:lnTo>
                  <a:lnTo>
                    <a:pt x="2919677" y="2871498"/>
                  </a:lnTo>
                  <a:lnTo>
                    <a:pt x="2925636" y="2881298"/>
                  </a:lnTo>
                  <a:lnTo>
                    <a:pt x="2931385" y="2891099"/>
                  </a:lnTo>
                  <a:lnTo>
                    <a:pt x="2937038" y="2900899"/>
                  </a:lnTo>
                  <a:lnTo>
                    <a:pt x="2942401" y="2910699"/>
                  </a:lnTo>
                  <a:lnTo>
                    <a:pt x="2947698" y="2920500"/>
                  </a:lnTo>
                  <a:lnTo>
                    <a:pt x="2952670" y="2930300"/>
                  </a:lnTo>
                  <a:lnTo>
                    <a:pt x="2957542" y="2940100"/>
                  </a:lnTo>
                  <a:lnTo>
                    <a:pt x="2962142" y="2949901"/>
                  </a:lnTo>
                  <a:lnTo>
                    <a:pt x="2966559" y="2959701"/>
                  </a:lnTo>
                  <a:lnTo>
                    <a:pt x="2970765" y="2969501"/>
                  </a:lnTo>
                  <a:lnTo>
                    <a:pt x="2974699" y="2979302"/>
                  </a:lnTo>
                  <a:lnTo>
                    <a:pt x="2978493" y="2989102"/>
                  </a:lnTo>
                  <a:lnTo>
                    <a:pt x="2981917" y="2998902"/>
                  </a:lnTo>
                  <a:lnTo>
                    <a:pt x="2985258" y="3008703"/>
                  </a:lnTo>
                  <a:lnTo>
                    <a:pt x="2988170" y="3018503"/>
                  </a:lnTo>
                  <a:lnTo>
                    <a:pt x="2990969" y="3028303"/>
                  </a:lnTo>
                  <a:lnTo>
                    <a:pt x="2993415" y="3038104"/>
                  </a:lnTo>
                  <a:lnTo>
                    <a:pt x="2995651" y="3047904"/>
                  </a:lnTo>
                  <a:lnTo>
                    <a:pt x="2997616" y="3057704"/>
                  </a:lnTo>
                  <a:lnTo>
                    <a:pt x="2999267" y="3067505"/>
                  </a:lnTo>
                  <a:lnTo>
                    <a:pt x="3000736" y="3077305"/>
                  </a:lnTo>
                  <a:lnTo>
                    <a:pt x="3001783" y="3087105"/>
                  </a:lnTo>
                  <a:lnTo>
                    <a:pt x="3002732" y="3096906"/>
                  </a:lnTo>
                  <a:lnTo>
                    <a:pt x="3003170" y="3106706"/>
                  </a:lnTo>
                  <a:lnTo>
                    <a:pt x="3003494" y="3116506"/>
                  </a:lnTo>
                  <a:lnTo>
                    <a:pt x="3003401" y="3126307"/>
                  </a:lnTo>
                  <a:lnTo>
                    <a:pt x="3003085" y="3136107"/>
                  </a:lnTo>
                  <a:lnTo>
                    <a:pt x="3002451" y="3145907"/>
                  </a:lnTo>
                  <a:lnTo>
                    <a:pt x="3001484" y="3155708"/>
                  </a:lnTo>
                  <a:lnTo>
                    <a:pt x="3000301" y="3165508"/>
                  </a:lnTo>
                  <a:lnTo>
                    <a:pt x="2998673" y="3175308"/>
                  </a:lnTo>
                  <a:lnTo>
                    <a:pt x="2996934" y="3185109"/>
                  </a:lnTo>
                  <a:lnTo>
                    <a:pt x="2994637" y="3194909"/>
                  </a:lnTo>
                  <a:lnTo>
                    <a:pt x="2992230" y="3204709"/>
                  </a:lnTo>
                  <a:lnTo>
                    <a:pt x="2989366" y="3214510"/>
                  </a:lnTo>
                  <a:lnTo>
                    <a:pt x="2986283" y="3224310"/>
                  </a:lnTo>
                  <a:lnTo>
                    <a:pt x="2982851" y="3234110"/>
                  </a:lnTo>
                  <a:lnTo>
                    <a:pt x="2979091" y="3243911"/>
                  </a:lnTo>
                  <a:lnTo>
                    <a:pt x="2975091" y="3253711"/>
                  </a:lnTo>
                  <a:lnTo>
                    <a:pt x="2970653" y="3263511"/>
                  </a:lnTo>
                  <a:lnTo>
                    <a:pt x="2966086" y="3273312"/>
                  </a:lnTo>
                  <a:lnTo>
                    <a:pt x="2960972" y="3283112"/>
                  </a:lnTo>
                  <a:lnTo>
                    <a:pt x="2955749" y="3292912"/>
                  </a:lnTo>
                  <a:lnTo>
                    <a:pt x="2950055" y="3302713"/>
                  </a:lnTo>
                  <a:lnTo>
                    <a:pt x="2944162" y="3312513"/>
                  </a:lnTo>
                  <a:lnTo>
                    <a:pt x="2937911" y="3322313"/>
                  </a:lnTo>
                  <a:lnTo>
                    <a:pt x="2931357" y="3332114"/>
                  </a:lnTo>
                  <a:lnTo>
                    <a:pt x="2924556" y="3341914"/>
                  </a:lnTo>
                  <a:lnTo>
                    <a:pt x="2917350" y="3351714"/>
                  </a:lnTo>
                  <a:lnTo>
                    <a:pt x="2910007" y="3361515"/>
                  </a:lnTo>
                  <a:lnTo>
                    <a:pt x="2902162" y="3371315"/>
                  </a:lnTo>
                  <a:lnTo>
                    <a:pt x="2894214" y="3381115"/>
                  </a:lnTo>
                  <a:lnTo>
                    <a:pt x="2885816" y="3390916"/>
                  </a:lnTo>
                  <a:lnTo>
                    <a:pt x="2877249" y="3400716"/>
                  </a:lnTo>
                  <a:lnTo>
                    <a:pt x="2868341" y="3410516"/>
                  </a:lnTo>
                  <a:lnTo>
                    <a:pt x="2859171" y="3420317"/>
                  </a:lnTo>
                  <a:lnTo>
                    <a:pt x="2849767" y="3430117"/>
                  </a:lnTo>
                  <a:lnTo>
                    <a:pt x="2840015" y="3439917"/>
                  </a:lnTo>
                  <a:lnTo>
                    <a:pt x="2830128" y="3449718"/>
                  </a:lnTo>
                  <a:lnTo>
                    <a:pt x="2819816" y="3459518"/>
                  </a:lnTo>
                  <a:lnTo>
                    <a:pt x="2809415" y="3469318"/>
                  </a:lnTo>
                  <a:lnTo>
                    <a:pt x="2798615" y="3479119"/>
                  </a:lnTo>
                  <a:lnTo>
                    <a:pt x="2787685" y="3488919"/>
                  </a:lnTo>
                  <a:lnTo>
                    <a:pt x="2776455" y="3498719"/>
                  </a:lnTo>
                  <a:lnTo>
                    <a:pt x="2765021" y="3508520"/>
                  </a:lnTo>
                  <a:lnTo>
                    <a:pt x="2753381" y="3518320"/>
                  </a:lnTo>
                  <a:lnTo>
                    <a:pt x="2741472" y="3528120"/>
                  </a:lnTo>
                  <a:lnTo>
                    <a:pt x="2729443" y="3537921"/>
                  </a:lnTo>
                  <a:lnTo>
                    <a:pt x="2717087" y="3547721"/>
                  </a:lnTo>
                  <a:lnTo>
                    <a:pt x="2704662" y="3557521"/>
                  </a:lnTo>
                  <a:lnTo>
                    <a:pt x="2691921" y="3567322"/>
                  </a:lnTo>
                  <a:lnTo>
                    <a:pt x="2679090" y="3577122"/>
                  </a:lnTo>
                  <a:lnTo>
                    <a:pt x="2666027" y="3586922"/>
                  </a:lnTo>
                  <a:lnTo>
                    <a:pt x="2652823" y="3596723"/>
                  </a:lnTo>
                  <a:lnTo>
                    <a:pt x="2639462" y="3606523"/>
                  </a:lnTo>
                  <a:lnTo>
                    <a:pt x="2625920" y="3616323"/>
                  </a:lnTo>
                  <a:lnTo>
                    <a:pt x="2612287" y="3626124"/>
                  </a:lnTo>
                  <a:lnTo>
                    <a:pt x="2598440" y="3635924"/>
                  </a:lnTo>
                  <a:lnTo>
                    <a:pt x="2584547" y="3645724"/>
                  </a:lnTo>
                  <a:lnTo>
                    <a:pt x="2570445" y="3655525"/>
                  </a:lnTo>
                  <a:lnTo>
                    <a:pt x="2556294" y="3665325"/>
                  </a:lnTo>
                  <a:lnTo>
                    <a:pt x="2541997" y="3675125"/>
                  </a:lnTo>
                  <a:lnTo>
                    <a:pt x="2527624" y="3684926"/>
                  </a:lnTo>
                  <a:lnTo>
                    <a:pt x="2513158" y="3694726"/>
                  </a:lnTo>
                  <a:lnTo>
                    <a:pt x="2498601" y="3704526"/>
                  </a:lnTo>
                  <a:lnTo>
                    <a:pt x="2483993" y="3714327"/>
                  </a:lnTo>
                  <a:lnTo>
                    <a:pt x="2469289" y="3724127"/>
                  </a:lnTo>
                  <a:lnTo>
                    <a:pt x="2454563" y="3733927"/>
                  </a:lnTo>
                  <a:lnTo>
                    <a:pt x="2439751" y="3743728"/>
                  </a:lnTo>
                  <a:lnTo>
                    <a:pt x="2424925" y="3753528"/>
                  </a:lnTo>
                  <a:lnTo>
                    <a:pt x="2410051" y="3763328"/>
                  </a:lnTo>
                  <a:lnTo>
                    <a:pt x="2395163" y="3773129"/>
                  </a:lnTo>
                  <a:lnTo>
                    <a:pt x="2380253" y="3782929"/>
                  </a:lnTo>
                  <a:lnTo>
                    <a:pt x="2365338" y="3792729"/>
                  </a:lnTo>
                  <a:lnTo>
                    <a:pt x="2350420" y="3802530"/>
                  </a:lnTo>
                  <a:lnTo>
                    <a:pt x="2335514" y="3812330"/>
                  </a:lnTo>
                  <a:lnTo>
                    <a:pt x="2320612" y="3822131"/>
                  </a:lnTo>
                  <a:lnTo>
                    <a:pt x="2305752" y="3831931"/>
                  </a:lnTo>
                  <a:lnTo>
                    <a:pt x="2290904" y="3841731"/>
                  </a:lnTo>
                  <a:lnTo>
                    <a:pt x="2276109" y="3851532"/>
                  </a:lnTo>
                  <a:lnTo>
                    <a:pt x="2261350" y="3861332"/>
                  </a:lnTo>
                  <a:lnTo>
                    <a:pt x="2246646" y="3871132"/>
                  </a:lnTo>
                  <a:lnTo>
                    <a:pt x="2232008" y="3880933"/>
                  </a:lnTo>
                  <a:lnTo>
                    <a:pt x="2217417" y="3890733"/>
                  </a:lnTo>
                  <a:lnTo>
                    <a:pt x="2202932" y="3900533"/>
                  </a:lnTo>
                  <a:lnTo>
                    <a:pt x="2188476" y="3910334"/>
                  </a:lnTo>
                  <a:lnTo>
                    <a:pt x="2174174" y="3920134"/>
                  </a:lnTo>
                  <a:lnTo>
                    <a:pt x="2159906" y="3929934"/>
                  </a:lnTo>
                  <a:lnTo>
                    <a:pt x="2145785" y="3939735"/>
                  </a:lnTo>
                  <a:lnTo>
                    <a:pt x="2131737" y="3949535"/>
                  </a:lnTo>
                  <a:lnTo>
                    <a:pt x="2117813" y="3959335"/>
                  </a:lnTo>
                  <a:lnTo>
                    <a:pt x="2104010" y="3969136"/>
                  </a:lnTo>
                  <a:lnTo>
                    <a:pt x="2090303" y="3978936"/>
                  </a:lnTo>
                  <a:lnTo>
                    <a:pt x="2076770" y="3988736"/>
                  </a:lnTo>
                  <a:lnTo>
                    <a:pt x="2063295" y="3998537"/>
                  </a:lnTo>
                  <a:lnTo>
                    <a:pt x="2050056" y="4008337"/>
                  </a:lnTo>
                  <a:lnTo>
                    <a:pt x="2036868" y="4018137"/>
                  </a:lnTo>
                  <a:lnTo>
                    <a:pt x="2023906" y="4027938"/>
                  </a:lnTo>
                  <a:lnTo>
                    <a:pt x="2011037" y="4037738"/>
                  </a:lnTo>
                  <a:lnTo>
                    <a:pt x="1998353" y="4047538"/>
                  </a:lnTo>
                  <a:lnTo>
                    <a:pt x="1985823" y="4057339"/>
                  </a:lnTo>
                  <a:lnTo>
                    <a:pt x="1973428" y="4067139"/>
                  </a:lnTo>
                  <a:lnTo>
                    <a:pt x="1961253" y="4076939"/>
                  </a:lnTo>
                  <a:lnTo>
                    <a:pt x="1949160" y="4086740"/>
                  </a:lnTo>
                  <a:lnTo>
                    <a:pt x="1937354" y="4096540"/>
                  </a:lnTo>
                  <a:lnTo>
                    <a:pt x="1925609" y="4106340"/>
                  </a:lnTo>
                  <a:lnTo>
                    <a:pt x="1914148" y="4116141"/>
                  </a:lnTo>
                  <a:lnTo>
                    <a:pt x="1902788" y="4125941"/>
                  </a:lnTo>
                  <a:lnTo>
                    <a:pt x="1891654" y="4135741"/>
                  </a:lnTo>
                  <a:lnTo>
                    <a:pt x="1880689" y="4145542"/>
                  </a:lnTo>
                  <a:lnTo>
                    <a:pt x="1869888" y="4155342"/>
                  </a:lnTo>
                  <a:lnTo>
                    <a:pt x="1859325" y="4165142"/>
                  </a:lnTo>
                  <a:lnTo>
                    <a:pt x="1848864" y="4174943"/>
                  </a:lnTo>
                  <a:lnTo>
                    <a:pt x="1838710" y="4184743"/>
                  </a:lnTo>
                  <a:lnTo>
                    <a:pt x="1828622" y="4194543"/>
                  </a:lnTo>
                  <a:lnTo>
                    <a:pt x="1818849" y="4204344"/>
                  </a:lnTo>
                  <a:lnTo>
                    <a:pt x="1809175" y="4214144"/>
                  </a:lnTo>
                  <a:lnTo>
                    <a:pt x="1799749" y="4223944"/>
                  </a:lnTo>
                  <a:lnTo>
                    <a:pt x="1790490" y="4233745"/>
                  </a:lnTo>
                  <a:lnTo>
                    <a:pt x="1781411" y="4243545"/>
                  </a:lnTo>
                  <a:lnTo>
                    <a:pt x="1772567" y="4253345"/>
                  </a:lnTo>
                  <a:lnTo>
                    <a:pt x="1763836" y="4263146"/>
                  </a:lnTo>
                  <a:lnTo>
                    <a:pt x="1755405" y="4272946"/>
                  </a:lnTo>
                  <a:lnTo>
                    <a:pt x="1747042" y="4282746"/>
                  </a:lnTo>
                  <a:lnTo>
                    <a:pt x="1739000" y="4292547"/>
                  </a:lnTo>
                  <a:lnTo>
                    <a:pt x="1731046" y="4302347"/>
                  </a:lnTo>
                  <a:lnTo>
                    <a:pt x="1723344" y="4312147"/>
                  </a:lnTo>
                  <a:lnTo>
                    <a:pt x="1715794" y="4321948"/>
                  </a:lnTo>
                  <a:lnTo>
                    <a:pt x="1708428" y="4331748"/>
                  </a:lnTo>
                  <a:lnTo>
                    <a:pt x="1701277" y="4341548"/>
                  </a:lnTo>
                  <a:lnTo>
                    <a:pt x="1694242" y="4351349"/>
                  </a:lnTo>
                  <a:lnTo>
                    <a:pt x="1687481" y="4361149"/>
                  </a:lnTo>
                  <a:lnTo>
                    <a:pt x="1680784" y="4370949"/>
                  </a:lnTo>
                  <a:lnTo>
                    <a:pt x="1674394" y="4380750"/>
                  </a:lnTo>
                  <a:lnTo>
                    <a:pt x="1668076" y="4390550"/>
                  </a:lnTo>
                  <a:lnTo>
                    <a:pt x="1661998" y="4400350"/>
                  </a:lnTo>
                  <a:lnTo>
                    <a:pt x="1656051" y="4410151"/>
                  </a:lnTo>
                  <a:lnTo>
                    <a:pt x="1650279" y="4419951"/>
                  </a:lnTo>
                  <a:lnTo>
                    <a:pt x="1644691" y="4429751"/>
                  </a:lnTo>
                  <a:lnTo>
                    <a:pt x="1639216" y="4439552"/>
                  </a:lnTo>
                  <a:lnTo>
                    <a:pt x="1633977" y="4449352"/>
                  </a:lnTo>
                  <a:lnTo>
                    <a:pt x="1628794" y="4459152"/>
                  </a:lnTo>
                  <a:lnTo>
                    <a:pt x="1623889" y="4468953"/>
                  </a:lnTo>
                  <a:lnTo>
                    <a:pt x="1619040" y="4478753"/>
                  </a:lnTo>
                  <a:lnTo>
                    <a:pt x="1614407" y="4488553"/>
                  </a:lnTo>
                  <a:lnTo>
                    <a:pt x="1609878" y="4498354"/>
                  </a:lnTo>
                  <a:lnTo>
                    <a:pt x="1605508" y="4508154"/>
                  </a:lnTo>
                  <a:lnTo>
                    <a:pt x="1601288" y="4517954"/>
                  </a:lnTo>
                  <a:lnTo>
                    <a:pt x="1597171" y="4527755"/>
                  </a:lnTo>
                  <a:lnTo>
                    <a:pt x="1593246" y="4537555"/>
                  </a:lnTo>
                  <a:lnTo>
                    <a:pt x="1589373" y="4547355"/>
                  </a:lnTo>
                  <a:lnTo>
                    <a:pt x="1585730" y="4557156"/>
                  </a:lnTo>
                  <a:lnTo>
                    <a:pt x="1582131" y="4566956"/>
                  </a:lnTo>
                  <a:lnTo>
                    <a:pt x="1578717" y="4576756"/>
                  </a:lnTo>
                  <a:lnTo>
                    <a:pt x="1575384" y="4586557"/>
                  </a:lnTo>
                  <a:lnTo>
                    <a:pt x="1572185" y="4596357"/>
                  </a:lnTo>
                  <a:lnTo>
                    <a:pt x="1569103" y="4606157"/>
                  </a:lnTo>
                  <a:lnTo>
                    <a:pt x="1566110" y="4615958"/>
                  </a:lnTo>
                  <a:lnTo>
                    <a:pt x="1563267" y="4625758"/>
                  </a:lnTo>
                  <a:lnTo>
                    <a:pt x="1560470" y="4635558"/>
                  </a:lnTo>
                  <a:lnTo>
                    <a:pt x="1557853" y="4645359"/>
                  </a:lnTo>
                  <a:lnTo>
                    <a:pt x="1555270" y="4655159"/>
                  </a:lnTo>
                  <a:lnTo>
                    <a:pt x="1552838" y="4664959"/>
                  </a:lnTo>
                  <a:lnTo>
                    <a:pt x="1550464" y="4674760"/>
                  </a:lnTo>
                  <a:lnTo>
                    <a:pt x="1548201" y="4684560"/>
                  </a:lnTo>
                  <a:lnTo>
                    <a:pt x="1546024" y="4694360"/>
                  </a:lnTo>
                  <a:lnTo>
                    <a:pt x="1543921" y="4704161"/>
                  </a:lnTo>
                  <a:lnTo>
                    <a:pt x="1541928" y="4713961"/>
                  </a:lnTo>
                  <a:lnTo>
                    <a:pt x="1539976" y="4723761"/>
                  </a:lnTo>
                  <a:lnTo>
                    <a:pt x="1538156" y="4733562"/>
                  </a:lnTo>
                  <a:lnTo>
                    <a:pt x="1536363" y="4743362"/>
                  </a:lnTo>
                  <a:lnTo>
                    <a:pt x="1534688" y="4753162"/>
                  </a:lnTo>
                  <a:lnTo>
                    <a:pt x="1533053" y="4762963"/>
                  </a:lnTo>
                  <a:lnTo>
                    <a:pt x="1531504" y="4772763"/>
                  </a:lnTo>
                  <a:lnTo>
                    <a:pt x="1530016" y="4782563"/>
                  </a:lnTo>
                  <a:lnTo>
                    <a:pt x="1528586" y="4792364"/>
                  </a:lnTo>
                  <a:lnTo>
                    <a:pt x="1527236" y="4802164"/>
                  </a:lnTo>
                  <a:lnTo>
                    <a:pt x="1525917" y="4811964"/>
                  </a:lnTo>
                  <a:lnTo>
                    <a:pt x="1524693" y="4821765"/>
                  </a:lnTo>
                  <a:lnTo>
                    <a:pt x="1523489" y="4831565"/>
                  </a:lnTo>
                  <a:lnTo>
                    <a:pt x="1522372" y="4841365"/>
                  </a:lnTo>
                  <a:lnTo>
                    <a:pt x="1521283" y="4851166"/>
                  </a:lnTo>
                  <a:lnTo>
                    <a:pt x="1520258" y="4860966"/>
                  </a:lnTo>
                  <a:lnTo>
                    <a:pt x="1519274" y="4870766"/>
                  </a:lnTo>
                  <a:lnTo>
                    <a:pt x="1518333" y="4880567"/>
                  </a:lnTo>
                  <a:lnTo>
                    <a:pt x="1517447" y="4890367"/>
                  </a:lnTo>
                  <a:lnTo>
                    <a:pt x="1516586" y="4900167"/>
                  </a:lnTo>
                  <a:lnTo>
                    <a:pt x="1515789" y="4909968"/>
                  </a:lnTo>
                  <a:lnTo>
                    <a:pt x="1515006" y="4919768"/>
                  </a:lnTo>
                  <a:lnTo>
                    <a:pt x="1514286" y="4929568"/>
                  </a:lnTo>
                  <a:lnTo>
                    <a:pt x="1513584" y="4939369"/>
                  </a:lnTo>
                  <a:lnTo>
                    <a:pt x="1512927" y="4949169"/>
                  </a:lnTo>
                  <a:lnTo>
                    <a:pt x="1512297" y="4958969"/>
                  </a:lnTo>
                  <a:lnTo>
                    <a:pt x="1511699" y="4968770"/>
                  </a:lnTo>
                  <a:lnTo>
                    <a:pt x="1511136" y="4978570"/>
                  </a:lnTo>
                  <a:lnTo>
                    <a:pt x="1510592" y="4988370"/>
                  </a:lnTo>
                  <a:lnTo>
                    <a:pt x="1510090" y="4998171"/>
                  </a:lnTo>
                  <a:lnTo>
                    <a:pt x="150959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711372"/>
              <a:ext cx="0" cy="602969"/>
            </a:xfrm>
            <a:custGeom>
              <a:avLst/>
              <a:pathLst>
                <a:path w="0" h="602969">
                  <a:moveTo>
                    <a:pt x="0" y="6029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485651"/>
              <a:ext cx="0" cy="208868"/>
            </a:xfrm>
            <a:custGeom>
              <a:avLst/>
              <a:pathLst>
                <a:path w="0" h="208868">
                  <a:moveTo>
                    <a:pt x="0" y="0"/>
                  </a:moveTo>
                  <a:lnTo>
                    <a:pt x="0" y="208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3314341"/>
              <a:ext cx="333721" cy="1171310"/>
            </a:xfrm>
            <a:custGeom>
              <a:avLst/>
              <a:pathLst>
                <a:path w="333721" h="1171310">
                  <a:moveTo>
                    <a:pt x="0" y="0"/>
                  </a:moveTo>
                  <a:lnTo>
                    <a:pt x="0" y="1171310"/>
                  </a:lnTo>
                  <a:lnTo>
                    <a:pt x="333721" y="1171310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4042631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285243" y="3023517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164514" y="3872983"/>
              <a:ext cx="112838" cy="112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382936" y="2655256"/>
              <a:ext cx="112231" cy="112231"/>
            </a:xfrm>
            <a:custGeom>
              <a:avLst/>
              <a:pathLst>
                <a:path w="112231" h="112231">
                  <a:moveTo>
                    <a:pt x="0" y="56115"/>
                  </a:moveTo>
                  <a:lnTo>
                    <a:pt x="56115" y="0"/>
                  </a:lnTo>
                  <a:lnTo>
                    <a:pt x="112231" y="56115"/>
                  </a:lnTo>
                  <a:lnTo>
                    <a:pt x="56115" y="1122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509057" y="4539417"/>
              <a:ext cx="112329" cy="112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40735" y="4638124"/>
              <a:ext cx="112790" cy="112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520618" y="4099655"/>
              <a:ext cx="112408" cy="112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210932" y="2511770"/>
              <a:ext cx="1613459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chr11:112094911</a:t>
              </a:r>
            </a:p>
          </p:txBody>
        </p:sp>
        <p:sp>
          <p:nvSpPr>
            <p:cNvPr id="16" name="pl16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2448133" y="634092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448133" y="579127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448133" y="524161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503125" y="469196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03125" y="41423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503125" y="35926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503125" y="304300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03125" y="24933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880411" y="64006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880411" y="58509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880411" y="53013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80411" y="47516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80411" y="420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80411" y="36523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31027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25530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06490" y="233932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7179089" y="26910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79089" y="288590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79089" y="308075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389908" y="262393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389908" y="281878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389908" y="301363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106490" y="339862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6" name="pt46"/>
            <p:cNvSpPr/>
            <p:nvPr/>
          </p:nvSpPr>
          <p:spPr>
            <a:xfrm>
              <a:off x="7199791" y="37282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47730" y="3871017"/>
              <a:ext cx="113122" cy="1131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26165" y="4044678"/>
              <a:ext cx="156251" cy="1562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390660" y="36730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390660" y="38720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90660" y="406524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06490" y="439426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7179089" y="4725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179089" y="492035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7389908" y="468793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389908" y="488278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924695" y="619487"/>
              <a:ext cx="7418784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SDHD,Lung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2024-01-21T17:20:01Z</dcterms:modified>
</cp:coreProperties>
</file>