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99982" y="1198960"/>
              <a:ext cx="351174" cy="5007971"/>
            </a:xfrm>
            <a:custGeom>
              <a:avLst/>
              <a:pathLst>
                <a:path w="351174" h="5007971">
                  <a:moveTo>
                    <a:pt x="174297" y="5007971"/>
                  </a:moveTo>
                  <a:lnTo>
                    <a:pt x="174207" y="4998171"/>
                  </a:lnTo>
                  <a:lnTo>
                    <a:pt x="174114" y="4988370"/>
                  </a:lnTo>
                  <a:lnTo>
                    <a:pt x="174012" y="4978570"/>
                  </a:lnTo>
                  <a:lnTo>
                    <a:pt x="173906" y="4968770"/>
                  </a:lnTo>
                  <a:lnTo>
                    <a:pt x="173792" y="4958969"/>
                  </a:lnTo>
                  <a:lnTo>
                    <a:pt x="173672" y="4949169"/>
                  </a:lnTo>
                  <a:lnTo>
                    <a:pt x="173547" y="4939369"/>
                  </a:lnTo>
                  <a:lnTo>
                    <a:pt x="173410" y="4929568"/>
                  </a:lnTo>
                  <a:lnTo>
                    <a:pt x="173270" y="4919768"/>
                  </a:lnTo>
                  <a:lnTo>
                    <a:pt x="173118" y="4909968"/>
                  </a:lnTo>
                  <a:lnTo>
                    <a:pt x="172960" y="4900167"/>
                  </a:lnTo>
                  <a:lnTo>
                    <a:pt x="172793" y="4890367"/>
                  </a:lnTo>
                  <a:lnTo>
                    <a:pt x="172615" y="4880567"/>
                  </a:lnTo>
                  <a:lnTo>
                    <a:pt x="172432" y="4870766"/>
                  </a:lnTo>
                  <a:lnTo>
                    <a:pt x="172232" y="4860966"/>
                  </a:lnTo>
                  <a:lnTo>
                    <a:pt x="172026" y="4851166"/>
                  </a:lnTo>
                  <a:lnTo>
                    <a:pt x="171807" y="4841365"/>
                  </a:lnTo>
                  <a:lnTo>
                    <a:pt x="171577" y="4831565"/>
                  </a:lnTo>
                  <a:lnTo>
                    <a:pt x="171337" y="4821765"/>
                  </a:lnTo>
                  <a:lnTo>
                    <a:pt x="171080" y="4811964"/>
                  </a:lnTo>
                  <a:lnTo>
                    <a:pt x="170816" y="4802164"/>
                  </a:lnTo>
                  <a:lnTo>
                    <a:pt x="170533" y="4792364"/>
                  </a:lnTo>
                  <a:lnTo>
                    <a:pt x="170239" y="4782563"/>
                  </a:lnTo>
                  <a:lnTo>
                    <a:pt x="169930" y="4772763"/>
                  </a:lnTo>
                  <a:lnTo>
                    <a:pt x="169604" y="4762963"/>
                  </a:lnTo>
                  <a:lnTo>
                    <a:pt x="169269" y="4753162"/>
                  </a:lnTo>
                  <a:lnTo>
                    <a:pt x="168908" y="4743362"/>
                  </a:lnTo>
                  <a:lnTo>
                    <a:pt x="168538" y="4733562"/>
                  </a:lnTo>
                  <a:lnTo>
                    <a:pt x="168146" y="4723761"/>
                  </a:lnTo>
                  <a:lnTo>
                    <a:pt x="167737" y="4713961"/>
                  </a:lnTo>
                  <a:lnTo>
                    <a:pt x="167314" y="4704161"/>
                  </a:lnTo>
                  <a:lnTo>
                    <a:pt x="166864" y="4694360"/>
                  </a:lnTo>
                  <a:lnTo>
                    <a:pt x="166404" y="4684560"/>
                  </a:lnTo>
                  <a:lnTo>
                    <a:pt x="165913" y="4674760"/>
                  </a:lnTo>
                  <a:lnTo>
                    <a:pt x="165408" y="4664959"/>
                  </a:lnTo>
                  <a:lnTo>
                    <a:pt x="164880" y="4655159"/>
                  </a:lnTo>
                  <a:lnTo>
                    <a:pt x="164327" y="4645359"/>
                  </a:lnTo>
                  <a:lnTo>
                    <a:pt x="163761" y="4635558"/>
                  </a:lnTo>
                  <a:lnTo>
                    <a:pt x="163157" y="4625758"/>
                  </a:lnTo>
                  <a:lnTo>
                    <a:pt x="162542" y="4615958"/>
                  </a:lnTo>
                  <a:lnTo>
                    <a:pt x="161893" y="4606157"/>
                  </a:lnTo>
                  <a:lnTo>
                    <a:pt x="161223" y="4596357"/>
                  </a:lnTo>
                  <a:lnTo>
                    <a:pt x="160531" y="4586557"/>
                  </a:lnTo>
                  <a:lnTo>
                    <a:pt x="159803" y="4576756"/>
                  </a:lnTo>
                  <a:lnTo>
                    <a:pt x="159062" y="4566956"/>
                  </a:lnTo>
                  <a:lnTo>
                    <a:pt x="158277" y="4557156"/>
                  </a:lnTo>
                  <a:lnTo>
                    <a:pt x="157476" y="4547355"/>
                  </a:lnTo>
                  <a:lnTo>
                    <a:pt x="156642" y="4537555"/>
                  </a:lnTo>
                  <a:lnTo>
                    <a:pt x="155777" y="4527755"/>
                  </a:lnTo>
                  <a:lnTo>
                    <a:pt x="154893" y="4517954"/>
                  </a:lnTo>
                  <a:lnTo>
                    <a:pt x="153962" y="4508154"/>
                  </a:lnTo>
                  <a:lnTo>
                    <a:pt x="153016" y="4498354"/>
                  </a:lnTo>
                  <a:lnTo>
                    <a:pt x="152028" y="4488553"/>
                  </a:lnTo>
                  <a:lnTo>
                    <a:pt x="151013" y="4478753"/>
                  </a:lnTo>
                  <a:lnTo>
                    <a:pt x="149970" y="4468953"/>
                  </a:lnTo>
                  <a:lnTo>
                    <a:pt x="148885" y="4459152"/>
                  </a:lnTo>
                  <a:lnTo>
                    <a:pt x="147785" y="4449352"/>
                  </a:lnTo>
                  <a:lnTo>
                    <a:pt x="146630" y="4439552"/>
                  </a:lnTo>
                  <a:lnTo>
                    <a:pt x="145457" y="4429751"/>
                  </a:lnTo>
                  <a:lnTo>
                    <a:pt x="144245" y="4419951"/>
                  </a:lnTo>
                  <a:lnTo>
                    <a:pt x="142998" y="4410151"/>
                  </a:lnTo>
                  <a:lnTo>
                    <a:pt x="141729" y="4400350"/>
                  </a:lnTo>
                  <a:lnTo>
                    <a:pt x="140408" y="4390550"/>
                  </a:lnTo>
                  <a:lnTo>
                    <a:pt x="139071" y="4380750"/>
                  </a:lnTo>
                  <a:lnTo>
                    <a:pt x="137685" y="4370949"/>
                  </a:lnTo>
                  <a:lnTo>
                    <a:pt x="136274" y="4361149"/>
                  </a:lnTo>
                  <a:lnTo>
                    <a:pt x="134830" y="4351349"/>
                  </a:lnTo>
                  <a:lnTo>
                    <a:pt x="133344" y="4341548"/>
                  </a:lnTo>
                  <a:lnTo>
                    <a:pt x="131842" y="4331748"/>
                  </a:lnTo>
                  <a:lnTo>
                    <a:pt x="130283" y="4321948"/>
                  </a:lnTo>
                  <a:lnTo>
                    <a:pt x="128708" y="4312147"/>
                  </a:lnTo>
                  <a:lnTo>
                    <a:pt x="127092" y="4302347"/>
                  </a:lnTo>
                  <a:lnTo>
                    <a:pt x="125446" y="4292547"/>
                  </a:lnTo>
                  <a:lnTo>
                    <a:pt x="123775" y="4282746"/>
                  </a:lnTo>
                  <a:lnTo>
                    <a:pt x="122059" y="4272946"/>
                  </a:lnTo>
                  <a:lnTo>
                    <a:pt x="120327" y="4263146"/>
                  </a:lnTo>
                  <a:lnTo>
                    <a:pt x="118551" y="4253345"/>
                  </a:lnTo>
                  <a:lnTo>
                    <a:pt x="116753" y="4243545"/>
                  </a:lnTo>
                  <a:lnTo>
                    <a:pt x="114927" y="4233745"/>
                  </a:lnTo>
                  <a:lnTo>
                    <a:pt x="113067" y="4223944"/>
                  </a:lnTo>
                  <a:lnTo>
                    <a:pt x="111192" y="4214144"/>
                  </a:lnTo>
                  <a:lnTo>
                    <a:pt x="109273" y="4204344"/>
                  </a:lnTo>
                  <a:lnTo>
                    <a:pt x="107343" y="4194543"/>
                  </a:lnTo>
                  <a:lnTo>
                    <a:pt x="105381" y="4184743"/>
                  </a:lnTo>
                  <a:lnTo>
                    <a:pt x="103397" y="4174943"/>
                  </a:lnTo>
                  <a:lnTo>
                    <a:pt x="101396" y="4165142"/>
                  </a:lnTo>
                  <a:lnTo>
                    <a:pt x="99366" y="4155342"/>
                  </a:lnTo>
                  <a:lnTo>
                    <a:pt x="97326" y="4145542"/>
                  </a:lnTo>
                  <a:lnTo>
                    <a:pt x="95257" y="4135741"/>
                  </a:lnTo>
                  <a:lnTo>
                    <a:pt x="93178" y="4125941"/>
                  </a:lnTo>
                  <a:lnTo>
                    <a:pt x="91082" y="4116141"/>
                  </a:lnTo>
                  <a:lnTo>
                    <a:pt x="88970" y="4106340"/>
                  </a:lnTo>
                  <a:lnTo>
                    <a:pt x="86850" y="4096540"/>
                  </a:lnTo>
                  <a:lnTo>
                    <a:pt x="84713" y="4086740"/>
                  </a:lnTo>
                  <a:lnTo>
                    <a:pt x="82571" y="4076939"/>
                  </a:lnTo>
                  <a:lnTo>
                    <a:pt x="80418" y="4067139"/>
                  </a:lnTo>
                  <a:lnTo>
                    <a:pt x="78261" y="4057339"/>
                  </a:lnTo>
                  <a:lnTo>
                    <a:pt x="76100" y="4047538"/>
                  </a:lnTo>
                  <a:lnTo>
                    <a:pt x="73935" y="4037738"/>
                  </a:lnTo>
                  <a:lnTo>
                    <a:pt x="71770" y="4027938"/>
                  </a:lnTo>
                  <a:lnTo>
                    <a:pt x="69607" y="4018137"/>
                  </a:lnTo>
                  <a:lnTo>
                    <a:pt x="67446" y="4008337"/>
                  </a:lnTo>
                  <a:lnTo>
                    <a:pt x="65289" y="3998537"/>
                  </a:lnTo>
                  <a:lnTo>
                    <a:pt x="63141" y="3988736"/>
                  </a:lnTo>
                  <a:lnTo>
                    <a:pt x="60997" y="3978936"/>
                  </a:lnTo>
                  <a:lnTo>
                    <a:pt x="58871" y="3969136"/>
                  </a:lnTo>
                  <a:lnTo>
                    <a:pt x="56750" y="3959335"/>
                  </a:lnTo>
                  <a:lnTo>
                    <a:pt x="54649" y="3949535"/>
                  </a:lnTo>
                  <a:lnTo>
                    <a:pt x="52562" y="3939735"/>
                  </a:lnTo>
                  <a:lnTo>
                    <a:pt x="50491" y="3929934"/>
                  </a:lnTo>
                  <a:lnTo>
                    <a:pt x="48447" y="3920134"/>
                  </a:lnTo>
                  <a:lnTo>
                    <a:pt x="46413" y="3910334"/>
                  </a:lnTo>
                  <a:lnTo>
                    <a:pt x="44419" y="3900533"/>
                  </a:lnTo>
                  <a:lnTo>
                    <a:pt x="42440" y="3890733"/>
                  </a:lnTo>
                  <a:lnTo>
                    <a:pt x="40492" y="3880933"/>
                  </a:lnTo>
                  <a:lnTo>
                    <a:pt x="38576" y="3871132"/>
                  </a:lnTo>
                  <a:lnTo>
                    <a:pt x="36682" y="3861332"/>
                  </a:lnTo>
                  <a:lnTo>
                    <a:pt x="34837" y="3851532"/>
                  </a:lnTo>
                  <a:lnTo>
                    <a:pt x="33009" y="3841731"/>
                  </a:lnTo>
                  <a:lnTo>
                    <a:pt x="31235" y="3831931"/>
                  </a:lnTo>
                  <a:lnTo>
                    <a:pt x="29489" y="3822131"/>
                  </a:lnTo>
                  <a:lnTo>
                    <a:pt x="27782" y="3812330"/>
                  </a:lnTo>
                  <a:lnTo>
                    <a:pt x="26126" y="3802530"/>
                  </a:lnTo>
                  <a:lnTo>
                    <a:pt x="24491" y="3792729"/>
                  </a:lnTo>
                  <a:lnTo>
                    <a:pt x="22931" y="3782929"/>
                  </a:lnTo>
                  <a:lnTo>
                    <a:pt x="21395" y="3773129"/>
                  </a:lnTo>
                  <a:lnTo>
                    <a:pt x="19915" y="3763328"/>
                  </a:lnTo>
                  <a:lnTo>
                    <a:pt x="18483" y="3753528"/>
                  </a:lnTo>
                  <a:lnTo>
                    <a:pt x="17087" y="3743728"/>
                  </a:lnTo>
                  <a:lnTo>
                    <a:pt x="15765" y="3733927"/>
                  </a:lnTo>
                  <a:lnTo>
                    <a:pt x="14467" y="3724127"/>
                  </a:lnTo>
                  <a:lnTo>
                    <a:pt x="13247" y="3714327"/>
                  </a:lnTo>
                  <a:lnTo>
                    <a:pt x="12065" y="3704526"/>
                  </a:lnTo>
                  <a:lnTo>
                    <a:pt x="10937" y="3694726"/>
                  </a:lnTo>
                  <a:lnTo>
                    <a:pt x="9874" y="3684926"/>
                  </a:lnTo>
                  <a:lnTo>
                    <a:pt x="8840" y="3675125"/>
                  </a:lnTo>
                  <a:lnTo>
                    <a:pt x="7897" y="3665325"/>
                  </a:lnTo>
                  <a:lnTo>
                    <a:pt x="6982" y="3655525"/>
                  </a:lnTo>
                  <a:lnTo>
                    <a:pt x="6139" y="3645724"/>
                  </a:lnTo>
                  <a:lnTo>
                    <a:pt x="5347" y="3635924"/>
                  </a:lnTo>
                  <a:lnTo>
                    <a:pt x="4600" y="3626124"/>
                  </a:lnTo>
                  <a:lnTo>
                    <a:pt x="3932" y="3616323"/>
                  </a:lnTo>
                  <a:lnTo>
                    <a:pt x="3290" y="3606523"/>
                  </a:lnTo>
                  <a:lnTo>
                    <a:pt x="2736" y="3596723"/>
                  </a:lnTo>
                  <a:lnTo>
                    <a:pt x="2217" y="3586922"/>
                  </a:lnTo>
                  <a:lnTo>
                    <a:pt x="1758" y="3577122"/>
                  </a:lnTo>
                  <a:lnTo>
                    <a:pt x="1360" y="3567322"/>
                  </a:lnTo>
                  <a:lnTo>
                    <a:pt x="995" y="3557521"/>
                  </a:lnTo>
                  <a:lnTo>
                    <a:pt x="715" y="3547721"/>
                  </a:lnTo>
                  <a:lnTo>
                    <a:pt x="461" y="3537921"/>
                  </a:lnTo>
                  <a:lnTo>
                    <a:pt x="277" y="3528120"/>
                  </a:lnTo>
                  <a:lnTo>
                    <a:pt x="136" y="3518320"/>
                  </a:lnTo>
                  <a:lnTo>
                    <a:pt x="39" y="3508520"/>
                  </a:lnTo>
                  <a:lnTo>
                    <a:pt x="8" y="3498719"/>
                  </a:lnTo>
                  <a:lnTo>
                    <a:pt x="0" y="3488919"/>
                  </a:lnTo>
                  <a:lnTo>
                    <a:pt x="67" y="3479119"/>
                  </a:lnTo>
                  <a:lnTo>
                    <a:pt x="161" y="3469318"/>
                  </a:lnTo>
                  <a:lnTo>
                    <a:pt x="306" y="3459518"/>
                  </a:lnTo>
                  <a:lnTo>
                    <a:pt x="496" y="3449718"/>
                  </a:lnTo>
                  <a:lnTo>
                    <a:pt x="714" y="3439917"/>
                  </a:lnTo>
                  <a:lnTo>
                    <a:pt x="994" y="3430117"/>
                  </a:lnTo>
                  <a:lnTo>
                    <a:pt x="1292" y="3420317"/>
                  </a:lnTo>
                  <a:lnTo>
                    <a:pt x="1644" y="3410516"/>
                  </a:lnTo>
                  <a:lnTo>
                    <a:pt x="2023" y="3400716"/>
                  </a:lnTo>
                  <a:lnTo>
                    <a:pt x="2434" y="3390916"/>
                  </a:lnTo>
                  <a:lnTo>
                    <a:pt x="2886" y="3381115"/>
                  </a:lnTo>
                  <a:lnTo>
                    <a:pt x="3354" y="3371315"/>
                  </a:lnTo>
                  <a:lnTo>
                    <a:pt x="3870" y="3361515"/>
                  </a:lnTo>
                  <a:lnTo>
                    <a:pt x="4401" y="3351714"/>
                  </a:lnTo>
                  <a:lnTo>
                    <a:pt x="4964" y="3341914"/>
                  </a:lnTo>
                  <a:lnTo>
                    <a:pt x="5550" y="3332114"/>
                  </a:lnTo>
                  <a:lnTo>
                    <a:pt x="6153" y="3322313"/>
                  </a:lnTo>
                  <a:lnTo>
                    <a:pt x="6788" y="3312513"/>
                  </a:lnTo>
                  <a:lnTo>
                    <a:pt x="7432" y="3302713"/>
                  </a:lnTo>
                  <a:lnTo>
                    <a:pt x="8102" y="3292912"/>
                  </a:lnTo>
                  <a:lnTo>
                    <a:pt x="8784" y="3283112"/>
                  </a:lnTo>
                  <a:lnTo>
                    <a:pt x="9481" y="3273312"/>
                  </a:lnTo>
                  <a:lnTo>
                    <a:pt x="10194" y="3263511"/>
                  </a:lnTo>
                  <a:lnTo>
                    <a:pt x="10914" y="3253711"/>
                  </a:lnTo>
                  <a:lnTo>
                    <a:pt x="11651" y="3243911"/>
                  </a:lnTo>
                  <a:lnTo>
                    <a:pt x="12392" y="3234110"/>
                  </a:lnTo>
                  <a:lnTo>
                    <a:pt x="13143" y="3224310"/>
                  </a:lnTo>
                  <a:lnTo>
                    <a:pt x="13900" y="3214510"/>
                  </a:lnTo>
                  <a:lnTo>
                    <a:pt x="14661" y="3204709"/>
                  </a:lnTo>
                  <a:lnTo>
                    <a:pt x="15428" y="3194909"/>
                  </a:lnTo>
                  <a:lnTo>
                    <a:pt x="16196" y="3185109"/>
                  </a:lnTo>
                  <a:lnTo>
                    <a:pt x="16967" y="3175308"/>
                  </a:lnTo>
                  <a:lnTo>
                    <a:pt x="17738" y="3165508"/>
                  </a:lnTo>
                  <a:lnTo>
                    <a:pt x="18509" y="3155708"/>
                  </a:lnTo>
                  <a:lnTo>
                    <a:pt x="19279" y="3145907"/>
                  </a:lnTo>
                  <a:lnTo>
                    <a:pt x="20048" y="3136107"/>
                  </a:lnTo>
                  <a:lnTo>
                    <a:pt x="20812" y="3126307"/>
                  </a:lnTo>
                  <a:lnTo>
                    <a:pt x="21575" y="3116506"/>
                  </a:lnTo>
                  <a:lnTo>
                    <a:pt x="22333" y="3106706"/>
                  </a:lnTo>
                  <a:lnTo>
                    <a:pt x="23087" y="3096906"/>
                  </a:lnTo>
                  <a:lnTo>
                    <a:pt x="23837" y="3087105"/>
                  </a:lnTo>
                  <a:lnTo>
                    <a:pt x="24579" y="3077305"/>
                  </a:lnTo>
                  <a:lnTo>
                    <a:pt x="25319" y="3067505"/>
                  </a:lnTo>
                  <a:lnTo>
                    <a:pt x="26050" y="3057704"/>
                  </a:lnTo>
                  <a:lnTo>
                    <a:pt x="26777" y="3047904"/>
                  </a:lnTo>
                  <a:lnTo>
                    <a:pt x="27497" y="3038104"/>
                  </a:lnTo>
                  <a:lnTo>
                    <a:pt x="28210" y="3028303"/>
                  </a:lnTo>
                  <a:lnTo>
                    <a:pt x="28919" y="3018503"/>
                  </a:lnTo>
                  <a:lnTo>
                    <a:pt x="29619" y="3008703"/>
                  </a:lnTo>
                  <a:lnTo>
                    <a:pt x="30316" y="2998902"/>
                  </a:lnTo>
                  <a:lnTo>
                    <a:pt x="31004" y="2989102"/>
                  </a:lnTo>
                  <a:lnTo>
                    <a:pt x="31689" y="2979302"/>
                  </a:lnTo>
                  <a:lnTo>
                    <a:pt x="32368" y="2969501"/>
                  </a:lnTo>
                  <a:lnTo>
                    <a:pt x="33041" y="2959701"/>
                  </a:lnTo>
                  <a:lnTo>
                    <a:pt x="33712" y="2949901"/>
                  </a:lnTo>
                  <a:lnTo>
                    <a:pt x="34377" y="2940100"/>
                  </a:lnTo>
                  <a:lnTo>
                    <a:pt x="35039" y="2930300"/>
                  </a:lnTo>
                  <a:lnTo>
                    <a:pt x="35699" y="2920500"/>
                  </a:lnTo>
                  <a:lnTo>
                    <a:pt x="36355" y="2910699"/>
                  </a:lnTo>
                  <a:lnTo>
                    <a:pt x="37011" y="2900899"/>
                  </a:lnTo>
                  <a:lnTo>
                    <a:pt x="37665" y="2891099"/>
                  </a:lnTo>
                  <a:lnTo>
                    <a:pt x="38318" y="2881298"/>
                  </a:lnTo>
                  <a:lnTo>
                    <a:pt x="38972" y="2871498"/>
                  </a:lnTo>
                  <a:lnTo>
                    <a:pt x="39627" y="2861698"/>
                  </a:lnTo>
                  <a:lnTo>
                    <a:pt x="40284" y="2851897"/>
                  </a:lnTo>
                  <a:lnTo>
                    <a:pt x="40943" y="2842097"/>
                  </a:lnTo>
                  <a:lnTo>
                    <a:pt x="41604" y="2832297"/>
                  </a:lnTo>
                  <a:lnTo>
                    <a:pt x="42272" y="2822496"/>
                  </a:lnTo>
                  <a:lnTo>
                    <a:pt x="42942" y="2812696"/>
                  </a:lnTo>
                  <a:lnTo>
                    <a:pt x="43619" y="2802896"/>
                  </a:lnTo>
                  <a:lnTo>
                    <a:pt x="44302" y="2793095"/>
                  </a:lnTo>
                  <a:lnTo>
                    <a:pt x="44990" y="2783295"/>
                  </a:lnTo>
                  <a:lnTo>
                    <a:pt x="45690" y="2773495"/>
                  </a:lnTo>
                  <a:lnTo>
                    <a:pt x="46393" y="2763694"/>
                  </a:lnTo>
                  <a:lnTo>
                    <a:pt x="47110" y="2753894"/>
                  </a:lnTo>
                  <a:lnTo>
                    <a:pt x="47834" y="2744094"/>
                  </a:lnTo>
                  <a:lnTo>
                    <a:pt x="48568" y="2734293"/>
                  </a:lnTo>
                  <a:lnTo>
                    <a:pt x="49315" y="2724493"/>
                  </a:lnTo>
                  <a:lnTo>
                    <a:pt x="50069" y="2714693"/>
                  </a:lnTo>
                  <a:lnTo>
                    <a:pt x="50843" y="2704892"/>
                  </a:lnTo>
                  <a:lnTo>
                    <a:pt x="51623" y="2695092"/>
                  </a:lnTo>
                  <a:lnTo>
                    <a:pt x="52419" y="2685292"/>
                  </a:lnTo>
                  <a:lnTo>
                    <a:pt x="53228" y="2675491"/>
                  </a:lnTo>
                  <a:lnTo>
                    <a:pt x="54048" y="2665691"/>
                  </a:lnTo>
                  <a:lnTo>
                    <a:pt x="54889" y="2655891"/>
                  </a:lnTo>
                  <a:lnTo>
                    <a:pt x="55736" y="2646090"/>
                  </a:lnTo>
                  <a:lnTo>
                    <a:pt x="56606" y="2636290"/>
                  </a:lnTo>
                  <a:lnTo>
                    <a:pt x="57486" y="2626490"/>
                  </a:lnTo>
                  <a:lnTo>
                    <a:pt x="58381" y="2616689"/>
                  </a:lnTo>
                  <a:lnTo>
                    <a:pt x="59295" y="2606889"/>
                  </a:lnTo>
                  <a:lnTo>
                    <a:pt x="60216" y="2597089"/>
                  </a:lnTo>
                  <a:lnTo>
                    <a:pt x="61163" y="2587288"/>
                  </a:lnTo>
                  <a:lnTo>
                    <a:pt x="62117" y="2577488"/>
                  </a:lnTo>
                  <a:lnTo>
                    <a:pt x="63091" y="2567688"/>
                  </a:lnTo>
                  <a:lnTo>
                    <a:pt x="64078" y="2557887"/>
                  </a:lnTo>
                  <a:lnTo>
                    <a:pt x="65077" y="2548087"/>
                  </a:lnTo>
                  <a:lnTo>
                    <a:pt x="66096" y="2538286"/>
                  </a:lnTo>
                  <a:lnTo>
                    <a:pt x="67122" y="2528486"/>
                  </a:lnTo>
                  <a:lnTo>
                    <a:pt x="68169" y="2518686"/>
                  </a:lnTo>
                  <a:lnTo>
                    <a:pt x="69224" y="2508885"/>
                  </a:lnTo>
                  <a:lnTo>
                    <a:pt x="70293" y="2499085"/>
                  </a:lnTo>
                  <a:lnTo>
                    <a:pt x="71375" y="2489285"/>
                  </a:lnTo>
                  <a:lnTo>
                    <a:pt x="72465" y="2479484"/>
                  </a:lnTo>
                  <a:lnTo>
                    <a:pt x="73572" y="2469684"/>
                  </a:lnTo>
                  <a:lnTo>
                    <a:pt x="74684" y="2459884"/>
                  </a:lnTo>
                  <a:lnTo>
                    <a:pt x="75809" y="2450083"/>
                  </a:lnTo>
                  <a:lnTo>
                    <a:pt x="76940" y="2440283"/>
                  </a:lnTo>
                  <a:lnTo>
                    <a:pt x="78080" y="2430483"/>
                  </a:lnTo>
                  <a:lnTo>
                    <a:pt x="79228" y="2420682"/>
                  </a:lnTo>
                  <a:lnTo>
                    <a:pt x="80379" y="2410882"/>
                  </a:lnTo>
                  <a:lnTo>
                    <a:pt x="81539" y="2401082"/>
                  </a:lnTo>
                  <a:lnTo>
                    <a:pt x="82702" y="2391281"/>
                  </a:lnTo>
                  <a:lnTo>
                    <a:pt x="83868" y="2381481"/>
                  </a:lnTo>
                  <a:lnTo>
                    <a:pt x="85037" y="2371681"/>
                  </a:lnTo>
                  <a:lnTo>
                    <a:pt x="86207" y="2361880"/>
                  </a:lnTo>
                  <a:lnTo>
                    <a:pt x="87377" y="2352080"/>
                  </a:lnTo>
                  <a:lnTo>
                    <a:pt x="88547" y="2342280"/>
                  </a:lnTo>
                  <a:lnTo>
                    <a:pt x="89714" y="2332479"/>
                  </a:lnTo>
                  <a:lnTo>
                    <a:pt x="90879" y="2322679"/>
                  </a:lnTo>
                  <a:lnTo>
                    <a:pt x="92040" y="2312879"/>
                  </a:lnTo>
                  <a:lnTo>
                    <a:pt x="93195" y="2303078"/>
                  </a:lnTo>
                  <a:lnTo>
                    <a:pt x="94347" y="2293278"/>
                  </a:lnTo>
                  <a:lnTo>
                    <a:pt x="95487" y="2283478"/>
                  </a:lnTo>
                  <a:lnTo>
                    <a:pt x="96622" y="2273677"/>
                  </a:lnTo>
                  <a:lnTo>
                    <a:pt x="97746" y="2263877"/>
                  </a:lnTo>
                  <a:lnTo>
                    <a:pt x="98859" y="2254077"/>
                  </a:lnTo>
                  <a:lnTo>
                    <a:pt x="99964" y="2244276"/>
                  </a:lnTo>
                  <a:lnTo>
                    <a:pt x="101051" y="2234476"/>
                  </a:lnTo>
                  <a:lnTo>
                    <a:pt x="102130" y="2224676"/>
                  </a:lnTo>
                  <a:lnTo>
                    <a:pt x="103188" y="2214875"/>
                  </a:lnTo>
                  <a:lnTo>
                    <a:pt x="104234" y="2205075"/>
                  </a:lnTo>
                  <a:lnTo>
                    <a:pt x="105264" y="2195275"/>
                  </a:lnTo>
                  <a:lnTo>
                    <a:pt x="106272" y="2185474"/>
                  </a:lnTo>
                  <a:lnTo>
                    <a:pt x="107270" y="2175674"/>
                  </a:lnTo>
                  <a:lnTo>
                    <a:pt x="108236" y="2165874"/>
                  </a:lnTo>
                  <a:lnTo>
                    <a:pt x="109191" y="2156073"/>
                  </a:lnTo>
                  <a:lnTo>
                    <a:pt x="110120" y="2146273"/>
                  </a:lnTo>
                  <a:lnTo>
                    <a:pt x="111028" y="2136473"/>
                  </a:lnTo>
                  <a:lnTo>
                    <a:pt x="111918" y="2126672"/>
                  </a:lnTo>
                  <a:lnTo>
                    <a:pt x="112774" y="2116872"/>
                  </a:lnTo>
                  <a:lnTo>
                    <a:pt x="113619" y="2107072"/>
                  </a:lnTo>
                  <a:lnTo>
                    <a:pt x="114426" y="2097271"/>
                  </a:lnTo>
                  <a:lnTo>
                    <a:pt x="115215" y="2087471"/>
                  </a:lnTo>
                  <a:lnTo>
                    <a:pt x="115977" y="2077671"/>
                  </a:lnTo>
                  <a:lnTo>
                    <a:pt x="116709" y="2067870"/>
                  </a:lnTo>
                  <a:lnTo>
                    <a:pt x="117425" y="2058070"/>
                  </a:lnTo>
                  <a:lnTo>
                    <a:pt x="118096" y="2048270"/>
                  </a:lnTo>
                  <a:lnTo>
                    <a:pt x="118754" y="2038469"/>
                  </a:lnTo>
                  <a:lnTo>
                    <a:pt x="119375" y="2028669"/>
                  </a:lnTo>
                  <a:lnTo>
                    <a:pt x="119971" y="2018869"/>
                  </a:lnTo>
                  <a:lnTo>
                    <a:pt x="120543" y="2009068"/>
                  </a:lnTo>
                  <a:lnTo>
                    <a:pt x="121076" y="1999268"/>
                  </a:lnTo>
                  <a:lnTo>
                    <a:pt x="121595" y="1989468"/>
                  </a:lnTo>
                  <a:lnTo>
                    <a:pt x="122068" y="1979667"/>
                  </a:lnTo>
                  <a:lnTo>
                    <a:pt x="122523" y="1969867"/>
                  </a:lnTo>
                  <a:lnTo>
                    <a:pt x="122947" y="1960067"/>
                  </a:lnTo>
                  <a:lnTo>
                    <a:pt x="123339" y="1950266"/>
                  </a:lnTo>
                  <a:lnTo>
                    <a:pt x="123713" y="1940466"/>
                  </a:lnTo>
                  <a:lnTo>
                    <a:pt x="124043" y="1930666"/>
                  </a:lnTo>
                  <a:lnTo>
                    <a:pt x="124360" y="1920865"/>
                  </a:lnTo>
                  <a:lnTo>
                    <a:pt x="124638" y="1911065"/>
                  </a:lnTo>
                  <a:lnTo>
                    <a:pt x="124894" y="1901265"/>
                  </a:lnTo>
                  <a:lnTo>
                    <a:pt x="125125" y="1891464"/>
                  </a:lnTo>
                  <a:lnTo>
                    <a:pt x="125322" y="1881664"/>
                  </a:lnTo>
                  <a:lnTo>
                    <a:pt x="125507" y="1871864"/>
                  </a:lnTo>
                  <a:lnTo>
                    <a:pt x="125649" y="1862063"/>
                  </a:lnTo>
                  <a:lnTo>
                    <a:pt x="125779" y="1852263"/>
                  </a:lnTo>
                  <a:lnTo>
                    <a:pt x="125879" y="1842463"/>
                  </a:lnTo>
                  <a:lnTo>
                    <a:pt x="125956" y="1832662"/>
                  </a:lnTo>
                  <a:lnTo>
                    <a:pt x="126017" y="1822862"/>
                  </a:lnTo>
                  <a:lnTo>
                    <a:pt x="126045" y="1813062"/>
                  </a:lnTo>
                  <a:lnTo>
                    <a:pt x="126063" y="1803261"/>
                  </a:lnTo>
                  <a:lnTo>
                    <a:pt x="126051" y="1793461"/>
                  </a:lnTo>
                  <a:lnTo>
                    <a:pt x="126024" y="1783661"/>
                  </a:lnTo>
                  <a:lnTo>
                    <a:pt x="125980" y="1773860"/>
                  </a:lnTo>
                  <a:lnTo>
                    <a:pt x="125914" y="1764060"/>
                  </a:lnTo>
                  <a:lnTo>
                    <a:pt x="125839" y="1754260"/>
                  </a:lnTo>
                  <a:lnTo>
                    <a:pt x="125738" y="1744459"/>
                  </a:lnTo>
                  <a:lnTo>
                    <a:pt x="125630" y="1734659"/>
                  </a:lnTo>
                  <a:lnTo>
                    <a:pt x="125504" y="1724859"/>
                  </a:lnTo>
                  <a:lnTo>
                    <a:pt x="125367" y="1715058"/>
                  </a:lnTo>
                  <a:lnTo>
                    <a:pt x="125220" y="1705258"/>
                  </a:lnTo>
                  <a:lnTo>
                    <a:pt x="125059" y="1695458"/>
                  </a:lnTo>
                  <a:lnTo>
                    <a:pt x="124893" y="1685657"/>
                  </a:lnTo>
                  <a:lnTo>
                    <a:pt x="124714" y="1675857"/>
                  </a:lnTo>
                  <a:lnTo>
                    <a:pt x="124530" y="1666057"/>
                  </a:lnTo>
                  <a:lnTo>
                    <a:pt x="124339" y="1656256"/>
                  </a:lnTo>
                  <a:lnTo>
                    <a:pt x="124143" y="1646456"/>
                  </a:lnTo>
                  <a:lnTo>
                    <a:pt x="123945" y="1636656"/>
                  </a:lnTo>
                  <a:lnTo>
                    <a:pt x="123741" y="1626855"/>
                  </a:lnTo>
                  <a:lnTo>
                    <a:pt x="123537" y="1617055"/>
                  </a:lnTo>
                  <a:lnTo>
                    <a:pt x="123332" y="1607255"/>
                  </a:lnTo>
                  <a:lnTo>
                    <a:pt x="123128" y="1597454"/>
                  </a:lnTo>
                  <a:lnTo>
                    <a:pt x="122924" y="1587654"/>
                  </a:lnTo>
                  <a:lnTo>
                    <a:pt x="122724" y="1577854"/>
                  </a:lnTo>
                  <a:lnTo>
                    <a:pt x="122526" y="1568053"/>
                  </a:lnTo>
                  <a:lnTo>
                    <a:pt x="122334" y="1558253"/>
                  </a:lnTo>
                  <a:lnTo>
                    <a:pt x="122147" y="1548453"/>
                  </a:lnTo>
                  <a:lnTo>
                    <a:pt x="121966" y="1538652"/>
                  </a:lnTo>
                  <a:lnTo>
                    <a:pt x="121794" y="1528852"/>
                  </a:lnTo>
                  <a:lnTo>
                    <a:pt x="121626" y="1519052"/>
                  </a:lnTo>
                  <a:lnTo>
                    <a:pt x="121474" y="1509251"/>
                  </a:lnTo>
                  <a:lnTo>
                    <a:pt x="121327" y="1499451"/>
                  </a:lnTo>
                  <a:lnTo>
                    <a:pt x="121194" y="1489651"/>
                  </a:lnTo>
                  <a:lnTo>
                    <a:pt x="121072" y="1479850"/>
                  </a:lnTo>
                  <a:lnTo>
                    <a:pt x="120960" y="1470050"/>
                  </a:lnTo>
                  <a:lnTo>
                    <a:pt x="120867" y="1460250"/>
                  </a:lnTo>
                  <a:lnTo>
                    <a:pt x="120781" y="1450449"/>
                  </a:lnTo>
                  <a:lnTo>
                    <a:pt x="120718" y="1440649"/>
                  </a:lnTo>
                  <a:lnTo>
                    <a:pt x="120665" y="1430849"/>
                  </a:lnTo>
                  <a:lnTo>
                    <a:pt x="120629" y="1421048"/>
                  </a:lnTo>
                  <a:lnTo>
                    <a:pt x="120612" y="1411248"/>
                  </a:lnTo>
                  <a:lnTo>
                    <a:pt x="120605" y="1401448"/>
                  </a:lnTo>
                  <a:lnTo>
                    <a:pt x="120626" y="1391647"/>
                  </a:lnTo>
                  <a:lnTo>
                    <a:pt x="120656" y="1381847"/>
                  </a:lnTo>
                  <a:lnTo>
                    <a:pt x="120712" y="1372047"/>
                  </a:lnTo>
                  <a:lnTo>
                    <a:pt x="120782" y="1362246"/>
                  </a:lnTo>
                  <a:lnTo>
                    <a:pt x="120871" y="1352446"/>
                  </a:lnTo>
                  <a:lnTo>
                    <a:pt x="120984" y="1342646"/>
                  </a:lnTo>
                  <a:lnTo>
                    <a:pt x="121107" y="1332845"/>
                  </a:lnTo>
                  <a:lnTo>
                    <a:pt x="121263" y="1323045"/>
                  </a:lnTo>
                  <a:lnTo>
                    <a:pt x="121429" y="1313245"/>
                  </a:lnTo>
                  <a:lnTo>
                    <a:pt x="121620" y="1303444"/>
                  </a:lnTo>
                  <a:lnTo>
                    <a:pt x="121831" y="1293644"/>
                  </a:lnTo>
                  <a:lnTo>
                    <a:pt x="122056" y="1283844"/>
                  </a:lnTo>
                  <a:lnTo>
                    <a:pt x="122311" y="1274043"/>
                  </a:lnTo>
                  <a:lnTo>
                    <a:pt x="122576" y="1264243"/>
                  </a:lnTo>
                  <a:lnTo>
                    <a:pt x="122870" y="1254442"/>
                  </a:lnTo>
                  <a:lnTo>
                    <a:pt x="123179" y="1244642"/>
                  </a:lnTo>
                  <a:lnTo>
                    <a:pt x="123507" y="1234842"/>
                  </a:lnTo>
                  <a:lnTo>
                    <a:pt x="123860" y="1225041"/>
                  </a:lnTo>
                  <a:lnTo>
                    <a:pt x="124221" y="1215241"/>
                  </a:lnTo>
                  <a:lnTo>
                    <a:pt x="124615" y="1205441"/>
                  </a:lnTo>
                  <a:lnTo>
                    <a:pt x="125018" y="1195640"/>
                  </a:lnTo>
                  <a:lnTo>
                    <a:pt x="125443" y="1185840"/>
                  </a:lnTo>
                  <a:lnTo>
                    <a:pt x="125886" y="1176040"/>
                  </a:lnTo>
                  <a:lnTo>
                    <a:pt x="126342" y="1166239"/>
                  </a:lnTo>
                  <a:lnTo>
                    <a:pt x="126823" y="1156439"/>
                  </a:lnTo>
                  <a:lnTo>
                    <a:pt x="127311" y="1146639"/>
                  </a:lnTo>
                  <a:lnTo>
                    <a:pt x="127824" y="1136838"/>
                  </a:lnTo>
                  <a:lnTo>
                    <a:pt x="128347" y="1127038"/>
                  </a:lnTo>
                  <a:lnTo>
                    <a:pt x="128886" y="1117238"/>
                  </a:lnTo>
                  <a:lnTo>
                    <a:pt x="129442" y="1107437"/>
                  </a:lnTo>
                  <a:lnTo>
                    <a:pt x="130005" y="1097637"/>
                  </a:lnTo>
                  <a:lnTo>
                    <a:pt x="130590" y="1087837"/>
                  </a:lnTo>
                  <a:lnTo>
                    <a:pt x="131181" y="1078036"/>
                  </a:lnTo>
                  <a:lnTo>
                    <a:pt x="131788" y="1068236"/>
                  </a:lnTo>
                  <a:lnTo>
                    <a:pt x="132405" y="1058436"/>
                  </a:lnTo>
                  <a:lnTo>
                    <a:pt x="133031" y="1048635"/>
                  </a:lnTo>
                  <a:lnTo>
                    <a:pt x="133670" y="1038835"/>
                  </a:lnTo>
                  <a:lnTo>
                    <a:pt x="134314" y="1029035"/>
                  </a:lnTo>
                  <a:lnTo>
                    <a:pt x="134971" y="1019234"/>
                  </a:lnTo>
                  <a:lnTo>
                    <a:pt x="135633" y="1009434"/>
                  </a:lnTo>
                  <a:lnTo>
                    <a:pt x="136304" y="999634"/>
                  </a:lnTo>
                  <a:lnTo>
                    <a:pt x="136981" y="989833"/>
                  </a:lnTo>
                  <a:lnTo>
                    <a:pt x="137662" y="980033"/>
                  </a:lnTo>
                  <a:lnTo>
                    <a:pt x="138351" y="970233"/>
                  </a:lnTo>
                  <a:lnTo>
                    <a:pt x="139042" y="960432"/>
                  </a:lnTo>
                  <a:lnTo>
                    <a:pt x="139739" y="950632"/>
                  </a:lnTo>
                  <a:lnTo>
                    <a:pt x="140437" y="940832"/>
                  </a:lnTo>
                  <a:lnTo>
                    <a:pt x="141138" y="931031"/>
                  </a:lnTo>
                  <a:lnTo>
                    <a:pt x="141842" y="921231"/>
                  </a:lnTo>
                  <a:lnTo>
                    <a:pt x="142545" y="911431"/>
                  </a:lnTo>
                  <a:lnTo>
                    <a:pt x="143250" y="901630"/>
                  </a:lnTo>
                  <a:lnTo>
                    <a:pt x="143953" y="891830"/>
                  </a:lnTo>
                  <a:lnTo>
                    <a:pt x="144657" y="882030"/>
                  </a:lnTo>
                  <a:lnTo>
                    <a:pt x="145358" y="872229"/>
                  </a:lnTo>
                  <a:lnTo>
                    <a:pt x="146058" y="862429"/>
                  </a:lnTo>
                  <a:lnTo>
                    <a:pt x="146754" y="852629"/>
                  </a:lnTo>
                  <a:lnTo>
                    <a:pt x="147448" y="842828"/>
                  </a:lnTo>
                  <a:lnTo>
                    <a:pt x="148137" y="833028"/>
                  </a:lnTo>
                  <a:lnTo>
                    <a:pt x="148822" y="823228"/>
                  </a:lnTo>
                  <a:lnTo>
                    <a:pt x="149503" y="813427"/>
                  </a:lnTo>
                  <a:lnTo>
                    <a:pt x="150177" y="803627"/>
                  </a:lnTo>
                  <a:lnTo>
                    <a:pt x="150849" y="793827"/>
                  </a:lnTo>
                  <a:lnTo>
                    <a:pt x="151509" y="784026"/>
                  </a:lnTo>
                  <a:lnTo>
                    <a:pt x="152166" y="774226"/>
                  </a:lnTo>
                  <a:lnTo>
                    <a:pt x="152815" y="764426"/>
                  </a:lnTo>
                  <a:lnTo>
                    <a:pt x="153456" y="754625"/>
                  </a:lnTo>
                  <a:lnTo>
                    <a:pt x="154091" y="744825"/>
                  </a:lnTo>
                  <a:lnTo>
                    <a:pt x="154714" y="735025"/>
                  </a:lnTo>
                  <a:lnTo>
                    <a:pt x="155332" y="725224"/>
                  </a:lnTo>
                  <a:lnTo>
                    <a:pt x="155938" y="715424"/>
                  </a:lnTo>
                  <a:lnTo>
                    <a:pt x="156537" y="705624"/>
                  </a:lnTo>
                  <a:lnTo>
                    <a:pt x="157126" y="695823"/>
                  </a:lnTo>
                  <a:lnTo>
                    <a:pt x="157703" y="686023"/>
                  </a:lnTo>
                  <a:lnTo>
                    <a:pt x="158276" y="676223"/>
                  </a:lnTo>
                  <a:lnTo>
                    <a:pt x="158831" y="666422"/>
                  </a:lnTo>
                  <a:lnTo>
                    <a:pt x="159381" y="656622"/>
                  </a:lnTo>
                  <a:lnTo>
                    <a:pt x="159918" y="646822"/>
                  </a:lnTo>
                  <a:lnTo>
                    <a:pt x="160445" y="637021"/>
                  </a:lnTo>
                  <a:lnTo>
                    <a:pt x="160963" y="627221"/>
                  </a:lnTo>
                  <a:lnTo>
                    <a:pt x="161466" y="617421"/>
                  </a:lnTo>
                  <a:lnTo>
                    <a:pt x="161963" y="607620"/>
                  </a:lnTo>
                  <a:lnTo>
                    <a:pt x="162443" y="597820"/>
                  </a:lnTo>
                  <a:lnTo>
                    <a:pt x="162916" y="588020"/>
                  </a:lnTo>
                  <a:lnTo>
                    <a:pt x="163378" y="578219"/>
                  </a:lnTo>
                  <a:lnTo>
                    <a:pt x="163826" y="568419"/>
                  </a:lnTo>
                  <a:lnTo>
                    <a:pt x="164268" y="558619"/>
                  </a:lnTo>
                  <a:lnTo>
                    <a:pt x="164691" y="548818"/>
                  </a:lnTo>
                  <a:lnTo>
                    <a:pt x="165109" y="539018"/>
                  </a:lnTo>
                  <a:lnTo>
                    <a:pt x="165513" y="529218"/>
                  </a:lnTo>
                  <a:lnTo>
                    <a:pt x="165907" y="519417"/>
                  </a:lnTo>
                  <a:lnTo>
                    <a:pt x="166291" y="509617"/>
                  </a:lnTo>
                  <a:lnTo>
                    <a:pt x="166661" y="499817"/>
                  </a:lnTo>
                  <a:lnTo>
                    <a:pt x="167025" y="490016"/>
                  </a:lnTo>
                  <a:lnTo>
                    <a:pt x="167373" y="480216"/>
                  </a:lnTo>
                  <a:lnTo>
                    <a:pt x="167713" y="470416"/>
                  </a:lnTo>
                  <a:lnTo>
                    <a:pt x="168043" y="460615"/>
                  </a:lnTo>
                  <a:lnTo>
                    <a:pt x="168361" y="450815"/>
                  </a:lnTo>
                  <a:lnTo>
                    <a:pt x="168672" y="441015"/>
                  </a:lnTo>
                  <a:lnTo>
                    <a:pt x="168968" y="431214"/>
                  </a:lnTo>
                  <a:lnTo>
                    <a:pt x="169258" y="421414"/>
                  </a:lnTo>
                  <a:lnTo>
                    <a:pt x="169536" y="411614"/>
                  </a:lnTo>
                  <a:lnTo>
                    <a:pt x="169806" y="401813"/>
                  </a:lnTo>
                  <a:lnTo>
                    <a:pt x="170067" y="392013"/>
                  </a:lnTo>
                  <a:lnTo>
                    <a:pt x="170316" y="382213"/>
                  </a:lnTo>
                  <a:lnTo>
                    <a:pt x="170561" y="372412"/>
                  </a:lnTo>
                  <a:lnTo>
                    <a:pt x="170791" y="362612"/>
                  </a:lnTo>
                  <a:lnTo>
                    <a:pt x="171016" y="352812"/>
                  </a:lnTo>
                  <a:lnTo>
                    <a:pt x="171232" y="343011"/>
                  </a:lnTo>
                  <a:lnTo>
                    <a:pt x="171439" y="333211"/>
                  </a:lnTo>
                  <a:lnTo>
                    <a:pt x="171641" y="323411"/>
                  </a:lnTo>
                  <a:lnTo>
                    <a:pt x="171830" y="313610"/>
                  </a:lnTo>
                  <a:lnTo>
                    <a:pt x="172016" y="303810"/>
                  </a:lnTo>
                  <a:lnTo>
                    <a:pt x="172192" y="294010"/>
                  </a:lnTo>
                  <a:lnTo>
                    <a:pt x="172361" y="284209"/>
                  </a:lnTo>
                  <a:lnTo>
                    <a:pt x="172525" y="274409"/>
                  </a:lnTo>
                  <a:lnTo>
                    <a:pt x="172679" y="264609"/>
                  </a:lnTo>
                  <a:lnTo>
                    <a:pt x="172830" y="254808"/>
                  </a:lnTo>
                  <a:lnTo>
                    <a:pt x="172971" y="245008"/>
                  </a:lnTo>
                  <a:lnTo>
                    <a:pt x="173108" y="235208"/>
                  </a:lnTo>
                  <a:lnTo>
                    <a:pt x="173238" y="225407"/>
                  </a:lnTo>
                  <a:lnTo>
                    <a:pt x="173363" y="215607"/>
                  </a:lnTo>
                  <a:lnTo>
                    <a:pt x="173483" y="205807"/>
                  </a:lnTo>
                  <a:lnTo>
                    <a:pt x="173595" y="196006"/>
                  </a:lnTo>
                  <a:lnTo>
                    <a:pt x="173705" y="186206"/>
                  </a:lnTo>
                  <a:lnTo>
                    <a:pt x="173807" y="176406"/>
                  </a:lnTo>
                  <a:lnTo>
                    <a:pt x="173906" y="166605"/>
                  </a:lnTo>
                  <a:lnTo>
                    <a:pt x="174000" y="156805"/>
                  </a:lnTo>
                  <a:lnTo>
                    <a:pt x="174088" y="147005"/>
                  </a:lnTo>
                  <a:lnTo>
                    <a:pt x="174175" y="137204"/>
                  </a:lnTo>
                  <a:lnTo>
                    <a:pt x="174254" y="127404"/>
                  </a:lnTo>
                  <a:lnTo>
                    <a:pt x="174331" y="117604"/>
                  </a:lnTo>
                  <a:lnTo>
                    <a:pt x="174404" y="107803"/>
                  </a:lnTo>
                  <a:lnTo>
                    <a:pt x="174473" y="98003"/>
                  </a:lnTo>
                  <a:lnTo>
                    <a:pt x="174539" y="88203"/>
                  </a:lnTo>
                  <a:lnTo>
                    <a:pt x="174600" y="78402"/>
                  </a:lnTo>
                  <a:lnTo>
                    <a:pt x="174660" y="68602"/>
                  </a:lnTo>
                  <a:lnTo>
                    <a:pt x="174715" y="58802"/>
                  </a:lnTo>
                  <a:lnTo>
                    <a:pt x="174768" y="49001"/>
                  </a:lnTo>
                  <a:lnTo>
                    <a:pt x="174819" y="39201"/>
                  </a:lnTo>
                  <a:lnTo>
                    <a:pt x="174866" y="29401"/>
                  </a:lnTo>
                  <a:lnTo>
                    <a:pt x="174911" y="19600"/>
                  </a:lnTo>
                  <a:lnTo>
                    <a:pt x="174952" y="9800"/>
                  </a:lnTo>
                  <a:lnTo>
                    <a:pt x="174993" y="0"/>
                  </a:lnTo>
                  <a:lnTo>
                    <a:pt x="176181" y="0"/>
                  </a:lnTo>
                  <a:lnTo>
                    <a:pt x="176221" y="9800"/>
                  </a:lnTo>
                  <a:lnTo>
                    <a:pt x="176263" y="19600"/>
                  </a:lnTo>
                  <a:lnTo>
                    <a:pt x="176308" y="29401"/>
                  </a:lnTo>
                  <a:lnTo>
                    <a:pt x="176355" y="39201"/>
                  </a:lnTo>
                  <a:lnTo>
                    <a:pt x="176405" y="49001"/>
                  </a:lnTo>
                  <a:lnTo>
                    <a:pt x="176458" y="58802"/>
                  </a:lnTo>
                  <a:lnTo>
                    <a:pt x="176513" y="68602"/>
                  </a:lnTo>
                  <a:lnTo>
                    <a:pt x="176573" y="78402"/>
                  </a:lnTo>
                  <a:lnTo>
                    <a:pt x="176635" y="88203"/>
                  </a:lnTo>
                  <a:lnTo>
                    <a:pt x="176701" y="98003"/>
                  </a:lnTo>
                  <a:lnTo>
                    <a:pt x="176770" y="107803"/>
                  </a:lnTo>
                  <a:lnTo>
                    <a:pt x="176842" y="117604"/>
                  </a:lnTo>
                  <a:lnTo>
                    <a:pt x="176920" y="127404"/>
                  </a:lnTo>
                  <a:lnTo>
                    <a:pt x="176999" y="137204"/>
                  </a:lnTo>
                  <a:lnTo>
                    <a:pt x="177085" y="147005"/>
                  </a:lnTo>
                  <a:lnTo>
                    <a:pt x="177174" y="156805"/>
                  </a:lnTo>
                  <a:lnTo>
                    <a:pt x="177268" y="166605"/>
                  </a:lnTo>
                  <a:lnTo>
                    <a:pt x="177366" y="176406"/>
                  </a:lnTo>
                  <a:lnTo>
                    <a:pt x="177469" y="186206"/>
                  </a:lnTo>
                  <a:lnTo>
                    <a:pt x="177578" y="196006"/>
                  </a:lnTo>
                  <a:lnTo>
                    <a:pt x="177691" y="205807"/>
                  </a:lnTo>
                  <a:lnTo>
                    <a:pt x="177811" y="215607"/>
                  </a:lnTo>
                  <a:lnTo>
                    <a:pt x="177935" y="225407"/>
                  </a:lnTo>
                  <a:lnTo>
                    <a:pt x="178065" y="235208"/>
                  </a:lnTo>
                  <a:lnTo>
                    <a:pt x="178203" y="245008"/>
                  </a:lnTo>
                  <a:lnTo>
                    <a:pt x="178343" y="254808"/>
                  </a:lnTo>
                  <a:lnTo>
                    <a:pt x="178494" y="264609"/>
                  </a:lnTo>
                  <a:lnTo>
                    <a:pt x="178649" y="274409"/>
                  </a:lnTo>
                  <a:lnTo>
                    <a:pt x="178812" y="284209"/>
                  </a:lnTo>
                  <a:lnTo>
                    <a:pt x="178982" y="294010"/>
                  </a:lnTo>
                  <a:lnTo>
                    <a:pt x="179157" y="303810"/>
                  </a:lnTo>
                  <a:lnTo>
                    <a:pt x="179343" y="313610"/>
                  </a:lnTo>
                  <a:lnTo>
                    <a:pt x="179533" y="323411"/>
                  </a:lnTo>
                  <a:lnTo>
                    <a:pt x="179735" y="333211"/>
                  </a:lnTo>
                  <a:lnTo>
                    <a:pt x="179942" y="343011"/>
                  </a:lnTo>
                  <a:lnTo>
                    <a:pt x="180157" y="352812"/>
                  </a:lnTo>
                  <a:lnTo>
                    <a:pt x="180383" y="362612"/>
                  </a:lnTo>
                  <a:lnTo>
                    <a:pt x="180613" y="372412"/>
                  </a:lnTo>
                  <a:lnTo>
                    <a:pt x="180858" y="382213"/>
                  </a:lnTo>
                  <a:lnTo>
                    <a:pt x="181107" y="392013"/>
                  </a:lnTo>
                  <a:lnTo>
                    <a:pt x="181368" y="401813"/>
                  </a:lnTo>
                  <a:lnTo>
                    <a:pt x="181638" y="411614"/>
                  </a:lnTo>
                  <a:lnTo>
                    <a:pt x="181915" y="421414"/>
                  </a:lnTo>
                  <a:lnTo>
                    <a:pt x="182206" y="431214"/>
                  </a:lnTo>
                  <a:lnTo>
                    <a:pt x="182501" y="441015"/>
                  </a:lnTo>
                  <a:lnTo>
                    <a:pt x="182813" y="450815"/>
                  </a:lnTo>
                  <a:lnTo>
                    <a:pt x="183131" y="460615"/>
                  </a:lnTo>
                  <a:lnTo>
                    <a:pt x="183460" y="470416"/>
                  </a:lnTo>
                  <a:lnTo>
                    <a:pt x="183801" y="480216"/>
                  </a:lnTo>
                  <a:lnTo>
                    <a:pt x="184148" y="490016"/>
                  </a:lnTo>
                  <a:lnTo>
                    <a:pt x="184513" y="499817"/>
                  </a:lnTo>
                  <a:lnTo>
                    <a:pt x="184882" y="509617"/>
                  </a:lnTo>
                  <a:lnTo>
                    <a:pt x="185267" y="519417"/>
                  </a:lnTo>
                  <a:lnTo>
                    <a:pt x="185661" y="529218"/>
                  </a:lnTo>
                  <a:lnTo>
                    <a:pt x="186064" y="539018"/>
                  </a:lnTo>
                  <a:lnTo>
                    <a:pt x="186482" y="548818"/>
                  </a:lnTo>
                  <a:lnTo>
                    <a:pt x="186906" y="558619"/>
                  </a:lnTo>
                  <a:lnTo>
                    <a:pt x="187348" y="568419"/>
                  </a:lnTo>
                  <a:lnTo>
                    <a:pt x="187796" y="578219"/>
                  </a:lnTo>
                  <a:lnTo>
                    <a:pt x="188257" y="588020"/>
                  </a:lnTo>
                  <a:lnTo>
                    <a:pt x="188730" y="597820"/>
                  </a:lnTo>
                  <a:lnTo>
                    <a:pt x="189211" y="607620"/>
                  </a:lnTo>
                  <a:lnTo>
                    <a:pt x="189708" y="617421"/>
                  </a:lnTo>
                  <a:lnTo>
                    <a:pt x="190211" y="627221"/>
                  </a:lnTo>
                  <a:lnTo>
                    <a:pt x="190729" y="637021"/>
                  </a:lnTo>
                  <a:lnTo>
                    <a:pt x="191256" y="646822"/>
                  </a:lnTo>
                  <a:lnTo>
                    <a:pt x="191793" y="656622"/>
                  </a:lnTo>
                  <a:lnTo>
                    <a:pt x="192343" y="666422"/>
                  </a:lnTo>
                  <a:lnTo>
                    <a:pt x="192898" y="676223"/>
                  </a:lnTo>
                  <a:lnTo>
                    <a:pt x="193470" y="686023"/>
                  </a:lnTo>
                  <a:lnTo>
                    <a:pt x="194048" y="695823"/>
                  </a:lnTo>
                  <a:lnTo>
                    <a:pt x="194637" y="705624"/>
                  </a:lnTo>
                  <a:lnTo>
                    <a:pt x="195236" y="715424"/>
                  </a:lnTo>
                  <a:lnTo>
                    <a:pt x="195841" y="725224"/>
                  </a:lnTo>
                  <a:lnTo>
                    <a:pt x="196460" y="735025"/>
                  </a:lnTo>
                  <a:lnTo>
                    <a:pt x="197083" y="744825"/>
                  </a:lnTo>
                  <a:lnTo>
                    <a:pt x="197718" y="754625"/>
                  </a:lnTo>
                  <a:lnTo>
                    <a:pt x="198359" y="764426"/>
                  </a:lnTo>
                  <a:lnTo>
                    <a:pt x="199007" y="774226"/>
                  </a:lnTo>
                  <a:lnTo>
                    <a:pt x="199664" y="784026"/>
                  </a:lnTo>
                  <a:lnTo>
                    <a:pt x="200325" y="793827"/>
                  </a:lnTo>
                  <a:lnTo>
                    <a:pt x="200996" y="803627"/>
                  </a:lnTo>
                  <a:lnTo>
                    <a:pt x="201670" y="813427"/>
                  </a:lnTo>
                  <a:lnTo>
                    <a:pt x="202351" y="823228"/>
                  </a:lnTo>
                  <a:lnTo>
                    <a:pt x="203036" y="833028"/>
                  </a:lnTo>
                  <a:lnTo>
                    <a:pt x="203725" y="842828"/>
                  </a:lnTo>
                  <a:lnTo>
                    <a:pt x="204420" y="852629"/>
                  </a:lnTo>
                  <a:lnTo>
                    <a:pt x="205116" y="862429"/>
                  </a:lnTo>
                  <a:lnTo>
                    <a:pt x="205816" y="872229"/>
                  </a:lnTo>
                  <a:lnTo>
                    <a:pt x="206517" y="882030"/>
                  </a:lnTo>
                  <a:lnTo>
                    <a:pt x="207220" y="891830"/>
                  </a:lnTo>
                  <a:lnTo>
                    <a:pt x="207924" y="901630"/>
                  </a:lnTo>
                  <a:lnTo>
                    <a:pt x="208628" y="911431"/>
                  </a:lnTo>
                  <a:lnTo>
                    <a:pt x="209332" y="921231"/>
                  </a:lnTo>
                  <a:lnTo>
                    <a:pt x="210035" y="931031"/>
                  </a:lnTo>
                  <a:lnTo>
                    <a:pt x="210736" y="940832"/>
                  </a:lnTo>
                  <a:lnTo>
                    <a:pt x="211435" y="950632"/>
                  </a:lnTo>
                  <a:lnTo>
                    <a:pt x="212131" y="960432"/>
                  </a:lnTo>
                  <a:lnTo>
                    <a:pt x="212822" y="970233"/>
                  </a:lnTo>
                  <a:lnTo>
                    <a:pt x="213512" y="980033"/>
                  </a:lnTo>
                  <a:lnTo>
                    <a:pt x="214193" y="989833"/>
                  </a:lnTo>
                  <a:lnTo>
                    <a:pt x="214870" y="999634"/>
                  </a:lnTo>
                  <a:lnTo>
                    <a:pt x="215540" y="1009434"/>
                  </a:lnTo>
                  <a:lnTo>
                    <a:pt x="216202" y="1019234"/>
                  </a:lnTo>
                  <a:lnTo>
                    <a:pt x="216860" y="1029035"/>
                  </a:lnTo>
                  <a:lnTo>
                    <a:pt x="217504" y="1038835"/>
                  </a:lnTo>
                  <a:lnTo>
                    <a:pt x="218143" y="1048635"/>
                  </a:lnTo>
                  <a:lnTo>
                    <a:pt x="218769" y="1058436"/>
                  </a:lnTo>
                  <a:lnTo>
                    <a:pt x="219385" y="1068236"/>
                  </a:lnTo>
                  <a:lnTo>
                    <a:pt x="219992" y="1078036"/>
                  </a:lnTo>
                  <a:lnTo>
                    <a:pt x="220583" y="1087837"/>
                  </a:lnTo>
                  <a:lnTo>
                    <a:pt x="221169" y="1097637"/>
                  </a:lnTo>
                  <a:lnTo>
                    <a:pt x="221732" y="1107437"/>
                  </a:lnTo>
                  <a:lnTo>
                    <a:pt x="222288" y="1117238"/>
                  </a:lnTo>
                  <a:lnTo>
                    <a:pt x="222826" y="1127038"/>
                  </a:lnTo>
                  <a:lnTo>
                    <a:pt x="223350" y="1136838"/>
                  </a:lnTo>
                  <a:lnTo>
                    <a:pt x="223862" y="1146639"/>
                  </a:lnTo>
                  <a:lnTo>
                    <a:pt x="224351" y="1156439"/>
                  </a:lnTo>
                  <a:lnTo>
                    <a:pt x="224832" y="1166239"/>
                  </a:lnTo>
                  <a:lnTo>
                    <a:pt x="225287" y="1176040"/>
                  </a:lnTo>
                  <a:lnTo>
                    <a:pt x="225730" y="1185840"/>
                  </a:lnTo>
                  <a:lnTo>
                    <a:pt x="226156" y="1195640"/>
                  </a:lnTo>
                  <a:lnTo>
                    <a:pt x="226559" y="1205441"/>
                  </a:lnTo>
                  <a:lnTo>
                    <a:pt x="226952" y="1215241"/>
                  </a:lnTo>
                  <a:lnTo>
                    <a:pt x="227314" y="1225041"/>
                  </a:lnTo>
                  <a:lnTo>
                    <a:pt x="227666" y="1234842"/>
                  </a:lnTo>
                  <a:lnTo>
                    <a:pt x="227994" y="1244642"/>
                  </a:lnTo>
                  <a:lnTo>
                    <a:pt x="228303" y="1254442"/>
                  </a:lnTo>
                  <a:lnTo>
                    <a:pt x="228597" y="1264243"/>
                  </a:lnTo>
                  <a:lnTo>
                    <a:pt x="228862" y="1274043"/>
                  </a:lnTo>
                  <a:lnTo>
                    <a:pt x="229118" y="1283844"/>
                  </a:lnTo>
                  <a:lnTo>
                    <a:pt x="229343" y="1293644"/>
                  </a:lnTo>
                  <a:lnTo>
                    <a:pt x="229554" y="1303444"/>
                  </a:lnTo>
                  <a:lnTo>
                    <a:pt x="229744" y="1313245"/>
                  </a:lnTo>
                  <a:lnTo>
                    <a:pt x="229911" y="1323045"/>
                  </a:lnTo>
                  <a:lnTo>
                    <a:pt x="230067" y="1332845"/>
                  </a:lnTo>
                  <a:lnTo>
                    <a:pt x="230190" y="1342646"/>
                  </a:lnTo>
                  <a:lnTo>
                    <a:pt x="230303" y="1352446"/>
                  </a:lnTo>
                  <a:lnTo>
                    <a:pt x="230391" y="1362246"/>
                  </a:lnTo>
                  <a:lnTo>
                    <a:pt x="230462" y="1372047"/>
                  </a:lnTo>
                  <a:lnTo>
                    <a:pt x="230518" y="1381847"/>
                  </a:lnTo>
                  <a:lnTo>
                    <a:pt x="230547" y="1391647"/>
                  </a:lnTo>
                  <a:lnTo>
                    <a:pt x="230568" y="1401448"/>
                  </a:lnTo>
                  <a:lnTo>
                    <a:pt x="230562" y="1411248"/>
                  </a:lnTo>
                  <a:lnTo>
                    <a:pt x="230545" y="1421048"/>
                  </a:lnTo>
                  <a:lnTo>
                    <a:pt x="230509" y="1430849"/>
                  </a:lnTo>
                  <a:lnTo>
                    <a:pt x="230456" y="1440649"/>
                  </a:lnTo>
                  <a:lnTo>
                    <a:pt x="230393" y="1450449"/>
                  </a:lnTo>
                  <a:lnTo>
                    <a:pt x="230306" y="1460250"/>
                  </a:lnTo>
                  <a:lnTo>
                    <a:pt x="230213" y="1470050"/>
                  </a:lnTo>
                  <a:lnTo>
                    <a:pt x="230102" y="1479850"/>
                  </a:lnTo>
                  <a:lnTo>
                    <a:pt x="229980" y="1489651"/>
                  </a:lnTo>
                  <a:lnTo>
                    <a:pt x="229847" y="1499451"/>
                  </a:lnTo>
                  <a:lnTo>
                    <a:pt x="229700" y="1509251"/>
                  </a:lnTo>
                  <a:lnTo>
                    <a:pt x="229547" y="1519052"/>
                  </a:lnTo>
                  <a:lnTo>
                    <a:pt x="229380" y="1528852"/>
                  </a:lnTo>
                  <a:lnTo>
                    <a:pt x="229208" y="1538652"/>
                  </a:lnTo>
                  <a:lnTo>
                    <a:pt x="229027" y="1548453"/>
                  </a:lnTo>
                  <a:lnTo>
                    <a:pt x="228840" y="1558253"/>
                  </a:lnTo>
                  <a:lnTo>
                    <a:pt x="228648" y="1568053"/>
                  </a:lnTo>
                  <a:lnTo>
                    <a:pt x="228450" y="1577854"/>
                  </a:lnTo>
                  <a:lnTo>
                    <a:pt x="228250" y="1587654"/>
                  </a:lnTo>
                  <a:lnTo>
                    <a:pt x="228046" y="1597454"/>
                  </a:lnTo>
                  <a:lnTo>
                    <a:pt x="227841" y="1607255"/>
                  </a:lnTo>
                  <a:lnTo>
                    <a:pt x="227636" y="1617055"/>
                  </a:lnTo>
                  <a:lnTo>
                    <a:pt x="227432" y="1626855"/>
                  </a:lnTo>
                  <a:lnTo>
                    <a:pt x="227229" y="1636656"/>
                  </a:lnTo>
                  <a:lnTo>
                    <a:pt x="227030" y="1646456"/>
                  </a:lnTo>
                  <a:lnTo>
                    <a:pt x="226834" y="1656256"/>
                  </a:lnTo>
                  <a:lnTo>
                    <a:pt x="226644" y="1666057"/>
                  </a:lnTo>
                  <a:lnTo>
                    <a:pt x="226460" y="1675857"/>
                  </a:lnTo>
                  <a:lnTo>
                    <a:pt x="226281" y="1685657"/>
                  </a:lnTo>
                  <a:lnTo>
                    <a:pt x="226115" y="1695458"/>
                  </a:lnTo>
                  <a:lnTo>
                    <a:pt x="225953" y="1705258"/>
                  </a:lnTo>
                  <a:lnTo>
                    <a:pt x="225807" y="1715058"/>
                  </a:lnTo>
                  <a:lnTo>
                    <a:pt x="225669" y="1724859"/>
                  </a:lnTo>
                  <a:lnTo>
                    <a:pt x="225544" y="1734659"/>
                  </a:lnTo>
                  <a:lnTo>
                    <a:pt x="225436" y="1744459"/>
                  </a:lnTo>
                  <a:lnTo>
                    <a:pt x="225334" y="1754260"/>
                  </a:lnTo>
                  <a:lnTo>
                    <a:pt x="225260" y="1764060"/>
                  </a:lnTo>
                  <a:lnTo>
                    <a:pt x="225194" y="1773860"/>
                  </a:lnTo>
                  <a:lnTo>
                    <a:pt x="225149" y="1783661"/>
                  </a:lnTo>
                  <a:lnTo>
                    <a:pt x="225123" y="1793461"/>
                  </a:lnTo>
                  <a:lnTo>
                    <a:pt x="225111" y="1803261"/>
                  </a:lnTo>
                  <a:lnTo>
                    <a:pt x="225129" y="1813062"/>
                  </a:lnTo>
                  <a:lnTo>
                    <a:pt x="225156" y="1822862"/>
                  </a:lnTo>
                  <a:lnTo>
                    <a:pt x="225217" y="1832662"/>
                  </a:lnTo>
                  <a:lnTo>
                    <a:pt x="225294" y="1842463"/>
                  </a:lnTo>
                  <a:lnTo>
                    <a:pt x="225395" y="1852263"/>
                  </a:lnTo>
                  <a:lnTo>
                    <a:pt x="225524" y="1862063"/>
                  </a:lnTo>
                  <a:lnTo>
                    <a:pt x="225667" y="1871864"/>
                  </a:lnTo>
                  <a:lnTo>
                    <a:pt x="225851" y="1881664"/>
                  </a:lnTo>
                  <a:lnTo>
                    <a:pt x="226049" y="1891464"/>
                  </a:lnTo>
                  <a:lnTo>
                    <a:pt x="226280" y="1901265"/>
                  </a:lnTo>
                  <a:lnTo>
                    <a:pt x="226536" y="1911065"/>
                  </a:lnTo>
                  <a:lnTo>
                    <a:pt x="226814" y="1920865"/>
                  </a:lnTo>
                  <a:lnTo>
                    <a:pt x="227130" y="1930666"/>
                  </a:lnTo>
                  <a:lnTo>
                    <a:pt x="227460" y="1940466"/>
                  </a:lnTo>
                  <a:lnTo>
                    <a:pt x="227835" y="1950266"/>
                  </a:lnTo>
                  <a:lnTo>
                    <a:pt x="228227" y="1960067"/>
                  </a:lnTo>
                  <a:lnTo>
                    <a:pt x="228650" y="1969867"/>
                  </a:lnTo>
                  <a:lnTo>
                    <a:pt x="229106" y="1979667"/>
                  </a:lnTo>
                  <a:lnTo>
                    <a:pt x="229579" y="1989468"/>
                  </a:lnTo>
                  <a:lnTo>
                    <a:pt x="230098" y="1999268"/>
                  </a:lnTo>
                  <a:lnTo>
                    <a:pt x="230631" y="2009068"/>
                  </a:lnTo>
                  <a:lnTo>
                    <a:pt x="231203" y="2018869"/>
                  </a:lnTo>
                  <a:lnTo>
                    <a:pt x="231799" y="2028669"/>
                  </a:lnTo>
                  <a:lnTo>
                    <a:pt x="232419" y="2038469"/>
                  </a:lnTo>
                  <a:lnTo>
                    <a:pt x="233077" y="2048270"/>
                  </a:lnTo>
                  <a:lnTo>
                    <a:pt x="233749" y="2058070"/>
                  </a:lnTo>
                  <a:lnTo>
                    <a:pt x="234465" y="2067870"/>
                  </a:lnTo>
                  <a:lnTo>
                    <a:pt x="235196" y="2077671"/>
                  </a:lnTo>
                  <a:lnTo>
                    <a:pt x="235959" y="2087471"/>
                  </a:lnTo>
                  <a:lnTo>
                    <a:pt x="236748" y="2097271"/>
                  </a:lnTo>
                  <a:lnTo>
                    <a:pt x="237555" y="2107072"/>
                  </a:lnTo>
                  <a:lnTo>
                    <a:pt x="238399" y="2116872"/>
                  </a:lnTo>
                  <a:lnTo>
                    <a:pt x="239256" y="2126672"/>
                  </a:lnTo>
                  <a:lnTo>
                    <a:pt x="240146" y="2136473"/>
                  </a:lnTo>
                  <a:lnTo>
                    <a:pt x="241054" y="2146273"/>
                  </a:lnTo>
                  <a:lnTo>
                    <a:pt x="241982" y="2156073"/>
                  </a:lnTo>
                  <a:lnTo>
                    <a:pt x="242938" y="2165874"/>
                  </a:lnTo>
                  <a:lnTo>
                    <a:pt x="243903" y="2175674"/>
                  </a:lnTo>
                  <a:lnTo>
                    <a:pt x="244902" y="2185474"/>
                  </a:lnTo>
                  <a:lnTo>
                    <a:pt x="245910" y="2195275"/>
                  </a:lnTo>
                  <a:lnTo>
                    <a:pt x="246940" y="2205075"/>
                  </a:lnTo>
                  <a:lnTo>
                    <a:pt x="247986" y="2214875"/>
                  </a:lnTo>
                  <a:lnTo>
                    <a:pt x="249043" y="2224676"/>
                  </a:lnTo>
                  <a:lnTo>
                    <a:pt x="250123" y="2234476"/>
                  </a:lnTo>
                  <a:lnTo>
                    <a:pt x="251209" y="2244276"/>
                  </a:lnTo>
                  <a:lnTo>
                    <a:pt x="252314" y="2254077"/>
                  </a:lnTo>
                  <a:lnTo>
                    <a:pt x="253427" y="2263877"/>
                  </a:lnTo>
                  <a:lnTo>
                    <a:pt x="254551" y="2273677"/>
                  </a:lnTo>
                  <a:lnTo>
                    <a:pt x="255687" y="2283478"/>
                  </a:lnTo>
                  <a:lnTo>
                    <a:pt x="256826" y="2293278"/>
                  </a:lnTo>
                  <a:lnTo>
                    <a:pt x="257978" y="2303078"/>
                  </a:lnTo>
                  <a:lnTo>
                    <a:pt x="259133" y="2312879"/>
                  </a:lnTo>
                  <a:lnTo>
                    <a:pt x="260295" y="2322679"/>
                  </a:lnTo>
                  <a:lnTo>
                    <a:pt x="261459" y="2332479"/>
                  </a:lnTo>
                  <a:lnTo>
                    <a:pt x="262627" y="2342280"/>
                  </a:lnTo>
                  <a:lnTo>
                    <a:pt x="263797" y="2352080"/>
                  </a:lnTo>
                  <a:lnTo>
                    <a:pt x="264967" y="2361880"/>
                  </a:lnTo>
                  <a:lnTo>
                    <a:pt x="266137" y="2371681"/>
                  </a:lnTo>
                  <a:lnTo>
                    <a:pt x="267305" y="2381481"/>
                  </a:lnTo>
                  <a:lnTo>
                    <a:pt x="268472" y="2391281"/>
                  </a:lnTo>
                  <a:lnTo>
                    <a:pt x="269634" y="2401082"/>
                  </a:lnTo>
                  <a:lnTo>
                    <a:pt x="270794" y="2410882"/>
                  </a:lnTo>
                  <a:lnTo>
                    <a:pt x="271946" y="2420682"/>
                  </a:lnTo>
                  <a:lnTo>
                    <a:pt x="273094" y="2430483"/>
                  </a:lnTo>
                  <a:lnTo>
                    <a:pt x="274233" y="2440283"/>
                  </a:lnTo>
                  <a:lnTo>
                    <a:pt x="275365" y="2450083"/>
                  </a:lnTo>
                  <a:lnTo>
                    <a:pt x="276490" y="2459884"/>
                  </a:lnTo>
                  <a:lnTo>
                    <a:pt x="277602" y="2469684"/>
                  </a:lnTo>
                  <a:lnTo>
                    <a:pt x="278708" y="2479484"/>
                  </a:lnTo>
                  <a:lnTo>
                    <a:pt x="279798" y="2489285"/>
                  </a:lnTo>
                  <a:lnTo>
                    <a:pt x="280881" y="2499085"/>
                  </a:lnTo>
                  <a:lnTo>
                    <a:pt x="281950" y="2508885"/>
                  </a:lnTo>
                  <a:lnTo>
                    <a:pt x="283005" y="2518686"/>
                  </a:lnTo>
                  <a:lnTo>
                    <a:pt x="284052" y="2528486"/>
                  </a:lnTo>
                  <a:lnTo>
                    <a:pt x="285078" y="2538286"/>
                  </a:lnTo>
                  <a:lnTo>
                    <a:pt x="286096" y="2548087"/>
                  </a:lnTo>
                  <a:lnTo>
                    <a:pt x="287095" y="2557887"/>
                  </a:lnTo>
                  <a:lnTo>
                    <a:pt x="288082" y="2567688"/>
                  </a:lnTo>
                  <a:lnTo>
                    <a:pt x="289056" y="2577488"/>
                  </a:lnTo>
                  <a:lnTo>
                    <a:pt x="290010" y="2587288"/>
                  </a:lnTo>
                  <a:lnTo>
                    <a:pt x="290957" y="2597089"/>
                  </a:lnTo>
                  <a:lnTo>
                    <a:pt x="291879" y="2606889"/>
                  </a:lnTo>
                  <a:lnTo>
                    <a:pt x="292792" y="2616689"/>
                  </a:lnTo>
                  <a:lnTo>
                    <a:pt x="293688" y="2626490"/>
                  </a:lnTo>
                  <a:lnTo>
                    <a:pt x="294568" y="2636290"/>
                  </a:lnTo>
                  <a:lnTo>
                    <a:pt x="295438" y="2646090"/>
                  </a:lnTo>
                  <a:lnTo>
                    <a:pt x="296285" y="2655891"/>
                  </a:lnTo>
                  <a:lnTo>
                    <a:pt x="297125" y="2665691"/>
                  </a:lnTo>
                  <a:lnTo>
                    <a:pt x="297945" y="2675491"/>
                  </a:lnTo>
                  <a:lnTo>
                    <a:pt x="298755" y="2685292"/>
                  </a:lnTo>
                  <a:lnTo>
                    <a:pt x="299551" y="2695092"/>
                  </a:lnTo>
                  <a:lnTo>
                    <a:pt x="300331" y="2704892"/>
                  </a:lnTo>
                  <a:lnTo>
                    <a:pt x="301105" y="2714693"/>
                  </a:lnTo>
                  <a:lnTo>
                    <a:pt x="301858" y="2724493"/>
                  </a:lnTo>
                  <a:lnTo>
                    <a:pt x="302606" y="2734293"/>
                  </a:lnTo>
                  <a:lnTo>
                    <a:pt x="303340" y="2744094"/>
                  </a:lnTo>
                  <a:lnTo>
                    <a:pt x="304064" y="2753894"/>
                  </a:lnTo>
                  <a:lnTo>
                    <a:pt x="304781" y="2763694"/>
                  </a:lnTo>
                  <a:lnTo>
                    <a:pt x="305484" y="2773495"/>
                  </a:lnTo>
                  <a:lnTo>
                    <a:pt x="306183" y="2783295"/>
                  </a:lnTo>
                  <a:lnTo>
                    <a:pt x="306871" y="2793095"/>
                  </a:lnTo>
                  <a:lnTo>
                    <a:pt x="307555" y="2802896"/>
                  </a:lnTo>
                  <a:lnTo>
                    <a:pt x="308231" y="2812696"/>
                  </a:lnTo>
                  <a:lnTo>
                    <a:pt x="308902" y="2822496"/>
                  </a:lnTo>
                  <a:lnTo>
                    <a:pt x="309569" y="2832297"/>
                  </a:lnTo>
                  <a:lnTo>
                    <a:pt x="310230" y="2842097"/>
                  </a:lnTo>
                  <a:lnTo>
                    <a:pt x="310890" y="2851897"/>
                  </a:lnTo>
                  <a:lnTo>
                    <a:pt x="311546" y="2861698"/>
                  </a:lnTo>
                  <a:lnTo>
                    <a:pt x="312201" y="2871498"/>
                  </a:lnTo>
                  <a:lnTo>
                    <a:pt x="312855" y="2881298"/>
                  </a:lnTo>
                  <a:lnTo>
                    <a:pt x="313509" y="2891099"/>
                  </a:lnTo>
                  <a:lnTo>
                    <a:pt x="314163" y="2900899"/>
                  </a:lnTo>
                  <a:lnTo>
                    <a:pt x="314818" y="2910699"/>
                  </a:lnTo>
                  <a:lnTo>
                    <a:pt x="315475" y="2920500"/>
                  </a:lnTo>
                  <a:lnTo>
                    <a:pt x="316134" y="2930300"/>
                  </a:lnTo>
                  <a:lnTo>
                    <a:pt x="316797" y="2940100"/>
                  </a:lnTo>
                  <a:lnTo>
                    <a:pt x="317461" y="2949901"/>
                  </a:lnTo>
                  <a:lnTo>
                    <a:pt x="318132" y="2959701"/>
                  </a:lnTo>
                  <a:lnTo>
                    <a:pt x="318805" y="2969501"/>
                  </a:lnTo>
                  <a:lnTo>
                    <a:pt x="319485" y="2979302"/>
                  </a:lnTo>
                  <a:lnTo>
                    <a:pt x="320169" y="2989102"/>
                  </a:lnTo>
                  <a:lnTo>
                    <a:pt x="320858" y="2998902"/>
                  </a:lnTo>
                  <a:lnTo>
                    <a:pt x="321555" y="3008703"/>
                  </a:lnTo>
                  <a:lnTo>
                    <a:pt x="322254" y="3018503"/>
                  </a:lnTo>
                  <a:lnTo>
                    <a:pt x="322964" y="3028303"/>
                  </a:lnTo>
                  <a:lnTo>
                    <a:pt x="323677" y="3038104"/>
                  </a:lnTo>
                  <a:lnTo>
                    <a:pt x="324397" y="3047904"/>
                  </a:lnTo>
                  <a:lnTo>
                    <a:pt x="325124" y="3057704"/>
                  </a:lnTo>
                  <a:lnTo>
                    <a:pt x="325854" y="3067505"/>
                  </a:lnTo>
                  <a:lnTo>
                    <a:pt x="326594" y="3077305"/>
                  </a:lnTo>
                  <a:lnTo>
                    <a:pt x="327337" y="3087105"/>
                  </a:lnTo>
                  <a:lnTo>
                    <a:pt x="328087" y="3096906"/>
                  </a:lnTo>
                  <a:lnTo>
                    <a:pt x="328840" y="3106706"/>
                  </a:lnTo>
                  <a:lnTo>
                    <a:pt x="329598" y="3116506"/>
                  </a:lnTo>
                  <a:lnTo>
                    <a:pt x="330361" y="3126307"/>
                  </a:lnTo>
                  <a:lnTo>
                    <a:pt x="331126" y="3136107"/>
                  </a:lnTo>
                  <a:lnTo>
                    <a:pt x="331895" y="3145907"/>
                  </a:lnTo>
                  <a:lnTo>
                    <a:pt x="332664" y="3155708"/>
                  </a:lnTo>
                  <a:lnTo>
                    <a:pt x="333436" y="3165508"/>
                  </a:lnTo>
                  <a:lnTo>
                    <a:pt x="334207" y="3175308"/>
                  </a:lnTo>
                  <a:lnTo>
                    <a:pt x="334978" y="3185109"/>
                  </a:lnTo>
                  <a:lnTo>
                    <a:pt x="335746" y="3194909"/>
                  </a:lnTo>
                  <a:lnTo>
                    <a:pt x="336513" y="3204709"/>
                  </a:lnTo>
                  <a:lnTo>
                    <a:pt x="337274" y="3214510"/>
                  </a:lnTo>
                  <a:lnTo>
                    <a:pt x="338030" y="3224310"/>
                  </a:lnTo>
                  <a:lnTo>
                    <a:pt x="338782" y="3234110"/>
                  </a:lnTo>
                  <a:lnTo>
                    <a:pt x="339523" y="3243911"/>
                  </a:lnTo>
                  <a:lnTo>
                    <a:pt x="340260" y="3253711"/>
                  </a:lnTo>
                  <a:lnTo>
                    <a:pt x="340979" y="3263511"/>
                  </a:lnTo>
                  <a:lnTo>
                    <a:pt x="341692" y="3273312"/>
                  </a:lnTo>
                  <a:lnTo>
                    <a:pt x="342389" y="3283112"/>
                  </a:lnTo>
                  <a:lnTo>
                    <a:pt x="343071" y="3292912"/>
                  </a:lnTo>
                  <a:lnTo>
                    <a:pt x="343742" y="3302713"/>
                  </a:lnTo>
                  <a:lnTo>
                    <a:pt x="344386" y="3312513"/>
                  </a:lnTo>
                  <a:lnTo>
                    <a:pt x="345020" y="3322313"/>
                  </a:lnTo>
                  <a:lnTo>
                    <a:pt x="345624" y="3332114"/>
                  </a:lnTo>
                  <a:lnTo>
                    <a:pt x="346210" y="3341914"/>
                  </a:lnTo>
                  <a:lnTo>
                    <a:pt x="346772" y="3351714"/>
                  </a:lnTo>
                  <a:lnTo>
                    <a:pt x="347303" y="3361515"/>
                  </a:lnTo>
                  <a:lnTo>
                    <a:pt x="347820" y="3371315"/>
                  </a:lnTo>
                  <a:lnTo>
                    <a:pt x="348288" y="3381115"/>
                  </a:lnTo>
                  <a:lnTo>
                    <a:pt x="348740" y="3390916"/>
                  </a:lnTo>
                  <a:lnTo>
                    <a:pt x="349151" y="3400716"/>
                  </a:lnTo>
                  <a:lnTo>
                    <a:pt x="349530" y="3410516"/>
                  </a:lnTo>
                  <a:lnTo>
                    <a:pt x="349881" y="3420317"/>
                  </a:lnTo>
                  <a:lnTo>
                    <a:pt x="350180" y="3430117"/>
                  </a:lnTo>
                  <a:lnTo>
                    <a:pt x="350459" y="3439917"/>
                  </a:lnTo>
                  <a:lnTo>
                    <a:pt x="350677" y="3449718"/>
                  </a:lnTo>
                  <a:lnTo>
                    <a:pt x="350867" y="3459518"/>
                  </a:lnTo>
                  <a:lnTo>
                    <a:pt x="351012" y="3469318"/>
                  </a:lnTo>
                  <a:lnTo>
                    <a:pt x="351106" y="3479119"/>
                  </a:lnTo>
                  <a:lnTo>
                    <a:pt x="351174" y="3488919"/>
                  </a:lnTo>
                  <a:lnTo>
                    <a:pt x="351166" y="3498719"/>
                  </a:lnTo>
                  <a:lnTo>
                    <a:pt x="351134" y="3508520"/>
                  </a:lnTo>
                  <a:lnTo>
                    <a:pt x="351037" y="3518320"/>
                  </a:lnTo>
                  <a:lnTo>
                    <a:pt x="350897" y="3528120"/>
                  </a:lnTo>
                  <a:lnTo>
                    <a:pt x="350713" y="3537921"/>
                  </a:lnTo>
                  <a:lnTo>
                    <a:pt x="350459" y="3547721"/>
                  </a:lnTo>
                  <a:lnTo>
                    <a:pt x="350179" y="3557521"/>
                  </a:lnTo>
                  <a:lnTo>
                    <a:pt x="349814" y="3567322"/>
                  </a:lnTo>
                  <a:lnTo>
                    <a:pt x="349416" y="3577122"/>
                  </a:lnTo>
                  <a:lnTo>
                    <a:pt x="348957" y="3586922"/>
                  </a:lnTo>
                  <a:lnTo>
                    <a:pt x="348438" y="3596723"/>
                  </a:lnTo>
                  <a:lnTo>
                    <a:pt x="347884" y="3606523"/>
                  </a:lnTo>
                  <a:lnTo>
                    <a:pt x="347242" y="3616323"/>
                  </a:lnTo>
                  <a:lnTo>
                    <a:pt x="346573" y="3626124"/>
                  </a:lnTo>
                  <a:lnTo>
                    <a:pt x="345827" y="3635924"/>
                  </a:lnTo>
                  <a:lnTo>
                    <a:pt x="345035" y="3645724"/>
                  </a:lnTo>
                  <a:lnTo>
                    <a:pt x="344192" y="3655525"/>
                  </a:lnTo>
                  <a:lnTo>
                    <a:pt x="343276" y="3665325"/>
                  </a:lnTo>
                  <a:lnTo>
                    <a:pt x="342334" y="3675125"/>
                  </a:lnTo>
                  <a:lnTo>
                    <a:pt x="341300" y="3684926"/>
                  </a:lnTo>
                  <a:lnTo>
                    <a:pt x="340236" y="3694726"/>
                  </a:lnTo>
                  <a:lnTo>
                    <a:pt x="339109" y="3704526"/>
                  </a:lnTo>
                  <a:lnTo>
                    <a:pt x="337926" y="3714327"/>
                  </a:lnTo>
                  <a:lnTo>
                    <a:pt x="336707" y="3724127"/>
                  </a:lnTo>
                  <a:lnTo>
                    <a:pt x="335409" y="3733927"/>
                  </a:lnTo>
                  <a:lnTo>
                    <a:pt x="334086" y="3743728"/>
                  </a:lnTo>
                  <a:lnTo>
                    <a:pt x="332691" y="3753528"/>
                  </a:lnTo>
                  <a:lnTo>
                    <a:pt x="331258" y="3763328"/>
                  </a:lnTo>
                  <a:lnTo>
                    <a:pt x="329779" y="3773129"/>
                  </a:lnTo>
                  <a:lnTo>
                    <a:pt x="328242" y="3782929"/>
                  </a:lnTo>
                  <a:lnTo>
                    <a:pt x="326683" y="3792729"/>
                  </a:lnTo>
                  <a:lnTo>
                    <a:pt x="325047" y="3802530"/>
                  </a:lnTo>
                  <a:lnTo>
                    <a:pt x="323392" y="3812330"/>
                  </a:lnTo>
                  <a:lnTo>
                    <a:pt x="321684" y="3822131"/>
                  </a:lnTo>
                  <a:lnTo>
                    <a:pt x="319939" y="3831931"/>
                  </a:lnTo>
                  <a:lnTo>
                    <a:pt x="318164" y="3841731"/>
                  </a:lnTo>
                  <a:lnTo>
                    <a:pt x="316337" y="3851532"/>
                  </a:lnTo>
                  <a:lnTo>
                    <a:pt x="314492" y="3861332"/>
                  </a:lnTo>
                  <a:lnTo>
                    <a:pt x="312597" y="3871132"/>
                  </a:lnTo>
                  <a:lnTo>
                    <a:pt x="310681" y="3880933"/>
                  </a:lnTo>
                  <a:lnTo>
                    <a:pt x="308734" y="3890733"/>
                  </a:lnTo>
                  <a:lnTo>
                    <a:pt x="306755" y="3900533"/>
                  </a:lnTo>
                  <a:lnTo>
                    <a:pt x="304761" y="3910334"/>
                  </a:lnTo>
                  <a:lnTo>
                    <a:pt x="302727" y="3920134"/>
                  </a:lnTo>
                  <a:lnTo>
                    <a:pt x="300682" y="3929934"/>
                  </a:lnTo>
                  <a:lnTo>
                    <a:pt x="298611" y="3939735"/>
                  </a:lnTo>
                  <a:lnTo>
                    <a:pt x="296525" y="3949535"/>
                  </a:lnTo>
                  <a:lnTo>
                    <a:pt x="294424" y="3959335"/>
                  </a:lnTo>
                  <a:lnTo>
                    <a:pt x="292303" y="3969136"/>
                  </a:lnTo>
                  <a:lnTo>
                    <a:pt x="290176" y="3978936"/>
                  </a:lnTo>
                  <a:lnTo>
                    <a:pt x="288033" y="3988736"/>
                  </a:lnTo>
                  <a:lnTo>
                    <a:pt x="285884" y="3998537"/>
                  </a:lnTo>
                  <a:lnTo>
                    <a:pt x="283728" y="4008337"/>
                  </a:lnTo>
                  <a:lnTo>
                    <a:pt x="281567" y="4018137"/>
                  </a:lnTo>
                  <a:lnTo>
                    <a:pt x="279403" y="4027938"/>
                  </a:lnTo>
                  <a:lnTo>
                    <a:pt x="277238" y="4037738"/>
                  </a:lnTo>
                  <a:lnTo>
                    <a:pt x="275074" y="4047538"/>
                  </a:lnTo>
                  <a:lnTo>
                    <a:pt x="272912" y="4057339"/>
                  </a:lnTo>
                  <a:lnTo>
                    <a:pt x="270755" y="4067139"/>
                  </a:lnTo>
                  <a:lnTo>
                    <a:pt x="268603" y="4076939"/>
                  </a:lnTo>
                  <a:lnTo>
                    <a:pt x="266461" y="4086740"/>
                  </a:lnTo>
                  <a:lnTo>
                    <a:pt x="264324" y="4096540"/>
                  </a:lnTo>
                  <a:lnTo>
                    <a:pt x="262204" y="4106340"/>
                  </a:lnTo>
                  <a:lnTo>
                    <a:pt x="260092" y="4116141"/>
                  </a:lnTo>
                  <a:lnTo>
                    <a:pt x="257996" y="4125941"/>
                  </a:lnTo>
                  <a:lnTo>
                    <a:pt x="255917" y="4135741"/>
                  </a:lnTo>
                  <a:lnTo>
                    <a:pt x="253848" y="4145542"/>
                  </a:lnTo>
                  <a:lnTo>
                    <a:pt x="251808" y="4155342"/>
                  </a:lnTo>
                  <a:lnTo>
                    <a:pt x="249778" y="4165142"/>
                  </a:lnTo>
                  <a:lnTo>
                    <a:pt x="247776" y="4174943"/>
                  </a:lnTo>
                  <a:lnTo>
                    <a:pt x="245793" y="4184743"/>
                  </a:lnTo>
                  <a:lnTo>
                    <a:pt x="243831" y="4194543"/>
                  </a:lnTo>
                  <a:lnTo>
                    <a:pt x="241900" y="4204344"/>
                  </a:lnTo>
                  <a:lnTo>
                    <a:pt x="239982" y="4214144"/>
                  </a:lnTo>
                  <a:lnTo>
                    <a:pt x="238107" y="4223944"/>
                  </a:lnTo>
                  <a:lnTo>
                    <a:pt x="236247" y="4233745"/>
                  </a:lnTo>
                  <a:lnTo>
                    <a:pt x="234420" y="4243545"/>
                  </a:lnTo>
                  <a:lnTo>
                    <a:pt x="232623" y="4253345"/>
                  </a:lnTo>
                  <a:lnTo>
                    <a:pt x="230846" y="4263146"/>
                  </a:lnTo>
                  <a:lnTo>
                    <a:pt x="229115" y="4272946"/>
                  </a:lnTo>
                  <a:lnTo>
                    <a:pt x="227399" y="4282746"/>
                  </a:lnTo>
                  <a:lnTo>
                    <a:pt x="225728" y="4292547"/>
                  </a:lnTo>
                  <a:lnTo>
                    <a:pt x="224081" y="4302347"/>
                  </a:lnTo>
                  <a:lnTo>
                    <a:pt x="222466" y="4312147"/>
                  </a:lnTo>
                  <a:lnTo>
                    <a:pt x="220891" y="4321948"/>
                  </a:lnTo>
                  <a:lnTo>
                    <a:pt x="219332" y="4331748"/>
                  </a:lnTo>
                  <a:lnTo>
                    <a:pt x="217830" y="4341548"/>
                  </a:lnTo>
                  <a:lnTo>
                    <a:pt x="216344" y="4351349"/>
                  </a:lnTo>
                  <a:lnTo>
                    <a:pt x="214900" y="4361149"/>
                  </a:lnTo>
                  <a:lnTo>
                    <a:pt x="213488" y="4370949"/>
                  </a:lnTo>
                  <a:lnTo>
                    <a:pt x="212102" y="4380750"/>
                  </a:lnTo>
                  <a:lnTo>
                    <a:pt x="210766" y="4390550"/>
                  </a:lnTo>
                  <a:lnTo>
                    <a:pt x="209445" y="4400350"/>
                  </a:lnTo>
                  <a:lnTo>
                    <a:pt x="208175" y="4410151"/>
                  </a:lnTo>
                  <a:lnTo>
                    <a:pt x="206929" y="4419951"/>
                  </a:lnTo>
                  <a:lnTo>
                    <a:pt x="205717" y="4429751"/>
                  </a:lnTo>
                  <a:lnTo>
                    <a:pt x="204544" y="4439552"/>
                  </a:lnTo>
                  <a:lnTo>
                    <a:pt x="203389" y="4449352"/>
                  </a:lnTo>
                  <a:lnTo>
                    <a:pt x="202289" y="4459152"/>
                  </a:lnTo>
                  <a:lnTo>
                    <a:pt x="201204" y="4468953"/>
                  </a:lnTo>
                  <a:lnTo>
                    <a:pt x="200160" y="4478753"/>
                  </a:lnTo>
                  <a:lnTo>
                    <a:pt x="199146" y="4488553"/>
                  </a:lnTo>
                  <a:lnTo>
                    <a:pt x="198157" y="4498354"/>
                  </a:lnTo>
                  <a:lnTo>
                    <a:pt x="197211" y="4508154"/>
                  </a:lnTo>
                  <a:lnTo>
                    <a:pt x="196280" y="4517954"/>
                  </a:lnTo>
                  <a:lnTo>
                    <a:pt x="195397" y="4527755"/>
                  </a:lnTo>
                  <a:lnTo>
                    <a:pt x="194531" y="4537555"/>
                  </a:lnTo>
                  <a:lnTo>
                    <a:pt x="193698" y="4547355"/>
                  </a:lnTo>
                  <a:lnTo>
                    <a:pt x="192896" y="4557156"/>
                  </a:lnTo>
                  <a:lnTo>
                    <a:pt x="192111" y="4566956"/>
                  </a:lnTo>
                  <a:lnTo>
                    <a:pt x="191371" y="4576756"/>
                  </a:lnTo>
                  <a:lnTo>
                    <a:pt x="190643" y="4586557"/>
                  </a:lnTo>
                  <a:lnTo>
                    <a:pt x="189951" y="4596357"/>
                  </a:lnTo>
                  <a:lnTo>
                    <a:pt x="189280" y="4606157"/>
                  </a:lnTo>
                  <a:lnTo>
                    <a:pt x="188632" y="4615958"/>
                  </a:lnTo>
                  <a:lnTo>
                    <a:pt x="188016" y="4625758"/>
                  </a:lnTo>
                  <a:lnTo>
                    <a:pt x="187412" y="4635558"/>
                  </a:lnTo>
                  <a:lnTo>
                    <a:pt x="186846" y="4645359"/>
                  </a:lnTo>
                  <a:lnTo>
                    <a:pt x="186293" y="4655159"/>
                  </a:lnTo>
                  <a:lnTo>
                    <a:pt x="185766" y="4664959"/>
                  </a:lnTo>
                  <a:lnTo>
                    <a:pt x="185261" y="4674760"/>
                  </a:lnTo>
                  <a:lnTo>
                    <a:pt x="184770" y="4684560"/>
                  </a:lnTo>
                  <a:lnTo>
                    <a:pt x="184310" y="4694360"/>
                  </a:lnTo>
                  <a:lnTo>
                    <a:pt x="183860" y="4704161"/>
                  </a:lnTo>
                  <a:lnTo>
                    <a:pt x="183437" y="4713961"/>
                  </a:lnTo>
                  <a:lnTo>
                    <a:pt x="183028" y="4723761"/>
                  </a:lnTo>
                  <a:lnTo>
                    <a:pt x="182636" y="4733562"/>
                  </a:lnTo>
                  <a:lnTo>
                    <a:pt x="182266" y="4743362"/>
                  </a:lnTo>
                  <a:lnTo>
                    <a:pt x="181904" y="4753162"/>
                  </a:lnTo>
                  <a:lnTo>
                    <a:pt x="181570" y="4762963"/>
                  </a:lnTo>
                  <a:lnTo>
                    <a:pt x="181243" y="4772763"/>
                  </a:lnTo>
                  <a:lnTo>
                    <a:pt x="180935" y="4782563"/>
                  </a:lnTo>
                  <a:lnTo>
                    <a:pt x="180641" y="4792364"/>
                  </a:lnTo>
                  <a:lnTo>
                    <a:pt x="180357" y="4802164"/>
                  </a:lnTo>
                  <a:lnTo>
                    <a:pt x="180094" y="4811964"/>
                  </a:lnTo>
                  <a:lnTo>
                    <a:pt x="179836" y="4821765"/>
                  </a:lnTo>
                  <a:lnTo>
                    <a:pt x="179597" y="4831565"/>
                  </a:lnTo>
                  <a:lnTo>
                    <a:pt x="179367" y="4841365"/>
                  </a:lnTo>
                  <a:lnTo>
                    <a:pt x="179148" y="4851166"/>
                  </a:lnTo>
                  <a:lnTo>
                    <a:pt x="178942" y="4860966"/>
                  </a:lnTo>
                  <a:lnTo>
                    <a:pt x="178742" y="4870766"/>
                  </a:lnTo>
                  <a:lnTo>
                    <a:pt x="178559" y="4880567"/>
                  </a:lnTo>
                  <a:lnTo>
                    <a:pt x="178380" y="4890367"/>
                  </a:lnTo>
                  <a:lnTo>
                    <a:pt x="178213" y="4900167"/>
                  </a:lnTo>
                  <a:lnTo>
                    <a:pt x="178055" y="4909968"/>
                  </a:lnTo>
                  <a:lnTo>
                    <a:pt x="177903" y="4919768"/>
                  </a:lnTo>
                  <a:lnTo>
                    <a:pt x="177763" y="4929568"/>
                  </a:lnTo>
                  <a:lnTo>
                    <a:pt x="177627" y="4939369"/>
                  </a:lnTo>
                  <a:lnTo>
                    <a:pt x="177502" y="4949169"/>
                  </a:lnTo>
                  <a:lnTo>
                    <a:pt x="177381" y="4958969"/>
                  </a:lnTo>
                  <a:lnTo>
                    <a:pt x="177268" y="4968770"/>
                  </a:lnTo>
                  <a:lnTo>
                    <a:pt x="177162" y="4978570"/>
                  </a:lnTo>
                  <a:lnTo>
                    <a:pt x="177060" y="4988370"/>
                  </a:lnTo>
                  <a:lnTo>
                    <a:pt x="176967" y="4998171"/>
                  </a:lnTo>
                  <a:lnTo>
                    <a:pt x="17687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363870" y="2953456"/>
              <a:ext cx="1126310" cy="2461602"/>
            </a:xfrm>
            <a:custGeom>
              <a:avLst/>
              <a:pathLst>
                <a:path w="1126310" h="2461602">
                  <a:moveTo>
                    <a:pt x="558736" y="2461602"/>
                  </a:moveTo>
                  <a:lnTo>
                    <a:pt x="558352" y="2456785"/>
                  </a:lnTo>
                  <a:lnTo>
                    <a:pt x="557944" y="2451967"/>
                  </a:lnTo>
                  <a:lnTo>
                    <a:pt x="557514" y="2447150"/>
                  </a:lnTo>
                  <a:lnTo>
                    <a:pt x="557035" y="2442333"/>
                  </a:lnTo>
                  <a:lnTo>
                    <a:pt x="556532" y="2437516"/>
                  </a:lnTo>
                  <a:lnTo>
                    <a:pt x="555994" y="2432699"/>
                  </a:lnTo>
                  <a:lnTo>
                    <a:pt x="555407" y="2427881"/>
                  </a:lnTo>
                  <a:lnTo>
                    <a:pt x="554793" y="2423064"/>
                  </a:lnTo>
                  <a:lnTo>
                    <a:pt x="554124" y="2418247"/>
                  </a:lnTo>
                  <a:lnTo>
                    <a:pt x="553410" y="2413430"/>
                  </a:lnTo>
                  <a:lnTo>
                    <a:pt x="552665" y="2408612"/>
                  </a:lnTo>
                  <a:lnTo>
                    <a:pt x="551842" y="2403795"/>
                  </a:lnTo>
                  <a:lnTo>
                    <a:pt x="550978" y="2398978"/>
                  </a:lnTo>
                  <a:lnTo>
                    <a:pt x="550068" y="2394161"/>
                  </a:lnTo>
                  <a:lnTo>
                    <a:pt x="549074" y="2389343"/>
                  </a:lnTo>
                  <a:lnTo>
                    <a:pt x="548039" y="2384526"/>
                  </a:lnTo>
                  <a:lnTo>
                    <a:pt x="546930" y="2379709"/>
                  </a:lnTo>
                  <a:lnTo>
                    <a:pt x="545744" y="2374892"/>
                  </a:lnTo>
                  <a:lnTo>
                    <a:pt x="544510" y="2370075"/>
                  </a:lnTo>
                  <a:lnTo>
                    <a:pt x="543172" y="2365257"/>
                  </a:lnTo>
                  <a:lnTo>
                    <a:pt x="541765" y="2360440"/>
                  </a:lnTo>
                  <a:lnTo>
                    <a:pt x="540300" y="2355623"/>
                  </a:lnTo>
                  <a:lnTo>
                    <a:pt x="538704" y="2350806"/>
                  </a:lnTo>
                  <a:lnTo>
                    <a:pt x="537047" y="2345988"/>
                  </a:lnTo>
                  <a:lnTo>
                    <a:pt x="535300" y="2341171"/>
                  </a:lnTo>
                  <a:lnTo>
                    <a:pt x="533430" y="2336354"/>
                  </a:lnTo>
                  <a:lnTo>
                    <a:pt x="531494" y="2331537"/>
                  </a:lnTo>
                  <a:lnTo>
                    <a:pt x="529427" y="2326720"/>
                  </a:lnTo>
                  <a:lnTo>
                    <a:pt x="527252" y="2321902"/>
                  </a:lnTo>
                  <a:lnTo>
                    <a:pt x="525004" y="2317085"/>
                  </a:lnTo>
                  <a:lnTo>
                    <a:pt x="522581" y="2312268"/>
                  </a:lnTo>
                  <a:lnTo>
                    <a:pt x="520069" y="2307451"/>
                  </a:lnTo>
                  <a:lnTo>
                    <a:pt x="517453" y="2302633"/>
                  </a:lnTo>
                  <a:lnTo>
                    <a:pt x="514660" y="2297816"/>
                  </a:lnTo>
                  <a:lnTo>
                    <a:pt x="511779" y="2292999"/>
                  </a:lnTo>
                  <a:lnTo>
                    <a:pt x="508750" y="2288182"/>
                  </a:lnTo>
                  <a:lnTo>
                    <a:pt x="505564" y="2283365"/>
                  </a:lnTo>
                  <a:lnTo>
                    <a:pt x="502285" y="2278547"/>
                  </a:lnTo>
                  <a:lnTo>
                    <a:pt x="498808" y="2273730"/>
                  </a:lnTo>
                  <a:lnTo>
                    <a:pt x="495200" y="2268913"/>
                  </a:lnTo>
                  <a:lnTo>
                    <a:pt x="491487" y="2264096"/>
                  </a:lnTo>
                  <a:lnTo>
                    <a:pt x="487537" y="2259278"/>
                  </a:lnTo>
                  <a:lnTo>
                    <a:pt x="483483" y="2254461"/>
                  </a:lnTo>
                  <a:lnTo>
                    <a:pt x="479274" y="2249644"/>
                  </a:lnTo>
                  <a:lnTo>
                    <a:pt x="474860" y="2244827"/>
                  </a:lnTo>
                  <a:lnTo>
                    <a:pt x="470337" y="2240009"/>
                  </a:lnTo>
                  <a:lnTo>
                    <a:pt x="465610" y="2235192"/>
                  </a:lnTo>
                  <a:lnTo>
                    <a:pt x="460714" y="2230375"/>
                  </a:lnTo>
                  <a:lnTo>
                    <a:pt x="455707" y="2225558"/>
                  </a:lnTo>
                  <a:lnTo>
                    <a:pt x="450444" y="2220741"/>
                  </a:lnTo>
                  <a:lnTo>
                    <a:pt x="445055" y="2215923"/>
                  </a:lnTo>
                  <a:lnTo>
                    <a:pt x="439522" y="2211106"/>
                  </a:lnTo>
                  <a:lnTo>
                    <a:pt x="433749" y="2206289"/>
                  </a:lnTo>
                  <a:lnTo>
                    <a:pt x="427863" y="2201472"/>
                  </a:lnTo>
                  <a:lnTo>
                    <a:pt x="421789" y="2196654"/>
                  </a:lnTo>
                  <a:lnTo>
                    <a:pt x="415521" y="2191837"/>
                  </a:lnTo>
                  <a:lnTo>
                    <a:pt x="409143" y="2187020"/>
                  </a:lnTo>
                  <a:lnTo>
                    <a:pt x="402537" y="2182203"/>
                  </a:lnTo>
                  <a:lnTo>
                    <a:pt x="395788" y="2177386"/>
                  </a:lnTo>
                  <a:lnTo>
                    <a:pt x="388924" y="2172568"/>
                  </a:lnTo>
                  <a:lnTo>
                    <a:pt x="381817" y="2167751"/>
                  </a:lnTo>
                  <a:lnTo>
                    <a:pt x="374608" y="2162934"/>
                  </a:lnTo>
                  <a:lnTo>
                    <a:pt x="367253" y="2158117"/>
                  </a:lnTo>
                  <a:lnTo>
                    <a:pt x="359711" y="2153299"/>
                  </a:lnTo>
                  <a:lnTo>
                    <a:pt x="352077" y="2148482"/>
                  </a:lnTo>
                  <a:lnTo>
                    <a:pt x="344274" y="2143665"/>
                  </a:lnTo>
                  <a:lnTo>
                    <a:pt x="336341" y="2138848"/>
                  </a:lnTo>
                  <a:lnTo>
                    <a:pt x="328324" y="2134031"/>
                  </a:lnTo>
                  <a:lnTo>
                    <a:pt x="320133" y="2129213"/>
                  </a:lnTo>
                  <a:lnTo>
                    <a:pt x="311863" y="2124396"/>
                  </a:lnTo>
                  <a:lnTo>
                    <a:pt x="303505" y="2119579"/>
                  </a:lnTo>
                  <a:lnTo>
                    <a:pt x="295016" y="2114762"/>
                  </a:lnTo>
                  <a:lnTo>
                    <a:pt x="286472" y="2109944"/>
                  </a:lnTo>
                  <a:lnTo>
                    <a:pt x="277843" y="2105127"/>
                  </a:lnTo>
                  <a:lnTo>
                    <a:pt x="269141" y="2100310"/>
                  </a:lnTo>
                  <a:lnTo>
                    <a:pt x="260401" y="2095493"/>
                  </a:lnTo>
                  <a:lnTo>
                    <a:pt x="251597" y="2090675"/>
                  </a:lnTo>
                  <a:lnTo>
                    <a:pt x="242765" y="2085858"/>
                  </a:lnTo>
                  <a:lnTo>
                    <a:pt x="233913" y="2081041"/>
                  </a:lnTo>
                  <a:lnTo>
                    <a:pt x="225042" y="2076224"/>
                  </a:lnTo>
                  <a:lnTo>
                    <a:pt x="216174" y="2071407"/>
                  </a:lnTo>
                  <a:lnTo>
                    <a:pt x="207313" y="2066589"/>
                  </a:lnTo>
                  <a:lnTo>
                    <a:pt x="198485" y="2061772"/>
                  </a:lnTo>
                  <a:lnTo>
                    <a:pt x="189682" y="2056955"/>
                  </a:lnTo>
                  <a:lnTo>
                    <a:pt x="180934" y="2052138"/>
                  </a:lnTo>
                  <a:lnTo>
                    <a:pt x="172255" y="2047320"/>
                  </a:lnTo>
                  <a:lnTo>
                    <a:pt x="163621" y="2042503"/>
                  </a:lnTo>
                  <a:lnTo>
                    <a:pt x="155117" y="2037686"/>
                  </a:lnTo>
                  <a:lnTo>
                    <a:pt x="146696" y="2032869"/>
                  </a:lnTo>
                  <a:lnTo>
                    <a:pt x="138362" y="2028052"/>
                  </a:lnTo>
                  <a:lnTo>
                    <a:pt x="130214" y="2023234"/>
                  </a:lnTo>
                  <a:lnTo>
                    <a:pt x="122161" y="2018417"/>
                  </a:lnTo>
                  <a:lnTo>
                    <a:pt x="114270" y="2013600"/>
                  </a:lnTo>
                  <a:lnTo>
                    <a:pt x="106578" y="2008783"/>
                  </a:lnTo>
                  <a:lnTo>
                    <a:pt x="99004" y="2003965"/>
                  </a:lnTo>
                  <a:lnTo>
                    <a:pt x="91686" y="1999148"/>
                  </a:lnTo>
                  <a:lnTo>
                    <a:pt x="84559" y="1994331"/>
                  </a:lnTo>
                  <a:lnTo>
                    <a:pt x="77576" y="1989514"/>
                  </a:lnTo>
                  <a:lnTo>
                    <a:pt x="70952" y="1984697"/>
                  </a:lnTo>
                  <a:lnTo>
                    <a:pt x="64492" y="1979879"/>
                  </a:lnTo>
                  <a:lnTo>
                    <a:pt x="58266" y="1975062"/>
                  </a:lnTo>
                  <a:lnTo>
                    <a:pt x="52386" y="1970245"/>
                  </a:lnTo>
                  <a:lnTo>
                    <a:pt x="46688" y="1965428"/>
                  </a:lnTo>
                  <a:lnTo>
                    <a:pt x="41330" y="1960610"/>
                  </a:lnTo>
                  <a:lnTo>
                    <a:pt x="36280" y="1955793"/>
                  </a:lnTo>
                  <a:lnTo>
                    <a:pt x="31428" y="1950976"/>
                  </a:lnTo>
                  <a:lnTo>
                    <a:pt x="27033" y="1946159"/>
                  </a:lnTo>
                  <a:lnTo>
                    <a:pt x="22888" y="1941341"/>
                  </a:lnTo>
                  <a:lnTo>
                    <a:pt x="19004" y="1936524"/>
                  </a:lnTo>
                  <a:lnTo>
                    <a:pt x="15600" y="1931707"/>
                  </a:lnTo>
                  <a:lnTo>
                    <a:pt x="12421" y="1926890"/>
                  </a:lnTo>
                  <a:lnTo>
                    <a:pt x="9609" y="1922073"/>
                  </a:lnTo>
                  <a:lnTo>
                    <a:pt x="7209" y="1917255"/>
                  </a:lnTo>
                  <a:lnTo>
                    <a:pt x="5042" y="1912438"/>
                  </a:lnTo>
                  <a:lnTo>
                    <a:pt x="3349" y="1907621"/>
                  </a:lnTo>
                  <a:lnTo>
                    <a:pt x="1985" y="1902804"/>
                  </a:lnTo>
                  <a:lnTo>
                    <a:pt x="863" y="1897986"/>
                  </a:lnTo>
                  <a:lnTo>
                    <a:pt x="311" y="1893169"/>
                  </a:lnTo>
                  <a:lnTo>
                    <a:pt x="0" y="1888352"/>
                  </a:lnTo>
                  <a:lnTo>
                    <a:pt x="26" y="1883535"/>
                  </a:lnTo>
                  <a:lnTo>
                    <a:pt x="527" y="1878718"/>
                  </a:lnTo>
                  <a:lnTo>
                    <a:pt x="1266" y="1873900"/>
                  </a:lnTo>
                  <a:lnTo>
                    <a:pt x="2433" y="1869083"/>
                  </a:lnTo>
                  <a:lnTo>
                    <a:pt x="3971" y="1864266"/>
                  </a:lnTo>
                  <a:lnTo>
                    <a:pt x="5743" y="1859449"/>
                  </a:lnTo>
                  <a:lnTo>
                    <a:pt x="8020" y="1854631"/>
                  </a:lnTo>
                  <a:lnTo>
                    <a:pt x="10563" y="1849814"/>
                  </a:lnTo>
                  <a:lnTo>
                    <a:pt x="13377" y="1844997"/>
                  </a:lnTo>
                  <a:lnTo>
                    <a:pt x="16668" y="1840180"/>
                  </a:lnTo>
                  <a:lnTo>
                    <a:pt x="20170" y="1835363"/>
                  </a:lnTo>
                  <a:lnTo>
                    <a:pt x="24010" y="1830545"/>
                  </a:lnTo>
                  <a:lnTo>
                    <a:pt x="28211" y="1825728"/>
                  </a:lnTo>
                  <a:lnTo>
                    <a:pt x="32611" y="1820911"/>
                  </a:lnTo>
                  <a:lnTo>
                    <a:pt x="37397" y="1816094"/>
                  </a:lnTo>
                  <a:lnTo>
                    <a:pt x="42439" y="1811276"/>
                  </a:lnTo>
                  <a:lnTo>
                    <a:pt x="47664" y="1806459"/>
                  </a:lnTo>
                  <a:lnTo>
                    <a:pt x="53303" y="1801642"/>
                  </a:lnTo>
                  <a:lnTo>
                    <a:pt x="59103" y="1796825"/>
                  </a:lnTo>
                  <a:lnTo>
                    <a:pt x="65129" y="1792007"/>
                  </a:lnTo>
                  <a:lnTo>
                    <a:pt x="71455" y="1787190"/>
                  </a:lnTo>
                  <a:lnTo>
                    <a:pt x="77924" y="1782373"/>
                  </a:lnTo>
                  <a:lnTo>
                    <a:pt x="84640" y="1777556"/>
                  </a:lnTo>
                  <a:lnTo>
                    <a:pt x="91558" y="1772739"/>
                  </a:lnTo>
                  <a:lnTo>
                    <a:pt x="98599" y="1767921"/>
                  </a:lnTo>
                  <a:lnTo>
                    <a:pt x="105888" y="1763104"/>
                  </a:lnTo>
                  <a:lnTo>
                    <a:pt x="113298" y="1758287"/>
                  </a:lnTo>
                  <a:lnTo>
                    <a:pt x="120828" y="1753470"/>
                  </a:lnTo>
                  <a:lnTo>
                    <a:pt x="128552" y="1748652"/>
                  </a:lnTo>
                  <a:lnTo>
                    <a:pt x="136353" y="1743835"/>
                  </a:lnTo>
                  <a:lnTo>
                    <a:pt x="144273" y="1739018"/>
                  </a:lnTo>
                  <a:lnTo>
                    <a:pt x="152307" y="1734201"/>
                  </a:lnTo>
                  <a:lnTo>
                    <a:pt x="160397" y="1729384"/>
                  </a:lnTo>
                  <a:lnTo>
                    <a:pt x="168587" y="1724566"/>
                  </a:lnTo>
                  <a:lnTo>
                    <a:pt x="176830" y="1719749"/>
                  </a:lnTo>
                  <a:lnTo>
                    <a:pt x="185110" y="1714932"/>
                  </a:lnTo>
                  <a:lnTo>
                    <a:pt x="193453" y="1710115"/>
                  </a:lnTo>
                  <a:lnTo>
                    <a:pt x="201809" y="1705297"/>
                  </a:lnTo>
                  <a:lnTo>
                    <a:pt x="210186" y="1700480"/>
                  </a:lnTo>
                  <a:lnTo>
                    <a:pt x="218569" y="1695663"/>
                  </a:lnTo>
                  <a:lnTo>
                    <a:pt x="226948" y="1690846"/>
                  </a:lnTo>
                  <a:lnTo>
                    <a:pt x="235314" y="1686029"/>
                  </a:lnTo>
                  <a:lnTo>
                    <a:pt x="243652" y="1681211"/>
                  </a:lnTo>
                  <a:lnTo>
                    <a:pt x="251971" y="1676394"/>
                  </a:lnTo>
                  <a:lnTo>
                    <a:pt x="260230" y="1671577"/>
                  </a:lnTo>
                  <a:lnTo>
                    <a:pt x="268445" y="1666760"/>
                  </a:lnTo>
                  <a:lnTo>
                    <a:pt x="276617" y="1661942"/>
                  </a:lnTo>
                  <a:lnTo>
                    <a:pt x="284691" y="1657125"/>
                  </a:lnTo>
                  <a:lnTo>
                    <a:pt x="292714" y="1652308"/>
                  </a:lnTo>
                  <a:lnTo>
                    <a:pt x="300654" y="1647491"/>
                  </a:lnTo>
                  <a:lnTo>
                    <a:pt x="308486" y="1642673"/>
                  </a:lnTo>
                  <a:lnTo>
                    <a:pt x="316256" y="1637856"/>
                  </a:lnTo>
                  <a:lnTo>
                    <a:pt x="323896" y="1633039"/>
                  </a:lnTo>
                  <a:lnTo>
                    <a:pt x="331433" y="1628222"/>
                  </a:lnTo>
                  <a:lnTo>
                    <a:pt x="338898" y="1623405"/>
                  </a:lnTo>
                  <a:lnTo>
                    <a:pt x="346181" y="1618587"/>
                  </a:lnTo>
                  <a:lnTo>
                    <a:pt x="353380" y="1613770"/>
                  </a:lnTo>
                  <a:lnTo>
                    <a:pt x="360468" y="1608953"/>
                  </a:lnTo>
                  <a:lnTo>
                    <a:pt x="367382" y="1604136"/>
                  </a:lnTo>
                  <a:lnTo>
                    <a:pt x="374208" y="1599318"/>
                  </a:lnTo>
                  <a:lnTo>
                    <a:pt x="380877" y="1594501"/>
                  </a:lnTo>
                  <a:lnTo>
                    <a:pt x="387397" y="1589684"/>
                  </a:lnTo>
                  <a:lnTo>
                    <a:pt x="393824" y="1584867"/>
                  </a:lnTo>
                  <a:lnTo>
                    <a:pt x="400048" y="1580050"/>
                  </a:lnTo>
                  <a:lnTo>
                    <a:pt x="406155" y="1575232"/>
                  </a:lnTo>
                  <a:lnTo>
                    <a:pt x="412150" y="1570415"/>
                  </a:lnTo>
                  <a:lnTo>
                    <a:pt x="417929" y="1565598"/>
                  </a:lnTo>
                  <a:lnTo>
                    <a:pt x="423610" y="1560781"/>
                  </a:lnTo>
                  <a:lnTo>
                    <a:pt x="429140" y="1555963"/>
                  </a:lnTo>
                  <a:lnTo>
                    <a:pt x="434491" y="1551146"/>
                  </a:lnTo>
                  <a:lnTo>
                    <a:pt x="439743" y="1546329"/>
                  </a:lnTo>
                  <a:lnTo>
                    <a:pt x="444805" y="1541512"/>
                  </a:lnTo>
                  <a:lnTo>
                    <a:pt x="449728" y="1536695"/>
                  </a:lnTo>
                  <a:lnTo>
                    <a:pt x="454553" y="1531877"/>
                  </a:lnTo>
                  <a:lnTo>
                    <a:pt x="459153" y="1527060"/>
                  </a:lnTo>
                  <a:lnTo>
                    <a:pt x="463654" y="1522243"/>
                  </a:lnTo>
                  <a:lnTo>
                    <a:pt x="468027" y="1517426"/>
                  </a:lnTo>
                  <a:lnTo>
                    <a:pt x="472210" y="1512608"/>
                  </a:lnTo>
                  <a:lnTo>
                    <a:pt x="476300" y="1507791"/>
                  </a:lnTo>
                  <a:lnTo>
                    <a:pt x="480232" y="1502974"/>
                  </a:lnTo>
                  <a:lnTo>
                    <a:pt x="484015" y="1498157"/>
                  </a:lnTo>
                  <a:lnTo>
                    <a:pt x="487710" y="1493339"/>
                  </a:lnTo>
                  <a:lnTo>
                    <a:pt x="491219" y="1488522"/>
                  </a:lnTo>
                  <a:lnTo>
                    <a:pt x="494622" y="1483705"/>
                  </a:lnTo>
                  <a:lnTo>
                    <a:pt x="497928" y="1478888"/>
                  </a:lnTo>
                  <a:lnTo>
                    <a:pt x="501049" y="1474071"/>
                  </a:lnTo>
                  <a:lnTo>
                    <a:pt x="504090" y="1469253"/>
                  </a:lnTo>
                  <a:lnTo>
                    <a:pt x="507009" y="1464436"/>
                  </a:lnTo>
                  <a:lnTo>
                    <a:pt x="509786" y="1459619"/>
                  </a:lnTo>
                  <a:lnTo>
                    <a:pt x="512487" y="1454802"/>
                  </a:lnTo>
                  <a:lnTo>
                    <a:pt x="515046" y="1449984"/>
                  </a:lnTo>
                  <a:lnTo>
                    <a:pt x="517501" y="1445167"/>
                  </a:lnTo>
                  <a:lnTo>
                    <a:pt x="519886" y="1440350"/>
                  </a:lnTo>
                  <a:lnTo>
                    <a:pt x="522112" y="1435533"/>
                  </a:lnTo>
                  <a:lnTo>
                    <a:pt x="524268" y="1430716"/>
                  </a:lnTo>
                  <a:lnTo>
                    <a:pt x="526338" y="1425898"/>
                  </a:lnTo>
                  <a:lnTo>
                    <a:pt x="528279" y="1421081"/>
                  </a:lnTo>
                  <a:lnTo>
                    <a:pt x="530160" y="1416264"/>
                  </a:lnTo>
                  <a:lnTo>
                    <a:pt x="531938" y="1411447"/>
                  </a:lnTo>
                  <a:lnTo>
                    <a:pt x="533622" y="1406629"/>
                  </a:lnTo>
                  <a:lnTo>
                    <a:pt x="535250" y="1401812"/>
                  </a:lnTo>
                  <a:lnTo>
                    <a:pt x="536764" y="1396995"/>
                  </a:lnTo>
                  <a:lnTo>
                    <a:pt x="538212" y="1392178"/>
                  </a:lnTo>
                  <a:lnTo>
                    <a:pt x="539602" y="1387361"/>
                  </a:lnTo>
                  <a:lnTo>
                    <a:pt x="540882" y="1382543"/>
                  </a:lnTo>
                  <a:lnTo>
                    <a:pt x="542116" y="1377726"/>
                  </a:lnTo>
                  <a:lnTo>
                    <a:pt x="543279" y="1372909"/>
                  </a:lnTo>
                  <a:lnTo>
                    <a:pt x="544360" y="1368092"/>
                  </a:lnTo>
                  <a:lnTo>
                    <a:pt x="545398" y="1363274"/>
                  </a:lnTo>
                  <a:lnTo>
                    <a:pt x="546356" y="1358457"/>
                  </a:lnTo>
                  <a:lnTo>
                    <a:pt x="547256" y="1353640"/>
                  </a:lnTo>
                  <a:lnTo>
                    <a:pt x="548116" y="1348823"/>
                  </a:lnTo>
                  <a:lnTo>
                    <a:pt x="548889" y="1344005"/>
                  </a:lnTo>
                  <a:lnTo>
                    <a:pt x="549624" y="1339188"/>
                  </a:lnTo>
                  <a:lnTo>
                    <a:pt x="550312" y="1334371"/>
                  </a:lnTo>
                  <a:lnTo>
                    <a:pt x="550930" y="1329554"/>
                  </a:lnTo>
                  <a:lnTo>
                    <a:pt x="551514" y="1324737"/>
                  </a:lnTo>
                  <a:lnTo>
                    <a:pt x="552044" y="1319919"/>
                  </a:lnTo>
                  <a:lnTo>
                    <a:pt x="552521" y="1315102"/>
                  </a:lnTo>
                  <a:lnTo>
                    <a:pt x="552968" y="1310285"/>
                  </a:lnTo>
                  <a:lnTo>
                    <a:pt x="553353" y="1305468"/>
                  </a:lnTo>
                  <a:lnTo>
                    <a:pt x="553701" y="1300650"/>
                  </a:lnTo>
                  <a:lnTo>
                    <a:pt x="554017" y="1295833"/>
                  </a:lnTo>
                  <a:lnTo>
                    <a:pt x="554272" y="1291016"/>
                  </a:lnTo>
                  <a:lnTo>
                    <a:pt x="554500" y="1286199"/>
                  </a:lnTo>
                  <a:lnTo>
                    <a:pt x="554688" y="1281382"/>
                  </a:lnTo>
                  <a:lnTo>
                    <a:pt x="554828" y="1276564"/>
                  </a:lnTo>
                  <a:lnTo>
                    <a:pt x="554943" y="1271747"/>
                  </a:lnTo>
                  <a:lnTo>
                    <a:pt x="555011" y="1266930"/>
                  </a:lnTo>
                  <a:lnTo>
                    <a:pt x="555043" y="1262113"/>
                  </a:lnTo>
                  <a:lnTo>
                    <a:pt x="555050" y="1257295"/>
                  </a:lnTo>
                  <a:lnTo>
                    <a:pt x="555003" y="1252478"/>
                  </a:lnTo>
                  <a:lnTo>
                    <a:pt x="554930" y="1247661"/>
                  </a:lnTo>
                  <a:lnTo>
                    <a:pt x="554826" y="1242844"/>
                  </a:lnTo>
                  <a:lnTo>
                    <a:pt x="554674" y="1238027"/>
                  </a:lnTo>
                  <a:lnTo>
                    <a:pt x="554499" y="1233209"/>
                  </a:lnTo>
                  <a:lnTo>
                    <a:pt x="554285" y="1228392"/>
                  </a:lnTo>
                  <a:lnTo>
                    <a:pt x="554032" y="1223575"/>
                  </a:lnTo>
                  <a:lnTo>
                    <a:pt x="553756" y="1218758"/>
                  </a:lnTo>
                  <a:lnTo>
                    <a:pt x="553433" y="1213940"/>
                  </a:lnTo>
                  <a:lnTo>
                    <a:pt x="553079" y="1209123"/>
                  </a:lnTo>
                  <a:lnTo>
                    <a:pt x="552700" y="1204306"/>
                  </a:lnTo>
                  <a:lnTo>
                    <a:pt x="552268" y="1199489"/>
                  </a:lnTo>
                  <a:lnTo>
                    <a:pt x="551813" y="1194671"/>
                  </a:lnTo>
                  <a:lnTo>
                    <a:pt x="551323" y="1189854"/>
                  </a:lnTo>
                  <a:lnTo>
                    <a:pt x="550788" y="1185037"/>
                  </a:lnTo>
                  <a:lnTo>
                    <a:pt x="550230" y="1180220"/>
                  </a:lnTo>
                  <a:lnTo>
                    <a:pt x="549627" y="1175403"/>
                  </a:lnTo>
                  <a:lnTo>
                    <a:pt x="548988" y="1170585"/>
                  </a:lnTo>
                  <a:lnTo>
                    <a:pt x="548325" y="1165768"/>
                  </a:lnTo>
                  <a:lnTo>
                    <a:pt x="547607" y="1160951"/>
                  </a:lnTo>
                  <a:lnTo>
                    <a:pt x="546861" y="1156134"/>
                  </a:lnTo>
                  <a:lnTo>
                    <a:pt x="546084" y="1151316"/>
                  </a:lnTo>
                  <a:lnTo>
                    <a:pt x="545255" y="1146499"/>
                  </a:lnTo>
                  <a:lnTo>
                    <a:pt x="544401" y="1141682"/>
                  </a:lnTo>
                  <a:lnTo>
                    <a:pt x="543506" y="1136865"/>
                  </a:lnTo>
                  <a:lnTo>
                    <a:pt x="542567" y="1132048"/>
                  </a:lnTo>
                  <a:lnTo>
                    <a:pt x="541603" y="1127230"/>
                  </a:lnTo>
                  <a:lnTo>
                    <a:pt x="540587" y="1122413"/>
                  </a:lnTo>
                  <a:lnTo>
                    <a:pt x="539538" y="1117596"/>
                  </a:lnTo>
                  <a:lnTo>
                    <a:pt x="538461" y="1112779"/>
                  </a:lnTo>
                  <a:lnTo>
                    <a:pt x="537326" y="1107961"/>
                  </a:lnTo>
                  <a:lnTo>
                    <a:pt x="536165" y="1103144"/>
                  </a:lnTo>
                  <a:lnTo>
                    <a:pt x="534968" y="1098327"/>
                  </a:lnTo>
                  <a:lnTo>
                    <a:pt x="533722" y="1093510"/>
                  </a:lnTo>
                  <a:lnTo>
                    <a:pt x="532452" y="1088693"/>
                  </a:lnTo>
                  <a:lnTo>
                    <a:pt x="531135" y="1083875"/>
                  </a:lnTo>
                  <a:lnTo>
                    <a:pt x="529780" y="1079058"/>
                  </a:lnTo>
                  <a:lnTo>
                    <a:pt x="528402" y="1074241"/>
                  </a:lnTo>
                  <a:lnTo>
                    <a:pt x="526969" y="1069424"/>
                  </a:lnTo>
                  <a:lnTo>
                    <a:pt x="525510" y="1064606"/>
                  </a:lnTo>
                  <a:lnTo>
                    <a:pt x="524021" y="1059789"/>
                  </a:lnTo>
                  <a:lnTo>
                    <a:pt x="522483" y="1054972"/>
                  </a:lnTo>
                  <a:lnTo>
                    <a:pt x="520924" y="1050155"/>
                  </a:lnTo>
                  <a:lnTo>
                    <a:pt x="519328" y="1045337"/>
                  </a:lnTo>
                  <a:lnTo>
                    <a:pt x="517695" y="1040520"/>
                  </a:lnTo>
                  <a:lnTo>
                    <a:pt x="516042" y="1035703"/>
                  </a:lnTo>
                  <a:lnTo>
                    <a:pt x="514348" y="1030886"/>
                  </a:lnTo>
                  <a:lnTo>
                    <a:pt x="512629" y="1026069"/>
                  </a:lnTo>
                  <a:lnTo>
                    <a:pt x="510890" y="1021251"/>
                  </a:lnTo>
                  <a:lnTo>
                    <a:pt x="509109" y="1016434"/>
                  </a:lnTo>
                  <a:lnTo>
                    <a:pt x="507313" y="1011617"/>
                  </a:lnTo>
                  <a:lnTo>
                    <a:pt x="505493" y="1006800"/>
                  </a:lnTo>
                  <a:lnTo>
                    <a:pt x="503645" y="1001982"/>
                  </a:lnTo>
                  <a:lnTo>
                    <a:pt x="501782" y="997165"/>
                  </a:lnTo>
                  <a:lnTo>
                    <a:pt x="499896" y="992348"/>
                  </a:lnTo>
                  <a:lnTo>
                    <a:pt x="497992" y="987531"/>
                  </a:lnTo>
                  <a:lnTo>
                    <a:pt x="496077" y="982714"/>
                  </a:lnTo>
                  <a:lnTo>
                    <a:pt x="494140" y="977896"/>
                  </a:lnTo>
                  <a:lnTo>
                    <a:pt x="492194" y="973079"/>
                  </a:lnTo>
                  <a:lnTo>
                    <a:pt x="490238" y="968262"/>
                  </a:lnTo>
                  <a:lnTo>
                    <a:pt x="488270" y="963445"/>
                  </a:lnTo>
                  <a:lnTo>
                    <a:pt x="486298" y="958627"/>
                  </a:lnTo>
                  <a:lnTo>
                    <a:pt x="484319" y="953810"/>
                  </a:lnTo>
                  <a:lnTo>
                    <a:pt x="482337" y="948993"/>
                  </a:lnTo>
                  <a:lnTo>
                    <a:pt x="480353" y="944176"/>
                  </a:lnTo>
                  <a:lnTo>
                    <a:pt x="478370" y="939359"/>
                  </a:lnTo>
                  <a:lnTo>
                    <a:pt x="476390" y="934541"/>
                  </a:lnTo>
                  <a:lnTo>
                    <a:pt x="474412" y="929724"/>
                  </a:lnTo>
                  <a:lnTo>
                    <a:pt x="472444" y="924907"/>
                  </a:lnTo>
                  <a:lnTo>
                    <a:pt x="470482" y="920090"/>
                  </a:lnTo>
                  <a:lnTo>
                    <a:pt x="468529" y="915272"/>
                  </a:lnTo>
                  <a:lnTo>
                    <a:pt x="466592" y="910455"/>
                  </a:lnTo>
                  <a:lnTo>
                    <a:pt x="464665" y="905638"/>
                  </a:lnTo>
                  <a:lnTo>
                    <a:pt x="462756" y="900821"/>
                  </a:lnTo>
                  <a:lnTo>
                    <a:pt x="460866" y="896003"/>
                  </a:lnTo>
                  <a:lnTo>
                    <a:pt x="458989" y="891186"/>
                  </a:lnTo>
                  <a:lnTo>
                    <a:pt x="457143" y="886369"/>
                  </a:lnTo>
                  <a:lnTo>
                    <a:pt x="455315" y="881552"/>
                  </a:lnTo>
                  <a:lnTo>
                    <a:pt x="453507" y="876735"/>
                  </a:lnTo>
                  <a:lnTo>
                    <a:pt x="451737" y="871917"/>
                  </a:lnTo>
                  <a:lnTo>
                    <a:pt x="449985" y="867100"/>
                  </a:lnTo>
                  <a:lnTo>
                    <a:pt x="448265" y="862283"/>
                  </a:lnTo>
                  <a:lnTo>
                    <a:pt x="446581" y="857466"/>
                  </a:lnTo>
                  <a:lnTo>
                    <a:pt x="444918" y="852648"/>
                  </a:lnTo>
                  <a:lnTo>
                    <a:pt x="443299" y="847831"/>
                  </a:lnTo>
                  <a:lnTo>
                    <a:pt x="441713" y="843014"/>
                  </a:lnTo>
                  <a:lnTo>
                    <a:pt x="440151" y="838197"/>
                  </a:lnTo>
                  <a:lnTo>
                    <a:pt x="438646" y="833380"/>
                  </a:lnTo>
                  <a:lnTo>
                    <a:pt x="437168" y="828562"/>
                  </a:lnTo>
                  <a:lnTo>
                    <a:pt x="435725" y="823745"/>
                  </a:lnTo>
                  <a:lnTo>
                    <a:pt x="434335" y="818928"/>
                  </a:lnTo>
                  <a:lnTo>
                    <a:pt x="432972" y="814111"/>
                  </a:lnTo>
                  <a:lnTo>
                    <a:pt x="431659" y="809293"/>
                  </a:lnTo>
                  <a:lnTo>
                    <a:pt x="430390" y="804476"/>
                  </a:lnTo>
                  <a:lnTo>
                    <a:pt x="429150" y="799659"/>
                  </a:lnTo>
                  <a:lnTo>
                    <a:pt x="427973" y="794842"/>
                  </a:lnTo>
                  <a:lnTo>
                    <a:pt x="426831" y="790025"/>
                  </a:lnTo>
                  <a:lnTo>
                    <a:pt x="425724" y="785207"/>
                  </a:lnTo>
                  <a:lnTo>
                    <a:pt x="424682" y="780390"/>
                  </a:lnTo>
                  <a:lnTo>
                    <a:pt x="423670" y="775573"/>
                  </a:lnTo>
                  <a:lnTo>
                    <a:pt x="422707" y="770756"/>
                  </a:lnTo>
                  <a:lnTo>
                    <a:pt x="421798" y="765938"/>
                  </a:lnTo>
                  <a:lnTo>
                    <a:pt x="420919" y="761121"/>
                  </a:lnTo>
                  <a:lnTo>
                    <a:pt x="420101" y="756304"/>
                  </a:lnTo>
                  <a:lnTo>
                    <a:pt x="419326" y="751487"/>
                  </a:lnTo>
                  <a:lnTo>
                    <a:pt x="418583" y="746669"/>
                  </a:lnTo>
                  <a:lnTo>
                    <a:pt x="417912" y="741852"/>
                  </a:lnTo>
                  <a:lnTo>
                    <a:pt x="417272" y="737035"/>
                  </a:lnTo>
                  <a:lnTo>
                    <a:pt x="416676" y="732218"/>
                  </a:lnTo>
                  <a:lnTo>
                    <a:pt x="416141" y="727401"/>
                  </a:lnTo>
                  <a:lnTo>
                    <a:pt x="415637" y="722583"/>
                  </a:lnTo>
                  <a:lnTo>
                    <a:pt x="415188" y="717766"/>
                  </a:lnTo>
                  <a:lnTo>
                    <a:pt x="414789" y="712949"/>
                  </a:lnTo>
                  <a:lnTo>
                    <a:pt x="414420" y="708132"/>
                  </a:lnTo>
                  <a:lnTo>
                    <a:pt x="414119" y="703314"/>
                  </a:lnTo>
                  <a:lnTo>
                    <a:pt x="413855" y="698497"/>
                  </a:lnTo>
                  <a:lnTo>
                    <a:pt x="413628" y="693680"/>
                  </a:lnTo>
                  <a:lnTo>
                    <a:pt x="413468" y="688863"/>
                  </a:lnTo>
                  <a:lnTo>
                    <a:pt x="413338" y="684046"/>
                  </a:lnTo>
                  <a:lnTo>
                    <a:pt x="413258" y="679228"/>
                  </a:lnTo>
                  <a:lnTo>
                    <a:pt x="413233" y="674411"/>
                  </a:lnTo>
                  <a:lnTo>
                    <a:pt x="413239" y="669594"/>
                  </a:lnTo>
                  <a:lnTo>
                    <a:pt x="413306" y="664777"/>
                  </a:lnTo>
                  <a:lnTo>
                    <a:pt x="413416" y="659959"/>
                  </a:lnTo>
                  <a:lnTo>
                    <a:pt x="413556" y="655142"/>
                  </a:lnTo>
                  <a:lnTo>
                    <a:pt x="413770" y="650325"/>
                  </a:lnTo>
                  <a:lnTo>
                    <a:pt x="414015" y="645508"/>
                  </a:lnTo>
                  <a:lnTo>
                    <a:pt x="414302" y="640691"/>
                  </a:lnTo>
                  <a:lnTo>
                    <a:pt x="414652" y="635873"/>
                  </a:lnTo>
                  <a:lnTo>
                    <a:pt x="415031" y="631056"/>
                  </a:lnTo>
                  <a:lnTo>
                    <a:pt x="415467" y="626239"/>
                  </a:lnTo>
                  <a:lnTo>
                    <a:pt x="415951" y="621422"/>
                  </a:lnTo>
                  <a:lnTo>
                    <a:pt x="416467" y="616604"/>
                  </a:lnTo>
                  <a:lnTo>
                    <a:pt x="417049" y="611787"/>
                  </a:lnTo>
                  <a:lnTo>
                    <a:pt x="417669" y="606970"/>
                  </a:lnTo>
                  <a:lnTo>
                    <a:pt x="418326" y="602153"/>
                  </a:lnTo>
                  <a:lnTo>
                    <a:pt x="419051" y="597335"/>
                  </a:lnTo>
                  <a:lnTo>
                    <a:pt x="419806" y="592518"/>
                  </a:lnTo>
                  <a:lnTo>
                    <a:pt x="420610" y="587701"/>
                  </a:lnTo>
                  <a:lnTo>
                    <a:pt x="421469" y="582884"/>
                  </a:lnTo>
                  <a:lnTo>
                    <a:pt x="422359" y="578067"/>
                  </a:lnTo>
                  <a:lnTo>
                    <a:pt x="423309" y="573249"/>
                  </a:lnTo>
                  <a:lnTo>
                    <a:pt x="424302" y="568432"/>
                  </a:lnTo>
                  <a:lnTo>
                    <a:pt x="425324" y="563615"/>
                  </a:lnTo>
                  <a:lnTo>
                    <a:pt x="426418" y="558798"/>
                  </a:lnTo>
                  <a:lnTo>
                    <a:pt x="427541" y="553980"/>
                  </a:lnTo>
                  <a:lnTo>
                    <a:pt x="428705" y="549163"/>
                  </a:lnTo>
                  <a:lnTo>
                    <a:pt x="429927" y="544346"/>
                  </a:lnTo>
                  <a:lnTo>
                    <a:pt x="431178" y="539529"/>
                  </a:lnTo>
                  <a:lnTo>
                    <a:pt x="432478" y="534712"/>
                  </a:lnTo>
                  <a:lnTo>
                    <a:pt x="433824" y="529894"/>
                  </a:lnTo>
                  <a:lnTo>
                    <a:pt x="435196" y="525077"/>
                  </a:lnTo>
                  <a:lnTo>
                    <a:pt x="436627" y="520260"/>
                  </a:lnTo>
                  <a:lnTo>
                    <a:pt x="438089" y="515443"/>
                  </a:lnTo>
                  <a:lnTo>
                    <a:pt x="439581" y="510625"/>
                  </a:lnTo>
                  <a:lnTo>
                    <a:pt x="441128" y="505808"/>
                  </a:lnTo>
                  <a:lnTo>
                    <a:pt x="442699" y="500991"/>
                  </a:lnTo>
                  <a:lnTo>
                    <a:pt x="444307" y="496174"/>
                  </a:lnTo>
                  <a:lnTo>
                    <a:pt x="445956" y="491357"/>
                  </a:lnTo>
                  <a:lnTo>
                    <a:pt x="447626" y="486539"/>
                  </a:lnTo>
                  <a:lnTo>
                    <a:pt x="449338" y="481722"/>
                  </a:lnTo>
                  <a:lnTo>
                    <a:pt x="451077" y="476905"/>
                  </a:lnTo>
                  <a:lnTo>
                    <a:pt x="452835" y="472088"/>
                  </a:lnTo>
                  <a:lnTo>
                    <a:pt x="454636" y="467270"/>
                  </a:lnTo>
                  <a:lnTo>
                    <a:pt x="456453" y="462453"/>
                  </a:lnTo>
                  <a:lnTo>
                    <a:pt x="458292" y="457636"/>
                  </a:lnTo>
                  <a:lnTo>
                    <a:pt x="460160" y="452819"/>
                  </a:lnTo>
                  <a:lnTo>
                    <a:pt x="462042" y="448001"/>
                  </a:lnTo>
                  <a:lnTo>
                    <a:pt x="463945" y="443184"/>
                  </a:lnTo>
                  <a:lnTo>
                    <a:pt x="465866" y="438367"/>
                  </a:lnTo>
                  <a:lnTo>
                    <a:pt x="467797" y="433550"/>
                  </a:lnTo>
                  <a:lnTo>
                    <a:pt x="469747" y="428733"/>
                  </a:lnTo>
                  <a:lnTo>
                    <a:pt x="471705" y="423915"/>
                  </a:lnTo>
                  <a:lnTo>
                    <a:pt x="473670" y="419098"/>
                  </a:lnTo>
                  <a:lnTo>
                    <a:pt x="475646" y="414281"/>
                  </a:lnTo>
                  <a:lnTo>
                    <a:pt x="477625" y="409464"/>
                  </a:lnTo>
                  <a:lnTo>
                    <a:pt x="479608" y="404646"/>
                  </a:lnTo>
                  <a:lnTo>
                    <a:pt x="481592" y="399829"/>
                  </a:lnTo>
                  <a:lnTo>
                    <a:pt x="483576" y="395012"/>
                  </a:lnTo>
                  <a:lnTo>
                    <a:pt x="485556" y="390195"/>
                  </a:lnTo>
                  <a:lnTo>
                    <a:pt x="487532" y="385378"/>
                  </a:lnTo>
                  <a:lnTo>
                    <a:pt x="489505" y="380560"/>
                  </a:lnTo>
                  <a:lnTo>
                    <a:pt x="491464" y="375743"/>
                  </a:lnTo>
                  <a:lnTo>
                    <a:pt x="493416" y="370926"/>
                  </a:lnTo>
                  <a:lnTo>
                    <a:pt x="495358" y="366109"/>
                  </a:lnTo>
                  <a:lnTo>
                    <a:pt x="497281" y="361291"/>
                  </a:lnTo>
                  <a:lnTo>
                    <a:pt x="499194" y="356474"/>
                  </a:lnTo>
                  <a:lnTo>
                    <a:pt x="501088" y="351657"/>
                  </a:lnTo>
                  <a:lnTo>
                    <a:pt x="502962" y="346840"/>
                  </a:lnTo>
                  <a:lnTo>
                    <a:pt x="504822" y="342023"/>
                  </a:lnTo>
                  <a:lnTo>
                    <a:pt x="506652" y="337205"/>
                  </a:lnTo>
                  <a:lnTo>
                    <a:pt x="508462" y="332388"/>
                  </a:lnTo>
                  <a:lnTo>
                    <a:pt x="510255" y="327571"/>
                  </a:lnTo>
                  <a:lnTo>
                    <a:pt x="512009" y="322754"/>
                  </a:lnTo>
                  <a:lnTo>
                    <a:pt x="513745" y="317936"/>
                  </a:lnTo>
                  <a:lnTo>
                    <a:pt x="515453" y="313119"/>
                  </a:lnTo>
                  <a:lnTo>
                    <a:pt x="517125" y="308302"/>
                  </a:lnTo>
                  <a:lnTo>
                    <a:pt x="518777" y="303485"/>
                  </a:lnTo>
                  <a:lnTo>
                    <a:pt x="520390" y="298667"/>
                  </a:lnTo>
                  <a:lnTo>
                    <a:pt x="521972" y="293850"/>
                  </a:lnTo>
                  <a:lnTo>
                    <a:pt x="523532" y="289033"/>
                  </a:lnTo>
                  <a:lnTo>
                    <a:pt x="525041" y="284216"/>
                  </a:lnTo>
                  <a:lnTo>
                    <a:pt x="526527" y="279399"/>
                  </a:lnTo>
                  <a:lnTo>
                    <a:pt x="527982" y="274581"/>
                  </a:lnTo>
                  <a:lnTo>
                    <a:pt x="529389" y="269764"/>
                  </a:lnTo>
                  <a:lnTo>
                    <a:pt x="530773" y="264947"/>
                  </a:lnTo>
                  <a:lnTo>
                    <a:pt x="532117" y="260130"/>
                  </a:lnTo>
                  <a:lnTo>
                    <a:pt x="533421" y="255312"/>
                  </a:lnTo>
                  <a:lnTo>
                    <a:pt x="534701" y="250495"/>
                  </a:lnTo>
                  <a:lnTo>
                    <a:pt x="535931" y="245678"/>
                  </a:lnTo>
                  <a:lnTo>
                    <a:pt x="537131" y="240861"/>
                  </a:lnTo>
                  <a:lnTo>
                    <a:pt x="538303" y="236044"/>
                  </a:lnTo>
                  <a:lnTo>
                    <a:pt x="539422" y="231226"/>
                  </a:lnTo>
                  <a:lnTo>
                    <a:pt x="540517" y="226409"/>
                  </a:lnTo>
                  <a:lnTo>
                    <a:pt x="541577" y="221592"/>
                  </a:lnTo>
                  <a:lnTo>
                    <a:pt x="542593" y="216775"/>
                  </a:lnTo>
                  <a:lnTo>
                    <a:pt x="543585" y="211957"/>
                  </a:lnTo>
                  <a:lnTo>
                    <a:pt x="544534" y="207140"/>
                  </a:lnTo>
                  <a:lnTo>
                    <a:pt x="545450" y="202323"/>
                  </a:lnTo>
                  <a:lnTo>
                    <a:pt x="546343" y="197506"/>
                  </a:lnTo>
                  <a:lnTo>
                    <a:pt x="547186" y="192689"/>
                  </a:lnTo>
                  <a:lnTo>
                    <a:pt x="548006" y="187871"/>
                  </a:lnTo>
                  <a:lnTo>
                    <a:pt x="548797" y="183054"/>
                  </a:lnTo>
                  <a:lnTo>
                    <a:pt x="549546" y="178237"/>
                  </a:lnTo>
                  <a:lnTo>
                    <a:pt x="550274" y="173420"/>
                  </a:lnTo>
                  <a:lnTo>
                    <a:pt x="550968" y="168602"/>
                  </a:lnTo>
                  <a:lnTo>
                    <a:pt x="551630" y="163785"/>
                  </a:lnTo>
                  <a:lnTo>
                    <a:pt x="552272" y="158968"/>
                  </a:lnTo>
                  <a:lnTo>
                    <a:pt x="552876" y="154151"/>
                  </a:lnTo>
                  <a:lnTo>
                    <a:pt x="553456" y="149333"/>
                  </a:lnTo>
                  <a:lnTo>
                    <a:pt x="554017" y="144516"/>
                  </a:lnTo>
                  <a:lnTo>
                    <a:pt x="554540" y="139699"/>
                  </a:lnTo>
                  <a:lnTo>
                    <a:pt x="555046" y="134882"/>
                  </a:lnTo>
                  <a:lnTo>
                    <a:pt x="555527" y="130065"/>
                  </a:lnTo>
                  <a:lnTo>
                    <a:pt x="555980" y="125247"/>
                  </a:lnTo>
                  <a:lnTo>
                    <a:pt x="556418" y="120430"/>
                  </a:lnTo>
                  <a:lnTo>
                    <a:pt x="556828" y="115613"/>
                  </a:lnTo>
                  <a:lnTo>
                    <a:pt x="557218" y="110796"/>
                  </a:lnTo>
                  <a:lnTo>
                    <a:pt x="557594" y="105978"/>
                  </a:lnTo>
                  <a:lnTo>
                    <a:pt x="557940" y="101161"/>
                  </a:lnTo>
                  <a:lnTo>
                    <a:pt x="558274" y="96344"/>
                  </a:lnTo>
                  <a:lnTo>
                    <a:pt x="558591" y="91527"/>
                  </a:lnTo>
                  <a:lnTo>
                    <a:pt x="558885" y="86710"/>
                  </a:lnTo>
                  <a:lnTo>
                    <a:pt x="559168" y="81892"/>
                  </a:lnTo>
                  <a:lnTo>
                    <a:pt x="559433" y="77075"/>
                  </a:lnTo>
                  <a:lnTo>
                    <a:pt x="559681" y="72258"/>
                  </a:lnTo>
                  <a:lnTo>
                    <a:pt x="559919" y="67441"/>
                  </a:lnTo>
                  <a:lnTo>
                    <a:pt x="560139" y="62623"/>
                  </a:lnTo>
                  <a:lnTo>
                    <a:pt x="560347" y="57806"/>
                  </a:lnTo>
                  <a:lnTo>
                    <a:pt x="560546" y="52989"/>
                  </a:lnTo>
                  <a:lnTo>
                    <a:pt x="560726" y="48172"/>
                  </a:lnTo>
                  <a:lnTo>
                    <a:pt x="560900" y="43355"/>
                  </a:lnTo>
                  <a:lnTo>
                    <a:pt x="561062" y="38537"/>
                  </a:lnTo>
                  <a:lnTo>
                    <a:pt x="561212" y="33720"/>
                  </a:lnTo>
                  <a:lnTo>
                    <a:pt x="561356" y="28903"/>
                  </a:lnTo>
                  <a:lnTo>
                    <a:pt x="561488" y="24086"/>
                  </a:lnTo>
                  <a:lnTo>
                    <a:pt x="561611" y="19268"/>
                  </a:lnTo>
                  <a:lnTo>
                    <a:pt x="561729" y="14451"/>
                  </a:lnTo>
                  <a:lnTo>
                    <a:pt x="561835" y="9634"/>
                  </a:lnTo>
                  <a:lnTo>
                    <a:pt x="561936" y="4817"/>
                  </a:lnTo>
                  <a:lnTo>
                    <a:pt x="562031" y="0"/>
                  </a:lnTo>
                  <a:lnTo>
                    <a:pt x="564278" y="0"/>
                  </a:lnTo>
                  <a:lnTo>
                    <a:pt x="564373" y="4817"/>
                  </a:lnTo>
                  <a:lnTo>
                    <a:pt x="564474" y="9634"/>
                  </a:lnTo>
                  <a:lnTo>
                    <a:pt x="564581" y="14451"/>
                  </a:lnTo>
                  <a:lnTo>
                    <a:pt x="564698" y="19268"/>
                  </a:lnTo>
                  <a:lnTo>
                    <a:pt x="564822" y="24086"/>
                  </a:lnTo>
                  <a:lnTo>
                    <a:pt x="564954" y="28903"/>
                  </a:lnTo>
                  <a:lnTo>
                    <a:pt x="565097" y="33720"/>
                  </a:lnTo>
                  <a:lnTo>
                    <a:pt x="565247" y="38537"/>
                  </a:lnTo>
                  <a:lnTo>
                    <a:pt x="565410" y="43355"/>
                  </a:lnTo>
                  <a:lnTo>
                    <a:pt x="565583" y="48172"/>
                  </a:lnTo>
                  <a:lnTo>
                    <a:pt x="565764" y="52989"/>
                  </a:lnTo>
                  <a:lnTo>
                    <a:pt x="565963" y="57806"/>
                  </a:lnTo>
                  <a:lnTo>
                    <a:pt x="566171" y="62623"/>
                  </a:lnTo>
                  <a:lnTo>
                    <a:pt x="566390" y="67441"/>
                  </a:lnTo>
                  <a:lnTo>
                    <a:pt x="566629" y="72258"/>
                  </a:lnTo>
                  <a:lnTo>
                    <a:pt x="566877" y="77075"/>
                  </a:lnTo>
                  <a:lnTo>
                    <a:pt x="567142" y="81892"/>
                  </a:lnTo>
                  <a:lnTo>
                    <a:pt x="567425" y="86710"/>
                  </a:lnTo>
                  <a:lnTo>
                    <a:pt x="567718" y="91527"/>
                  </a:lnTo>
                  <a:lnTo>
                    <a:pt x="568036" y="96344"/>
                  </a:lnTo>
                  <a:lnTo>
                    <a:pt x="568369" y="101161"/>
                  </a:lnTo>
                  <a:lnTo>
                    <a:pt x="568716" y="105978"/>
                  </a:lnTo>
                  <a:lnTo>
                    <a:pt x="569092" y="110796"/>
                  </a:lnTo>
                  <a:lnTo>
                    <a:pt x="569481" y="115613"/>
                  </a:lnTo>
                  <a:lnTo>
                    <a:pt x="569892" y="120430"/>
                  </a:lnTo>
                  <a:lnTo>
                    <a:pt x="570330" y="125247"/>
                  </a:lnTo>
                  <a:lnTo>
                    <a:pt x="570782" y="130065"/>
                  </a:lnTo>
                  <a:lnTo>
                    <a:pt x="571264" y="134882"/>
                  </a:lnTo>
                  <a:lnTo>
                    <a:pt x="571770" y="139699"/>
                  </a:lnTo>
                  <a:lnTo>
                    <a:pt x="572292" y="144516"/>
                  </a:lnTo>
                  <a:lnTo>
                    <a:pt x="572853" y="149333"/>
                  </a:lnTo>
                  <a:lnTo>
                    <a:pt x="573434" y="154151"/>
                  </a:lnTo>
                  <a:lnTo>
                    <a:pt x="574037" y="158968"/>
                  </a:lnTo>
                  <a:lnTo>
                    <a:pt x="574680" y="163785"/>
                  </a:lnTo>
                  <a:lnTo>
                    <a:pt x="575341" y="168602"/>
                  </a:lnTo>
                  <a:lnTo>
                    <a:pt x="576035" y="173420"/>
                  </a:lnTo>
                  <a:lnTo>
                    <a:pt x="576764" y="178237"/>
                  </a:lnTo>
                  <a:lnTo>
                    <a:pt x="577512" y="183054"/>
                  </a:lnTo>
                  <a:lnTo>
                    <a:pt x="578304" y="187871"/>
                  </a:lnTo>
                  <a:lnTo>
                    <a:pt x="579123" y="192689"/>
                  </a:lnTo>
                  <a:lnTo>
                    <a:pt x="579966" y="197506"/>
                  </a:lnTo>
                  <a:lnTo>
                    <a:pt x="580859" y="202323"/>
                  </a:lnTo>
                  <a:lnTo>
                    <a:pt x="581775" y="207140"/>
                  </a:lnTo>
                  <a:lnTo>
                    <a:pt x="582724" y="211957"/>
                  </a:lnTo>
                  <a:lnTo>
                    <a:pt x="583717" y="216775"/>
                  </a:lnTo>
                  <a:lnTo>
                    <a:pt x="584733" y="221592"/>
                  </a:lnTo>
                  <a:lnTo>
                    <a:pt x="585792" y="226409"/>
                  </a:lnTo>
                  <a:lnTo>
                    <a:pt x="586887" y="231226"/>
                  </a:lnTo>
                  <a:lnTo>
                    <a:pt x="588006" y="236044"/>
                  </a:lnTo>
                  <a:lnTo>
                    <a:pt x="589179" y="240861"/>
                  </a:lnTo>
                  <a:lnTo>
                    <a:pt x="590378" y="245678"/>
                  </a:lnTo>
                  <a:lnTo>
                    <a:pt x="591608" y="250495"/>
                  </a:lnTo>
                  <a:lnTo>
                    <a:pt x="592889" y="255312"/>
                  </a:lnTo>
                  <a:lnTo>
                    <a:pt x="594193" y="260130"/>
                  </a:lnTo>
                  <a:lnTo>
                    <a:pt x="595536" y="264947"/>
                  </a:lnTo>
                  <a:lnTo>
                    <a:pt x="596920" y="269764"/>
                  </a:lnTo>
                  <a:lnTo>
                    <a:pt x="598328" y="274581"/>
                  </a:lnTo>
                  <a:lnTo>
                    <a:pt x="599783" y="279399"/>
                  </a:lnTo>
                  <a:lnTo>
                    <a:pt x="601268" y="284216"/>
                  </a:lnTo>
                  <a:lnTo>
                    <a:pt x="602777" y="289033"/>
                  </a:lnTo>
                  <a:lnTo>
                    <a:pt x="604338" y="293850"/>
                  </a:lnTo>
                  <a:lnTo>
                    <a:pt x="605920" y="298667"/>
                  </a:lnTo>
                  <a:lnTo>
                    <a:pt x="607532" y="303485"/>
                  </a:lnTo>
                  <a:lnTo>
                    <a:pt x="609185" y="308302"/>
                  </a:lnTo>
                  <a:lnTo>
                    <a:pt x="610857" y="313119"/>
                  </a:lnTo>
                  <a:lnTo>
                    <a:pt x="612565" y="317936"/>
                  </a:lnTo>
                  <a:lnTo>
                    <a:pt x="614301" y="322754"/>
                  </a:lnTo>
                  <a:lnTo>
                    <a:pt x="616055" y="327571"/>
                  </a:lnTo>
                  <a:lnTo>
                    <a:pt x="617847" y="332388"/>
                  </a:lnTo>
                  <a:lnTo>
                    <a:pt x="619658" y="337205"/>
                  </a:lnTo>
                  <a:lnTo>
                    <a:pt x="621488" y="342023"/>
                  </a:lnTo>
                  <a:lnTo>
                    <a:pt x="623348" y="346840"/>
                  </a:lnTo>
                  <a:lnTo>
                    <a:pt x="625221" y="351657"/>
                  </a:lnTo>
                  <a:lnTo>
                    <a:pt x="627115" y="356474"/>
                  </a:lnTo>
                  <a:lnTo>
                    <a:pt x="629028" y="361291"/>
                  </a:lnTo>
                  <a:lnTo>
                    <a:pt x="630951" y="366109"/>
                  </a:lnTo>
                  <a:lnTo>
                    <a:pt x="632893" y="370926"/>
                  </a:lnTo>
                  <a:lnTo>
                    <a:pt x="634845" y="375743"/>
                  </a:lnTo>
                  <a:lnTo>
                    <a:pt x="636805" y="380560"/>
                  </a:lnTo>
                  <a:lnTo>
                    <a:pt x="638777" y="385378"/>
                  </a:lnTo>
                  <a:lnTo>
                    <a:pt x="640753" y="390195"/>
                  </a:lnTo>
                  <a:lnTo>
                    <a:pt x="642734" y="395012"/>
                  </a:lnTo>
                  <a:lnTo>
                    <a:pt x="644717" y="399829"/>
                  </a:lnTo>
                  <a:lnTo>
                    <a:pt x="646701" y="404646"/>
                  </a:lnTo>
                  <a:lnTo>
                    <a:pt x="648684" y="409464"/>
                  </a:lnTo>
                  <a:lnTo>
                    <a:pt x="650663" y="414281"/>
                  </a:lnTo>
                  <a:lnTo>
                    <a:pt x="652639" y="419098"/>
                  </a:lnTo>
                  <a:lnTo>
                    <a:pt x="654605" y="423915"/>
                  </a:lnTo>
                  <a:lnTo>
                    <a:pt x="656563" y="428733"/>
                  </a:lnTo>
                  <a:lnTo>
                    <a:pt x="658513" y="433550"/>
                  </a:lnTo>
                  <a:lnTo>
                    <a:pt x="660444" y="438367"/>
                  </a:lnTo>
                  <a:lnTo>
                    <a:pt x="662364" y="443184"/>
                  </a:lnTo>
                  <a:lnTo>
                    <a:pt x="664268" y="448001"/>
                  </a:lnTo>
                  <a:lnTo>
                    <a:pt x="666149" y="452819"/>
                  </a:lnTo>
                  <a:lnTo>
                    <a:pt x="668018" y="457636"/>
                  </a:lnTo>
                  <a:lnTo>
                    <a:pt x="669857" y="462453"/>
                  </a:lnTo>
                  <a:lnTo>
                    <a:pt x="671674" y="467270"/>
                  </a:lnTo>
                  <a:lnTo>
                    <a:pt x="673474" y="472088"/>
                  </a:lnTo>
                  <a:lnTo>
                    <a:pt x="675233" y="476905"/>
                  </a:lnTo>
                  <a:lnTo>
                    <a:pt x="676972" y="481722"/>
                  </a:lnTo>
                  <a:lnTo>
                    <a:pt x="678683" y="486539"/>
                  </a:lnTo>
                  <a:lnTo>
                    <a:pt x="680354" y="491357"/>
                  </a:lnTo>
                  <a:lnTo>
                    <a:pt x="682002" y="496174"/>
                  </a:lnTo>
                  <a:lnTo>
                    <a:pt x="683610" y="500991"/>
                  </a:lnTo>
                  <a:lnTo>
                    <a:pt x="685181" y="505808"/>
                  </a:lnTo>
                  <a:lnTo>
                    <a:pt x="686728" y="510625"/>
                  </a:lnTo>
                  <a:lnTo>
                    <a:pt x="688221" y="515443"/>
                  </a:lnTo>
                  <a:lnTo>
                    <a:pt x="689683" y="520260"/>
                  </a:lnTo>
                  <a:lnTo>
                    <a:pt x="691113" y="525077"/>
                  </a:lnTo>
                  <a:lnTo>
                    <a:pt x="692486" y="529894"/>
                  </a:lnTo>
                  <a:lnTo>
                    <a:pt x="693831" y="534712"/>
                  </a:lnTo>
                  <a:lnTo>
                    <a:pt x="695132" y="539529"/>
                  </a:lnTo>
                  <a:lnTo>
                    <a:pt x="696382" y="544346"/>
                  </a:lnTo>
                  <a:lnTo>
                    <a:pt x="697604" y="549163"/>
                  </a:lnTo>
                  <a:lnTo>
                    <a:pt x="698768" y="553980"/>
                  </a:lnTo>
                  <a:lnTo>
                    <a:pt x="699891" y="558798"/>
                  </a:lnTo>
                  <a:lnTo>
                    <a:pt x="700985" y="563615"/>
                  </a:lnTo>
                  <a:lnTo>
                    <a:pt x="702008" y="568432"/>
                  </a:lnTo>
                  <a:lnTo>
                    <a:pt x="703000" y="573249"/>
                  </a:lnTo>
                  <a:lnTo>
                    <a:pt x="703950" y="578067"/>
                  </a:lnTo>
                  <a:lnTo>
                    <a:pt x="704840" y="582884"/>
                  </a:lnTo>
                  <a:lnTo>
                    <a:pt x="705699" y="587701"/>
                  </a:lnTo>
                  <a:lnTo>
                    <a:pt x="706503" y="592518"/>
                  </a:lnTo>
                  <a:lnTo>
                    <a:pt x="707259" y="597335"/>
                  </a:lnTo>
                  <a:lnTo>
                    <a:pt x="707983" y="602153"/>
                  </a:lnTo>
                  <a:lnTo>
                    <a:pt x="708640" y="606970"/>
                  </a:lnTo>
                  <a:lnTo>
                    <a:pt x="709260" y="611787"/>
                  </a:lnTo>
                  <a:lnTo>
                    <a:pt x="709843" y="616604"/>
                  </a:lnTo>
                  <a:lnTo>
                    <a:pt x="710358" y="621422"/>
                  </a:lnTo>
                  <a:lnTo>
                    <a:pt x="710843" y="626239"/>
                  </a:lnTo>
                  <a:lnTo>
                    <a:pt x="711278" y="631056"/>
                  </a:lnTo>
                  <a:lnTo>
                    <a:pt x="711658" y="635873"/>
                  </a:lnTo>
                  <a:lnTo>
                    <a:pt x="712007" y="640691"/>
                  </a:lnTo>
                  <a:lnTo>
                    <a:pt x="712295" y="645508"/>
                  </a:lnTo>
                  <a:lnTo>
                    <a:pt x="712539" y="650325"/>
                  </a:lnTo>
                  <a:lnTo>
                    <a:pt x="712753" y="655142"/>
                  </a:lnTo>
                  <a:lnTo>
                    <a:pt x="712894" y="659959"/>
                  </a:lnTo>
                  <a:lnTo>
                    <a:pt x="713004" y="664777"/>
                  </a:lnTo>
                  <a:lnTo>
                    <a:pt x="713071" y="669594"/>
                  </a:lnTo>
                  <a:lnTo>
                    <a:pt x="713076" y="674411"/>
                  </a:lnTo>
                  <a:lnTo>
                    <a:pt x="713051" y="679228"/>
                  </a:lnTo>
                  <a:lnTo>
                    <a:pt x="712971" y="684046"/>
                  </a:lnTo>
                  <a:lnTo>
                    <a:pt x="712842" y="688863"/>
                  </a:lnTo>
                  <a:lnTo>
                    <a:pt x="712682" y="693680"/>
                  </a:lnTo>
                  <a:lnTo>
                    <a:pt x="712455" y="698497"/>
                  </a:lnTo>
                  <a:lnTo>
                    <a:pt x="712190" y="703314"/>
                  </a:lnTo>
                  <a:lnTo>
                    <a:pt x="711889" y="708132"/>
                  </a:lnTo>
                  <a:lnTo>
                    <a:pt x="711521" y="712949"/>
                  </a:lnTo>
                  <a:lnTo>
                    <a:pt x="711121" y="717766"/>
                  </a:lnTo>
                  <a:lnTo>
                    <a:pt x="710673" y="722583"/>
                  </a:lnTo>
                  <a:lnTo>
                    <a:pt x="710169" y="727401"/>
                  </a:lnTo>
                  <a:lnTo>
                    <a:pt x="709633" y="732218"/>
                  </a:lnTo>
                  <a:lnTo>
                    <a:pt x="709037" y="737035"/>
                  </a:lnTo>
                  <a:lnTo>
                    <a:pt x="708397" y="741852"/>
                  </a:lnTo>
                  <a:lnTo>
                    <a:pt x="707727" y="746669"/>
                  </a:lnTo>
                  <a:lnTo>
                    <a:pt x="706983" y="751487"/>
                  </a:lnTo>
                  <a:lnTo>
                    <a:pt x="706208" y="756304"/>
                  </a:lnTo>
                  <a:lnTo>
                    <a:pt x="705391" y="761121"/>
                  </a:lnTo>
                  <a:lnTo>
                    <a:pt x="704512" y="765938"/>
                  </a:lnTo>
                  <a:lnTo>
                    <a:pt x="703602" y="770756"/>
                  </a:lnTo>
                  <a:lnTo>
                    <a:pt x="702639" y="775573"/>
                  </a:lnTo>
                  <a:lnTo>
                    <a:pt x="701627" y="780390"/>
                  </a:lnTo>
                  <a:lnTo>
                    <a:pt x="700585" y="785207"/>
                  </a:lnTo>
                  <a:lnTo>
                    <a:pt x="699479" y="790025"/>
                  </a:lnTo>
                  <a:lnTo>
                    <a:pt x="698336" y="794842"/>
                  </a:lnTo>
                  <a:lnTo>
                    <a:pt x="697160" y="799659"/>
                  </a:lnTo>
                  <a:lnTo>
                    <a:pt x="695919" y="804476"/>
                  </a:lnTo>
                  <a:lnTo>
                    <a:pt x="694650" y="809293"/>
                  </a:lnTo>
                  <a:lnTo>
                    <a:pt x="693337" y="814111"/>
                  </a:lnTo>
                  <a:lnTo>
                    <a:pt x="691974" y="818928"/>
                  </a:lnTo>
                  <a:lnTo>
                    <a:pt x="690584" y="823745"/>
                  </a:lnTo>
                  <a:lnTo>
                    <a:pt x="689142" y="828562"/>
                  </a:lnTo>
                  <a:lnTo>
                    <a:pt x="687663" y="833380"/>
                  </a:lnTo>
                  <a:lnTo>
                    <a:pt x="686159" y="838197"/>
                  </a:lnTo>
                  <a:lnTo>
                    <a:pt x="684596" y="843014"/>
                  </a:lnTo>
                  <a:lnTo>
                    <a:pt x="683010" y="847831"/>
                  </a:lnTo>
                  <a:lnTo>
                    <a:pt x="681392" y="852648"/>
                  </a:lnTo>
                  <a:lnTo>
                    <a:pt x="679729" y="857466"/>
                  </a:lnTo>
                  <a:lnTo>
                    <a:pt x="678045" y="862283"/>
                  </a:lnTo>
                  <a:lnTo>
                    <a:pt x="676324" y="867100"/>
                  </a:lnTo>
                  <a:lnTo>
                    <a:pt x="674573" y="871917"/>
                  </a:lnTo>
                  <a:lnTo>
                    <a:pt x="672802" y="876735"/>
                  </a:lnTo>
                  <a:lnTo>
                    <a:pt x="670994" y="881552"/>
                  </a:lnTo>
                  <a:lnTo>
                    <a:pt x="669167" y="886369"/>
                  </a:lnTo>
                  <a:lnTo>
                    <a:pt x="667321" y="891186"/>
                  </a:lnTo>
                  <a:lnTo>
                    <a:pt x="665443" y="896003"/>
                  </a:lnTo>
                  <a:lnTo>
                    <a:pt x="663554" y="900821"/>
                  </a:lnTo>
                  <a:lnTo>
                    <a:pt x="661645" y="905638"/>
                  </a:lnTo>
                  <a:lnTo>
                    <a:pt x="659717" y="910455"/>
                  </a:lnTo>
                  <a:lnTo>
                    <a:pt x="657781" y="915272"/>
                  </a:lnTo>
                  <a:lnTo>
                    <a:pt x="655828" y="920090"/>
                  </a:lnTo>
                  <a:lnTo>
                    <a:pt x="653866" y="924907"/>
                  </a:lnTo>
                  <a:lnTo>
                    <a:pt x="651898" y="929724"/>
                  </a:lnTo>
                  <a:lnTo>
                    <a:pt x="649920" y="934541"/>
                  </a:lnTo>
                  <a:lnTo>
                    <a:pt x="647939" y="939359"/>
                  </a:lnTo>
                  <a:lnTo>
                    <a:pt x="645956" y="944176"/>
                  </a:lnTo>
                  <a:lnTo>
                    <a:pt x="643973" y="948993"/>
                  </a:lnTo>
                  <a:lnTo>
                    <a:pt x="641990" y="953810"/>
                  </a:lnTo>
                  <a:lnTo>
                    <a:pt x="640012" y="958627"/>
                  </a:lnTo>
                  <a:lnTo>
                    <a:pt x="638039" y="963445"/>
                  </a:lnTo>
                  <a:lnTo>
                    <a:pt x="636071" y="968262"/>
                  </a:lnTo>
                  <a:lnTo>
                    <a:pt x="634115" y="973079"/>
                  </a:lnTo>
                  <a:lnTo>
                    <a:pt x="632170" y="977896"/>
                  </a:lnTo>
                  <a:lnTo>
                    <a:pt x="630233" y="982714"/>
                  </a:lnTo>
                  <a:lnTo>
                    <a:pt x="628318" y="987531"/>
                  </a:lnTo>
                  <a:lnTo>
                    <a:pt x="626414" y="992348"/>
                  </a:lnTo>
                  <a:lnTo>
                    <a:pt x="624527" y="997165"/>
                  </a:lnTo>
                  <a:lnTo>
                    <a:pt x="622665" y="1001982"/>
                  </a:lnTo>
                  <a:lnTo>
                    <a:pt x="620816" y="1006800"/>
                  </a:lnTo>
                  <a:lnTo>
                    <a:pt x="618996" y="1011617"/>
                  </a:lnTo>
                  <a:lnTo>
                    <a:pt x="617200" y="1016434"/>
                  </a:lnTo>
                  <a:lnTo>
                    <a:pt x="615420" y="1021251"/>
                  </a:lnTo>
                  <a:lnTo>
                    <a:pt x="613681" y="1026069"/>
                  </a:lnTo>
                  <a:lnTo>
                    <a:pt x="611961" y="1030886"/>
                  </a:lnTo>
                  <a:lnTo>
                    <a:pt x="610267" y="1035703"/>
                  </a:lnTo>
                  <a:lnTo>
                    <a:pt x="608614" y="1040520"/>
                  </a:lnTo>
                  <a:lnTo>
                    <a:pt x="606982" y="1045337"/>
                  </a:lnTo>
                  <a:lnTo>
                    <a:pt x="605386" y="1050155"/>
                  </a:lnTo>
                  <a:lnTo>
                    <a:pt x="603826" y="1054972"/>
                  </a:lnTo>
                  <a:lnTo>
                    <a:pt x="602289" y="1059789"/>
                  </a:lnTo>
                  <a:lnTo>
                    <a:pt x="600800" y="1064606"/>
                  </a:lnTo>
                  <a:lnTo>
                    <a:pt x="599341" y="1069424"/>
                  </a:lnTo>
                  <a:lnTo>
                    <a:pt x="597908" y="1074241"/>
                  </a:lnTo>
                  <a:lnTo>
                    <a:pt x="596529" y="1079058"/>
                  </a:lnTo>
                  <a:lnTo>
                    <a:pt x="595175" y="1083875"/>
                  </a:lnTo>
                  <a:lnTo>
                    <a:pt x="593858" y="1088693"/>
                  </a:lnTo>
                  <a:lnTo>
                    <a:pt x="592587" y="1093510"/>
                  </a:lnTo>
                  <a:lnTo>
                    <a:pt x="591342" y="1098327"/>
                  </a:lnTo>
                  <a:lnTo>
                    <a:pt x="590144" y="1103144"/>
                  </a:lnTo>
                  <a:lnTo>
                    <a:pt x="588984" y="1107961"/>
                  </a:lnTo>
                  <a:lnTo>
                    <a:pt x="587848" y="1112779"/>
                  </a:lnTo>
                  <a:lnTo>
                    <a:pt x="586772" y="1117596"/>
                  </a:lnTo>
                  <a:lnTo>
                    <a:pt x="585722" y="1122413"/>
                  </a:lnTo>
                  <a:lnTo>
                    <a:pt x="584706" y="1127230"/>
                  </a:lnTo>
                  <a:lnTo>
                    <a:pt x="583742" y="1132048"/>
                  </a:lnTo>
                  <a:lnTo>
                    <a:pt x="582804" y="1136865"/>
                  </a:lnTo>
                  <a:lnTo>
                    <a:pt x="581908" y="1141682"/>
                  </a:lnTo>
                  <a:lnTo>
                    <a:pt x="581054" y="1146499"/>
                  </a:lnTo>
                  <a:lnTo>
                    <a:pt x="580225" y="1151316"/>
                  </a:lnTo>
                  <a:lnTo>
                    <a:pt x="579448" y="1156134"/>
                  </a:lnTo>
                  <a:lnTo>
                    <a:pt x="578703" y="1160951"/>
                  </a:lnTo>
                  <a:lnTo>
                    <a:pt x="577985" y="1165768"/>
                  </a:lnTo>
                  <a:lnTo>
                    <a:pt x="577322" y="1170585"/>
                  </a:lnTo>
                  <a:lnTo>
                    <a:pt x="576682" y="1175403"/>
                  </a:lnTo>
                  <a:lnTo>
                    <a:pt x="576080" y="1180220"/>
                  </a:lnTo>
                  <a:lnTo>
                    <a:pt x="575521" y="1185037"/>
                  </a:lnTo>
                  <a:lnTo>
                    <a:pt x="574987" y="1189854"/>
                  </a:lnTo>
                  <a:lnTo>
                    <a:pt x="574497" y="1194671"/>
                  </a:lnTo>
                  <a:lnTo>
                    <a:pt x="574041" y="1199489"/>
                  </a:lnTo>
                  <a:lnTo>
                    <a:pt x="573609" y="1204306"/>
                  </a:lnTo>
                  <a:lnTo>
                    <a:pt x="573231" y="1209123"/>
                  </a:lnTo>
                  <a:lnTo>
                    <a:pt x="572877" y="1213940"/>
                  </a:lnTo>
                  <a:lnTo>
                    <a:pt x="572553" y="1218758"/>
                  </a:lnTo>
                  <a:lnTo>
                    <a:pt x="572277" y="1223575"/>
                  </a:lnTo>
                  <a:lnTo>
                    <a:pt x="572024" y="1228392"/>
                  </a:lnTo>
                  <a:lnTo>
                    <a:pt x="571810" y="1233209"/>
                  </a:lnTo>
                  <a:lnTo>
                    <a:pt x="571635" y="1238027"/>
                  </a:lnTo>
                  <a:lnTo>
                    <a:pt x="571483" y="1242844"/>
                  </a:lnTo>
                  <a:lnTo>
                    <a:pt x="571380" y="1247661"/>
                  </a:lnTo>
                  <a:lnTo>
                    <a:pt x="571307" y="1252478"/>
                  </a:lnTo>
                  <a:lnTo>
                    <a:pt x="571259" y="1257295"/>
                  </a:lnTo>
                  <a:lnTo>
                    <a:pt x="571267" y="1262113"/>
                  </a:lnTo>
                  <a:lnTo>
                    <a:pt x="571298" y="1266930"/>
                  </a:lnTo>
                  <a:lnTo>
                    <a:pt x="571366" y="1271747"/>
                  </a:lnTo>
                  <a:lnTo>
                    <a:pt x="571481" y="1276564"/>
                  </a:lnTo>
                  <a:lnTo>
                    <a:pt x="571621" y="1281382"/>
                  </a:lnTo>
                  <a:lnTo>
                    <a:pt x="571810" y="1286199"/>
                  </a:lnTo>
                  <a:lnTo>
                    <a:pt x="572038" y="1291016"/>
                  </a:lnTo>
                  <a:lnTo>
                    <a:pt x="572292" y="1295833"/>
                  </a:lnTo>
                  <a:lnTo>
                    <a:pt x="572609" y="1300650"/>
                  </a:lnTo>
                  <a:lnTo>
                    <a:pt x="572957" y="1305468"/>
                  </a:lnTo>
                  <a:lnTo>
                    <a:pt x="573342" y="1310285"/>
                  </a:lnTo>
                  <a:lnTo>
                    <a:pt x="573788" y="1315102"/>
                  </a:lnTo>
                  <a:lnTo>
                    <a:pt x="574266" y="1319919"/>
                  </a:lnTo>
                  <a:lnTo>
                    <a:pt x="574795" y="1324737"/>
                  </a:lnTo>
                  <a:lnTo>
                    <a:pt x="575380" y="1329554"/>
                  </a:lnTo>
                  <a:lnTo>
                    <a:pt x="575997" y="1334371"/>
                  </a:lnTo>
                  <a:lnTo>
                    <a:pt x="576685" y="1339188"/>
                  </a:lnTo>
                  <a:lnTo>
                    <a:pt x="577420" y="1344005"/>
                  </a:lnTo>
                  <a:lnTo>
                    <a:pt x="578194" y="1348823"/>
                  </a:lnTo>
                  <a:lnTo>
                    <a:pt x="579054" y="1353640"/>
                  </a:lnTo>
                  <a:lnTo>
                    <a:pt x="579954" y="1358457"/>
                  </a:lnTo>
                  <a:lnTo>
                    <a:pt x="580912" y="1363274"/>
                  </a:lnTo>
                  <a:lnTo>
                    <a:pt x="581950" y="1368092"/>
                  </a:lnTo>
                  <a:lnTo>
                    <a:pt x="583031" y="1372909"/>
                  </a:lnTo>
                  <a:lnTo>
                    <a:pt x="584194" y="1377726"/>
                  </a:lnTo>
                  <a:lnTo>
                    <a:pt x="585427" y="1382543"/>
                  </a:lnTo>
                  <a:lnTo>
                    <a:pt x="586707" y="1387361"/>
                  </a:lnTo>
                  <a:lnTo>
                    <a:pt x="588098" y="1392178"/>
                  </a:lnTo>
                  <a:lnTo>
                    <a:pt x="589546" y="1396995"/>
                  </a:lnTo>
                  <a:lnTo>
                    <a:pt x="591059" y="1401812"/>
                  </a:lnTo>
                  <a:lnTo>
                    <a:pt x="592687" y="1406629"/>
                  </a:lnTo>
                  <a:lnTo>
                    <a:pt x="594371" y="1411447"/>
                  </a:lnTo>
                  <a:lnTo>
                    <a:pt x="596149" y="1416264"/>
                  </a:lnTo>
                  <a:lnTo>
                    <a:pt x="598030" y="1421081"/>
                  </a:lnTo>
                  <a:lnTo>
                    <a:pt x="599972" y="1425898"/>
                  </a:lnTo>
                  <a:lnTo>
                    <a:pt x="602041" y="1430716"/>
                  </a:lnTo>
                  <a:lnTo>
                    <a:pt x="604198" y="1435533"/>
                  </a:lnTo>
                  <a:lnTo>
                    <a:pt x="606424" y="1440350"/>
                  </a:lnTo>
                  <a:lnTo>
                    <a:pt x="608808" y="1445167"/>
                  </a:lnTo>
                  <a:lnTo>
                    <a:pt x="611263" y="1449984"/>
                  </a:lnTo>
                  <a:lnTo>
                    <a:pt x="613822" y="1454802"/>
                  </a:lnTo>
                  <a:lnTo>
                    <a:pt x="616524" y="1459619"/>
                  </a:lnTo>
                  <a:lnTo>
                    <a:pt x="619301" y="1464436"/>
                  </a:lnTo>
                  <a:lnTo>
                    <a:pt x="622220" y="1469253"/>
                  </a:lnTo>
                  <a:lnTo>
                    <a:pt x="625261" y="1474071"/>
                  </a:lnTo>
                  <a:lnTo>
                    <a:pt x="628382" y="1478888"/>
                  </a:lnTo>
                  <a:lnTo>
                    <a:pt x="631688" y="1483705"/>
                  </a:lnTo>
                  <a:lnTo>
                    <a:pt x="635090" y="1488522"/>
                  </a:lnTo>
                  <a:lnTo>
                    <a:pt x="638599" y="1493339"/>
                  </a:lnTo>
                  <a:lnTo>
                    <a:pt x="642294" y="1498157"/>
                  </a:lnTo>
                  <a:lnTo>
                    <a:pt x="646078" y="1502974"/>
                  </a:lnTo>
                  <a:lnTo>
                    <a:pt x="650009" y="1507791"/>
                  </a:lnTo>
                  <a:lnTo>
                    <a:pt x="654100" y="1512608"/>
                  </a:lnTo>
                  <a:lnTo>
                    <a:pt x="658282" y="1517426"/>
                  </a:lnTo>
                  <a:lnTo>
                    <a:pt x="662655" y="1522243"/>
                  </a:lnTo>
                  <a:lnTo>
                    <a:pt x="667156" y="1527060"/>
                  </a:lnTo>
                  <a:lnTo>
                    <a:pt x="671756" y="1531877"/>
                  </a:lnTo>
                  <a:lnTo>
                    <a:pt x="676582" y="1536695"/>
                  </a:lnTo>
                  <a:lnTo>
                    <a:pt x="681504" y="1541512"/>
                  </a:lnTo>
                  <a:lnTo>
                    <a:pt x="686566" y="1546329"/>
                  </a:lnTo>
                  <a:lnTo>
                    <a:pt x="691819" y="1551146"/>
                  </a:lnTo>
                  <a:lnTo>
                    <a:pt x="697169" y="1555963"/>
                  </a:lnTo>
                  <a:lnTo>
                    <a:pt x="702699" y="1560781"/>
                  </a:lnTo>
                  <a:lnTo>
                    <a:pt x="708381" y="1565598"/>
                  </a:lnTo>
                  <a:lnTo>
                    <a:pt x="714159" y="1570415"/>
                  </a:lnTo>
                  <a:lnTo>
                    <a:pt x="720155" y="1575232"/>
                  </a:lnTo>
                  <a:lnTo>
                    <a:pt x="726261" y="1580050"/>
                  </a:lnTo>
                  <a:lnTo>
                    <a:pt x="732485" y="1584867"/>
                  </a:lnTo>
                  <a:lnTo>
                    <a:pt x="738913" y="1589684"/>
                  </a:lnTo>
                  <a:lnTo>
                    <a:pt x="745432" y="1594501"/>
                  </a:lnTo>
                  <a:lnTo>
                    <a:pt x="752102" y="1599318"/>
                  </a:lnTo>
                  <a:lnTo>
                    <a:pt x="758928" y="1604136"/>
                  </a:lnTo>
                  <a:lnTo>
                    <a:pt x="765841" y="1608953"/>
                  </a:lnTo>
                  <a:lnTo>
                    <a:pt x="772929" y="1613770"/>
                  </a:lnTo>
                  <a:lnTo>
                    <a:pt x="780128" y="1618587"/>
                  </a:lnTo>
                  <a:lnTo>
                    <a:pt x="787411" y="1623405"/>
                  </a:lnTo>
                  <a:lnTo>
                    <a:pt x="794877" y="1628222"/>
                  </a:lnTo>
                  <a:lnTo>
                    <a:pt x="802414" y="1633039"/>
                  </a:lnTo>
                  <a:lnTo>
                    <a:pt x="810054" y="1637856"/>
                  </a:lnTo>
                  <a:lnTo>
                    <a:pt x="817824" y="1642673"/>
                  </a:lnTo>
                  <a:lnTo>
                    <a:pt x="825655" y="1647491"/>
                  </a:lnTo>
                  <a:lnTo>
                    <a:pt x="833596" y="1652308"/>
                  </a:lnTo>
                  <a:lnTo>
                    <a:pt x="841619" y="1657125"/>
                  </a:lnTo>
                  <a:lnTo>
                    <a:pt x="849692" y="1661942"/>
                  </a:lnTo>
                  <a:lnTo>
                    <a:pt x="857865" y="1666760"/>
                  </a:lnTo>
                  <a:lnTo>
                    <a:pt x="866080" y="1671577"/>
                  </a:lnTo>
                  <a:lnTo>
                    <a:pt x="874339" y="1676394"/>
                  </a:lnTo>
                  <a:lnTo>
                    <a:pt x="882657" y="1681211"/>
                  </a:lnTo>
                  <a:lnTo>
                    <a:pt x="890995" y="1686029"/>
                  </a:lnTo>
                  <a:lnTo>
                    <a:pt x="899361" y="1690846"/>
                  </a:lnTo>
                  <a:lnTo>
                    <a:pt x="907741" y="1695663"/>
                  </a:lnTo>
                  <a:lnTo>
                    <a:pt x="916124" y="1700480"/>
                  </a:lnTo>
                  <a:lnTo>
                    <a:pt x="924500" y="1705297"/>
                  </a:lnTo>
                  <a:lnTo>
                    <a:pt x="932857" y="1710115"/>
                  </a:lnTo>
                  <a:lnTo>
                    <a:pt x="941199" y="1714932"/>
                  </a:lnTo>
                  <a:lnTo>
                    <a:pt x="949480" y="1719749"/>
                  </a:lnTo>
                  <a:lnTo>
                    <a:pt x="957723" y="1724566"/>
                  </a:lnTo>
                  <a:lnTo>
                    <a:pt x="965912" y="1729384"/>
                  </a:lnTo>
                  <a:lnTo>
                    <a:pt x="974003" y="1734201"/>
                  </a:lnTo>
                  <a:lnTo>
                    <a:pt x="982036" y="1739018"/>
                  </a:lnTo>
                  <a:lnTo>
                    <a:pt x="989956" y="1743835"/>
                  </a:lnTo>
                  <a:lnTo>
                    <a:pt x="997757" y="1748652"/>
                  </a:lnTo>
                  <a:lnTo>
                    <a:pt x="1005481" y="1753470"/>
                  </a:lnTo>
                  <a:lnTo>
                    <a:pt x="1013011" y="1758287"/>
                  </a:lnTo>
                  <a:lnTo>
                    <a:pt x="1020421" y="1763104"/>
                  </a:lnTo>
                  <a:lnTo>
                    <a:pt x="1027710" y="1767921"/>
                  </a:lnTo>
                  <a:lnTo>
                    <a:pt x="1034751" y="1772739"/>
                  </a:lnTo>
                  <a:lnTo>
                    <a:pt x="1041669" y="1777556"/>
                  </a:lnTo>
                  <a:lnTo>
                    <a:pt x="1048386" y="1782373"/>
                  </a:lnTo>
                  <a:lnTo>
                    <a:pt x="1054854" y="1787190"/>
                  </a:lnTo>
                  <a:lnTo>
                    <a:pt x="1061180" y="1792007"/>
                  </a:lnTo>
                  <a:lnTo>
                    <a:pt x="1067206" y="1796825"/>
                  </a:lnTo>
                  <a:lnTo>
                    <a:pt x="1073007" y="1801642"/>
                  </a:lnTo>
                  <a:lnTo>
                    <a:pt x="1078645" y="1806459"/>
                  </a:lnTo>
                  <a:lnTo>
                    <a:pt x="1083870" y="1811276"/>
                  </a:lnTo>
                  <a:lnTo>
                    <a:pt x="1088912" y="1816094"/>
                  </a:lnTo>
                  <a:lnTo>
                    <a:pt x="1093698" y="1820911"/>
                  </a:lnTo>
                  <a:lnTo>
                    <a:pt x="1098098" y="1825728"/>
                  </a:lnTo>
                  <a:lnTo>
                    <a:pt x="1102300" y="1830545"/>
                  </a:lnTo>
                  <a:lnTo>
                    <a:pt x="1106139" y="1835363"/>
                  </a:lnTo>
                  <a:lnTo>
                    <a:pt x="1109642" y="1840180"/>
                  </a:lnTo>
                  <a:lnTo>
                    <a:pt x="1112932" y="1844997"/>
                  </a:lnTo>
                  <a:lnTo>
                    <a:pt x="1115746" y="1849814"/>
                  </a:lnTo>
                  <a:lnTo>
                    <a:pt x="1118290" y="1854631"/>
                  </a:lnTo>
                  <a:lnTo>
                    <a:pt x="1120567" y="1859449"/>
                  </a:lnTo>
                  <a:lnTo>
                    <a:pt x="1122338" y="1864266"/>
                  </a:lnTo>
                  <a:lnTo>
                    <a:pt x="1123876" y="1869083"/>
                  </a:lnTo>
                  <a:lnTo>
                    <a:pt x="1125043" y="1873900"/>
                  </a:lnTo>
                  <a:lnTo>
                    <a:pt x="1125782" y="1878718"/>
                  </a:lnTo>
                  <a:lnTo>
                    <a:pt x="1126283" y="1883535"/>
                  </a:lnTo>
                  <a:lnTo>
                    <a:pt x="1126310" y="1888352"/>
                  </a:lnTo>
                  <a:lnTo>
                    <a:pt x="1125998" y="1893169"/>
                  </a:lnTo>
                  <a:lnTo>
                    <a:pt x="1125446" y="1897986"/>
                  </a:lnTo>
                  <a:lnTo>
                    <a:pt x="1124324" y="1902804"/>
                  </a:lnTo>
                  <a:lnTo>
                    <a:pt x="1122960" y="1907621"/>
                  </a:lnTo>
                  <a:lnTo>
                    <a:pt x="1121268" y="1912438"/>
                  </a:lnTo>
                  <a:lnTo>
                    <a:pt x="1119101" y="1917255"/>
                  </a:lnTo>
                  <a:lnTo>
                    <a:pt x="1116700" y="1922073"/>
                  </a:lnTo>
                  <a:lnTo>
                    <a:pt x="1113888" y="1926890"/>
                  </a:lnTo>
                  <a:lnTo>
                    <a:pt x="1110710" y="1931707"/>
                  </a:lnTo>
                  <a:lnTo>
                    <a:pt x="1107305" y="1936524"/>
                  </a:lnTo>
                  <a:lnTo>
                    <a:pt x="1103422" y="1941341"/>
                  </a:lnTo>
                  <a:lnTo>
                    <a:pt x="1099277" y="1946159"/>
                  </a:lnTo>
                  <a:lnTo>
                    <a:pt x="1094881" y="1950976"/>
                  </a:lnTo>
                  <a:lnTo>
                    <a:pt x="1090029" y="1955793"/>
                  </a:lnTo>
                  <a:lnTo>
                    <a:pt x="1084980" y="1960610"/>
                  </a:lnTo>
                  <a:lnTo>
                    <a:pt x="1079622" y="1965428"/>
                  </a:lnTo>
                  <a:lnTo>
                    <a:pt x="1073923" y="1970245"/>
                  </a:lnTo>
                  <a:lnTo>
                    <a:pt x="1068043" y="1975062"/>
                  </a:lnTo>
                  <a:lnTo>
                    <a:pt x="1061818" y="1979879"/>
                  </a:lnTo>
                  <a:lnTo>
                    <a:pt x="1055358" y="1984697"/>
                  </a:lnTo>
                  <a:lnTo>
                    <a:pt x="1048734" y="1989514"/>
                  </a:lnTo>
                  <a:lnTo>
                    <a:pt x="1041750" y="1994331"/>
                  </a:lnTo>
                  <a:lnTo>
                    <a:pt x="1034623" y="1999148"/>
                  </a:lnTo>
                  <a:lnTo>
                    <a:pt x="1027306" y="2003965"/>
                  </a:lnTo>
                  <a:lnTo>
                    <a:pt x="1019732" y="2008783"/>
                  </a:lnTo>
                  <a:lnTo>
                    <a:pt x="1012040" y="2013600"/>
                  </a:lnTo>
                  <a:lnTo>
                    <a:pt x="1004149" y="2018417"/>
                  </a:lnTo>
                  <a:lnTo>
                    <a:pt x="996096" y="2023234"/>
                  </a:lnTo>
                  <a:lnTo>
                    <a:pt x="987947" y="2028052"/>
                  </a:lnTo>
                  <a:lnTo>
                    <a:pt x="979614" y="2032869"/>
                  </a:lnTo>
                  <a:lnTo>
                    <a:pt x="971192" y="2037686"/>
                  </a:lnTo>
                  <a:lnTo>
                    <a:pt x="962688" y="2042503"/>
                  </a:lnTo>
                  <a:lnTo>
                    <a:pt x="954055" y="2047320"/>
                  </a:lnTo>
                  <a:lnTo>
                    <a:pt x="945375" y="2052138"/>
                  </a:lnTo>
                  <a:lnTo>
                    <a:pt x="936628" y="2056955"/>
                  </a:lnTo>
                  <a:lnTo>
                    <a:pt x="927824" y="2061772"/>
                  </a:lnTo>
                  <a:lnTo>
                    <a:pt x="918996" y="2066589"/>
                  </a:lnTo>
                  <a:lnTo>
                    <a:pt x="910135" y="2071407"/>
                  </a:lnTo>
                  <a:lnTo>
                    <a:pt x="901268" y="2076224"/>
                  </a:lnTo>
                  <a:lnTo>
                    <a:pt x="892396" y="2081041"/>
                  </a:lnTo>
                  <a:lnTo>
                    <a:pt x="883544" y="2085858"/>
                  </a:lnTo>
                  <a:lnTo>
                    <a:pt x="874713" y="2090675"/>
                  </a:lnTo>
                  <a:lnTo>
                    <a:pt x="865909" y="2095493"/>
                  </a:lnTo>
                  <a:lnTo>
                    <a:pt x="857168" y="2100310"/>
                  </a:lnTo>
                  <a:lnTo>
                    <a:pt x="848466" y="2105127"/>
                  </a:lnTo>
                  <a:lnTo>
                    <a:pt x="839837" y="2109944"/>
                  </a:lnTo>
                  <a:lnTo>
                    <a:pt x="831294" y="2114762"/>
                  </a:lnTo>
                  <a:lnTo>
                    <a:pt x="822805" y="2119579"/>
                  </a:lnTo>
                  <a:lnTo>
                    <a:pt x="814447" y="2124396"/>
                  </a:lnTo>
                  <a:lnTo>
                    <a:pt x="806176" y="2129213"/>
                  </a:lnTo>
                  <a:lnTo>
                    <a:pt x="797985" y="2134031"/>
                  </a:lnTo>
                  <a:lnTo>
                    <a:pt x="789969" y="2138848"/>
                  </a:lnTo>
                  <a:lnTo>
                    <a:pt x="782036" y="2143665"/>
                  </a:lnTo>
                  <a:lnTo>
                    <a:pt x="774233" y="2148482"/>
                  </a:lnTo>
                  <a:lnTo>
                    <a:pt x="766598" y="2153299"/>
                  </a:lnTo>
                  <a:lnTo>
                    <a:pt x="759057" y="2158117"/>
                  </a:lnTo>
                  <a:lnTo>
                    <a:pt x="751701" y="2162934"/>
                  </a:lnTo>
                  <a:lnTo>
                    <a:pt x="744493" y="2167751"/>
                  </a:lnTo>
                  <a:lnTo>
                    <a:pt x="737385" y="2172568"/>
                  </a:lnTo>
                  <a:lnTo>
                    <a:pt x="730522" y="2177386"/>
                  </a:lnTo>
                  <a:lnTo>
                    <a:pt x="723772" y="2182203"/>
                  </a:lnTo>
                  <a:lnTo>
                    <a:pt x="717167" y="2187020"/>
                  </a:lnTo>
                  <a:lnTo>
                    <a:pt x="710788" y="2191837"/>
                  </a:lnTo>
                  <a:lnTo>
                    <a:pt x="704521" y="2196654"/>
                  </a:lnTo>
                  <a:lnTo>
                    <a:pt x="698447" y="2201472"/>
                  </a:lnTo>
                  <a:lnTo>
                    <a:pt x="692560" y="2206289"/>
                  </a:lnTo>
                  <a:lnTo>
                    <a:pt x="686787" y="2211106"/>
                  </a:lnTo>
                  <a:lnTo>
                    <a:pt x="681254" y="2215923"/>
                  </a:lnTo>
                  <a:lnTo>
                    <a:pt x="675865" y="2220741"/>
                  </a:lnTo>
                  <a:lnTo>
                    <a:pt x="670603" y="2225558"/>
                  </a:lnTo>
                  <a:lnTo>
                    <a:pt x="665596" y="2230375"/>
                  </a:lnTo>
                  <a:lnTo>
                    <a:pt x="660699" y="2235192"/>
                  </a:lnTo>
                  <a:lnTo>
                    <a:pt x="655972" y="2240009"/>
                  </a:lnTo>
                  <a:lnTo>
                    <a:pt x="651450" y="2244827"/>
                  </a:lnTo>
                  <a:lnTo>
                    <a:pt x="647035" y="2249644"/>
                  </a:lnTo>
                  <a:lnTo>
                    <a:pt x="642827" y="2254461"/>
                  </a:lnTo>
                  <a:lnTo>
                    <a:pt x="638773" y="2259278"/>
                  </a:lnTo>
                  <a:lnTo>
                    <a:pt x="634823" y="2264096"/>
                  </a:lnTo>
                  <a:lnTo>
                    <a:pt x="631109" y="2268913"/>
                  </a:lnTo>
                  <a:lnTo>
                    <a:pt x="627502" y="2273730"/>
                  </a:lnTo>
                  <a:lnTo>
                    <a:pt x="624024" y="2278547"/>
                  </a:lnTo>
                  <a:lnTo>
                    <a:pt x="620745" y="2283365"/>
                  </a:lnTo>
                  <a:lnTo>
                    <a:pt x="617559" y="2288182"/>
                  </a:lnTo>
                  <a:lnTo>
                    <a:pt x="614530" y="2292999"/>
                  </a:lnTo>
                  <a:lnTo>
                    <a:pt x="611650" y="2297816"/>
                  </a:lnTo>
                  <a:lnTo>
                    <a:pt x="608856" y="2302633"/>
                  </a:lnTo>
                  <a:lnTo>
                    <a:pt x="606241" y="2307451"/>
                  </a:lnTo>
                  <a:lnTo>
                    <a:pt x="603728" y="2312268"/>
                  </a:lnTo>
                  <a:lnTo>
                    <a:pt x="601306" y="2317085"/>
                  </a:lnTo>
                  <a:lnTo>
                    <a:pt x="599057" y="2321902"/>
                  </a:lnTo>
                  <a:lnTo>
                    <a:pt x="596882" y="2326720"/>
                  </a:lnTo>
                  <a:lnTo>
                    <a:pt x="594816" y="2331537"/>
                  </a:lnTo>
                  <a:lnTo>
                    <a:pt x="592879" y="2336354"/>
                  </a:lnTo>
                  <a:lnTo>
                    <a:pt x="591009" y="2341171"/>
                  </a:lnTo>
                  <a:lnTo>
                    <a:pt x="589262" y="2345988"/>
                  </a:lnTo>
                  <a:lnTo>
                    <a:pt x="587606" y="2350806"/>
                  </a:lnTo>
                  <a:lnTo>
                    <a:pt x="586009" y="2355623"/>
                  </a:lnTo>
                  <a:lnTo>
                    <a:pt x="584544" y="2360440"/>
                  </a:lnTo>
                  <a:lnTo>
                    <a:pt x="583137" y="2365257"/>
                  </a:lnTo>
                  <a:lnTo>
                    <a:pt x="581799" y="2370075"/>
                  </a:lnTo>
                  <a:lnTo>
                    <a:pt x="580566" y="2374892"/>
                  </a:lnTo>
                  <a:lnTo>
                    <a:pt x="579379" y="2379709"/>
                  </a:lnTo>
                  <a:lnTo>
                    <a:pt x="578271" y="2384526"/>
                  </a:lnTo>
                  <a:lnTo>
                    <a:pt x="577235" y="2389343"/>
                  </a:lnTo>
                  <a:lnTo>
                    <a:pt x="576242" y="2394161"/>
                  </a:lnTo>
                  <a:lnTo>
                    <a:pt x="575331" y="2398978"/>
                  </a:lnTo>
                  <a:lnTo>
                    <a:pt x="574468" y="2403795"/>
                  </a:lnTo>
                  <a:lnTo>
                    <a:pt x="573645" y="2408612"/>
                  </a:lnTo>
                  <a:lnTo>
                    <a:pt x="572899" y="2413430"/>
                  </a:lnTo>
                  <a:lnTo>
                    <a:pt x="572185" y="2418247"/>
                  </a:lnTo>
                  <a:lnTo>
                    <a:pt x="571517" y="2423064"/>
                  </a:lnTo>
                  <a:lnTo>
                    <a:pt x="570903" y="2427881"/>
                  </a:lnTo>
                  <a:lnTo>
                    <a:pt x="570315" y="2432699"/>
                  </a:lnTo>
                  <a:lnTo>
                    <a:pt x="569777" y="2437516"/>
                  </a:lnTo>
                  <a:lnTo>
                    <a:pt x="569275" y="2442333"/>
                  </a:lnTo>
                  <a:lnTo>
                    <a:pt x="568796" y="2447150"/>
                  </a:lnTo>
                  <a:lnTo>
                    <a:pt x="568366" y="2451967"/>
                  </a:lnTo>
                  <a:lnTo>
                    <a:pt x="567957" y="2456785"/>
                  </a:lnTo>
                  <a:lnTo>
                    <a:pt x="567574" y="2461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813929" y="1893705"/>
              <a:ext cx="729104" cy="3638747"/>
            </a:xfrm>
            <a:custGeom>
              <a:avLst/>
              <a:pathLst>
                <a:path w="729104" h="3638747">
                  <a:moveTo>
                    <a:pt x="361676" y="3638747"/>
                  </a:moveTo>
                  <a:lnTo>
                    <a:pt x="361372" y="3631626"/>
                  </a:lnTo>
                  <a:lnTo>
                    <a:pt x="361045" y="3624505"/>
                  </a:lnTo>
                  <a:lnTo>
                    <a:pt x="360692" y="3617385"/>
                  </a:lnTo>
                  <a:lnTo>
                    <a:pt x="360296" y="3610264"/>
                  </a:lnTo>
                  <a:lnTo>
                    <a:pt x="359874" y="3603143"/>
                  </a:lnTo>
                  <a:lnTo>
                    <a:pt x="359419" y="3596022"/>
                  </a:lnTo>
                  <a:lnTo>
                    <a:pt x="358911" y="3588901"/>
                  </a:lnTo>
                  <a:lnTo>
                    <a:pt x="358369" y="3581780"/>
                  </a:lnTo>
                  <a:lnTo>
                    <a:pt x="357791" y="3574660"/>
                  </a:lnTo>
                  <a:lnTo>
                    <a:pt x="357143" y="3567539"/>
                  </a:lnTo>
                  <a:lnTo>
                    <a:pt x="356456" y="3560418"/>
                  </a:lnTo>
                  <a:lnTo>
                    <a:pt x="355727" y="3553297"/>
                  </a:lnTo>
                  <a:lnTo>
                    <a:pt x="354913" y="3546176"/>
                  </a:lnTo>
                  <a:lnTo>
                    <a:pt x="354050" y="3539055"/>
                  </a:lnTo>
                  <a:lnTo>
                    <a:pt x="353138" y="3531935"/>
                  </a:lnTo>
                  <a:lnTo>
                    <a:pt x="352128" y="3524814"/>
                  </a:lnTo>
                  <a:lnTo>
                    <a:pt x="351056" y="3517693"/>
                  </a:lnTo>
                  <a:lnTo>
                    <a:pt x="349926" y="3510572"/>
                  </a:lnTo>
                  <a:lnTo>
                    <a:pt x="348687" y="3503451"/>
                  </a:lnTo>
                  <a:lnTo>
                    <a:pt x="347370" y="3496330"/>
                  </a:lnTo>
                  <a:lnTo>
                    <a:pt x="345985" y="3489210"/>
                  </a:lnTo>
                  <a:lnTo>
                    <a:pt x="344480" y="3482089"/>
                  </a:lnTo>
                  <a:lnTo>
                    <a:pt x="342880" y="3474968"/>
                  </a:lnTo>
                  <a:lnTo>
                    <a:pt x="341202" y="3467847"/>
                  </a:lnTo>
                  <a:lnTo>
                    <a:pt x="339393" y="3460726"/>
                  </a:lnTo>
                  <a:lnTo>
                    <a:pt x="337471" y="3453605"/>
                  </a:lnTo>
                  <a:lnTo>
                    <a:pt x="335460" y="3446484"/>
                  </a:lnTo>
                  <a:lnTo>
                    <a:pt x="333309" y="3439364"/>
                  </a:lnTo>
                  <a:lnTo>
                    <a:pt x="331024" y="3432243"/>
                  </a:lnTo>
                  <a:lnTo>
                    <a:pt x="328641" y="3425122"/>
                  </a:lnTo>
                  <a:lnTo>
                    <a:pt x="326111" y="3418001"/>
                  </a:lnTo>
                  <a:lnTo>
                    <a:pt x="323427" y="3410880"/>
                  </a:lnTo>
                  <a:lnTo>
                    <a:pt x="320634" y="3403759"/>
                  </a:lnTo>
                  <a:lnTo>
                    <a:pt x="317691" y="3396639"/>
                  </a:lnTo>
                  <a:lnTo>
                    <a:pt x="314573" y="3389518"/>
                  </a:lnTo>
                  <a:lnTo>
                    <a:pt x="311339" y="3382397"/>
                  </a:lnTo>
                  <a:lnTo>
                    <a:pt x="307952" y="3375276"/>
                  </a:lnTo>
                  <a:lnTo>
                    <a:pt x="304372" y="3368155"/>
                  </a:lnTo>
                  <a:lnTo>
                    <a:pt x="300670" y="3361034"/>
                  </a:lnTo>
                  <a:lnTo>
                    <a:pt x="296818" y="3353914"/>
                  </a:lnTo>
                  <a:lnTo>
                    <a:pt x="292756" y="3346793"/>
                  </a:lnTo>
                  <a:lnTo>
                    <a:pt x="288569" y="3339672"/>
                  </a:lnTo>
                  <a:lnTo>
                    <a:pt x="284237" y="3332551"/>
                  </a:lnTo>
                  <a:lnTo>
                    <a:pt x="279684" y="3325430"/>
                  </a:lnTo>
                  <a:lnTo>
                    <a:pt x="275005" y="3318309"/>
                  </a:lnTo>
                  <a:lnTo>
                    <a:pt x="270192" y="3311189"/>
                  </a:lnTo>
                  <a:lnTo>
                    <a:pt x="265150" y="3304068"/>
                  </a:lnTo>
                  <a:lnTo>
                    <a:pt x="259987" y="3296947"/>
                  </a:lnTo>
                  <a:lnTo>
                    <a:pt x="254703" y="3289826"/>
                  </a:lnTo>
                  <a:lnTo>
                    <a:pt x="249193" y="3282705"/>
                  </a:lnTo>
                  <a:lnTo>
                    <a:pt x="243568" y="3275584"/>
                  </a:lnTo>
                  <a:lnTo>
                    <a:pt x="237831" y="3268464"/>
                  </a:lnTo>
                  <a:lnTo>
                    <a:pt x="231894" y="3261343"/>
                  </a:lnTo>
                  <a:lnTo>
                    <a:pt x="225849" y="3254222"/>
                  </a:lnTo>
                  <a:lnTo>
                    <a:pt x="219703" y="3247101"/>
                  </a:lnTo>
                  <a:lnTo>
                    <a:pt x="213391" y="3239980"/>
                  </a:lnTo>
                  <a:lnTo>
                    <a:pt x="206982" y="3232859"/>
                  </a:lnTo>
                  <a:lnTo>
                    <a:pt x="200491" y="3225739"/>
                  </a:lnTo>
                  <a:lnTo>
                    <a:pt x="193872" y="3218618"/>
                  </a:lnTo>
                  <a:lnTo>
                    <a:pt x="187176" y="3211497"/>
                  </a:lnTo>
                  <a:lnTo>
                    <a:pt x="180419" y="3204376"/>
                  </a:lnTo>
                  <a:lnTo>
                    <a:pt x="173579" y="3197255"/>
                  </a:lnTo>
                  <a:lnTo>
                    <a:pt x="166689" y="3190134"/>
                  </a:lnTo>
                  <a:lnTo>
                    <a:pt x="159766" y="3183014"/>
                  </a:lnTo>
                  <a:lnTo>
                    <a:pt x="152806" y="3175893"/>
                  </a:lnTo>
                  <a:lnTo>
                    <a:pt x="145832" y="3168772"/>
                  </a:lnTo>
                  <a:lnTo>
                    <a:pt x="138857" y="3161651"/>
                  </a:lnTo>
                  <a:lnTo>
                    <a:pt x="131890" y="3154530"/>
                  </a:lnTo>
                  <a:lnTo>
                    <a:pt x="124957" y="3147409"/>
                  </a:lnTo>
                  <a:lnTo>
                    <a:pt x="118055" y="3140289"/>
                  </a:lnTo>
                  <a:lnTo>
                    <a:pt x="111208" y="3133168"/>
                  </a:lnTo>
                  <a:lnTo>
                    <a:pt x="104448" y="3126047"/>
                  </a:lnTo>
                  <a:lnTo>
                    <a:pt x="97756" y="3118926"/>
                  </a:lnTo>
                  <a:lnTo>
                    <a:pt x="91162" y="3111805"/>
                  </a:lnTo>
                  <a:lnTo>
                    <a:pt x="84717" y="3104684"/>
                  </a:lnTo>
                  <a:lnTo>
                    <a:pt x="78375" y="3097563"/>
                  </a:lnTo>
                  <a:lnTo>
                    <a:pt x="72170" y="3090443"/>
                  </a:lnTo>
                  <a:lnTo>
                    <a:pt x="66180" y="3083322"/>
                  </a:lnTo>
                  <a:lnTo>
                    <a:pt x="60329" y="3076201"/>
                  </a:lnTo>
                  <a:lnTo>
                    <a:pt x="54648" y="3069080"/>
                  </a:lnTo>
                  <a:lnTo>
                    <a:pt x="49250" y="3061959"/>
                  </a:lnTo>
                  <a:lnTo>
                    <a:pt x="44027" y="3054838"/>
                  </a:lnTo>
                  <a:lnTo>
                    <a:pt x="38997" y="3047718"/>
                  </a:lnTo>
                  <a:lnTo>
                    <a:pt x="34320" y="3040597"/>
                  </a:lnTo>
                  <a:lnTo>
                    <a:pt x="29849" y="3033476"/>
                  </a:lnTo>
                  <a:lnTo>
                    <a:pt x="25588" y="3026355"/>
                  </a:lnTo>
                  <a:lnTo>
                    <a:pt x="21747" y="3019234"/>
                  </a:lnTo>
                  <a:lnTo>
                    <a:pt x="18137" y="3012113"/>
                  </a:lnTo>
                  <a:lnTo>
                    <a:pt x="14760" y="3004993"/>
                  </a:lnTo>
                  <a:lnTo>
                    <a:pt x="11835" y="2997872"/>
                  </a:lnTo>
                  <a:lnTo>
                    <a:pt x="9177" y="2990751"/>
                  </a:lnTo>
                  <a:lnTo>
                    <a:pt x="6771" y="2983630"/>
                  </a:lnTo>
                  <a:lnTo>
                    <a:pt x="4829" y="2976509"/>
                  </a:lnTo>
                  <a:lnTo>
                    <a:pt x="3187" y="2969388"/>
                  </a:lnTo>
                  <a:lnTo>
                    <a:pt x="1812" y="2962268"/>
                  </a:lnTo>
                  <a:lnTo>
                    <a:pt x="897" y="2955147"/>
                  </a:lnTo>
                  <a:lnTo>
                    <a:pt x="313" y="2948026"/>
                  </a:lnTo>
                  <a:lnTo>
                    <a:pt x="0" y="2940905"/>
                  </a:lnTo>
                  <a:lnTo>
                    <a:pt x="132" y="2933784"/>
                  </a:lnTo>
                  <a:lnTo>
                    <a:pt x="615" y="2926663"/>
                  </a:lnTo>
                  <a:lnTo>
                    <a:pt x="1367" y="2919543"/>
                  </a:lnTo>
                  <a:lnTo>
                    <a:pt x="2539" y="2912422"/>
                  </a:lnTo>
                  <a:lnTo>
                    <a:pt x="4072" y="2905301"/>
                  </a:lnTo>
                  <a:lnTo>
                    <a:pt x="5866" y="2898180"/>
                  </a:lnTo>
                  <a:lnTo>
                    <a:pt x="8043" y="2891059"/>
                  </a:lnTo>
                  <a:lnTo>
                    <a:pt x="10580" y="2883938"/>
                  </a:lnTo>
                  <a:lnTo>
                    <a:pt x="13364" y="2876818"/>
                  </a:lnTo>
                  <a:lnTo>
                    <a:pt x="16486" y="2869697"/>
                  </a:lnTo>
                  <a:lnTo>
                    <a:pt x="19958" y="2862576"/>
                  </a:lnTo>
                  <a:lnTo>
                    <a:pt x="23654" y="2855455"/>
                  </a:lnTo>
                  <a:lnTo>
                    <a:pt x="27640" y="2848334"/>
                  </a:lnTo>
                  <a:lnTo>
                    <a:pt x="31953" y="2841213"/>
                  </a:lnTo>
                  <a:lnTo>
                    <a:pt x="36463" y="2834093"/>
                  </a:lnTo>
                  <a:lnTo>
                    <a:pt x="41212" y="2826972"/>
                  </a:lnTo>
                  <a:lnTo>
                    <a:pt x="46255" y="2819851"/>
                  </a:lnTo>
                  <a:lnTo>
                    <a:pt x="51462" y="2812730"/>
                  </a:lnTo>
                  <a:lnTo>
                    <a:pt x="56858" y="2805609"/>
                  </a:lnTo>
                  <a:lnTo>
                    <a:pt x="62505" y="2798488"/>
                  </a:lnTo>
                  <a:lnTo>
                    <a:pt x="68281" y="2791368"/>
                  </a:lnTo>
                  <a:lnTo>
                    <a:pt x="74198" y="2784247"/>
                  </a:lnTo>
                  <a:lnTo>
                    <a:pt x="80313" y="2777126"/>
                  </a:lnTo>
                  <a:lnTo>
                    <a:pt x="86522" y="2770005"/>
                  </a:lnTo>
                  <a:lnTo>
                    <a:pt x="92826" y="2762884"/>
                  </a:lnTo>
                  <a:lnTo>
                    <a:pt x="99271" y="2755763"/>
                  </a:lnTo>
                  <a:lnTo>
                    <a:pt x="105773" y="2748642"/>
                  </a:lnTo>
                  <a:lnTo>
                    <a:pt x="112331" y="2741522"/>
                  </a:lnTo>
                  <a:lnTo>
                    <a:pt x="118963" y="2734401"/>
                  </a:lnTo>
                  <a:lnTo>
                    <a:pt x="125620" y="2727280"/>
                  </a:lnTo>
                  <a:lnTo>
                    <a:pt x="132297" y="2720159"/>
                  </a:lnTo>
                  <a:lnTo>
                    <a:pt x="138987" y="2713038"/>
                  </a:lnTo>
                  <a:lnTo>
                    <a:pt x="145665" y="2705917"/>
                  </a:lnTo>
                  <a:lnTo>
                    <a:pt x="152332" y="2698797"/>
                  </a:lnTo>
                  <a:lnTo>
                    <a:pt x="158956" y="2691676"/>
                  </a:lnTo>
                  <a:lnTo>
                    <a:pt x="165533" y="2684555"/>
                  </a:lnTo>
                  <a:lnTo>
                    <a:pt x="172067" y="2677434"/>
                  </a:lnTo>
                  <a:lnTo>
                    <a:pt x="178515" y="2670313"/>
                  </a:lnTo>
                  <a:lnTo>
                    <a:pt x="184880" y="2663192"/>
                  </a:lnTo>
                  <a:lnTo>
                    <a:pt x="191174" y="2656072"/>
                  </a:lnTo>
                  <a:lnTo>
                    <a:pt x="197347" y="2648951"/>
                  </a:lnTo>
                  <a:lnTo>
                    <a:pt x="203401" y="2641830"/>
                  </a:lnTo>
                  <a:lnTo>
                    <a:pt x="209362" y="2634709"/>
                  </a:lnTo>
                  <a:lnTo>
                    <a:pt x="215176" y="2627588"/>
                  </a:lnTo>
                  <a:lnTo>
                    <a:pt x="220837" y="2620467"/>
                  </a:lnTo>
                  <a:lnTo>
                    <a:pt x="226386" y="2613347"/>
                  </a:lnTo>
                  <a:lnTo>
                    <a:pt x="231771" y="2606226"/>
                  </a:lnTo>
                  <a:lnTo>
                    <a:pt x="236972" y="2599105"/>
                  </a:lnTo>
                  <a:lnTo>
                    <a:pt x="242046" y="2591984"/>
                  </a:lnTo>
                  <a:lnTo>
                    <a:pt x="246947" y="2584863"/>
                  </a:lnTo>
                  <a:lnTo>
                    <a:pt x="251636" y="2577742"/>
                  </a:lnTo>
                  <a:lnTo>
                    <a:pt x="256187" y="2570622"/>
                  </a:lnTo>
                  <a:lnTo>
                    <a:pt x="260563" y="2563501"/>
                  </a:lnTo>
                  <a:lnTo>
                    <a:pt x="264703" y="2556380"/>
                  </a:lnTo>
                  <a:lnTo>
                    <a:pt x="268699" y="2549259"/>
                  </a:lnTo>
                  <a:lnTo>
                    <a:pt x="272522" y="2542138"/>
                  </a:lnTo>
                  <a:lnTo>
                    <a:pt x="276090" y="2535017"/>
                  </a:lnTo>
                  <a:lnTo>
                    <a:pt x="279510" y="2527897"/>
                  </a:lnTo>
                  <a:lnTo>
                    <a:pt x="282764" y="2520776"/>
                  </a:lnTo>
                  <a:lnTo>
                    <a:pt x="285748" y="2513655"/>
                  </a:lnTo>
                  <a:lnTo>
                    <a:pt x="288584" y="2506534"/>
                  </a:lnTo>
                  <a:lnTo>
                    <a:pt x="291263" y="2499413"/>
                  </a:lnTo>
                  <a:lnTo>
                    <a:pt x="293664" y="2492292"/>
                  </a:lnTo>
                  <a:lnTo>
                    <a:pt x="295916" y="2485172"/>
                  </a:lnTo>
                  <a:lnTo>
                    <a:pt x="298021" y="2478051"/>
                  </a:lnTo>
                  <a:lnTo>
                    <a:pt x="299850" y="2470930"/>
                  </a:lnTo>
                  <a:lnTo>
                    <a:pt x="301530" y="2463809"/>
                  </a:lnTo>
                  <a:lnTo>
                    <a:pt x="303067" y="2456688"/>
                  </a:lnTo>
                  <a:lnTo>
                    <a:pt x="304346" y="2449567"/>
                  </a:lnTo>
                  <a:lnTo>
                    <a:pt x="305472" y="2442447"/>
                  </a:lnTo>
                  <a:lnTo>
                    <a:pt x="306459" y="2435326"/>
                  </a:lnTo>
                  <a:lnTo>
                    <a:pt x="307210" y="2428205"/>
                  </a:lnTo>
                  <a:lnTo>
                    <a:pt x="307805" y="2421084"/>
                  </a:lnTo>
                  <a:lnTo>
                    <a:pt x="308268" y="2413963"/>
                  </a:lnTo>
                  <a:lnTo>
                    <a:pt x="308517" y="2406842"/>
                  </a:lnTo>
                  <a:lnTo>
                    <a:pt x="308610" y="2399721"/>
                  </a:lnTo>
                  <a:lnTo>
                    <a:pt x="308579" y="2392601"/>
                  </a:lnTo>
                  <a:lnTo>
                    <a:pt x="308358" y="2385480"/>
                  </a:lnTo>
                  <a:lnTo>
                    <a:pt x="307981" y="2378359"/>
                  </a:lnTo>
                  <a:lnTo>
                    <a:pt x="307491" y="2371238"/>
                  </a:lnTo>
                  <a:lnTo>
                    <a:pt x="306833" y="2364117"/>
                  </a:lnTo>
                  <a:lnTo>
                    <a:pt x="306024" y="2356996"/>
                  </a:lnTo>
                  <a:lnTo>
                    <a:pt x="305112" y="2349876"/>
                  </a:lnTo>
                  <a:lnTo>
                    <a:pt x="304055" y="2342755"/>
                  </a:lnTo>
                  <a:lnTo>
                    <a:pt x="302854" y="2335634"/>
                  </a:lnTo>
                  <a:lnTo>
                    <a:pt x="301561" y="2328513"/>
                  </a:lnTo>
                  <a:lnTo>
                    <a:pt x="300145" y="2321392"/>
                  </a:lnTo>
                  <a:lnTo>
                    <a:pt x="298596" y="2314271"/>
                  </a:lnTo>
                  <a:lnTo>
                    <a:pt x="296965" y="2307151"/>
                  </a:lnTo>
                  <a:lnTo>
                    <a:pt x="295234" y="2300030"/>
                  </a:lnTo>
                  <a:lnTo>
                    <a:pt x="293382" y="2292909"/>
                  </a:lnTo>
                  <a:lnTo>
                    <a:pt x="291461" y="2285788"/>
                  </a:lnTo>
                  <a:lnTo>
                    <a:pt x="289459" y="2278667"/>
                  </a:lnTo>
                  <a:lnTo>
                    <a:pt x="287352" y="2271546"/>
                  </a:lnTo>
                  <a:lnTo>
                    <a:pt x="285190" y="2264426"/>
                  </a:lnTo>
                  <a:lnTo>
                    <a:pt x="282965" y="2257305"/>
                  </a:lnTo>
                  <a:lnTo>
                    <a:pt x="280655" y="2250184"/>
                  </a:lnTo>
                  <a:lnTo>
                    <a:pt x="278302" y="2243063"/>
                  </a:lnTo>
                  <a:lnTo>
                    <a:pt x="275905" y="2235942"/>
                  </a:lnTo>
                  <a:lnTo>
                    <a:pt x="273443" y="2228821"/>
                  </a:lnTo>
                  <a:lnTo>
                    <a:pt x="270952" y="2221701"/>
                  </a:lnTo>
                  <a:lnTo>
                    <a:pt x="268434" y="2214580"/>
                  </a:lnTo>
                  <a:lnTo>
                    <a:pt x="265874" y="2207459"/>
                  </a:lnTo>
                  <a:lnTo>
                    <a:pt x="263299" y="2200338"/>
                  </a:lnTo>
                  <a:lnTo>
                    <a:pt x="260711" y="2193217"/>
                  </a:lnTo>
                  <a:lnTo>
                    <a:pt x="258108" y="2186096"/>
                  </a:lnTo>
                  <a:lnTo>
                    <a:pt x="255504" y="2178976"/>
                  </a:lnTo>
                  <a:lnTo>
                    <a:pt x="252900" y="2171855"/>
                  </a:lnTo>
                  <a:lnTo>
                    <a:pt x="250305" y="2164734"/>
                  </a:lnTo>
                  <a:lnTo>
                    <a:pt x="247725" y="2157613"/>
                  </a:lnTo>
                  <a:lnTo>
                    <a:pt x="245159" y="2150492"/>
                  </a:lnTo>
                  <a:lnTo>
                    <a:pt x="242624" y="2143371"/>
                  </a:lnTo>
                  <a:lnTo>
                    <a:pt x="240121" y="2136251"/>
                  </a:lnTo>
                  <a:lnTo>
                    <a:pt x="237644" y="2129130"/>
                  </a:lnTo>
                  <a:lnTo>
                    <a:pt x="235217" y="2122009"/>
                  </a:lnTo>
                  <a:lnTo>
                    <a:pt x="232839" y="2114888"/>
                  </a:lnTo>
                  <a:lnTo>
                    <a:pt x="230501" y="2107767"/>
                  </a:lnTo>
                  <a:lnTo>
                    <a:pt x="228228" y="2100646"/>
                  </a:lnTo>
                  <a:lnTo>
                    <a:pt x="226022" y="2093526"/>
                  </a:lnTo>
                  <a:lnTo>
                    <a:pt x="223867" y="2086405"/>
                  </a:lnTo>
                  <a:lnTo>
                    <a:pt x="221789" y="2079284"/>
                  </a:lnTo>
                  <a:lnTo>
                    <a:pt x="219796" y="2072163"/>
                  </a:lnTo>
                  <a:lnTo>
                    <a:pt x="217863" y="2065042"/>
                  </a:lnTo>
                  <a:lnTo>
                    <a:pt x="216016" y="2057921"/>
                  </a:lnTo>
                  <a:lnTo>
                    <a:pt x="214272" y="2050800"/>
                  </a:lnTo>
                  <a:lnTo>
                    <a:pt x="212596" y="2043680"/>
                  </a:lnTo>
                  <a:lnTo>
                    <a:pt x="211010" y="2036559"/>
                  </a:lnTo>
                  <a:lnTo>
                    <a:pt x="209543" y="2029438"/>
                  </a:lnTo>
                  <a:lnTo>
                    <a:pt x="208150" y="2022317"/>
                  </a:lnTo>
                  <a:lnTo>
                    <a:pt x="206849" y="2015196"/>
                  </a:lnTo>
                  <a:lnTo>
                    <a:pt x="205680" y="2008075"/>
                  </a:lnTo>
                  <a:lnTo>
                    <a:pt x="204590" y="2000955"/>
                  </a:lnTo>
                  <a:lnTo>
                    <a:pt x="203590" y="1993834"/>
                  </a:lnTo>
                  <a:lnTo>
                    <a:pt x="202733" y="1986713"/>
                  </a:lnTo>
                  <a:lnTo>
                    <a:pt x="201957" y="1979592"/>
                  </a:lnTo>
                  <a:lnTo>
                    <a:pt x="201268" y="1972471"/>
                  </a:lnTo>
                  <a:lnTo>
                    <a:pt x="200729" y="1965350"/>
                  </a:lnTo>
                  <a:lnTo>
                    <a:pt x="200271" y="1958230"/>
                  </a:lnTo>
                  <a:lnTo>
                    <a:pt x="199895" y="1951109"/>
                  </a:lnTo>
                  <a:lnTo>
                    <a:pt x="199672" y="1943988"/>
                  </a:lnTo>
                  <a:lnTo>
                    <a:pt x="199530" y="1936867"/>
                  </a:lnTo>
                  <a:lnTo>
                    <a:pt x="199466" y="1929746"/>
                  </a:lnTo>
                  <a:lnTo>
                    <a:pt x="199546" y="1922625"/>
                  </a:lnTo>
                  <a:lnTo>
                    <a:pt x="199709" y="1915505"/>
                  </a:lnTo>
                  <a:lnTo>
                    <a:pt x="199947" y="1908384"/>
                  </a:lnTo>
                  <a:lnTo>
                    <a:pt x="200316" y="1901263"/>
                  </a:lnTo>
                  <a:lnTo>
                    <a:pt x="200767" y="1894142"/>
                  </a:lnTo>
                  <a:lnTo>
                    <a:pt x="201289" y="1887021"/>
                  </a:lnTo>
                  <a:lnTo>
                    <a:pt x="201928" y="1879900"/>
                  </a:lnTo>
                  <a:lnTo>
                    <a:pt x="202647" y="1872780"/>
                  </a:lnTo>
                  <a:lnTo>
                    <a:pt x="203432" y="1865659"/>
                  </a:lnTo>
                  <a:lnTo>
                    <a:pt x="204318" y="1858538"/>
                  </a:lnTo>
                  <a:lnTo>
                    <a:pt x="205281" y="1851417"/>
                  </a:lnTo>
                  <a:lnTo>
                    <a:pt x="206303" y="1844296"/>
                  </a:lnTo>
                  <a:lnTo>
                    <a:pt x="207410" y="1837175"/>
                  </a:lnTo>
                  <a:lnTo>
                    <a:pt x="208591" y="1830055"/>
                  </a:lnTo>
                  <a:lnTo>
                    <a:pt x="209822" y="1822934"/>
                  </a:lnTo>
                  <a:lnTo>
                    <a:pt x="211125" y="1815813"/>
                  </a:lnTo>
                  <a:lnTo>
                    <a:pt x="212494" y="1808692"/>
                  </a:lnTo>
                  <a:lnTo>
                    <a:pt x="213907" y="1801571"/>
                  </a:lnTo>
                  <a:lnTo>
                    <a:pt x="215379" y="1794450"/>
                  </a:lnTo>
                  <a:lnTo>
                    <a:pt x="216909" y="1787330"/>
                  </a:lnTo>
                  <a:lnTo>
                    <a:pt x="218476" y="1780209"/>
                  </a:lnTo>
                  <a:lnTo>
                    <a:pt x="220089" y="1773088"/>
                  </a:lnTo>
                  <a:lnTo>
                    <a:pt x="221754" y="1765967"/>
                  </a:lnTo>
                  <a:lnTo>
                    <a:pt x="223448" y="1758846"/>
                  </a:lnTo>
                  <a:lnTo>
                    <a:pt x="225178" y="1751725"/>
                  </a:lnTo>
                  <a:lnTo>
                    <a:pt x="226952" y="1744605"/>
                  </a:lnTo>
                  <a:lnTo>
                    <a:pt x="228749" y="1737484"/>
                  </a:lnTo>
                  <a:lnTo>
                    <a:pt x="230573" y="1730363"/>
                  </a:lnTo>
                  <a:lnTo>
                    <a:pt x="232433" y="1723242"/>
                  </a:lnTo>
                  <a:lnTo>
                    <a:pt x="234311" y="1716121"/>
                  </a:lnTo>
                  <a:lnTo>
                    <a:pt x="236209" y="1709000"/>
                  </a:lnTo>
                  <a:lnTo>
                    <a:pt x="238135" y="1701879"/>
                  </a:lnTo>
                  <a:lnTo>
                    <a:pt x="240075" y="1694759"/>
                  </a:lnTo>
                  <a:lnTo>
                    <a:pt x="242028" y="1687638"/>
                  </a:lnTo>
                  <a:lnTo>
                    <a:pt x="244003" y="1680517"/>
                  </a:lnTo>
                  <a:lnTo>
                    <a:pt x="245987" y="1673396"/>
                  </a:lnTo>
                  <a:lnTo>
                    <a:pt x="247981" y="1666275"/>
                  </a:lnTo>
                  <a:lnTo>
                    <a:pt x="249990" y="1659154"/>
                  </a:lnTo>
                  <a:lnTo>
                    <a:pt x="252005" y="1652034"/>
                  </a:lnTo>
                  <a:lnTo>
                    <a:pt x="254026" y="1644913"/>
                  </a:lnTo>
                  <a:lnTo>
                    <a:pt x="256056" y="1637792"/>
                  </a:lnTo>
                  <a:lnTo>
                    <a:pt x="258090" y="1630671"/>
                  </a:lnTo>
                  <a:lnTo>
                    <a:pt x="260126" y="1623550"/>
                  </a:lnTo>
                  <a:lnTo>
                    <a:pt x="262167" y="1616429"/>
                  </a:lnTo>
                  <a:lnTo>
                    <a:pt x="264209" y="1609309"/>
                  </a:lnTo>
                  <a:lnTo>
                    <a:pt x="266252" y="1602188"/>
                  </a:lnTo>
                  <a:lnTo>
                    <a:pt x="268294" y="1595067"/>
                  </a:lnTo>
                  <a:lnTo>
                    <a:pt x="270335" y="1587946"/>
                  </a:lnTo>
                  <a:lnTo>
                    <a:pt x="272374" y="1580825"/>
                  </a:lnTo>
                  <a:lnTo>
                    <a:pt x="274410" y="1573704"/>
                  </a:lnTo>
                  <a:lnTo>
                    <a:pt x="276441" y="1566584"/>
                  </a:lnTo>
                  <a:lnTo>
                    <a:pt x="278468" y="1559463"/>
                  </a:lnTo>
                  <a:lnTo>
                    <a:pt x="280488" y="1552342"/>
                  </a:lnTo>
                  <a:lnTo>
                    <a:pt x="282501" y="1545221"/>
                  </a:lnTo>
                  <a:lnTo>
                    <a:pt x="284507" y="1538100"/>
                  </a:lnTo>
                  <a:lnTo>
                    <a:pt x="286504" y="1530979"/>
                  </a:lnTo>
                  <a:lnTo>
                    <a:pt x="288490" y="1523859"/>
                  </a:lnTo>
                  <a:lnTo>
                    <a:pt x="290466" y="1516738"/>
                  </a:lnTo>
                  <a:lnTo>
                    <a:pt x="292431" y="1509617"/>
                  </a:lnTo>
                  <a:lnTo>
                    <a:pt x="294380" y="1502496"/>
                  </a:lnTo>
                  <a:lnTo>
                    <a:pt x="296318" y="1495375"/>
                  </a:lnTo>
                  <a:lnTo>
                    <a:pt x="298242" y="1488254"/>
                  </a:lnTo>
                  <a:lnTo>
                    <a:pt x="300145" y="1481134"/>
                  </a:lnTo>
                  <a:lnTo>
                    <a:pt x="302034" y="1474013"/>
                  </a:lnTo>
                  <a:lnTo>
                    <a:pt x="303907" y="1466892"/>
                  </a:lnTo>
                  <a:lnTo>
                    <a:pt x="305754" y="1459771"/>
                  </a:lnTo>
                  <a:lnTo>
                    <a:pt x="307584" y="1452650"/>
                  </a:lnTo>
                  <a:lnTo>
                    <a:pt x="309396" y="1445529"/>
                  </a:lnTo>
                  <a:lnTo>
                    <a:pt x="311176" y="1438409"/>
                  </a:lnTo>
                  <a:lnTo>
                    <a:pt x="312936" y="1431288"/>
                  </a:lnTo>
                  <a:lnTo>
                    <a:pt x="314677" y="1424167"/>
                  </a:lnTo>
                  <a:lnTo>
                    <a:pt x="316380" y="1417046"/>
                  </a:lnTo>
                  <a:lnTo>
                    <a:pt x="318060" y="1409925"/>
                  </a:lnTo>
                  <a:lnTo>
                    <a:pt x="319719" y="1402804"/>
                  </a:lnTo>
                  <a:lnTo>
                    <a:pt x="321335" y="1395684"/>
                  </a:lnTo>
                  <a:lnTo>
                    <a:pt x="322925" y="1388563"/>
                  </a:lnTo>
                  <a:lnTo>
                    <a:pt x="324490" y="1381442"/>
                  </a:lnTo>
                  <a:lnTo>
                    <a:pt x="326011" y="1374321"/>
                  </a:lnTo>
                  <a:lnTo>
                    <a:pt x="327501" y="1367200"/>
                  </a:lnTo>
                  <a:lnTo>
                    <a:pt x="328964" y="1360079"/>
                  </a:lnTo>
                  <a:lnTo>
                    <a:pt x="330380" y="1352958"/>
                  </a:lnTo>
                  <a:lnTo>
                    <a:pt x="331761" y="1345838"/>
                  </a:lnTo>
                  <a:lnTo>
                    <a:pt x="333114" y="1338717"/>
                  </a:lnTo>
                  <a:lnTo>
                    <a:pt x="334418" y="1331596"/>
                  </a:lnTo>
                  <a:lnTo>
                    <a:pt x="335683" y="1324475"/>
                  </a:lnTo>
                  <a:lnTo>
                    <a:pt x="336917" y="1317354"/>
                  </a:lnTo>
                  <a:lnTo>
                    <a:pt x="338102" y="1310233"/>
                  </a:lnTo>
                  <a:lnTo>
                    <a:pt x="339245" y="1303113"/>
                  </a:lnTo>
                  <a:lnTo>
                    <a:pt x="340355" y="1295992"/>
                  </a:lnTo>
                  <a:lnTo>
                    <a:pt x="341416" y="1288871"/>
                  </a:lnTo>
                  <a:lnTo>
                    <a:pt x="342430" y="1281750"/>
                  </a:lnTo>
                  <a:lnTo>
                    <a:pt x="343411" y="1274629"/>
                  </a:lnTo>
                  <a:lnTo>
                    <a:pt x="344345" y="1267508"/>
                  </a:lnTo>
                  <a:lnTo>
                    <a:pt x="345227" y="1260388"/>
                  </a:lnTo>
                  <a:lnTo>
                    <a:pt x="346075" y="1253267"/>
                  </a:lnTo>
                  <a:lnTo>
                    <a:pt x="346878" y="1246146"/>
                  </a:lnTo>
                  <a:lnTo>
                    <a:pt x="347626" y="1239025"/>
                  </a:lnTo>
                  <a:lnTo>
                    <a:pt x="348340" y="1231904"/>
                  </a:lnTo>
                  <a:lnTo>
                    <a:pt x="349009" y="1224783"/>
                  </a:lnTo>
                  <a:lnTo>
                    <a:pt x="349622" y="1217663"/>
                  </a:lnTo>
                  <a:lnTo>
                    <a:pt x="350199" y="1210542"/>
                  </a:lnTo>
                  <a:lnTo>
                    <a:pt x="350735" y="1203421"/>
                  </a:lnTo>
                  <a:lnTo>
                    <a:pt x="351211" y="1196300"/>
                  </a:lnTo>
                  <a:lnTo>
                    <a:pt x="351651" y="1189179"/>
                  </a:lnTo>
                  <a:lnTo>
                    <a:pt x="352054" y="1182058"/>
                  </a:lnTo>
                  <a:lnTo>
                    <a:pt x="352393" y="1174938"/>
                  </a:lnTo>
                  <a:lnTo>
                    <a:pt x="352698" y="1167817"/>
                  </a:lnTo>
                  <a:lnTo>
                    <a:pt x="352966" y="1160696"/>
                  </a:lnTo>
                  <a:lnTo>
                    <a:pt x="353170" y="1153575"/>
                  </a:lnTo>
                  <a:lnTo>
                    <a:pt x="353340" y="1146454"/>
                  </a:lnTo>
                  <a:lnTo>
                    <a:pt x="353475" y="1139333"/>
                  </a:lnTo>
                  <a:lnTo>
                    <a:pt x="353545" y="1132213"/>
                  </a:lnTo>
                  <a:lnTo>
                    <a:pt x="353581" y="1125092"/>
                  </a:lnTo>
                  <a:lnTo>
                    <a:pt x="353583" y="1117971"/>
                  </a:lnTo>
                  <a:lnTo>
                    <a:pt x="353524" y="1110850"/>
                  </a:lnTo>
                  <a:lnTo>
                    <a:pt x="353428" y="1103729"/>
                  </a:lnTo>
                  <a:lnTo>
                    <a:pt x="353298" y="1096608"/>
                  </a:lnTo>
                  <a:lnTo>
                    <a:pt x="353112" y="1089488"/>
                  </a:lnTo>
                  <a:lnTo>
                    <a:pt x="352887" y="1082367"/>
                  </a:lnTo>
                  <a:lnTo>
                    <a:pt x="352629" y="1075246"/>
                  </a:lnTo>
                  <a:lnTo>
                    <a:pt x="352318" y="1068125"/>
                  </a:lnTo>
                  <a:lnTo>
                    <a:pt x="351967" y="1061004"/>
                  </a:lnTo>
                  <a:lnTo>
                    <a:pt x="351585" y="1053883"/>
                  </a:lnTo>
                  <a:lnTo>
                    <a:pt x="351154" y="1046763"/>
                  </a:lnTo>
                  <a:lnTo>
                    <a:pt x="350682" y="1039642"/>
                  </a:lnTo>
                  <a:lnTo>
                    <a:pt x="350180" y="1032521"/>
                  </a:lnTo>
                  <a:lnTo>
                    <a:pt x="349634" y="1025400"/>
                  </a:lnTo>
                  <a:lnTo>
                    <a:pt x="349047" y="1018279"/>
                  </a:lnTo>
                  <a:lnTo>
                    <a:pt x="348432" y="1011158"/>
                  </a:lnTo>
                  <a:lnTo>
                    <a:pt x="347777" y="1004037"/>
                  </a:lnTo>
                  <a:lnTo>
                    <a:pt x="347083" y="996917"/>
                  </a:lnTo>
                  <a:lnTo>
                    <a:pt x="346362" y="989796"/>
                  </a:lnTo>
                  <a:lnTo>
                    <a:pt x="345607" y="982675"/>
                  </a:lnTo>
                  <a:lnTo>
                    <a:pt x="344815" y="975554"/>
                  </a:lnTo>
                  <a:lnTo>
                    <a:pt x="343999" y="968433"/>
                  </a:lnTo>
                  <a:lnTo>
                    <a:pt x="343155" y="961312"/>
                  </a:lnTo>
                  <a:lnTo>
                    <a:pt x="342276" y="954192"/>
                  </a:lnTo>
                  <a:lnTo>
                    <a:pt x="341378" y="947071"/>
                  </a:lnTo>
                  <a:lnTo>
                    <a:pt x="340456" y="939950"/>
                  </a:lnTo>
                  <a:lnTo>
                    <a:pt x="339505" y="932829"/>
                  </a:lnTo>
                  <a:lnTo>
                    <a:pt x="338539" y="925708"/>
                  </a:lnTo>
                  <a:lnTo>
                    <a:pt x="337556" y="918587"/>
                  </a:lnTo>
                  <a:lnTo>
                    <a:pt x="336550" y="911467"/>
                  </a:lnTo>
                  <a:lnTo>
                    <a:pt x="335533" y="904346"/>
                  </a:lnTo>
                  <a:lnTo>
                    <a:pt x="334505" y="897225"/>
                  </a:lnTo>
                  <a:lnTo>
                    <a:pt x="333462" y="890104"/>
                  </a:lnTo>
                  <a:lnTo>
                    <a:pt x="332414" y="882983"/>
                  </a:lnTo>
                  <a:lnTo>
                    <a:pt x="331361" y="875862"/>
                  </a:lnTo>
                  <a:lnTo>
                    <a:pt x="330303" y="868742"/>
                  </a:lnTo>
                  <a:lnTo>
                    <a:pt x="329246" y="861621"/>
                  </a:lnTo>
                  <a:lnTo>
                    <a:pt x="328190" y="854500"/>
                  </a:lnTo>
                  <a:lnTo>
                    <a:pt x="327140" y="847379"/>
                  </a:lnTo>
                  <a:lnTo>
                    <a:pt x="326097" y="840258"/>
                  </a:lnTo>
                  <a:lnTo>
                    <a:pt x="325061" y="833137"/>
                  </a:lnTo>
                  <a:lnTo>
                    <a:pt x="324042" y="826017"/>
                  </a:lnTo>
                  <a:lnTo>
                    <a:pt x="323038" y="818896"/>
                  </a:lnTo>
                  <a:lnTo>
                    <a:pt x="322047" y="811775"/>
                  </a:lnTo>
                  <a:lnTo>
                    <a:pt x="321083" y="804654"/>
                  </a:lnTo>
                  <a:lnTo>
                    <a:pt x="320142" y="797533"/>
                  </a:lnTo>
                  <a:lnTo>
                    <a:pt x="319221" y="790412"/>
                  </a:lnTo>
                  <a:lnTo>
                    <a:pt x="318335" y="783292"/>
                  </a:lnTo>
                  <a:lnTo>
                    <a:pt x="317482" y="776171"/>
                  </a:lnTo>
                  <a:lnTo>
                    <a:pt x="316655" y="769050"/>
                  </a:lnTo>
                  <a:lnTo>
                    <a:pt x="315870" y="761929"/>
                  </a:lnTo>
                  <a:lnTo>
                    <a:pt x="315127" y="754808"/>
                  </a:lnTo>
                  <a:lnTo>
                    <a:pt x="314416" y="747687"/>
                  </a:lnTo>
                  <a:lnTo>
                    <a:pt x="313752" y="740567"/>
                  </a:lnTo>
                  <a:lnTo>
                    <a:pt x="313141" y="733446"/>
                  </a:lnTo>
                  <a:lnTo>
                    <a:pt x="312566" y="726325"/>
                  </a:lnTo>
                  <a:lnTo>
                    <a:pt x="312041" y="719204"/>
                  </a:lnTo>
                  <a:lnTo>
                    <a:pt x="311578" y="712083"/>
                  </a:lnTo>
                  <a:lnTo>
                    <a:pt x="311155" y="704962"/>
                  </a:lnTo>
                  <a:lnTo>
                    <a:pt x="310784" y="697842"/>
                  </a:lnTo>
                  <a:lnTo>
                    <a:pt x="310483" y="690721"/>
                  </a:lnTo>
                  <a:lnTo>
                    <a:pt x="310224" y="683600"/>
                  </a:lnTo>
                  <a:lnTo>
                    <a:pt x="310018" y="676479"/>
                  </a:lnTo>
                  <a:lnTo>
                    <a:pt x="309887" y="669358"/>
                  </a:lnTo>
                  <a:lnTo>
                    <a:pt x="309800" y="662237"/>
                  </a:lnTo>
                  <a:lnTo>
                    <a:pt x="309764" y="655116"/>
                  </a:lnTo>
                  <a:lnTo>
                    <a:pt x="309808" y="647996"/>
                  </a:lnTo>
                  <a:lnTo>
                    <a:pt x="309896" y="640875"/>
                  </a:lnTo>
                  <a:lnTo>
                    <a:pt x="310031" y="633754"/>
                  </a:lnTo>
                  <a:lnTo>
                    <a:pt x="310248" y="626633"/>
                  </a:lnTo>
                  <a:lnTo>
                    <a:pt x="310509" y="619512"/>
                  </a:lnTo>
                  <a:lnTo>
                    <a:pt x="310812" y="612391"/>
                  </a:lnTo>
                  <a:lnTo>
                    <a:pt x="311196" y="605271"/>
                  </a:lnTo>
                  <a:lnTo>
                    <a:pt x="311621" y="598150"/>
                  </a:lnTo>
                  <a:lnTo>
                    <a:pt x="312087" y="591029"/>
                  </a:lnTo>
                  <a:lnTo>
                    <a:pt x="312624" y="583908"/>
                  </a:lnTo>
                  <a:lnTo>
                    <a:pt x="313202" y="576787"/>
                  </a:lnTo>
                  <a:lnTo>
                    <a:pt x="313817" y="569666"/>
                  </a:lnTo>
                  <a:lnTo>
                    <a:pt x="314494" y="562546"/>
                  </a:lnTo>
                  <a:lnTo>
                    <a:pt x="315209" y="555425"/>
                  </a:lnTo>
                  <a:lnTo>
                    <a:pt x="315956" y="548304"/>
                  </a:lnTo>
                  <a:lnTo>
                    <a:pt x="316754" y="541183"/>
                  </a:lnTo>
                  <a:lnTo>
                    <a:pt x="317587" y="534062"/>
                  </a:lnTo>
                  <a:lnTo>
                    <a:pt x="318446" y="526941"/>
                  </a:lnTo>
                  <a:lnTo>
                    <a:pt x="319346" y="519821"/>
                  </a:lnTo>
                  <a:lnTo>
                    <a:pt x="320274" y="512700"/>
                  </a:lnTo>
                  <a:lnTo>
                    <a:pt x="321224" y="505579"/>
                  </a:lnTo>
                  <a:lnTo>
                    <a:pt x="322203" y="498458"/>
                  </a:lnTo>
                  <a:lnTo>
                    <a:pt x="323204" y="491337"/>
                  </a:lnTo>
                  <a:lnTo>
                    <a:pt x="324220" y="484216"/>
                  </a:lnTo>
                  <a:lnTo>
                    <a:pt x="325256" y="477096"/>
                  </a:lnTo>
                  <a:lnTo>
                    <a:pt x="326306" y="469975"/>
                  </a:lnTo>
                  <a:lnTo>
                    <a:pt x="327366" y="462854"/>
                  </a:lnTo>
                  <a:lnTo>
                    <a:pt x="328435" y="455733"/>
                  </a:lnTo>
                  <a:lnTo>
                    <a:pt x="329512" y="448612"/>
                  </a:lnTo>
                  <a:lnTo>
                    <a:pt x="330591" y="441491"/>
                  </a:lnTo>
                  <a:lnTo>
                    <a:pt x="331673" y="434371"/>
                  </a:lnTo>
                  <a:lnTo>
                    <a:pt x="332753" y="427250"/>
                  </a:lnTo>
                  <a:lnTo>
                    <a:pt x="333831" y="420129"/>
                  </a:lnTo>
                  <a:lnTo>
                    <a:pt x="334905" y="413008"/>
                  </a:lnTo>
                  <a:lnTo>
                    <a:pt x="335969" y="405887"/>
                  </a:lnTo>
                  <a:lnTo>
                    <a:pt x="337026" y="398766"/>
                  </a:lnTo>
                  <a:lnTo>
                    <a:pt x="338073" y="391646"/>
                  </a:lnTo>
                  <a:lnTo>
                    <a:pt x="339103" y="384525"/>
                  </a:lnTo>
                  <a:lnTo>
                    <a:pt x="340122" y="377404"/>
                  </a:lnTo>
                  <a:lnTo>
                    <a:pt x="341128" y="370283"/>
                  </a:lnTo>
                  <a:lnTo>
                    <a:pt x="342109" y="363162"/>
                  </a:lnTo>
                  <a:lnTo>
                    <a:pt x="343076" y="356041"/>
                  </a:lnTo>
                  <a:lnTo>
                    <a:pt x="344027" y="348921"/>
                  </a:lnTo>
                  <a:lnTo>
                    <a:pt x="344948" y="341800"/>
                  </a:lnTo>
                  <a:lnTo>
                    <a:pt x="345851" y="334679"/>
                  </a:lnTo>
                  <a:lnTo>
                    <a:pt x="346738" y="327558"/>
                  </a:lnTo>
                  <a:lnTo>
                    <a:pt x="347590" y="320437"/>
                  </a:lnTo>
                  <a:lnTo>
                    <a:pt x="348423" y="313316"/>
                  </a:lnTo>
                  <a:lnTo>
                    <a:pt x="349237" y="306195"/>
                  </a:lnTo>
                  <a:lnTo>
                    <a:pt x="350016" y="299075"/>
                  </a:lnTo>
                  <a:lnTo>
                    <a:pt x="350773" y="291954"/>
                  </a:lnTo>
                  <a:lnTo>
                    <a:pt x="351510" y="284833"/>
                  </a:lnTo>
                  <a:lnTo>
                    <a:pt x="352213" y="277712"/>
                  </a:lnTo>
                  <a:lnTo>
                    <a:pt x="352892" y="270591"/>
                  </a:lnTo>
                  <a:lnTo>
                    <a:pt x="353551" y="263470"/>
                  </a:lnTo>
                  <a:lnTo>
                    <a:pt x="354178" y="256350"/>
                  </a:lnTo>
                  <a:lnTo>
                    <a:pt x="354779" y="249229"/>
                  </a:lnTo>
                  <a:lnTo>
                    <a:pt x="355361" y="242108"/>
                  </a:lnTo>
                  <a:lnTo>
                    <a:pt x="355913" y="234987"/>
                  </a:lnTo>
                  <a:lnTo>
                    <a:pt x="356438" y="227866"/>
                  </a:lnTo>
                  <a:lnTo>
                    <a:pt x="356946" y="220745"/>
                  </a:lnTo>
                  <a:lnTo>
                    <a:pt x="357426" y="213625"/>
                  </a:lnTo>
                  <a:lnTo>
                    <a:pt x="357880" y="206504"/>
                  </a:lnTo>
                  <a:lnTo>
                    <a:pt x="358317" y="199383"/>
                  </a:lnTo>
                  <a:lnTo>
                    <a:pt x="358730" y="192262"/>
                  </a:lnTo>
                  <a:lnTo>
                    <a:pt x="359118" y="185141"/>
                  </a:lnTo>
                  <a:lnTo>
                    <a:pt x="359489" y="178020"/>
                  </a:lnTo>
                  <a:lnTo>
                    <a:pt x="359840" y="170900"/>
                  </a:lnTo>
                  <a:lnTo>
                    <a:pt x="360168" y="163779"/>
                  </a:lnTo>
                  <a:lnTo>
                    <a:pt x="360480" y="156658"/>
                  </a:lnTo>
                  <a:lnTo>
                    <a:pt x="360776" y="149537"/>
                  </a:lnTo>
                  <a:lnTo>
                    <a:pt x="361048" y="142416"/>
                  </a:lnTo>
                  <a:lnTo>
                    <a:pt x="361308" y="135295"/>
                  </a:lnTo>
                  <a:lnTo>
                    <a:pt x="361554" y="128175"/>
                  </a:lnTo>
                  <a:lnTo>
                    <a:pt x="361779" y="121054"/>
                  </a:lnTo>
                  <a:lnTo>
                    <a:pt x="361993" y="113933"/>
                  </a:lnTo>
                  <a:lnTo>
                    <a:pt x="362195" y="106812"/>
                  </a:lnTo>
                  <a:lnTo>
                    <a:pt x="362378" y="99691"/>
                  </a:lnTo>
                  <a:lnTo>
                    <a:pt x="362552" y="92570"/>
                  </a:lnTo>
                  <a:lnTo>
                    <a:pt x="362716" y="85450"/>
                  </a:lnTo>
                  <a:lnTo>
                    <a:pt x="362864" y="78329"/>
                  </a:lnTo>
                  <a:lnTo>
                    <a:pt x="363003" y="71208"/>
                  </a:lnTo>
                  <a:lnTo>
                    <a:pt x="363135" y="64087"/>
                  </a:lnTo>
                  <a:lnTo>
                    <a:pt x="363253" y="56966"/>
                  </a:lnTo>
                  <a:lnTo>
                    <a:pt x="363364" y="49845"/>
                  </a:lnTo>
                  <a:lnTo>
                    <a:pt x="363469" y="42725"/>
                  </a:lnTo>
                  <a:lnTo>
                    <a:pt x="363563" y="35604"/>
                  </a:lnTo>
                  <a:lnTo>
                    <a:pt x="363650" y="28483"/>
                  </a:lnTo>
                  <a:lnTo>
                    <a:pt x="363732" y="21362"/>
                  </a:lnTo>
                  <a:lnTo>
                    <a:pt x="363805" y="14241"/>
                  </a:lnTo>
                  <a:lnTo>
                    <a:pt x="363873" y="7120"/>
                  </a:lnTo>
                  <a:lnTo>
                    <a:pt x="363937" y="0"/>
                  </a:lnTo>
                  <a:lnTo>
                    <a:pt x="365167" y="0"/>
                  </a:lnTo>
                  <a:lnTo>
                    <a:pt x="365230" y="7120"/>
                  </a:lnTo>
                  <a:lnTo>
                    <a:pt x="365298" y="14241"/>
                  </a:lnTo>
                  <a:lnTo>
                    <a:pt x="365372" y="21362"/>
                  </a:lnTo>
                  <a:lnTo>
                    <a:pt x="365454" y="28483"/>
                  </a:lnTo>
                  <a:lnTo>
                    <a:pt x="365541" y="35604"/>
                  </a:lnTo>
                  <a:lnTo>
                    <a:pt x="365635" y="42725"/>
                  </a:lnTo>
                  <a:lnTo>
                    <a:pt x="365739" y="49845"/>
                  </a:lnTo>
                  <a:lnTo>
                    <a:pt x="365850" y="56966"/>
                  </a:lnTo>
                  <a:lnTo>
                    <a:pt x="365969" y="64087"/>
                  </a:lnTo>
                  <a:lnTo>
                    <a:pt x="366100" y="71208"/>
                  </a:lnTo>
                  <a:lnTo>
                    <a:pt x="366240" y="78329"/>
                  </a:lnTo>
                  <a:lnTo>
                    <a:pt x="366388" y="85450"/>
                  </a:lnTo>
                  <a:lnTo>
                    <a:pt x="366552" y="92570"/>
                  </a:lnTo>
                  <a:lnTo>
                    <a:pt x="366726" y="99691"/>
                  </a:lnTo>
                  <a:lnTo>
                    <a:pt x="366909" y="106812"/>
                  </a:lnTo>
                  <a:lnTo>
                    <a:pt x="367111" y="113933"/>
                  </a:lnTo>
                  <a:lnTo>
                    <a:pt x="367325" y="121054"/>
                  </a:lnTo>
                  <a:lnTo>
                    <a:pt x="367550" y="128175"/>
                  </a:lnTo>
                  <a:lnTo>
                    <a:pt x="367795" y="135295"/>
                  </a:lnTo>
                  <a:lnTo>
                    <a:pt x="368055" y="142416"/>
                  </a:lnTo>
                  <a:lnTo>
                    <a:pt x="368328" y="149537"/>
                  </a:lnTo>
                  <a:lnTo>
                    <a:pt x="368624" y="156658"/>
                  </a:lnTo>
                  <a:lnTo>
                    <a:pt x="368936" y="163779"/>
                  </a:lnTo>
                  <a:lnTo>
                    <a:pt x="369263" y="170900"/>
                  </a:lnTo>
                  <a:lnTo>
                    <a:pt x="369615" y="178020"/>
                  </a:lnTo>
                  <a:lnTo>
                    <a:pt x="369986" y="185141"/>
                  </a:lnTo>
                  <a:lnTo>
                    <a:pt x="370374" y="192262"/>
                  </a:lnTo>
                  <a:lnTo>
                    <a:pt x="370787" y="199383"/>
                  </a:lnTo>
                  <a:lnTo>
                    <a:pt x="371224" y="206504"/>
                  </a:lnTo>
                  <a:lnTo>
                    <a:pt x="371678" y="213625"/>
                  </a:lnTo>
                  <a:lnTo>
                    <a:pt x="372158" y="220745"/>
                  </a:lnTo>
                  <a:lnTo>
                    <a:pt x="372665" y="227866"/>
                  </a:lnTo>
                  <a:lnTo>
                    <a:pt x="373191" y="234987"/>
                  </a:lnTo>
                  <a:lnTo>
                    <a:pt x="373743" y="242108"/>
                  </a:lnTo>
                  <a:lnTo>
                    <a:pt x="374325" y="249229"/>
                  </a:lnTo>
                  <a:lnTo>
                    <a:pt x="374926" y="256350"/>
                  </a:lnTo>
                  <a:lnTo>
                    <a:pt x="375553" y="263470"/>
                  </a:lnTo>
                  <a:lnTo>
                    <a:pt x="376212" y="270591"/>
                  </a:lnTo>
                  <a:lnTo>
                    <a:pt x="376891" y="277712"/>
                  </a:lnTo>
                  <a:lnTo>
                    <a:pt x="377594" y="284833"/>
                  </a:lnTo>
                  <a:lnTo>
                    <a:pt x="378331" y="291954"/>
                  </a:lnTo>
                  <a:lnTo>
                    <a:pt x="379088" y="299075"/>
                  </a:lnTo>
                  <a:lnTo>
                    <a:pt x="379867" y="306195"/>
                  </a:lnTo>
                  <a:lnTo>
                    <a:pt x="380681" y="313316"/>
                  </a:lnTo>
                  <a:lnTo>
                    <a:pt x="381513" y="320437"/>
                  </a:lnTo>
                  <a:lnTo>
                    <a:pt x="382366" y="327558"/>
                  </a:lnTo>
                  <a:lnTo>
                    <a:pt x="383252" y="334679"/>
                  </a:lnTo>
                  <a:lnTo>
                    <a:pt x="384156" y="341800"/>
                  </a:lnTo>
                  <a:lnTo>
                    <a:pt x="385077" y="348921"/>
                  </a:lnTo>
                  <a:lnTo>
                    <a:pt x="386028" y="356041"/>
                  </a:lnTo>
                  <a:lnTo>
                    <a:pt x="386995" y="363162"/>
                  </a:lnTo>
                  <a:lnTo>
                    <a:pt x="387976" y="370283"/>
                  </a:lnTo>
                  <a:lnTo>
                    <a:pt x="388982" y="377404"/>
                  </a:lnTo>
                  <a:lnTo>
                    <a:pt x="390000" y="384525"/>
                  </a:lnTo>
                  <a:lnTo>
                    <a:pt x="391031" y="391646"/>
                  </a:lnTo>
                  <a:lnTo>
                    <a:pt x="392078" y="398766"/>
                  </a:lnTo>
                  <a:lnTo>
                    <a:pt x="393135" y="405887"/>
                  </a:lnTo>
                  <a:lnTo>
                    <a:pt x="394199" y="413008"/>
                  </a:lnTo>
                  <a:lnTo>
                    <a:pt x="395273" y="420129"/>
                  </a:lnTo>
                  <a:lnTo>
                    <a:pt x="396350" y="427250"/>
                  </a:lnTo>
                  <a:lnTo>
                    <a:pt x="397431" y="434371"/>
                  </a:lnTo>
                  <a:lnTo>
                    <a:pt x="398513" y="441491"/>
                  </a:lnTo>
                  <a:lnTo>
                    <a:pt x="399592" y="448612"/>
                  </a:lnTo>
                  <a:lnTo>
                    <a:pt x="400669" y="455733"/>
                  </a:lnTo>
                  <a:lnTo>
                    <a:pt x="401738" y="462854"/>
                  </a:lnTo>
                  <a:lnTo>
                    <a:pt x="402797" y="469975"/>
                  </a:lnTo>
                  <a:lnTo>
                    <a:pt x="403848" y="477096"/>
                  </a:lnTo>
                  <a:lnTo>
                    <a:pt x="404884" y="484216"/>
                  </a:lnTo>
                  <a:lnTo>
                    <a:pt x="405900" y="491337"/>
                  </a:lnTo>
                  <a:lnTo>
                    <a:pt x="406901" y="498458"/>
                  </a:lnTo>
                  <a:lnTo>
                    <a:pt x="407880" y="505579"/>
                  </a:lnTo>
                  <a:lnTo>
                    <a:pt x="408830" y="512700"/>
                  </a:lnTo>
                  <a:lnTo>
                    <a:pt x="409758" y="519821"/>
                  </a:lnTo>
                  <a:lnTo>
                    <a:pt x="410658" y="526941"/>
                  </a:lnTo>
                  <a:lnTo>
                    <a:pt x="411517" y="534062"/>
                  </a:lnTo>
                  <a:lnTo>
                    <a:pt x="412350" y="541183"/>
                  </a:lnTo>
                  <a:lnTo>
                    <a:pt x="413148" y="548304"/>
                  </a:lnTo>
                  <a:lnTo>
                    <a:pt x="413895" y="555425"/>
                  </a:lnTo>
                  <a:lnTo>
                    <a:pt x="414610" y="562546"/>
                  </a:lnTo>
                  <a:lnTo>
                    <a:pt x="415287" y="569666"/>
                  </a:lnTo>
                  <a:lnTo>
                    <a:pt x="415902" y="576787"/>
                  </a:lnTo>
                  <a:lnTo>
                    <a:pt x="416480" y="583908"/>
                  </a:lnTo>
                  <a:lnTo>
                    <a:pt x="417017" y="591029"/>
                  </a:lnTo>
                  <a:lnTo>
                    <a:pt x="417483" y="598150"/>
                  </a:lnTo>
                  <a:lnTo>
                    <a:pt x="417908" y="605271"/>
                  </a:lnTo>
                  <a:lnTo>
                    <a:pt x="418292" y="612391"/>
                  </a:lnTo>
                  <a:lnTo>
                    <a:pt x="418595" y="619512"/>
                  </a:lnTo>
                  <a:lnTo>
                    <a:pt x="418856" y="626633"/>
                  </a:lnTo>
                  <a:lnTo>
                    <a:pt x="419073" y="633754"/>
                  </a:lnTo>
                  <a:lnTo>
                    <a:pt x="419208" y="640875"/>
                  </a:lnTo>
                  <a:lnTo>
                    <a:pt x="419296" y="647996"/>
                  </a:lnTo>
                  <a:lnTo>
                    <a:pt x="419339" y="655116"/>
                  </a:lnTo>
                  <a:lnTo>
                    <a:pt x="419303" y="662237"/>
                  </a:lnTo>
                  <a:lnTo>
                    <a:pt x="419217" y="669358"/>
                  </a:lnTo>
                  <a:lnTo>
                    <a:pt x="419086" y="676479"/>
                  </a:lnTo>
                  <a:lnTo>
                    <a:pt x="418880" y="683600"/>
                  </a:lnTo>
                  <a:lnTo>
                    <a:pt x="418621" y="690721"/>
                  </a:lnTo>
                  <a:lnTo>
                    <a:pt x="418319" y="697842"/>
                  </a:lnTo>
                  <a:lnTo>
                    <a:pt x="417949" y="704962"/>
                  </a:lnTo>
                  <a:lnTo>
                    <a:pt x="417526" y="712083"/>
                  </a:lnTo>
                  <a:lnTo>
                    <a:pt x="417063" y="719204"/>
                  </a:lnTo>
                  <a:lnTo>
                    <a:pt x="416538" y="726325"/>
                  </a:lnTo>
                  <a:lnTo>
                    <a:pt x="415963" y="733446"/>
                  </a:lnTo>
                  <a:lnTo>
                    <a:pt x="415352" y="740567"/>
                  </a:lnTo>
                  <a:lnTo>
                    <a:pt x="414688" y="747687"/>
                  </a:lnTo>
                  <a:lnTo>
                    <a:pt x="413977" y="754808"/>
                  </a:lnTo>
                  <a:lnTo>
                    <a:pt x="413234" y="761929"/>
                  </a:lnTo>
                  <a:lnTo>
                    <a:pt x="412449" y="769050"/>
                  </a:lnTo>
                  <a:lnTo>
                    <a:pt x="411622" y="776171"/>
                  </a:lnTo>
                  <a:lnTo>
                    <a:pt x="410769" y="783292"/>
                  </a:lnTo>
                  <a:lnTo>
                    <a:pt x="409883" y="790412"/>
                  </a:lnTo>
                  <a:lnTo>
                    <a:pt x="408962" y="797533"/>
                  </a:lnTo>
                  <a:lnTo>
                    <a:pt x="408021" y="804654"/>
                  </a:lnTo>
                  <a:lnTo>
                    <a:pt x="407057" y="811775"/>
                  </a:lnTo>
                  <a:lnTo>
                    <a:pt x="406066" y="818896"/>
                  </a:lnTo>
                  <a:lnTo>
                    <a:pt x="405062" y="826017"/>
                  </a:lnTo>
                  <a:lnTo>
                    <a:pt x="404043" y="833137"/>
                  </a:lnTo>
                  <a:lnTo>
                    <a:pt x="403007" y="840258"/>
                  </a:lnTo>
                  <a:lnTo>
                    <a:pt x="401964" y="847379"/>
                  </a:lnTo>
                  <a:lnTo>
                    <a:pt x="400914" y="854500"/>
                  </a:lnTo>
                  <a:lnTo>
                    <a:pt x="399857" y="861621"/>
                  </a:lnTo>
                  <a:lnTo>
                    <a:pt x="398800" y="868742"/>
                  </a:lnTo>
                  <a:lnTo>
                    <a:pt x="397743" y="875862"/>
                  </a:lnTo>
                  <a:lnTo>
                    <a:pt x="396690" y="882983"/>
                  </a:lnTo>
                  <a:lnTo>
                    <a:pt x="395642" y="890104"/>
                  </a:lnTo>
                  <a:lnTo>
                    <a:pt x="394599" y="897225"/>
                  </a:lnTo>
                  <a:lnTo>
                    <a:pt x="393571" y="904346"/>
                  </a:lnTo>
                  <a:lnTo>
                    <a:pt x="392554" y="911467"/>
                  </a:lnTo>
                  <a:lnTo>
                    <a:pt x="391548" y="918587"/>
                  </a:lnTo>
                  <a:lnTo>
                    <a:pt x="390565" y="925708"/>
                  </a:lnTo>
                  <a:lnTo>
                    <a:pt x="389598" y="932829"/>
                  </a:lnTo>
                  <a:lnTo>
                    <a:pt x="388648" y="939950"/>
                  </a:lnTo>
                  <a:lnTo>
                    <a:pt x="387726" y="947071"/>
                  </a:lnTo>
                  <a:lnTo>
                    <a:pt x="386828" y="954192"/>
                  </a:lnTo>
                  <a:lnTo>
                    <a:pt x="385949" y="961312"/>
                  </a:lnTo>
                  <a:lnTo>
                    <a:pt x="385105" y="968433"/>
                  </a:lnTo>
                  <a:lnTo>
                    <a:pt x="384289" y="975554"/>
                  </a:lnTo>
                  <a:lnTo>
                    <a:pt x="383496" y="982675"/>
                  </a:lnTo>
                  <a:lnTo>
                    <a:pt x="382742" y="989796"/>
                  </a:lnTo>
                  <a:lnTo>
                    <a:pt x="382021" y="996917"/>
                  </a:lnTo>
                  <a:lnTo>
                    <a:pt x="381327" y="1004037"/>
                  </a:lnTo>
                  <a:lnTo>
                    <a:pt x="380672" y="1011158"/>
                  </a:lnTo>
                  <a:lnTo>
                    <a:pt x="380057" y="1018279"/>
                  </a:lnTo>
                  <a:lnTo>
                    <a:pt x="379470" y="1025400"/>
                  </a:lnTo>
                  <a:lnTo>
                    <a:pt x="378924" y="1032521"/>
                  </a:lnTo>
                  <a:lnTo>
                    <a:pt x="378422" y="1039642"/>
                  </a:lnTo>
                  <a:lnTo>
                    <a:pt x="377950" y="1046763"/>
                  </a:lnTo>
                  <a:lnTo>
                    <a:pt x="377519" y="1053883"/>
                  </a:lnTo>
                  <a:lnTo>
                    <a:pt x="377137" y="1061004"/>
                  </a:lnTo>
                  <a:lnTo>
                    <a:pt x="376786" y="1068125"/>
                  </a:lnTo>
                  <a:lnTo>
                    <a:pt x="376475" y="1075246"/>
                  </a:lnTo>
                  <a:lnTo>
                    <a:pt x="376217" y="1082367"/>
                  </a:lnTo>
                  <a:lnTo>
                    <a:pt x="375992" y="1089488"/>
                  </a:lnTo>
                  <a:lnTo>
                    <a:pt x="375806" y="1096608"/>
                  </a:lnTo>
                  <a:lnTo>
                    <a:pt x="375676" y="1103729"/>
                  </a:lnTo>
                  <a:lnTo>
                    <a:pt x="375580" y="1110850"/>
                  </a:lnTo>
                  <a:lnTo>
                    <a:pt x="375521" y="1117971"/>
                  </a:lnTo>
                  <a:lnTo>
                    <a:pt x="375523" y="1125092"/>
                  </a:lnTo>
                  <a:lnTo>
                    <a:pt x="375558" y="1132213"/>
                  </a:lnTo>
                  <a:lnTo>
                    <a:pt x="375629" y="1139333"/>
                  </a:lnTo>
                  <a:lnTo>
                    <a:pt x="375764" y="1146454"/>
                  </a:lnTo>
                  <a:lnTo>
                    <a:pt x="375934" y="1153575"/>
                  </a:lnTo>
                  <a:lnTo>
                    <a:pt x="376137" y="1160696"/>
                  </a:lnTo>
                  <a:lnTo>
                    <a:pt x="376406" y="1167817"/>
                  </a:lnTo>
                  <a:lnTo>
                    <a:pt x="376711" y="1174938"/>
                  </a:lnTo>
                  <a:lnTo>
                    <a:pt x="377050" y="1182058"/>
                  </a:lnTo>
                  <a:lnTo>
                    <a:pt x="377452" y="1189179"/>
                  </a:lnTo>
                  <a:lnTo>
                    <a:pt x="377893" y="1196300"/>
                  </a:lnTo>
                  <a:lnTo>
                    <a:pt x="378369" y="1203421"/>
                  </a:lnTo>
                  <a:lnTo>
                    <a:pt x="378905" y="1210542"/>
                  </a:lnTo>
                  <a:lnTo>
                    <a:pt x="379482" y="1217663"/>
                  </a:lnTo>
                  <a:lnTo>
                    <a:pt x="380094" y="1224783"/>
                  </a:lnTo>
                  <a:lnTo>
                    <a:pt x="380764" y="1231904"/>
                  </a:lnTo>
                  <a:lnTo>
                    <a:pt x="381478" y="1239025"/>
                  </a:lnTo>
                  <a:lnTo>
                    <a:pt x="382226" y="1246146"/>
                  </a:lnTo>
                  <a:lnTo>
                    <a:pt x="383028" y="1253267"/>
                  </a:lnTo>
                  <a:lnTo>
                    <a:pt x="383877" y="1260388"/>
                  </a:lnTo>
                  <a:lnTo>
                    <a:pt x="384759" y="1267508"/>
                  </a:lnTo>
                  <a:lnTo>
                    <a:pt x="385693" y="1274629"/>
                  </a:lnTo>
                  <a:lnTo>
                    <a:pt x="386674" y="1281750"/>
                  </a:lnTo>
                  <a:lnTo>
                    <a:pt x="387688" y="1288871"/>
                  </a:lnTo>
                  <a:lnTo>
                    <a:pt x="388749" y="1295992"/>
                  </a:lnTo>
                  <a:lnTo>
                    <a:pt x="389859" y="1303113"/>
                  </a:lnTo>
                  <a:lnTo>
                    <a:pt x="391001" y="1310233"/>
                  </a:lnTo>
                  <a:lnTo>
                    <a:pt x="392187" y="1317354"/>
                  </a:lnTo>
                  <a:lnTo>
                    <a:pt x="393421" y="1324475"/>
                  </a:lnTo>
                  <a:lnTo>
                    <a:pt x="394686" y="1331596"/>
                  </a:lnTo>
                  <a:lnTo>
                    <a:pt x="395990" y="1338717"/>
                  </a:lnTo>
                  <a:lnTo>
                    <a:pt x="397342" y="1345838"/>
                  </a:lnTo>
                  <a:lnTo>
                    <a:pt x="398724" y="1352958"/>
                  </a:lnTo>
                  <a:lnTo>
                    <a:pt x="400140" y="1360079"/>
                  </a:lnTo>
                  <a:lnTo>
                    <a:pt x="401603" y="1367200"/>
                  </a:lnTo>
                  <a:lnTo>
                    <a:pt x="403093" y="1374321"/>
                  </a:lnTo>
                  <a:lnTo>
                    <a:pt x="404613" y="1381442"/>
                  </a:lnTo>
                  <a:lnTo>
                    <a:pt x="406179" y="1388563"/>
                  </a:lnTo>
                  <a:lnTo>
                    <a:pt x="407769" y="1395684"/>
                  </a:lnTo>
                  <a:lnTo>
                    <a:pt x="409385" y="1402804"/>
                  </a:lnTo>
                  <a:lnTo>
                    <a:pt x="411044" y="1409925"/>
                  </a:lnTo>
                  <a:lnTo>
                    <a:pt x="412724" y="1417046"/>
                  </a:lnTo>
                  <a:lnTo>
                    <a:pt x="414426" y="1424167"/>
                  </a:lnTo>
                  <a:lnTo>
                    <a:pt x="416168" y="1431288"/>
                  </a:lnTo>
                  <a:lnTo>
                    <a:pt x="417928" y="1438409"/>
                  </a:lnTo>
                  <a:lnTo>
                    <a:pt x="419708" y="1445529"/>
                  </a:lnTo>
                  <a:lnTo>
                    <a:pt x="421520" y="1452650"/>
                  </a:lnTo>
                  <a:lnTo>
                    <a:pt x="423350" y="1459771"/>
                  </a:lnTo>
                  <a:lnTo>
                    <a:pt x="425197" y="1466892"/>
                  </a:lnTo>
                  <a:lnTo>
                    <a:pt x="427070" y="1474013"/>
                  </a:lnTo>
                  <a:lnTo>
                    <a:pt x="428959" y="1481134"/>
                  </a:lnTo>
                  <a:lnTo>
                    <a:pt x="430862" y="1488254"/>
                  </a:lnTo>
                  <a:lnTo>
                    <a:pt x="432785" y="1495375"/>
                  </a:lnTo>
                  <a:lnTo>
                    <a:pt x="434723" y="1502496"/>
                  </a:lnTo>
                  <a:lnTo>
                    <a:pt x="436672" y="1509617"/>
                  </a:lnTo>
                  <a:lnTo>
                    <a:pt x="438637" y="1516738"/>
                  </a:lnTo>
                  <a:lnTo>
                    <a:pt x="440614" y="1523859"/>
                  </a:lnTo>
                  <a:lnTo>
                    <a:pt x="442600" y="1530979"/>
                  </a:lnTo>
                  <a:lnTo>
                    <a:pt x="444597" y="1538100"/>
                  </a:lnTo>
                  <a:lnTo>
                    <a:pt x="446603" y="1545221"/>
                  </a:lnTo>
                  <a:lnTo>
                    <a:pt x="448616" y="1552342"/>
                  </a:lnTo>
                  <a:lnTo>
                    <a:pt x="450636" y="1559463"/>
                  </a:lnTo>
                  <a:lnTo>
                    <a:pt x="452663" y="1566584"/>
                  </a:lnTo>
                  <a:lnTo>
                    <a:pt x="454694" y="1573704"/>
                  </a:lnTo>
                  <a:lnTo>
                    <a:pt x="456730" y="1580825"/>
                  </a:lnTo>
                  <a:lnTo>
                    <a:pt x="458769" y="1587946"/>
                  </a:lnTo>
                  <a:lnTo>
                    <a:pt x="460810" y="1595067"/>
                  </a:lnTo>
                  <a:lnTo>
                    <a:pt x="462852" y="1602188"/>
                  </a:lnTo>
                  <a:lnTo>
                    <a:pt x="464895" y="1609309"/>
                  </a:lnTo>
                  <a:lnTo>
                    <a:pt x="466937" y="1616429"/>
                  </a:lnTo>
                  <a:lnTo>
                    <a:pt x="468977" y="1623550"/>
                  </a:lnTo>
                  <a:lnTo>
                    <a:pt x="471014" y="1630671"/>
                  </a:lnTo>
                  <a:lnTo>
                    <a:pt x="473048" y="1637792"/>
                  </a:lnTo>
                  <a:lnTo>
                    <a:pt x="475078" y="1644913"/>
                  </a:lnTo>
                  <a:lnTo>
                    <a:pt x="477099" y="1652034"/>
                  </a:lnTo>
                  <a:lnTo>
                    <a:pt x="479114" y="1659154"/>
                  </a:lnTo>
                  <a:lnTo>
                    <a:pt x="481123" y="1666275"/>
                  </a:lnTo>
                  <a:lnTo>
                    <a:pt x="483117" y="1673396"/>
                  </a:lnTo>
                  <a:lnTo>
                    <a:pt x="485101" y="1680517"/>
                  </a:lnTo>
                  <a:lnTo>
                    <a:pt x="487076" y="1687638"/>
                  </a:lnTo>
                  <a:lnTo>
                    <a:pt x="489029" y="1694759"/>
                  </a:lnTo>
                  <a:lnTo>
                    <a:pt x="490969" y="1701879"/>
                  </a:lnTo>
                  <a:lnTo>
                    <a:pt x="492895" y="1709000"/>
                  </a:lnTo>
                  <a:lnTo>
                    <a:pt x="494792" y="1716121"/>
                  </a:lnTo>
                  <a:lnTo>
                    <a:pt x="496671" y="1723242"/>
                  </a:lnTo>
                  <a:lnTo>
                    <a:pt x="498531" y="1730363"/>
                  </a:lnTo>
                  <a:lnTo>
                    <a:pt x="500355" y="1737484"/>
                  </a:lnTo>
                  <a:lnTo>
                    <a:pt x="502152" y="1744605"/>
                  </a:lnTo>
                  <a:lnTo>
                    <a:pt x="503926" y="1751725"/>
                  </a:lnTo>
                  <a:lnTo>
                    <a:pt x="505656" y="1758846"/>
                  </a:lnTo>
                  <a:lnTo>
                    <a:pt x="507350" y="1765967"/>
                  </a:lnTo>
                  <a:lnTo>
                    <a:pt x="509015" y="1773088"/>
                  </a:lnTo>
                  <a:lnTo>
                    <a:pt x="510628" y="1780209"/>
                  </a:lnTo>
                  <a:lnTo>
                    <a:pt x="512195" y="1787330"/>
                  </a:lnTo>
                  <a:lnTo>
                    <a:pt x="513725" y="1794450"/>
                  </a:lnTo>
                  <a:lnTo>
                    <a:pt x="515196" y="1801571"/>
                  </a:lnTo>
                  <a:lnTo>
                    <a:pt x="516609" y="1808692"/>
                  </a:lnTo>
                  <a:lnTo>
                    <a:pt x="517979" y="1815813"/>
                  </a:lnTo>
                  <a:lnTo>
                    <a:pt x="519282" y="1822934"/>
                  </a:lnTo>
                  <a:lnTo>
                    <a:pt x="520513" y="1830055"/>
                  </a:lnTo>
                  <a:lnTo>
                    <a:pt x="521694" y="1837175"/>
                  </a:lnTo>
                  <a:lnTo>
                    <a:pt x="522801" y="1844296"/>
                  </a:lnTo>
                  <a:lnTo>
                    <a:pt x="523823" y="1851417"/>
                  </a:lnTo>
                  <a:lnTo>
                    <a:pt x="524786" y="1858538"/>
                  </a:lnTo>
                  <a:lnTo>
                    <a:pt x="525672" y="1865659"/>
                  </a:lnTo>
                  <a:lnTo>
                    <a:pt x="526456" y="1872780"/>
                  </a:lnTo>
                  <a:lnTo>
                    <a:pt x="527176" y="1879900"/>
                  </a:lnTo>
                  <a:lnTo>
                    <a:pt x="527815" y="1887021"/>
                  </a:lnTo>
                  <a:lnTo>
                    <a:pt x="528337" y="1894142"/>
                  </a:lnTo>
                  <a:lnTo>
                    <a:pt x="528788" y="1901263"/>
                  </a:lnTo>
                  <a:lnTo>
                    <a:pt x="529157" y="1908384"/>
                  </a:lnTo>
                  <a:lnTo>
                    <a:pt x="529395" y="1915505"/>
                  </a:lnTo>
                  <a:lnTo>
                    <a:pt x="529558" y="1922625"/>
                  </a:lnTo>
                  <a:lnTo>
                    <a:pt x="529638" y="1929746"/>
                  </a:lnTo>
                  <a:lnTo>
                    <a:pt x="529574" y="1936867"/>
                  </a:lnTo>
                  <a:lnTo>
                    <a:pt x="529432" y="1943988"/>
                  </a:lnTo>
                  <a:lnTo>
                    <a:pt x="529209" y="1951109"/>
                  </a:lnTo>
                  <a:lnTo>
                    <a:pt x="528833" y="1958230"/>
                  </a:lnTo>
                  <a:lnTo>
                    <a:pt x="528375" y="1965350"/>
                  </a:lnTo>
                  <a:lnTo>
                    <a:pt x="527836" y="1972471"/>
                  </a:lnTo>
                  <a:lnTo>
                    <a:pt x="527147" y="1979592"/>
                  </a:lnTo>
                  <a:lnTo>
                    <a:pt x="526371" y="1986713"/>
                  </a:lnTo>
                  <a:lnTo>
                    <a:pt x="525514" y="1993834"/>
                  </a:lnTo>
                  <a:lnTo>
                    <a:pt x="524514" y="2000955"/>
                  </a:lnTo>
                  <a:lnTo>
                    <a:pt x="523424" y="2008075"/>
                  </a:lnTo>
                  <a:lnTo>
                    <a:pt x="522255" y="2015196"/>
                  </a:lnTo>
                  <a:lnTo>
                    <a:pt x="520954" y="2022317"/>
                  </a:lnTo>
                  <a:lnTo>
                    <a:pt x="519561" y="2029438"/>
                  </a:lnTo>
                  <a:lnTo>
                    <a:pt x="518094" y="2036559"/>
                  </a:lnTo>
                  <a:lnTo>
                    <a:pt x="516508" y="2043680"/>
                  </a:lnTo>
                  <a:lnTo>
                    <a:pt x="514832" y="2050800"/>
                  </a:lnTo>
                  <a:lnTo>
                    <a:pt x="513087" y="2057921"/>
                  </a:lnTo>
                  <a:lnTo>
                    <a:pt x="511240" y="2065042"/>
                  </a:lnTo>
                  <a:lnTo>
                    <a:pt x="509308" y="2072163"/>
                  </a:lnTo>
                  <a:lnTo>
                    <a:pt x="507315" y="2079284"/>
                  </a:lnTo>
                  <a:lnTo>
                    <a:pt x="505237" y="2086405"/>
                  </a:lnTo>
                  <a:lnTo>
                    <a:pt x="503082" y="2093526"/>
                  </a:lnTo>
                  <a:lnTo>
                    <a:pt x="500876" y="2100646"/>
                  </a:lnTo>
                  <a:lnTo>
                    <a:pt x="498603" y="2107767"/>
                  </a:lnTo>
                  <a:lnTo>
                    <a:pt x="496264" y="2114888"/>
                  </a:lnTo>
                  <a:lnTo>
                    <a:pt x="493887" y="2122009"/>
                  </a:lnTo>
                  <a:lnTo>
                    <a:pt x="491460" y="2129130"/>
                  </a:lnTo>
                  <a:lnTo>
                    <a:pt x="488983" y="2136251"/>
                  </a:lnTo>
                  <a:lnTo>
                    <a:pt x="486480" y="2143371"/>
                  </a:lnTo>
                  <a:lnTo>
                    <a:pt x="483945" y="2150492"/>
                  </a:lnTo>
                  <a:lnTo>
                    <a:pt x="481378" y="2157613"/>
                  </a:lnTo>
                  <a:lnTo>
                    <a:pt x="478798" y="2164734"/>
                  </a:lnTo>
                  <a:lnTo>
                    <a:pt x="476204" y="2171855"/>
                  </a:lnTo>
                  <a:lnTo>
                    <a:pt x="473600" y="2178976"/>
                  </a:lnTo>
                  <a:lnTo>
                    <a:pt x="470996" y="2186096"/>
                  </a:lnTo>
                  <a:lnTo>
                    <a:pt x="468393" y="2193217"/>
                  </a:lnTo>
                  <a:lnTo>
                    <a:pt x="465804" y="2200338"/>
                  </a:lnTo>
                  <a:lnTo>
                    <a:pt x="463230" y="2207459"/>
                  </a:lnTo>
                  <a:lnTo>
                    <a:pt x="460670" y="2214580"/>
                  </a:lnTo>
                  <a:lnTo>
                    <a:pt x="458151" y="2221701"/>
                  </a:lnTo>
                  <a:lnTo>
                    <a:pt x="455661" y="2228821"/>
                  </a:lnTo>
                  <a:lnTo>
                    <a:pt x="453199" y="2235942"/>
                  </a:lnTo>
                  <a:lnTo>
                    <a:pt x="450802" y="2243063"/>
                  </a:lnTo>
                  <a:lnTo>
                    <a:pt x="448449" y="2250184"/>
                  </a:lnTo>
                  <a:lnTo>
                    <a:pt x="446138" y="2257305"/>
                  </a:lnTo>
                  <a:lnTo>
                    <a:pt x="443914" y="2264426"/>
                  </a:lnTo>
                  <a:lnTo>
                    <a:pt x="441752" y="2271546"/>
                  </a:lnTo>
                  <a:lnTo>
                    <a:pt x="439645" y="2278667"/>
                  </a:lnTo>
                  <a:lnTo>
                    <a:pt x="437643" y="2285788"/>
                  </a:lnTo>
                  <a:lnTo>
                    <a:pt x="435722" y="2292909"/>
                  </a:lnTo>
                  <a:lnTo>
                    <a:pt x="433870" y="2300030"/>
                  </a:lnTo>
                  <a:lnTo>
                    <a:pt x="432138" y="2307151"/>
                  </a:lnTo>
                  <a:lnTo>
                    <a:pt x="430508" y="2314271"/>
                  </a:lnTo>
                  <a:lnTo>
                    <a:pt x="428959" y="2321392"/>
                  </a:lnTo>
                  <a:lnTo>
                    <a:pt x="427543" y="2328513"/>
                  </a:lnTo>
                  <a:lnTo>
                    <a:pt x="426249" y="2335634"/>
                  </a:lnTo>
                  <a:lnTo>
                    <a:pt x="425049" y="2342755"/>
                  </a:lnTo>
                  <a:lnTo>
                    <a:pt x="423992" y="2349876"/>
                  </a:lnTo>
                  <a:lnTo>
                    <a:pt x="423079" y="2356996"/>
                  </a:lnTo>
                  <a:lnTo>
                    <a:pt x="422271" y="2364117"/>
                  </a:lnTo>
                  <a:lnTo>
                    <a:pt x="421613" y="2371238"/>
                  </a:lnTo>
                  <a:lnTo>
                    <a:pt x="421122" y="2378359"/>
                  </a:lnTo>
                  <a:lnTo>
                    <a:pt x="420746" y="2385480"/>
                  </a:lnTo>
                  <a:lnTo>
                    <a:pt x="420525" y="2392601"/>
                  </a:lnTo>
                  <a:lnTo>
                    <a:pt x="420494" y="2399721"/>
                  </a:lnTo>
                  <a:lnTo>
                    <a:pt x="420586" y="2406842"/>
                  </a:lnTo>
                  <a:lnTo>
                    <a:pt x="420836" y="2413963"/>
                  </a:lnTo>
                  <a:lnTo>
                    <a:pt x="421299" y="2421084"/>
                  </a:lnTo>
                  <a:lnTo>
                    <a:pt x="421894" y="2428205"/>
                  </a:lnTo>
                  <a:lnTo>
                    <a:pt x="422645" y="2435326"/>
                  </a:lnTo>
                  <a:lnTo>
                    <a:pt x="423632" y="2442447"/>
                  </a:lnTo>
                  <a:lnTo>
                    <a:pt x="424758" y="2449567"/>
                  </a:lnTo>
                  <a:lnTo>
                    <a:pt x="426037" y="2456688"/>
                  </a:lnTo>
                  <a:lnTo>
                    <a:pt x="427574" y="2463809"/>
                  </a:lnTo>
                  <a:lnTo>
                    <a:pt x="429254" y="2470930"/>
                  </a:lnTo>
                  <a:lnTo>
                    <a:pt x="431083" y="2478051"/>
                  </a:lnTo>
                  <a:lnTo>
                    <a:pt x="433188" y="2485172"/>
                  </a:lnTo>
                  <a:lnTo>
                    <a:pt x="435440" y="2492292"/>
                  </a:lnTo>
                  <a:lnTo>
                    <a:pt x="437840" y="2499413"/>
                  </a:lnTo>
                  <a:lnTo>
                    <a:pt x="440520" y="2506534"/>
                  </a:lnTo>
                  <a:lnTo>
                    <a:pt x="443356" y="2513655"/>
                  </a:lnTo>
                  <a:lnTo>
                    <a:pt x="446340" y="2520776"/>
                  </a:lnTo>
                  <a:lnTo>
                    <a:pt x="449594" y="2527897"/>
                  </a:lnTo>
                  <a:lnTo>
                    <a:pt x="453014" y="2535017"/>
                  </a:lnTo>
                  <a:lnTo>
                    <a:pt x="456582" y="2542138"/>
                  </a:lnTo>
                  <a:lnTo>
                    <a:pt x="460405" y="2549259"/>
                  </a:lnTo>
                  <a:lnTo>
                    <a:pt x="464400" y="2556380"/>
                  </a:lnTo>
                  <a:lnTo>
                    <a:pt x="468541" y="2563501"/>
                  </a:lnTo>
                  <a:lnTo>
                    <a:pt x="472916" y="2570622"/>
                  </a:lnTo>
                  <a:lnTo>
                    <a:pt x="477468" y="2577742"/>
                  </a:lnTo>
                  <a:lnTo>
                    <a:pt x="482157" y="2584863"/>
                  </a:lnTo>
                  <a:lnTo>
                    <a:pt x="487058" y="2591984"/>
                  </a:lnTo>
                  <a:lnTo>
                    <a:pt x="492132" y="2599105"/>
                  </a:lnTo>
                  <a:lnTo>
                    <a:pt x="497333" y="2606226"/>
                  </a:lnTo>
                  <a:lnTo>
                    <a:pt x="502718" y="2613347"/>
                  </a:lnTo>
                  <a:lnTo>
                    <a:pt x="508267" y="2620467"/>
                  </a:lnTo>
                  <a:lnTo>
                    <a:pt x="513928" y="2627588"/>
                  </a:lnTo>
                  <a:lnTo>
                    <a:pt x="519742" y="2634709"/>
                  </a:lnTo>
                  <a:lnTo>
                    <a:pt x="525703" y="2641830"/>
                  </a:lnTo>
                  <a:lnTo>
                    <a:pt x="531757" y="2648951"/>
                  </a:lnTo>
                  <a:lnTo>
                    <a:pt x="537930" y="2656072"/>
                  </a:lnTo>
                  <a:lnTo>
                    <a:pt x="544224" y="2663192"/>
                  </a:lnTo>
                  <a:lnTo>
                    <a:pt x="550589" y="2670313"/>
                  </a:lnTo>
                  <a:lnTo>
                    <a:pt x="557036" y="2677434"/>
                  </a:lnTo>
                  <a:lnTo>
                    <a:pt x="563571" y="2684555"/>
                  </a:lnTo>
                  <a:lnTo>
                    <a:pt x="570148" y="2691676"/>
                  </a:lnTo>
                  <a:lnTo>
                    <a:pt x="576772" y="2698797"/>
                  </a:lnTo>
                  <a:lnTo>
                    <a:pt x="583439" y="2705917"/>
                  </a:lnTo>
                  <a:lnTo>
                    <a:pt x="590117" y="2713038"/>
                  </a:lnTo>
                  <a:lnTo>
                    <a:pt x="596806" y="2720159"/>
                  </a:lnTo>
                  <a:lnTo>
                    <a:pt x="603484" y="2727280"/>
                  </a:lnTo>
                  <a:lnTo>
                    <a:pt x="610141" y="2734401"/>
                  </a:lnTo>
                  <a:lnTo>
                    <a:pt x="616773" y="2741522"/>
                  </a:lnTo>
                  <a:lnTo>
                    <a:pt x="623331" y="2748642"/>
                  </a:lnTo>
                  <a:lnTo>
                    <a:pt x="629833" y="2755763"/>
                  </a:lnTo>
                  <a:lnTo>
                    <a:pt x="636278" y="2762884"/>
                  </a:lnTo>
                  <a:lnTo>
                    <a:pt x="642582" y="2770005"/>
                  </a:lnTo>
                  <a:lnTo>
                    <a:pt x="648791" y="2777126"/>
                  </a:lnTo>
                  <a:lnTo>
                    <a:pt x="654906" y="2784247"/>
                  </a:lnTo>
                  <a:lnTo>
                    <a:pt x="660822" y="2791368"/>
                  </a:lnTo>
                  <a:lnTo>
                    <a:pt x="666599" y="2798488"/>
                  </a:lnTo>
                  <a:lnTo>
                    <a:pt x="672246" y="2805609"/>
                  </a:lnTo>
                  <a:lnTo>
                    <a:pt x="677642" y="2812730"/>
                  </a:lnTo>
                  <a:lnTo>
                    <a:pt x="682849" y="2819851"/>
                  </a:lnTo>
                  <a:lnTo>
                    <a:pt x="687892" y="2826972"/>
                  </a:lnTo>
                  <a:lnTo>
                    <a:pt x="692641" y="2834093"/>
                  </a:lnTo>
                  <a:lnTo>
                    <a:pt x="697151" y="2841213"/>
                  </a:lnTo>
                  <a:lnTo>
                    <a:pt x="701464" y="2848334"/>
                  </a:lnTo>
                  <a:lnTo>
                    <a:pt x="705450" y="2855455"/>
                  </a:lnTo>
                  <a:lnTo>
                    <a:pt x="709146" y="2862576"/>
                  </a:lnTo>
                  <a:lnTo>
                    <a:pt x="712618" y="2869697"/>
                  </a:lnTo>
                  <a:lnTo>
                    <a:pt x="715740" y="2876818"/>
                  </a:lnTo>
                  <a:lnTo>
                    <a:pt x="718523" y="2883938"/>
                  </a:lnTo>
                  <a:lnTo>
                    <a:pt x="721061" y="2891059"/>
                  </a:lnTo>
                  <a:lnTo>
                    <a:pt x="723238" y="2898180"/>
                  </a:lnTo>
                  <a:lnTo>
                    <a:pt x="725032" y="2905301"/>
                  </a:lnTo>
                  <a:lnTo>
                    <a:pt x="726564" y="2912422"/>
                  </a:lnTo>
                  <a:lnTo>
                    <a:pt x="727736" y="2919543"/>
                  </a:lnTo>
                  <a:lnTo>
                    <a:pt x="728489" y="2926663"/>
                  </a:lnTo>
                  <a:lnTo>
                    <a:pt x="728972" y="2933784"/>
                  </a:lnTo>
                  <a:lnTo>
                    <a:pt x="729104" y="2940905"/>
                  </a:lnTo>
                  <a:lnTo>
                    <a:pt x="728791" y="2948026"/>
                  </a:lnTo>
                  <a:lnTo>
                    <a:pt x="728206" y="2955147"/>
                  </a:lnTo>
                  <a:lnTo>
                    <a:pt x="727292" y="2962268"/>
                  </a:lnTo>
                  <a:lnTo>
                    <a:pt x="725916" y="2969388"/>
                  </a:lnTo>
                  <a:lnTo>
                    <a:pt x="724275" y="2976509"/>
                  </a:lnTo>
                  <a:lnTo>
                    <a:pt x="722333" y="2983630"/>
                  </a:lnTo>
                  <a:lnTo>
                    <a:pt x="719927" y="2990751"/>
                  </a:lnTo>
                  <a:lnTo>
                    <a:pt x="717269" y="2997872"/>
                  </a:lnTo>
                  <a:lnTo>
                    <a:pt x="714344" y="3004993"/>
                  </a:lnTo>
                  <a:lnTo>
                    <a:pt x="710967" y="3012113"/>
                  </a:lnTo>
                  <a:lnTo>
                    <a:pt x="707357" y="3019234"/>
                  </a:lnTo>
                  <a:lnTo>
                    <a:pt x="703516" y="3026355"/>
                  </a:lnTo>
                  <a:lnTo>
                    <a:pt x="699255" y="3033476"/>
                  </a:lnTo>
                  <a:lnTo>
                    <a:pt x="694783" y="3040597"/>
                  </a:lnTo>
                  <a:lnTo>
                    <a:pt x="690107" y="3047718"/>
                  </a:lnTo>
                  <a:lnTo>
                    <a:pt x="685077" y="3054838"/>
                  </a:lnTo>
                  <a:lnTo>
                    <a:pt x="679854" y="3061959"/>
                  </a:lnTo>
                  <a:lnTo>
                    <a:pt x="674456" y="3069080"/>
                  </a:lnTo>
                  <a:lnTo>
                    <a:pt x="668774" y="3076201"/>
                  </a:lnTo>
                  <a:lnTo>
                    <a:pt x="662924" y="3083322"/>
                  </a:lnTo>
                  <a:lnTo>
                    <a:pt x="656934" y="3090443"/>
                  </a:lnTo>
                  <a:lnTo>
                    <a:pt x="650729" y="3097563"/>
                  </a:lnTo>
                  <a:lnTo>
                    <a:pt x="644387" y="3104684"/>
                  </a:lnTo>
                  <a:lnTo>
                    <a:pt x="637941" y="3111805"/>
                  </a:lnTo>
                  <a:lnTo>
                    <a:pt x="631348" y="3118926"/>
                  </a:lnTo>
                  <a:lnTo>
                    <a:pt x="624655" y="3126047"/>
                  </a:lnTo>
                  <a:lnTo>
                    <a:pt x="617896" y="3133168"/>
                  </a:lnTo>
                  <a:lnTo>
                    <a:pt x="611049" y="3140289"/>
                  </a:lnTo>
                  <a:lnTo>
                    <a:pt x="604147" y="3147409"/>
                  </a:lnTo>
                  <a:lnTo>
                    <a:pt x="597214" y="3154530"/>
                  </a:lnTo>
                  <a:lnTo>
                    <a:pt x="590247" y="3161651"/>
                  </a:lnTo>
                  <a:lnTo>
                    <a:pt x="583272" y="3168772"/>
                  </a:lnTo>
                  <a:lnTo>
                    <a:pt x="576298" y="3175893"/>
                  </a:lnTo>
                  <a:lnTo>
                    <a:pt x="569337" y="3183014"/>
                  </a:lnTo>
                  <a:lnTo>
                    <a:pt x="562414" y="3190134"/>
                  </a:lnTo>
                  <a:lnTo>
                    <a:pt x="555524" y="3197255"/>
                  </a:lnTo>
                  <a:lnTo>
                    <a:pt x="548684" y="3204376"/>
                  </a:lnTo>
                  <a:lnTo>
                    <a:pt x="541928" y="3211497"/>
                  </a:lnTo>
                  <a:lnTo>
                    <a:pt x="535232" y="3218618"/>
                  </a:lnTo>
                  <a:lnTo>
                    <a:pt x="528613" y="3225739"/>
                  </a:lnTo>
                  <a:lnTo>
                    <a:pt x="522122" y="3232859"/>
                  </a:lnTo>
                  <a:lnTo>
                    <a:pt x="515712" y="3239980"/>
                  </a:lnTo>
                  <a:lnTo>
                    <a:pt x="509401" y="3247101"/>
                  </a:lnTo>
                  <a:lnTo>
                    <a:pt x="503255" y="3254222"/>
                  </a:lnTo>
                  <a:lnTo>
                    <a:pt x="497209" y="3261343"/>
                  </a:lnTo>
                  <a:lnTo>
                    <a:pt x="491273" y="3268464"/>
                  </a:lnTo>
                  <a:lnTo>
                    <a:pt x="485535" y="3275584"/>
                  </a:lnTo>
                  <a:lnTo>
                    <a:pt x="479911" y="3282705"/>
                  </a:lnTo>
                  <a:lnTo>
                    <a:pt x="474401" y="3289826"/>
                  </a:lnTo>
                  <a:lnTo>
                    <a:pt x="469116" y="3296947"/>
                  </a:lnTo>
                  <a:lnTo>
                    <a:pt x="463954" y="3304068"/>
                  </a:lnTo>
                  <a:lnTo>
                    <a:pt x="458912" y="3311189"/>
                  </a:lnTo>
                  <a:lnTo>
                    <a:pt x="454099" y="3318309"/>
                  </a:lnTo>
                  <a:lnTo>
                    <a:pt x="449420" y="3325430"/>
                  </a:lnTo>
                  <a:lnTo>
                    <a:pt x="444867" y="3332551"/>
                  </a:lnTo>
                  <a:lnTo>
                    <a:pt x="440535" y="3339672"/>
                  </a:lnTo>
                  <a:lnTo>
                    <a:pt x="436348" y="3346793"/>
                  </a:lnTo>
                  <a:lnTo>
                    <a:pt x="432286" y="3353914"/>
                  </a:lnTo>
                  <a:lnTo>
                    <a:pt x="428434" y="3361034"/>
                  </a:lnTo>
                  <a:lnTo>
                    <a:pt x="424732" y="3368155"/>
                  </a:lnTo>
                  <a:lnTo>
                    <a:pt x="421151" y="3375276"/>
                  </a:lnTo>
                  <a:lnTo>
                    <a:pt x="417765" y="3382397"/>
                  </a:lnTo>
                  <a:lnTo>
                    <a:pt x="414531" y="3389518"/>
                  </a:lnTo>
                  <a:lnTo>
                    <a:pt x="411413" y="3396639"/>
                  </a:lnTo>
                  <a:lnTo>
                    <a:pt x="408469" y="3403759"/>
                  </a:lnTo>
                  <a:lnTo>
                    <a:pt x="405677" y="3410880"/>
                  </a:lnTo>
                  <a:lnTo>
                    <a:pt x="402993" y="3418001"/>
                  </a:lnTo>
                  <a:lnTo>
                    <a:pt x="400463" y="3425122"/>
                  </a:lnTo>
                  <a:lnTo>
                    <a:pt x="398080" y="3432243"/>
                  </a:lnTo>
                  <a:lnTo>
                    <a:pt x="395795" y="3439364"/>
                  </a:lnTo>
                  <a:lnTo>
                    <a:pt x="393644" y="3446484"/>
                  </a:lnTo>
                  <a:lnTo>
                    <a:pt x="391633" y="3453605"/>
                  </a:lnTo>
                  <a:lnTo>
                    <a:pt x="389710" y="3460726"/>
                  </a:lnTo>
                  <a:lnTo>
                    <a:pt x="387902" y="3467847"/>
                  </a:lnTo>
                  <a:lnTo>
                    <a:pt x="386224" y="3474968"/>
                  </a:lnTo>
                  <a:lnTo>
                    <a:pt x="384624" y="3482089"/>
                  </a:lnTo>
                  <a:lnTo>
                    <a:pt x="383118" y="3489210"/>
                  </a:lnTo>
                  <a:lnTo>
                    <a:pt x="381734" y="3496330"/>
                  </a:lnTo>
                  <a:lnTo>
                    <a:pt x="380417" y="3503451"/>
                  </a:lnTo>
                  <a:lnTo>
                    <a:pt x="379178" y="3510572"/>
                  </a:lnTo>
                  <a:lnTo>
                    <a:pt x="378048" y="3517693"/>
                  </a:lnTo>
                  <a:lnTo>
                    <a:pt x="376976" y="3524814"/>
                  </a:lnTo>
                  <a:lnTo>
                    <a:pt x="375966" y="3531935"/>
                  </a:lnTo>
                  <a:lnTo>
                    <a:pt x="375054" y="3539055"/>
                  </a:lnTo>
                  <a:lnTo>
                    <a:pt x="374191" y="3546176"/>
                  </a:lnTo>
                  <a:lnTo>
                    <a:pt x="373377" y="3553297"/>
                  </a:lnTo>
                  <a:lnTo>
                    <a:pt x="372648" y="3560418"/>
                  </a:lnTo>
                  <a:lnTo>
                    <a:pt x="371960" y="3567539"/>
                  </a:lnTo>
                  <a:lnTo>
                    <a:pt x="371313" y="3574660"/>
                  </a:lnTo>
                  <a:lnTo>
                    <a:pt x="370735" y="3581780"/>
                  </a:lnTo>
                  <a:lnTo>
                    <a:pt x="370193" y="3588901"/>
                  </a:lnTo>
                  <a:lnTo>
                    <a:pt x="369684" y="3596022"/>
                  </a:lnTo>
                  <a:lnTo>
                    <a:pt x="369230" y="3603143"/>
                  </a:lnTo>
                  <a:lnTo>
                    <a:pt x="368808" y="3610264"/>
                  </a:lnTo>
                  <a:lnTo>
                    <a:pt x="368412" y="3617385"/>
                  </a:lnTo>
                  <a:lnTo>
                    <a:pt x="368058" y="3624505"/>
                  </a:lnTo>
                  <a:lnTo>
                    <a:pt x="367732" y="3631626"/>
                  </a:lnTo>
                  <a:lnTo>
                    <a:pt x="367428" y="36387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549064"/>
              <a:ext cx="0" cy="1270409"/>
            </a:xfrm>
            <a:custGeom>
              <a:avLst/>
              <a:pathLst>
                <a:path w="0" h="1270409">
                  <a:moveTo>
                    <a:pt x="0" y="12704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778297"/>
              <a:ext cx="0" cy="78529"/>
            </a:xfrm>
            <a:custGeom>
              <a:avLst/>
              <a:pathLst>
                <a:path w="0" h="78529">
                  <a:moveTo>
                    <a:pt x="0" y="0"/>
                  </a:moveTo>
                  <a:lnTo>
                    <a:pt x="0" y="785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819474"/>
              <a:ext cx="125145" cy="958823"/>
            </a:xfrm>
            <a:custGeom>
              <a:avLst/>
              <a:pathLst>
                <a:path w="125145" h="958823">
                  <a:moveTo>
                    <a:pt x="0" y="0"/>
                  </a:moveTo>
                  <a:lnTo>
                    <a:pt x="0" y="958823"/>
                  </a:lnTo>
                  <a:lnTo>
                    <a:pt x="125145" y="95882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38438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4455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60627"/>
              <a:ext cx="0" cy="16465"/>
            </a:xfrm>
            <a:custGeom>
              <a:avLst/>
              <a:pathLst>
                <a:path w="0" h="16465">
                  <a:moveTo>
                    <a:pt x="0" y="0"/>
                  </a:moveTo>
                  <a:lnTo>
                    <a:pt x="0" y="164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4455945"/>
              <a:ext cx="125145" cy="404681"/>
            </a:xfrm>
            <a:custGeom>
              <a:avLst/>
              <a:pathLst>
                <a:path w="125145" h="404681">
                  <a:moveTo>
                    <a:pt x="0" y="0"/>
                  </a:moveTo>
                  <a:lnTo>
                    <a:pt x="0" y="404681"/>
                  </a:lnTo>
                  <a:lnTo>
                    <a:pt x="125145" y="40468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851760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49064"/>
              <a:ext cx="0" cy="1309674"/>
            </a:xfrm>
            <a:custGeom>
              <a:avLst/>
              <a:pathLst>
                <a:path w="0" h="1309674">
                  <a:moveTo>
                    <a:pt x="0" y="13096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72026"/>
              <a:ext cx="0" cy="5066"/>
            </a:xfrm>
            <a:custGeom>
              <a:avLst/>
              <a:pathLst>
                <a:path w="0" h="5066">
                  <a:moveTo>
                    <a:pt x="0" y="0"/>
                  </a:moveTo>
                  <a:lnTo>
                    <a:pt x="0" y="506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858738"/>
              <a:ext cx="125145" cy="1013287"/>
            </a:xfrm>
            <a:custGeom>
              <a:avLst/>
              <a:pathLst>
                <a:path w="125145" h="1013287">
                  <a:moveTo>
                    <a:pt x="0" y="0"/>
                  </a:moveTo>
                  <a:lnTo>
                    <a:pt x="0" y="1013287"/>
                  </a:lnTo>
                  <a:lnTo>
                    <a:pt x="125145" y="1013287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68710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49516" y="4831321"/>
              <a:ext cx="40878" cy="40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38933" y="4831583"/>
              <a:ext cx="40355" cy="40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983100" y="4824247"/>
              <a:ext cx="55025" cy="55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46655" y="4816267"/>
              <a:ext cx="70986" cy="70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41552" y="4836738"/>
              <a:ext cx="30045" cy="300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69663" y="4820093"/>
              <a:ext cx="63334" cy="63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78015" y="4835853"/>
              <a:ext cx="31814" cy="31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809976" y="4816607"/>
              <a:ext cx="70306" cy="70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84471" y="4837090"/>
              <a:ext cx="29339" cy="29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40368" y="4820116"/>
              <a:ext cx="63288" cy="63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92558" y="4806255"/>
              <a:ext cx="91010" cy="910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87996" y="4832739"/>
              <a:ext cx="38041" cy="38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03226" y="4820094"/>
              <a:ext cx="63331" cy="63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123138" y="4844643"/>
              <a:ext cx="14234" cy="14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136511" y="4820096"/>
              <a:ext cx="63329" cy="63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24366" y="4816789"/>
              <a:ext cx="69943" cy="69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94400" y="4820121"/>
              <a:ext cx="63277" cy="63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07155" y="4820107"/>
              <a:ext cx="63307" cy="63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7105" y="4845397"/>
              <a:ext cx="12726" cy="1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85721" y="4820082"/>
              <a:ext cx="63356" cy="63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26805" y="4834857"/>
              <a:ext cx="33807" cy="33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61520" y="4823226"/>
              <a:ext cx="57069" cy="57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36431" y="3730739"/>
              <a:ext cx="63475" cy="63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71147" y="4655451"/>
              <a:ext cx="63299" cy="63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75599" y="4825184"/>
              <a:ext cx="63285" cy="63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01553" y="3459680"/>
              <a:ext cx="63483" cy="63483"/>
            </a:xfrm>
            <a:custGeom>
              <a:avLst/>
              <a:pathLst>
                <a:path w="63483" h="63483">
                  <a:moveTo>
                    <a:pt x="0" y="31741"/>
                  </a:moveTo>
                  <a:lnTo>
                    <a:pt x="31741" y="0"/>
                  </a:lnTo>
                  <a:lnTo>
                    <a:pt x="63483" y="31741"/>
                  </a:lnTo>
                  <a:lnTo>
                    <a:pt x="31741" y="63483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06489" y="4840372"/>
              <a:ext cx="63307" cy="63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34675" y="4845431"/>
              <a:ext cx="63323" cy="63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05218" y="4845360"/>
              <a:ext cx="63464" cy="634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97136" y="3958793"/>
              <a:ext cx="63345" cy="63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04605" y="4746634"/>
              <a:ext cx="63326" cy="63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79161" y="2517408"/>
              <a:ext cx="63312" cy="63312"/>
            </a:xfrm>
            <a:custGeom>
              <a:avLst/>
              <a:pathLst>
                <a:path w="63312" h="63312">
                  <a:moveTo>
                    <a:pt x="0" y="31656"/>
                  </a:moveTo>
                  <a:lnTo>
                    <a:pt x="31656" y="0"/>
                  </a:lnTo>
                  <a:lnTo>
                    <a:pt x="63312" y="31656"/>
                  </a:lnTo>
                  <a:lnTo>
                    <a:pt x="31656" y="6331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18340" y="3827000"/>
              <a:ext cx="63477" cy="63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82791" y="3730909"/>
              <a:ext cx="63133" cy="63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17200" y="4655472"/>
              <a:ext cx="63258" cy="63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84323" y="4825201"/>
              <a:ext cx="63250" cy="63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208287" y="3459783"/>
              <a:ext cx="63277" cy="63277"/>
            </a:xfrm>
            <a:custGeom>
              <a:avLst/>
              <a:pathLst>
                <a:path w="63277" h="63277">
                  <a:moveTo>
                    <a:pt x="0" y="31638"/>
                  </a:moveTo>
                  <a:lnTo>
                    <a:pt x="31638" y="0"/>
                  </a:lnTo>
                  <a:lnTo>
                    <a:pt x="63277" y="31638"/>
                  </a:lnTo>
                  <a:lnTo>
                    <a:pt x="31638" y="6327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948228" y="4840401"/>
              <a:ext cx="63250" cy="63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76328" y="4845496"/>
              <a:ext cx="63194" cy="631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91026" y="4845466"/>
              <a:ext cx="63253" cy="63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17850" y="3958838"/>
              <a:ext cx="63256" cy="63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16480" y="4746662"/>
              <a:ext cx="63269" cy="63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025781" y="2517447"/>
              <a:ext cx="63234" cy="63234"/>
            </a:xfrm>
            <a:custGeom>
              <a:avLst/>
              <a:pathLst>
                <a:path w="63234" h="63234">
                  <a:moveTo>
                    <a:pt x="0" y="31617"/>
                  </a:moveTo>
                  <a:lnTo>
                    <a:pt x="31617" y="0"/>
                  </a:lnTo>
                  <a:lnTo>
                    <a:pt x="63234" y="31617"/>
                  </a:lnTo>
                  <a:lnTo>
                    <a:pt x="31617" y="6323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24919" y="3827087"/>
              <a:ext cx="63302" cy="63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106970" y="3696954"/>
              <a:ext cx="131043" cy="131043"/>
            </a:xfrm>
            <a:custGeom>
              <a:avLst/>
              <a:pathLst>
                <a:path w="131043" h="131043">
                  <a:moveTo>
                    <a:pt x="0" y="65521"/>
                  </a:moveTo>
                  <a:lnTo>
                    <a:pt x="65521" y="0"/>
                  </a:lnTo>
                  <a:lnTo>
                    <a:pt x="131043" y="65521"/>
                  </a:lnTo>
                  <a:lnTo>
                    <a:pt x="65521" y="13104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10097" y="4655472"/>
              <a:ext cx="63258" cy="63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98451" y="4825185"/>
              <a:ext cx="63283" cy="63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149179" y="3459777"/>
              <a:ext cx="63288" cy="63288"/>
            </a:xfrm>
            <a:custGeom>
              <a:avLst/>
              <a:pathLst>
                <a:path w="63288" h="63288">
                  <a:moveTo>
                    <a:pt x="0" y="31644"/>
                  </a:moveTo>
                  <a:lnTo>
                    <a:pt x="31644" y="0"/>
                  </a:lnTo>
                  <a:lnTo>
                    <a:pt x="63288" y="31644"/>
                  </a:lnTo>
                  <a:lnTo>
                    <a:pt x="31644" y="632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24860" y="4840393"/>
              <a:ext cx="63266" cy="63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44038" y="4845444"/>
              <a:ext cx="63296" cy="63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65816" y="4845452"/>
              <a:ext cx="63280" cy="63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45757" y="3958831"/>
              <a:ext cx="63269" cy="63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29595" y="4746642"/>
              <a:ext cx="63310" cy="63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193447" y="2517420"/>
              <a:ext cx="63288" cy="63288"/>
            </a:xfrm>
            <a:custGeom>
              <a:avLst/>
              <a:pathLst>
                <a:path w="63288" h="63288">
                  <a:moveTo>
                    <a:pt x="0" y="31644"/>
                  </a:moveTo>
                  <a:lnTo>
                    <a:pt x="31644" y="0"/>
                  </a:lnTo>
                  <a:lnTo>
                    <a:pt x="63288" y="31644"/>
                  </a:lnTo>
                  <a:lnTo>
                    <a:pt x="31644" y="632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323654" y="3827104"/>
              <a:ext cx="63269" cy="63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58533" y="3730834"/>
              <a:ext cx="63283" cy="63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32452" y="4655500"/>
              <a:ext cx="63201" cy="632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59574" y="4825227"/>
              <a:ext cx="63199" cy="631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38225" y="3459864"/>
              <a:ext cx="63115" cy="63115"/>
            </a:xfrm>
            <a:custGeom>
              <a:avLst/>
              <a:pathLst>
                <a:path w="63115" h="63115">
                  <a:moveTo>
                    <a:pt x="0" y="31557"/>
                  </a:moveTo>
                  <a:lnTo>
                    <a:pt x="31557" y="0"/>
                  </a:lnTo>
                  <a:lnTo>
                    <a:pt x="63115" y="31557"/>
                  </a:lnTo>
                  <a:lnTo>
                    <a:pt x="31557" y="6311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92184" y="4840422"/>
              <a:ext cx="63208" cy="63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69910" y="4845496"/>
              <a:ext cx="63192" cy="63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78556" y="4845466"/>
              <a:ext cx="63253" cy="63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190376" y="3958877"/>
              <a:ext cx="63178" cy="63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380764" y="4746689"/>
              <a:ext cx="63215" cy="63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968323" y="2517476"/>
              <a:ext cx="63176" cy="63176"/>
            </a:xfrm>
            <a:custGeom>
              <a:avLst/>
              <a:pathLst>
                <a:path w="63176" h="63176">
                  <a:moveTo>
                    <a:pt x="0" y="31588"/>
                  </a:moveTo>
                  <a:lnTo>
                    <a:pt x="31588" y="0"/>
                  </a:lnTo>
                  <a:lnTo>
                    <a:pt x="63176" y="31588"/>
                  </a:lnTo>
                  <a:lnTo>
                    <a:pt x="31588" y="6317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46466" y="3827155"/>
              <a:ext cx="63166" cy="631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44990" y="3730304"/>
              <a:ext cx="64344" cy="64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880743" y="4623864"/>
              <a:ext cx="126475" cy="126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069888" y="4791932"/>
              <a:ext cx="129788" cy="129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014422" y="3459248"/>
              <a:ext cx="64347" cy="64347"/>
            </a:xfrm>
            <a:custGeom>
              <a:avLst/>
              <a:pathLst>
                <a:path w="64347" h="64347">
                  <a:moveTo>
                    <a:pt x="0" y="32173"/>
                  </a:moveTo>
                  <a:lnTo>
                    <a:pt x="32173" y="0"/>
                  </a:lnTo>
                  <a:lnTo>
                    <a:pt x="64347" y="32173"/>
                  </a:lnTo>
                  <a:lnTo>
                    <a:pt x="32173" y="643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94339" y="4807377"/>
              <a:ext cx="129298" cy="129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100666" y="4845271"/>
              <a:ext cx="63642" cy="636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07449" y="4848406"/>
              <a:ext cx="57373" cy="57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04451" y="3958642"/>
              <a:ext cx="63647" cy="63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90509" y="4746487"/>
              <a:ext cx="63620" cy="63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6159" y="2517265"/>
              <a:ext cx="63599" cy="63599"/>
            </a:xfrm>
            <a:custGeom>
              <a:avLst/>
              <a:pathLst>
                <a:path w="63599" h="63599">
                  <a:moveTo>
                    <a:pt x="0" y="31799"/>
                  </a:moveTo>
                  <a:lnTo>
                    <a:pt x="31799" y="0"/>
                  </a:lnTo>
                  <a:lnTo>
                    <a:pt x="63599" y="31799"/>
                  </a:lnTo>
                  <a:lnTo>
                    <a:pt x="31799" y="635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15886" y="3826569"/>
              <a:ext cx="64339" cy="64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04060" y="3730695"/>
              <a:ext cx="63561" cy="635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34080" y="4655445"/>
              <a:ext cx="63312" cy="63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16044" y="4825174"/>
              <a:ext cx="63304" cy="63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37966" y="3459648"/>
              <a:ext cx="63547" cy="63547"/>
            </a:xfrm>
            <a:custGeom>
              <a:avLst/>
              <a:pathLst>
                <a:path w="63547" h="63547">
                  <a:moveTo>
                    <a:pt x="0" y="31773"/>
                  </a:moveTo>
                  <a:lnTo>
                    <a:pt x="31773" y="0"/>
                  </a:lnTo>
                  <a:lnTo>
                    <a:pt x="63547" y="31773"/>
                  </a:lnTo>
                  <a:lnTo>
                    <a:pt x="31773" y="6354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09367" y="4840380"/>
              <a:ext cx="63291" cy="63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38487" y="4845444"/>
              <a:ext cx="63296" cy="63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45369" y="4845324"/>
              <a:ext cx="63537" cy="63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85104" y="3958812"/>
              <a:ext cx="63307" cy="63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45810" y="4695401"/>
              <a:ext cx="165791" cy="16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024640" y="2517414"/>
              <a:ext cx="63299" cy="63299"/>
            </a:xfrm>
            <a:custGeom>
              <a:avLst/>
              <a:pathLst>
                <a:path w="63299" h="63299">
                  <a:moveTo>
                    <a:pt x="0" y="31649"/>
                  </a:moveTo>
                  <a:lnTo>
                    <a:pt x="31649" y="0"/>
                  </a:lnTo>
                  <a:lnTo>
                    <a:pt x="63299" y="31649"/>
                  </a:lnTo>
                  <a:lnTo>
                    <a:pt x="31649" y="6329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911729" y="3826979"/>
              <a:ext cx="63518" cy="63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36514" y="3730929"/>
              <a:ext cx="63094" cy="63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63514" y="4655517"/>
              <a:ext cx="63167" cy="63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76648" y="4825248"/>
              <a:ext cx="63157" cy="63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308408" y="3459788"/>
              <a:ext cx="63266" cy="63266"/>
            </a:xfrm>
            <a:custGeom>
              <a:avLst/>
              <a:pathLst>
                <a:path w="63266" h="63266">
                  <a:moveTo>
                    <a:pt x="0" y="31633"/>
                  </a:moveTo>
                  <a:lnTo>
                    <a:pt x="31633" y="0"/>
                  </a:lnTo>
                  <a:lnTo>
                    <a:pt x="63266" y="31633"/>
                  </a:lnTo>
                  <a:lnTo>
                    <a:pt x="31633" y="632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301871" y="4840449"/>
              <a:ext cx="63153" cy="631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43601" y="4845505"/>
              <a:ext cx="63174" cy="63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370768" y="4845464"/>
              <a:ext cx="63256" cy="63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23341" y="3958879"/>
              <a:ext cx="63173" cy="63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355140" y="4746701"/>
              <a:ext cx="63191" cy="63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0813" y="2517486"/>
              <a:ext cx="63156" cy="63156"/>
            </a:xfrm>
            <a:custGeom>
              <a:avLst/>
              <a:pathLst>
                <a:path w="63156" h="63156">
                  <a:moveTo>
                    <a:pt x="0" y="31578"/>
                  </a:moveTo>
                  <a:lnTo>
                    <a:pt x="31578" y="0"/>
                  </a:lnTo>
                  <a:lnTo>
                    <a:pt x="63156" y="31578"/>
                  </a:lnTo>
                  <a:lnTo>
                    <a:pt x="31578" y="6315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65874" y="3827157"/>
              <a:ext cx="63163" cy="63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983255" y="3730848"/>
              <a:ext cx="63256" cy="63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29818" y="4655476"/>
              <a:ext cx="63250" cy="63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90821" y="4825273"/>
              <a:ext cx="63107" cy="63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994887" y="3459796"/>
              <a:ext cx="63250" cy="63250"/>
            </a:xfrm>
            <a:custGeom>
              <a:avLst/>
              <a:pathLst>
                <a:path w="63250" h="63250">
                  <a:moveTo>
                    <a:pt x="0" y="31625"/>
                  </a:moveTo>
                  <a:lnTo>
                    <a:pt x="31625" y="0"/>
                  </a:lnTo>
                  <a:lnTo>
                    <a:pt x="63250" y="31625"/>
                  </a:lnTo>
                  <a:lnTo>
                    <a:pt x="31625" y="63250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16937" y="4840408"/>
              <a:ext cx="63237" cy="63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63405" y="4845474"/>
              <a:ext cx="63237" cy="63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65397" y="4845473"/>
              <a:ext cx="63239" cy="63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36678" y="3958849"/>
              <a:ext cx="63234" cy="63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74321" y="4746670"/>
              <a:ext cx="63253" cy="63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219036" y="2517446"/>
              <a:ext cx="63237" cy="63237"/>
            </a:xfrm>
            <a:custGeom>
              <a:avLst/>
              <a:pathLst>
                <a:path w="63237" h="63237">
                  <a:moveTo>
                    <a:pt x="0" y="31618"/>
                  </a:moveTo>
                  <a:lnTo>
                    <a:pt x="31618" y="0"/>
                  </a:lnTo>
                  <a:lnTo>
                    <a:pt x="63237" y="31618"/>
                  </a:lnTo>
                  <a:lnTo>
                    <a:pt x="31618" y="6323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16545" y="3827086"/>
              <a:ext cx="63304" cy="63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67466" y="3730817"/>
              <a:ext cx="63318" cy="63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94191" y="4655457"/>
              <a:ext cx="63288" cy="63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94341" y="4825176"/>
              <a:ext cx="63302" cy="63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970665" y="3459738"/>
              <a:ext cx="63367" cy="63367"/>
            </a:xfrm>
            <a:custGeom>
              <a:avLst/>
              <a:pathLst>
                <a:path w="63367" h="63367">
                  <a:moveTo>
                    <a:pt x="0" y="31683"/>
                  </a:moveTo>
                  <a:lnTo>
                    <a:pt x="31683" y="0"/>
                  </a:lnTo>
                  <a:lnTo>
                    <a:pt x="63367" y="31683"/>
                  </a:lnTo>
                  <a:lnTo>
                    <a:pt x="31683" y="6336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55312" y="4840356"/>
              <a:ext cx="63340" cy="633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959366" y="4802343"/>
              <a:ext cx="149498" cy="149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282712" y="4845425"/>
              <a:ext cx="63334" cy="63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92059" y="3958789"/>
              <a:ext cx="63353" cy="63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18086" y="4746609"/>
              <a:ext cx="63375" cy="63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218555" y="2517402"/>
              <a:ext cx="63323" cy="63323"/>
            </a:xfrm>
            <a:custGeom>
              <a:avLst/>
              <a:pathLst>
                <a:path w="63323" h="63323">
                  <a:moveTo>
                    <a:pt x="0" y="31661"/>
                  </a:moveTo>
                  <a:lnTo>
                    <a:pt x="31661" y="0"/>
                  </a:lnTo>
                  <a:lnTo>
                    <a:pt x="63323" y="31661"/>
                  </a:lnTo>
                  <a:lnTo>
                    <a:pt x="31661" y="6332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56958" y="3827062"/>
              <a:ext cx="63353" cy="63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85129" y="3730840"/>
              <a:ext cx="63272" cy="63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77132" y="4655604"/>
              <a:ext cx="62993" cy="62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46689" y="4825248"/>
              <a:ext cx="63157" cy="63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50389" y="3459791"/>
              <a:ext cx="63261" cy="63261"/>
            </a:xfrm>
            <a:custGeom>
              <a:avLst/>
              <a:pathLst>
                <a:path w="63261" h="63261">
                  <a:moveTo>
                    <a:pt x="0" y="31630"/>
                  </a:moveTo>
                  <a:lnTo>
                    <a:pt x="31630" y="0"/>
                  </a:lnTo>
                  <a:lnTo>
                    <a:pt x="63261" y="31630"/>
                  </a:lnTo>
                  <a:lnTo>
                    <a:pt x="31630" y="6326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76368" y="4840450"/>
              <a:ext cx="63152" cy="63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94005" y="4845508"/>
              <a:ext cx="63168" cy="63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20197" y="4845462"/>
              <a:ext cx="63261" cy="63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65555" y="3958874"/>
              <a:ext cx="63183" cy="63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69036" y="4746704"/>
              <a:ext cx="63186" cy="63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79494" y="2517489"/>
              <a:ext cx="63150" cy="63150"/>
            </a:xfrm>
            <a:custGeom>
              <a:avLst/>
              <a:pathLst>
                <a:path w="63150" h="63150">
                  <a:moveTo>
                    <a:pt x="0" y="31575"/>
                  </a:moveTo>
                  <a:lnTo>
                    <a:pt x="31575" y="0"/>
                  </a:lnTo>
                  <a:lnTo>
                    <a:pt x="63150" y="31575"/>
                  </a:lnTo>
                  <a:lnTo>
                    <a:pt x="31575" y="631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00226" y="3827081"/>
              <a:ext cx="63315" cy="63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20346" y="3730833"/>
              <a:ext cx="63285" cy="63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83010" y="4655458"/>
              <a:ext cx="63285" cy="63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06219" y="4825225"/>
              <a:ext cx="63203" cy="63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993072" y="3459785"/>
              <a:ext cx="63272" cy="63272"/>
            </a:xfrm>
            <a:custGeom>
              <a:avLst/>
              <a:pathLst>
                <a:path w="63272" h="63272">
                  <a:moveTo>
                    <a:pt x="0" y="31636"/>
                  </a:moveTo>
                  <a:lnTo>
                    <a:pt x="31636" y="0"/>
                  </a:lnTo>
                  <a:lnTo>
                    <a:pt x="63272" y="31636"/>
                  </a:lnTo>
                  <a:lnTo>
                    <a:pt x="31636" y="632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07037" y="4840389"/>
              <a:ext cx="63275" cy="63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61516" y="4845450"/>
              <a:ext cx="63285" cy="63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43378" y="4845459"/>
              <a:ext cx="63266" cy="63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38103" y="3958826"/>
              <a:ext cx="63280" cy="63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679376" y="4695226"/>
              <a:ext cx="166141" cy="166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395489" y="2517435"/>
              <a:ext cx="63258" cy="63258"/>
            </a:xfrm>
            <a:custGeom>
              <a:avLst/>
              <a:pathLst>
                <a:path w="63258" h="63258">
                  <a:moveTo>
                    <a:pt x="0" y="31629"/>
                  </a:moveTo>
                  <a:lnTo>
                    <a:pt x="31629" y="0"/>
                  </a:lnTo>
                  <a:lnTo>
                    <a:pt x="63258" y="31629"/>
                  </a:lnTo>
                  <a:lnTo>
                    <a:pt x="31629" y="632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271438" y="3827094"/>
              <a:ext cx="63288" cy="63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22191" y="3730880"/>
              <a:ext cx="63191" cy="631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98736" y="4655469"/>
              <a:ext cx="63264" cy="632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08188" y="4825201"/>
              <a:ext cx="63250" cy="63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989725" y="3459788"/>
              <a:ext cx="63266" cy="63266"/>
            </a:xfrm>
            <a:custGeom>
              <a:avLst/>
              <a:pathLst>
                <a:path w="63266" h="63266">
                  <a:moveTo>
                    <a:pt x="0" y="31633"/>
                  </a:moveTo>
                  <a:lnTo>
                    <a:pt x="31633" y="0"/>
                  </a:lnTo>
                  <a:lnTo>
                    <a:pt x="63266" y="31633"/>
                  </a:lnTo>
                  <a:lnTo>
                    <a:pt x="31633" y="6326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45909" y="4840402"/>
              <a:ext cx="63247" cy="63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19985" y="4845466"/>
              <a:ext cx="63253" cy="63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35349" y="4845467"/>
              <a:ext cx="63250" cy="632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52582" y="3958839"/>
              <a:ext cx="63253" cy="63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969188" y="4746704"/>
              <a:ext cx="63185" cy="63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041214" y="2517441"/>
              <a:ext cx="63245" cy="63245"/>
            </a:xfrm>
            <a:custGeom>
              <a:avLst/>
              <a:pathLst>
                <a:path w="63245" h="63245">
                  <a:moveTo>
                    <a:pt x="0" y="31622"/>
                  </a:moveTo>
                  <a:lnTo>
                    <a:pt x="31622" y="0"/>
                  </a:lnTo>
                  <a:lnTo>
                    <a:pt x="63245" y="31622"/>
                  </a:lnTo>
                  <a:lnTo>
                    <a:pt x="31622" y="6324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21492" y="3827078"/>
              <a:ext cx="63321" cy="63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11050" y="3730859"/>
              <a:ext cx="63234" cy="63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969587" y="4655464"/>
              <a:ext cx="63275" cy="63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06602" y="4825196"/>
              <a:ext cx="63261" cy="63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626706" y="3428232"/>
              <a:ext cx="126378" cy="126378"/>
            </a:xfrm>
            <a:custGeom>
              <a:avLst/>
              <a:pathLst>
                <a:path w="126378" h="126378">
                  <a:moveTo>
                    <a:pt x="0" y="63189"/>
                  </a:moveTo>
                  <a:lnTo>
                    <a:pt x="63189" y="0"/>
                  </a:lnTo>
                  <a:lnTo>
                    <a:pt x="126378" y="63189"/>
                  </a:lnTo>
                  <a:lnTo>
                    <a:pt x="63189" y="12637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49765" y="4840390"/>
              <a:ext cx="63272" cy="63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92130" y="4845429"/>
              <a:ext cx="63326" cy="63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45293" y="4845450"/>
              <a:ext cx="63285" cy="63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373534" y="3909667"/>
              <a:ext cx="161597" cy="1615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15622" y="4746662"/>
              <a:ext cx="63269" cy="63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22860" y="2517435"/>
              <a:ext cx="63258" cy="63258"/>
            </a:xfrm>
            <a:custGeom>
              <a:avLst/>
              <a:pathLst>
                <a:path w="63258" h="63258">
                  <a:moveTo>
                    <a:pt x="0" y="31629"/>
                  </a:moveTo>
                  <a:lnTo>
                    <a:pt x="31629" y="0"/>
                  </a:lnTo>
                  <a:lnTo>
                    <a:pt x="63258" y="31629"/>
                  </a:lnTo>
                  <a:lnTo>
                    <a:pt x="31629" y="6325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75018" y="3827089"/>
              <a:ext cx="63299" cy="63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66682" y="3730833"/>
              <a:ext cx="63285" cy="63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55131" y="4655465"/>
              <a:ext cx="63272" cy="63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01218" y="4825200"/>
              <a:ext cx="63253" cy="63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53387" y="3459779"/>
              <a:ext cx="63285" cy="63285"/>
            </a:xfrm>
            <a:custGeom>
              <a:avLst/>
              <a:pathLst>
                <a:path w="63285" h="63285">
                  <a:moveTo>
                    <a:pt x="0" y="31642"/>
                  </a:moveTo>
                  <a:lnTo>
                    <a:pt x="31642" y="0"/>
                  </a:lnTo>
                  <a:lnTo>
                    <a:pt x="63285" y="31642"/>
                  </a:lnTo>
                  <a:lnTo>
                    <a:pt x="31642" y="6328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11837" y="4840391"/>
              <a:ext cx="63269" cy="63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00471" y="4845455"/>
              <a:ext cx="63275" cy="63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70096" y="4845462"/>
              <a:ext cx="63261" cy="63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338352" y="3958777"/>
              <a:ext cx="63377" cy="633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25837" y="4746653"/>
              <a:ext cx="63288" cy="63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326483" y="2517439"/>
              <a:ext cx="63250" cy="63250"/>
            </a:xfrm>
            <a:custGeom>
              <a:avLst/>
              <a:pathLst>
                <a:path w="63250" h="63250">
                  <a:moveTo>
                    <a:pt x="0" y="31625"/>
                  </a:moveTo>
                  <a:lnTo>
                    <a:pt x="31625" y="0"/>
                  </a:lnTo>
                  <a:lnTo>
                    <a:pt x="63250" y="31625"/>
                  </a:lnTo>
                  <a:lnTo>
                    <a:pt x="31625" y="6325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16497" y="3827072"/>
              <a:ext cx="63331" cy="63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275022" y="3730829"/>
              <a:ext cx="63294" cy="632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47832" y="4655514"/>
              <a:ext cx="63173" cy="63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80692" y="4825248"/>
              <a:ext cx="63157" cy="631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923768" y="3459777"/>
              <a:ext cx="63288" cy="63288"/>
            </a:xfrm>
            <a:custGeom>
              <a:avLst/>
              <a:pathLst>
                <a:path w="63288" h="63288">
                  <a:moveTo>
                    <a:pt x="0" y="31644"/>
                  </a:moveTo>
                  <a:lnTo>
                    <a:pt x="31644" y="0"/>
                  </a:lnTo>
                  <a:lnTo>
                    <a:pt x="63288" y="31644"/>
                  </a:lnTo>
                  <a:lnTo>
                    <a:pt x="31644" y="6328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25699" y="4840448"/>
              <a:ext cx="63156" cy="63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95561" y="4845512"/>
              <a:ext cx="63160" cy="63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20041" y="4845451"/>
              <a:ext cx="63283" cy="63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71969" y="3958897"/>
              <a:ext cx="63137" cy="63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99841" y="4746711"/>
              <a:ext cx="63172" cy="63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390195" y="2517490"/>
              <a:ext cx="63147" cy="63147"/>
            </a:xfrm>
            <a:custGeom>
              <a:avLst/>
              <a:pathLst>
                <a:path w="63147" h="63147">
                  <a:moveTo>
                    <a:pt x="0" y="31573"/>
                  </a:moveTo>
                  <a:lnTo>
                    <a:pt x="31573" y="0"/>
                  </a:lnTo>
                  <a:lnTo>
                    <a:pt x="63147" y="31573"/>
                  </a:lnTo>
                  <a:lnTo>
                    <a:pt x="31573" y="6314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32506" y="3827102"/>
              <a:ext cx="63272" cy="63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379284" y="3698173"/>
              <a:ext cx="128606" cy="128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29251" y="4655478"/>
              <a:ext cx="63245" cy="632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31855" y="4825150"/>
              <a:ext cx="63353" cy="63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164621" y="3459737"/>
              <a:ext cx="63369" cy="63369"/>
            </a:xfrm>
            <a:custGeom>
              <a:avLst/>
              <a:pathLst>
                <a:path w="63369" h="63369">
                  <a:moveTo>
                    <a:pt x="0" y="31684"/>
                  </a:moveTo>
                  <a:lnTo>
                    <a:pt x="31684" y="0"/>
                  </a:lnTo>
                  <a:lnTo>
                    <a:pt x="63369" y="31684"/>
                  </a:lnTo>
                  <a:lnTo>
                    <a:pt x="31684" y="6336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67565" y="4840310"/>
              <a:ext cx="63431" cy="63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43670" y="4845397"/>
              <a:ext cx="63391" cy="63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84965" y="4845427"/>
              <a:ext cx="63331" cy="63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74539" y="3958794"/>
              <a:ext cx="63342" cy="63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78194" y="4746569"/>
              <a:ext cx="63456" cy="63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668412" y="2473928"/>
              <a:ext cx="150271" cy="150271"/>
            </a:xfrm>
            <a:custGeom>
              <a:avLst/>
              <a:pathLst>
                <a:path w="150271" h="150271">
                  <a:moveTo>
                    <a:pt x="0" y="75135"/>
                  </a:moveTo>
                  <a:lnTo>
                    <a:pt x="75135" y="0"/>
                  </a:lnTo>
                  <a:lnTo>
                    <a:pt x="150271" y="75135"/>
                  </a:lnTo>
                  <a:lnTo>
                    <a:pt x="75135" y="1502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274865" y="3827078"/>
              <a:ext cx="63321" cy="63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942938" y="3730877"/>
              <a:ext cx="63197" cy="63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377763" y="4655617"/>
              <a:ext cx="62969" cy="62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95210" y="4825348"/>
              <a:ext cx="62957" cy="62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64595" y="3459771"/>
              <a:ext cx="63302" cy="63302"/>
            </a:xfrm>
            <a:custGeom>
              <a:avLst/>
              <a:pathLst>
                <a:path w="63302" h="63302">
                  <a:moveTo>
                    <a:pt x="0" y="31651"/>
                  </a:moveTo>
                  <a:lnTo>
                    <a:pt x="31651" y="0"/>
                  </a:lnTo>
                  <a:lnTo>
                    <a:pt x="63302" y="31651"/>
                  </a:lnTo>
                  <a:lnTo>
                    <a:pt x="31651" y="633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224916" y="4840550"/>
              <a:ext cx="62951" cy="6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31188" y="4845594"/>
              <a:ext cx="62997" cy="629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093638" y="4845448"/>
              <a:ext cx="63288" cy="63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977546" y="3958975"/>
              <a:ext cx="62981" cy="62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48381" y="4746842"/>
              <a:ext cx="62909" cy="629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374266" y="2517592"/>
              <a:ext cx="62943" cy="62943"/>
            </a:xfrm>
            <a:custGeom>
              <a:avLst/>
              <a:pathLst>
                <a:path w="62943" h="62943">
                  <a:moveTo>
                    <a:pt x="0" y="31471"/>
                  </a:moveTo>
                  <a:lnTo>
                    <a:pt x="31471" y="0"/>
                  </a:lnTo>
                  <a:lnTo>
                    <a:pt x="62943" y="31471"/>
                  </a:lnTo>
                  <a:lnTo>
                    <a:pt x="31471" y="6294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46071" y="3827060"/>
              <a:ext cx="63356" cy="63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241570" y="3730636"/>
              <a:ext cx="63679" cy="63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52970" y="4655380"/>
              <a:ext cx="63442" cy="63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17215" y="4825091"/>
              <a:ext cx="63472" cy="63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955307" y="3459586"/>
              <a:ext cx="63671" cy="63671"/>
            </a:xfrm>
            <a:custGeom>
              <a:avLst/>
              <a:pathLst>
                <a:path w="63671" h="63671">
                  <a:moveTo>
                    <a:pt x="0" y="31835"/>
                  </a:moveTo>
                  <a:lnTo>
                    <a:pt x="31835" y="0"/>
                  </a:lnTo>
                  <a:lnTo>
                    <a:pt x="63671" y="31835"/>
                  </a:lnTo>
                  <a:lnTo>
                    <a:pt x="31835" y="636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73159" y="4840293"/>
              <a:ext cx="63466" cy="634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56482" y="4845340"/>
              <a:ext cx="63504" cy="63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311449" y="4845250"/>
              <a:ext cx="63685" cy="6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62231" y="3958749"/>
              <a:ext cx="63434" cy="634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01269" y="4746555"/>
              <a:ext cx="63483" cy="63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022423" y="2517322"/>
              <a:ext cx="63483" cy="63483"/>
            </a:xfrm>
            <a:custGeom>
              <a:avLst/>
              <a:pathLst>
                <a:path w="63483" h="63483">
                  <a:moveTo>
                    <a:pt x="0" y="31741"/>
                  </a:moveTo>
                  <a:lnTo>
                    <a:pt x="31741" y="0"/>
                  </a:lnTo>
                  <a:lnTo>
                    <a:pt x="63483" y="31741"/>
                  </a:lnTo>
                  <a:lnTo>
                    <a:pt x="31741" y="634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29123" y="3826916"/>
              <a:ext cx="63644" cy="636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978698" y="3730841"/>
              <a:ext cx="63269" cy="632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334675" y="4655589"/>
              <a:ext cx="63023" cy="630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86038" y="4825253"/>
              <a:ext cx="63148" cy="63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938956" y="3459785"/>
              <a:ext cx="63272" cy="63272"/>
            </a:xfrm>
            <a:custGeom>
              <a:avLst/>
              <a:pathLst>
                <a:path w="63272" h="63272">
                  <a:moveTo>
                    <a:pt x="0" y="31636"/>
                  </a:moveTo>
                  <a:lnTo>
                    <a:pt x="31636" y="0"/>
                  </a:lnTo>
                  <a:lnTo>
                    <a:pt x="63272" y="31636"/>
                  </a:lnTo>
                  <a:lnTo>
                    <a:pt x="31636" y="6327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364847" y="4840445"/>
              <a:ext cx="63162" cy="631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028809" y="4845522"/>
              <a:ext cx="63141" cy="63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23476" y="4845464"/>
              <a:ext cx="63256" cy="63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300956" y="3958892"/>
              <a:ext cx="63146" cy="63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97410" y="4746715"/>
              <a:ext cx="63163" cy="63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194927" y="2517494"/>
              <a:ext cx="63139" cy="63139"/>
            </a:xfrm>
            <a:custGeom>
              <a:avLst/>
              <a:pathLst>
                <a:path w="63139" h="63139">
                  <a:moveTo>
                    <a:pt x="0" y="31569"/>
                  </a:moveTo>
                  <a:lnTo>
                    <a:pt x="31569" y="0"/>
                  </a:lnTo>
                  <a:lnTo>
                    <a:pt x="63139" y="31569"/>
                  </a:lnTo>
                  <a:lnTo>
                    <a:pt x="31569" y="6313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355084" y="3827155"/>
              <a:ext cx="63165" cy="631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329943" y="3730713"/>
              <a:ext cx="63526" cy="63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18516" y="4655457"/>
              <a:ext cx="63288" cy="632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671335" y="4771023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392401" y="3459656"/>
              <a:ext cx="63531" cy="63531"/>
            </a:xfrm>
            <a:custGeom>
              <a:avLst/>
              <a:pathLst>
                <a:path w="63531" h="63531">
                  <a:moveTo>
                    <a:pt x="0" y="31765"/>
                  </a:moveTo>
                  <a:lnTo>
                    <a:pt x="31765" y="0"/>
                  </a:lnTo>
                  <a:lnTo>
                    <a:pt x="63531" y="31765"/>
                  </a:lnTo>
                  <a:lnTo>
                    <a:pt x="31765" y="6353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339972" y="4840390"/>
              <a:ext cx="63272" cy="63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176060" y="4845450"/>
              <a:ext cx="63285" cy="63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355376" y="4845337"/>
              <a:ext cx="63510" cy="63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035055" y="3958804"/>
              <a:ext cx="63323" cy="633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358819" y="4746639"/>
              <a:ext cx="63315" cy="63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128331" y="2517422"/>
              <a:ext cx="63283" cy="63283"/>
            </a:xfrm>
            <a:custGeom>
              <a:avLst/>
              <a:pathLst>
                <a:path w="63283" h="63283">
                  <a:moveTo>
                    <a:pt x="0" y="31641"/>
                  </a:moveTo>
                  <a:lnTo>
                    <a:pt x="31641" y="0"/>
                  </a:lnTo>
                  <a:lnTo>
                    <a:pt x="63283" y="31641"/>
                  </a:lnTo>
                  <a:lnTo>
                    <a:pt x="31641" y="632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363190" y="3826974"/>
              <a:ext cx="63528" cy="63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72891" y="3730790"/>
              <a:ext cx="63372" cy="63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32057" y="4655428"/>
              <a:ext cx="63345" cy="63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34558" y="4825142"/>
              <a:ext cx="63369" cy="63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037851" y="3436910"/>
              <a:ext cx="109022" cy="109022"/>
            </a:xfrm>
            <a:custGeom>
              <a:avLst/>
              <a:pathLst>
                <a:path w="109022" h="109022">
                  <a:moveTo>
                    <a:pt x="0" y="54511"/>
                  </a:moveTo>
                  <a:lnTo>
                    <a:pt x="54511" y="0"/>
                  </a:lnTo>
                  <a:lnTo>
                    <a:pt x="109022" y="54511"/>
                  </a:lnTo>
                  <a:lnTo>
                    <a:pt x="54511" y="10902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68943" y="4840325"/>
              <a:ext cx="63402" cy="63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13143" y="4845396"/>
              <a:ext cx="63394" cy="63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71933" y="4845416"/>
              <a:ext cx="63353" cy="63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25792" y="3958763"/>
              <a:ext cx="63404" cy="63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051163" y="4746581"/>
              <a:ext cx="63431" cy="63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281836" y="2517394"/>
              <a:ext cx="63340" cy="63340"/>
            </a:xfrm>
            <a:custGeom>
              <a:avLst/>
              <a:pathLst>
                <a:path w="63340" h="63340">
                  <a:moveTo>
                    <a:pt x="0" y="31670"/>
                  </a:moveTo>
                  <a:lnTo>
                    <a:pt x="31670" y="0"/>
                  </a:lnTo>
                  <a:lnTo>
                    <a:pt x="63340" y="31670"/>
                  </a:lnTo>
                  <a:lnTo>
                    <a:pt x="31670" y="6334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064574" y="3827083"/>
              <a:ext cx="63310" cy="63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589794" y="2207979"/>
              <a:ext cx="579262" cy="335624"/>
            </a:xfrm>
            <a:custGeom>
              <a:avLst/>
              <a:pathLst>
                <a:path w="579262" h="335624">
                  <a:moveTo>
                    <a:pt x="0" y="0"/>
                  </a:moveTo>
                  <a:lnTo>
                    <a:pt x="579262" y="335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705761" y="2555306"/>
              <a:ext cx="463554" cy="315702"/>
            </a:xfrm>
            <a:custGeom>
              <a:avLst/>
              <a:pathLst>
                <a:path w="463554" h="315702">
                  <a:moveTo>
                    <a:pt x="0" y="315702"/>
                  </a:moveTo>
                  <a:lnTo>
                    <a:pt x="463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135574" y="2293642"/>
              <a:ext cx="40604" cy="241715"/>
            </a:xfrm>
            <a:custGeom>
              <a:avLst/>
              <a:pathLst>
                <a:path w="40604" h="241715">
                  <a:moveTo>
                    <a:pt x="0" y="0"/>
                  </a:moveTo>
                  <a:lnTo>
                    <a:pt x="40604" y="241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4068425" y="213090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chr18:51065573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184393" y="280133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chr18:51065573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4086213" y="381369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chr18:51047066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628915" y="235442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chr18:51065573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5385126" y="2610722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chr18:51065573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5385126" y="2130953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chr18:51065573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4086785" y="3542718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chr18:51054891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3480720" y="257816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chr18:51065573</a:t>
              </a:r>
            </a:p>
          </p:txBody>
        </p:sp>
        <p:sp>
          <p:nvSpPr>
            <p:cNvPr id="283" name="pl28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tx284"/>
            <p:cNvSpPr/>
            <p:nvPr/>
          </p:nvSpPr>
          <p:spPr>
            <a:xfrm>
              <a:off x="2448133" y="6086518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2448133" y="545321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2503125" y="48199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503125" y="418660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2503125" y="355329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503125" y="291999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503125" y="228668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91" name="pl291"/>
            <p:cNvSpPr/>
            <p:nvPr/>
          </p:nvSpPr>
          <p:spPr>
            <a:xfrm>
              <a:off x="2880411" y="61462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880411" y="551293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880411" y="48796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880411" y="4246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2880411" y="3613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880411" y="29797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880411" y="23464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106490" y="2241085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08" name="pt308"/>
            <p:cNvSpPr/>
            <p:nvPr/>
          </p:nvSpPr>
          <p:spPr>
            <a:xfrm>
              <a:off x="7179089" y="25928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7179089" y="278766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7179089" y="298251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tx311"/>
            <p:cNvSpPr/>
            <p:nvPr/>
          </p:nvSpPr>
          <p:spPr>
            <a:xfrm>
              <a:off x="7389908" y="2525701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7389908" y="2720550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7389908" y="2915399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7106490" y="3300390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15" name="pt315"/>
            <p:cNvSpPr/>
            <p:nvPr/>
          </p:nvSpPr>
          <p:spPr>
            <a:xfrm>
              <a:off x="7200604" y="362999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7157743" y="3781980"/>
              <a:ext cx="94722" cy="947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7139989" y="3959075"/>
              <a:ext cx="130229" cy="13022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7126366" y="4141491"/>
              <a:ext cx="157475" cy="1574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7392285" y="3574774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7392285" y="376962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7392285" y="396447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7392285" y="4162520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7.5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7106490" y="449250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24" name="pt324"/>
            <p:cNvSpPr/>
            <p:nvPr/>
          </p:nvSpPr>
          <p:spPr>
            <a:xfrm>
              <a:off x="7179089" y="48237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7179089" y="5018594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tx326"/>
            <p:cNvSpPr/>
            <p:nvPr/>
          </p:nvSpPr>
          <p:spPr>
            <a:xfrm>
              <a:off x="7389908" y="4786175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7389908" y="498102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2924695" y="619487"/>
              <a:ext cx="924143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SMAD4,Cancer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3217" y="5007971"/>
                  </a:moveTo>
                  <a:lnTo>
                    <a:pt x="812832" y="4998171"/>
                  </a:lnTo>
                  <a:lnTo>
                    <a:pt x="812439" y="4988370"/>
                  </a:lnTo>
                  <a:lnTo>
                    <a:pt x="812014" y="4978570"/>
                  </a:lnTo>
                  <a:lnTo>
                    <a:pt x="811571" y="4968770"/>
                  </a:lnTo>
                  <a:lnTo>
                    <a:pt x="811104" y="4958969"/>
                  </a:lnTo>
                  <a:lnTo>
                    <a:pt x="810607" y="4949169"/>
                  </a:lnTo>
                  <a:lnTo>
                    <a:pt x="810093" y="4939369"/>
                  </a:lnTo>
                  <a:lnTo>
                    <a:pt x="809535" y="4929568"/>
                  </a:lnTo>
                  <a:lnTo>
                    <a:pt x="808966" y="4919768"/>
                  </a:lnTo>
                  <a:lnTo>
                    <a:pt x="808348" y="4909968"/>
                  </a:lnTo>
                  <a:lnTo>
                    <a:pt x="807712" y="4900167"/>
                  </a:lnTo>
                  <a:lnTo>
                    <a:pt x="807034" y="4890367"/>
                  </a:lnTo>
                  <a:lnTo>
                    <a:pt x="806324" y="4880567"/>
                  </a:lnTo>
                  <a:lnTo>
                    <a:pt x="805584" y="4870766"/>
                  </a:lnTo>
                  <a:lnTo>
                    <a:pt x="804793" y="4860966"/>
                  </a:lnTo>
                  <a:lnTo>
                    <a:pt x="803984" y="4851166"/>
                  </a:lnTo>
                  <a:lnTo>
                    <a:pt x="803106" y="4841365"/>
                  </a:lnTo>
                  <a:lnTo>
                    <a:pt x="802210" y="4831565"/>
                  </a:lnTo>
                  <a:lnTo>
                    <a:pt x="801251" y="4821765"/>
                  </a:lnTo>
                  <a:lnTo>
                    <a:pt x="800257" y="4811964"/>
                  </a:lnTo>
                  <a:lnTo>
                    <a:pt x="799214" y="4802164"/>
                  </a:lnTo>
                  <a:lnTo>
                    <a:pt x="798115" y="4792364"/>
                  </a:lnTo>
                  <a:lnTo>
                    <a:pt x="796983" y="4782563"/>
                  </a:lnTo>
                  <a:lnTo>
                    <a:pt x="795770" y="4772763"/>
                  </a:lnTo>
                  <a:lnTo>
                    <a:pt x="794535" y="4762963"/>
                  </a:lnTo>
                  <a:lnTo>
                    <a:pt x="793206" y="4753162"/>
                  </a:lnTo>
                  <a:lnTo>
                    <a:pt x="791846" y="4743362"/>
                  </a:lnTo>
                  <a:lnTo>
                    <a:pt x="790409" y="4733562"/>
                  </a:lnTo>
                  <a:lnTo>
                    <a:pt x="788915" y="4723761"/>
                  </a:lnTo>
                  <a:lnTo>
                    <a:pt x="787363" y="4713961"/>
                  </a:lnTo>
                  <a:lnTo>
                    <a:pt x="785724" y="4704161"/>
                  </a:lnTo>
                  <a:lnTo>
                    <a:pt x="784051" y="4694360"/>
                  </a:lnTo>
                  <a:lnTo>
                    <a:pt x="782258" y="4684560"/>
                  </a:lnTo>
                  <a:lnTo>
                    <a:pt x="780436" y="4674760"/>
                  </a:lnTo>
                  <a:lnTo>
                    <a:pt x="778501" y="4664959"/>
                  </a:lnTo>
                  <a:lnTo>
                    <a:pt x="776511" y="4655159"/>
                  </a:lnTo>
                  <a:lnTo>
                    <a:pt x="774434" y="4645359"/>
                  </a:lnTo>
                  <a:lnTo>
                    <a:pt x="772266" y="4635558"/>
                  </a:lnTo>
                  <a:lnTo>
                    <a:pt x="770040" y="4625758"/>
                  </a:lnTo>
                  <a:lnTo>
                    <a:pt x="767684" y="4615958"/>
                  </a:lnTo>
                  <a:lnTo>
                    <a:pt x="765295" y="4606157"/>
                  </a:lnTo>
                  <a:lnTo>
                    <a:pt x="762747" y="4596357"/>
                  </a:lnTo>
                  <a:lnTo>
                    <a:pt x="760156" y="4586557"/>
                  </a:lnTo>
                  <a:lnTo>
                    <a:pt x="757437" y="4576756"/>
                  </a:lnTo>
                  <a:lnTo>
                    <a:pt x="754634" y="4566956"/>
                  </a:lnTo>
                  <a:lnTo>
                    <a:pt x="751737" y="4557156"/>
                  </a:lnTo>
                  <a:lnTo>
                    <a:pt x="748711" y="4547355"/>
                  </a:lnTo>
                  <a:lnTo>
                    <a:pt x="745629" y="4537555"/>
                  </a:lnTo>
                  <a:lnTo>
                    <a:pt x="742370" y="4527755"/>
                  </a:lnTo>
                  <a:lnTo>
                    <a:pt x="739068" y="4517954"/>
                  </a:lnTo>
                  <a:lnTo>
                    <a:pt x="735593" y="4508154"/>
                  </a:lnTo>
                  <a:lnTo>
                    <a:pt x="732046" y="4498354"/>
                  </a:lnTo>
                  <a:lnTo>
                    <a:pt x="728366" y="4488553"/>
                  </a:lnTo>
                  <a:lnTo>
                    <a:pt x="724563" y="4478753"/>
                  </a:lnTo>
                  <a:lnTo>
                    <a:pt x="720671" y="4468953"/>
                  </a:lnTo>
                  <a:lnTo>
                    <a:pt x="716605" y="4459152"/>
                  </a:lnTo>
                  <a:lnTo>
                    <a:pt x="712490" y="4449352"/>
                  </a:lnTo>
                  <a:lnTo>
                    <a:pt x="708156" y="4439552"/>
                  </a:lnTo>
                  <a:lnTo>
                    <a:pt x="703767" y="4429751"/>
                  </a:lnTo>
                  <a:lnTo>
                    <a:pt x="699203" y="4419951"/>
                  </a:lnTo>
                  <a:lnTo>
                    <a:pt x="694533" y="4410151"/>
                  </a:lnTo>
                  <a:lnTo>
                    <a:pt x="689735" y="4400350"/>
                  </a:lnTo>
                  <a:lnTo>
                    <a:pt x="684777" y="4390550"/>
                  </a:lnTo>
                  <a:lnTo>
                    <a:pt x="679741" y="4380750"/>
                  </a:lnTo>
                  <a:lnTo>
                    <a:pt x="674489" y="4370949"/>
                  </a:lnTo>
                  <a:lnTo>
                    <a:pt x="669184" y="4361149"/>
                  </a:lnTo>
                  <a:lnTo>
                    <a:pt x="663662" y="4351349"/>
                  </a:lnTo>
                  <a:lnTo>
                    <a:pt x="658059" y="4341548"/>
                  </a:lnTo>
                  <a:lnTo>
                    <a:pt x="652290" y="4331748"/>
                  </a:lnTo>
                  <a:lnTo>
                    <a:pt x="646385" y="4321948"/>
                  </a:lnTo>
                  <a:lnTo>
                    <a:pt x="640369" y="4312147"/>
                  </a:lnTo>
                  <a:lnTo>
                    <a:pt x="634161" y="4302347"/>
                  </a:lnTo>
                  <a:lnTo>
                    <a:pt x="627896" y="4292547"/>
                  </a:lnTo>
                  <a:lnTo>
                    <a:pt x="621386" y="4282746"/>
                  </a:lnTo>
                  <a:lnTo>
                    <a:pt x="614821" y="4272946"/>
                  </a:lnTo>
                  <a:lnTo>
                    <a:pt x="608062" y="4263146"/>
                  </a:lnTo>
                  <a:lnTo>
                    <a:pt x="601198" y="4253345"/>
                  </a:lnTo>
                  <a:lnTo>
                    <a:pt x="594195" y="4243545"/>
                  </a:lnTo>
                  <a:lnTo>
                    <a:pt x="587035" y="4233745"/>
                  </a:lnTo>
                  <a:lnTo>
                    <a:pt x="579791" y="4223944"/>
                  </a:lnTo>
                  <a:lnTo>
                    <a:pt x="572341" y="4214144"/>
                  </a:lnTo>
                  <a:lnTo>
                    <a:pt x="564840" y="4204344"/>
                  </a:lnTo>
                  <a:lnTo>
                    <a:pt x="557128" y="4194543"/>
                  </a:lnTo>
                  <a:lnTo>
                    <a:pt x="549348" y="4184743"/>
                  </a:lnTo>
                  <a:lnTo>
                    <a:pt x="541413" y="4174943"/>
                  </a:lnTo>
                  <a:lnTo>
                    <a:pt x="533364" y="4165142"/>
                  </a:lnTo>
                  <a:lnTo>
                    <a:pt x="525213" y="4155342"/>
                  </a:lnTo>
                  <a:lnTo>
                    <a:pt x="516907" y="4145542"/>
                  </a:lnTo>
                  <a:lnTo>
                    <a:pt x="508550" y="4135741"/>
                  </a:lnTo>
                  <a:lnTo>
                    <a:pt x="500002" y="4125941"/>
                  </a:lnTo>
                  <a:lnTo>
                    <a:pt x="491413" y="4116141"/>
                  </a:lnTo>
                  <a:lnTo>
                    <a:pt x="482675" y="4106340"/>
                  </a:lnTo>
                  <a:lnTo>
                    <a:pt x="473866" y="4096540"/>
                  </a:lnTo>
                  <a:lnTo>
                    <a:pt x="464956" y="4086740"/>
                  </a:lnTo>
                  <a:lnTo>
                    <a:pt x="455947" y="4076939"/>
                  </a:lnTo>
                  <a:lnTo>
                    <a:pt x="446879" y="4067139"/>
                  </a:lnTo>
                  <a:lnTo>
                    <a:pt x="437691" y="4057339"/>
                  </a:lnTo>
                  <a:lnTo>
                    <a:pt x="428472" y="4047538"/>
                  </a:lnTo>
                  <a:lnTo>
                    <a:pt x="419137" y="4037738"/>
                  </a:lnTo>
                  <a:lnTo>
                    <a:pt x="409770" y="4027938"/>
                  </a:lnTo>
                  <a:lnTo>
                    <a:pt x="400326" y="4018137"/>
                  </a:lnTo>
                  <a:lnTo>
                    <a:pt x="390837" y="4008337"/>
                  </a:lnTo>
                  <a:lnTo>
                    <a:pt x="381304" y="3998537"/>
                  </a:lnTo>
                  <a:lnTo>
                    <a:pt x="371721" y="3988736"/>
                  </a:lnTo>
                  <a:lnTo>
                    <a:pt x="362119" y="3978936"/>
                  </a:lnTo>
                  <a:lnTo>
                    <a:pt x="352471" y="3969136"/>
                  </a:lnTo>
                  <a:lnTo>
                    <a:pt x="342816" y="3959335"/>
                  </a:lnTo>
                  <a:lnTo>
                    <a:pt x="333139" y="3949535"/>
                  </a:lnTo>
                  <a:lnTo>
                    <a:pt x="323461" y="3939735"/>
                  </a:lnTo>
                  <a:lnTo>
                    <a:pt x="313780" y="3929934"/>
                  </a:lnTo>
                  <a:lnTo>
                    <a:pt x="304111" y="3920134"/>
                  </a:lnTo>
                  <a:lnTo>
                    <a:pt x="294451" y="3910334"/>
                  </a:lnTo>
                  <a:lnTo>
                    <a:pt x="284826" y="3900533"/>
                  </a:lnTo>
                  <a:lnTo>
                    <a:pt x="275212" y="3890733"/>
                  </a:lnTo>
                  <a:lnTo>
                    <a:pt x="265664" y="3880933"/>
                  </a:lnTo>
                  <a:lnTo>
                    <a:pt x="256141" y="3871132"/>
                  </a:lnTo>
                  <a:lnTo>
                    <a:pt x="246687" y="3861332"/>
                  </a:lnTo>
                  <a:lnTo>
                    <a:pt x="237292" y="3851532"/>
                  </a:lnTo>
                  <a:lnTo>
                    <a:pt x="227958" y="3841731"/>
                  </a:lnTo>
                  <a:lnTo>
                    <a:pt x="218727" y="3831931"/>
                  </a:lnTo>
                  <a:lnTo>
                    <a:pt x="209540" y="3822131"/>
                  </a:lnTo>
                  <a:lnTo>
                    <a:pt x="200511" y="3812330"/>
                  </a:lnTo>
                  <a:lnTo>
                    <a:pt x="191524" y="3802530"/>
                  </a:lnTo>
                  <a:lnTo>
                    <a:pt x="182707" y="3792729"/>
                  </a:lnTo>
                  <a:lnTo>
                    <a:pt x="173972" y="3782929"/>
                  </a:lnTo>
                  <a:lnTo>
                    <a:pt x="165380" y="3773129"/>
                  </a:lnTo>
                  <a:lnTo>
                    <a:pt x="156933" y="3763328"/>
                  </a:lnTo>
                  <a:lnTo>
                    <a:pt x="148592" y="3753528"/>
                  </a:lnTo>
                  <a:lnTo>
                    <a:pt x="140471" y="3743728"/>
                  </a:lnTo>
                  <a:lnTo>
                    <a:pt x="132412" y="3733927"/>
                  </a:lnTo>
                  <a:lnTo>
                    <a:pt x="124648" y="3724127"/>
                  </a:lnTo>
                  <a:lnTo>
                    <a:pt x="116962" y="3714327"/>
                  </a:lnTo>
                  <a:lnTo>
                    <a:pt x="109524" y="3704526"/>
                  </a:lnTo>
                  <a:lnTo>
                    <a:pt x="102245" y="3694726"/>
                  </a:lnTo>
                  <a:lnTo>
                    <a:pt x="95156" y="3684926"/>
                  </a:lnTo>
                  <a:lnTo>
                    <a:pt x="88319" y="3675125"/>
                  </a:lnTo>
                  <a:lnTo>
                    <a:pt x="81602" y="3665325"/>
                  </a:lnTo>
                  <a:lnTo>
                    <a:pt x="75239" y="3655525"/>
                  </a:lnTo>
                  <a:lnTo>
                    <a:pt x="68964" y="3645724"/>
                  </a:lnTo>
                  <a:lnTo>
                    <a:pt x="63055" y="3635924"/>
                  </a:lnTo>
                  <a:lnTo>
                    <a:pt x="57292" y="3626124"/>
                  </a:lnTo>
                  <a:lnTo>
                    <a:pt x="51816" y="3616323"/>
                  </a:lnTo>
                  <a:lnTo>
                    <a:pt x="46592" y="3606523"/>
                  </a:lnTo>
                  <a:lnTo>
                    <a:pt x="41568" y="3596723"/>
                  </a:lnTo>
                  <a:lnTo>
                    <a:pt x="36907" y="3586922"/>
                  </a:lnTo>
                  <a:lnTo>
                    <a:pt x="32351" y="3577122"/>
                  </a:lnTo>
                  <a:lnTo>
                    <a:pt x="28275" y="3567322"/>
                  </a:lnTo>
                  <a:lnTo>
                    <a:pt x="24308" y="3557521"/>
                  </a:lnTo>
                  <a:lnTo>
                    <a:pt x="20730" y="3547721"/>
                  </a:lnTo>
                  <a:lnTo>
                    <a:pt x="17373" y="3537921"/>
                  </a:lnTo>
                  <a:lnTo>
                    <a:pt x="14303" y="3528120"/>
                  </a:lnTo>
                  <a:lnTo>
                    <a:pt x="11570" y="3518320"/>
                  </a:lnTo>
                  <a:lnTo>
                    <a:pt x="9016" y="3508520"/>
                  </a:lnTo>
                  <a:lnTo>
                    <a:pt x="6920" y="3498719"/>
                  </a:lnTo>
                  <a:lnTo>
                    <a:pt x="4940" y="3488919"/>
                  </a:lnTo>
                  <a:lnTo>
                    <a:pt x="3440" y="3479119"/>
                  </a:lnTo>
                  <a:lnTo>
                    <a:pt x="2107" y="3469318"/>
                  </a:lnTo>
                  <a:lnTo>
                    <a:pt x="1141" y="3459518"/>
                  </a:lnTo>
                  <a:lnTo>
                    <a:pt x="460" y="3449718"/>
                  </a:lnTo>
                  <a:lnTo>
                    <a:pt x="29" y="3439917"/>
                  </a:lnTo>
                  <a:lnTo>
                    <a:pt x="0" y="3430117"/>
                  </a:lnTo>
                  <a:lnTo>
                    <a:pt x="103" y="3420317"/>
                  </a:lnTo>
                  <a:lnTo>
                    <a:pt x="723" y="3410516"/>
                  </a:lnTo>
                  <a:lnTo>
                    <a:pt x="1460" y="3400716"/>
                  </a:lnTo>
                  <a:lnTo>
                    <a:pt x="2623" y="3390916"/>
                  </a:lnTo>
                  <a:lnTo>
                    <a:pt x="4000" y="3381115"/>
                  </a:lnTo>
                  <a:lnTo>
                    <a:pt x="5684" y="3371315"/>
                  </a:lnTo>
                  <a:lnTo>
                    <a:pt x="7691" y="3361515"/>
                  </a:lnTo>
                  <a:lnTo>
                    <a:pt x="9887" y="3351714"/>
                  </a:lnTo>
                  <a:lnTo>
                    <a:pt x="12510" y="3341914"/>
                  </a:lnTo>
                  <a:lnTo>
                    <a:pt x="15242" y="3332114"/>
                  </a:lnTo>
                  <a:lnTo>
                    <a:pt x="18429" y="3322313"/>
                  </a:lnTo>
                  <a:lnTo>
                    <a:pt x="21753" y="3312513"/>
                  </a:lnTo>
                  <a:lnTo>
                    <a:pt x="25416" y="3302713"/>
                  </a:lnTo>
                  <a:lnTo>
                    <a:pt x="29311" y="3292912"/>
                  </a:lnTo>
                  <a:lnTo>
                    <a:pt x="33432" y="3283112"/>
                  </a:lnTo>
                  <a:lnTo>
                    <a:pt x="37874" y="3273312"/>
                  </a:lnTo>
                  <a:lnTo>
                    <a:pt x="42437" y="3263511"/>
                  </a:lnTo>
                  <a:lnTo>
                    <a:pt x="47398" y="3253711"/>
                  </a:lnTo>
                  <a:lnTo>
                    <a:pt x="52449" y="3243911"/>
                  </a:lnTo>
                  <a:lnTo>
                    <a:pt x="57833" y="3234110"/>
                  </a:lnTo>
                  <a:lnTo>
                    <a:pt x="63364" y="3224310"/>
                  </a:lnTo>
                  <a:lnTo>
                    <a:pt x="69127" y="3214510"/>
                  </a:lnTo>
                  <a:lnTo>
                    <a:pt x="75105" y="3204709"/>
                  </a:lnTo>
                  <a:lnTo>
                    <a:pt x="81223" y="3194909"/>
                  </a:lnTo>
                  <a:lnTo>
                    <a:pt x="87614" y="3185109"/>
                  </a:lnTo>
                  <a:lnTo>
                    <a:pt x="94075" y="3175308"/>
                  </a:lnTo>
                  <a:lnTo>
                    <a:pt x="100828" y="3165508"/>
                  </a:lnTo>
                  <a:lnTo>
                    <a:pt x="107654" y="3155708"/>
                  </a:lnTo>
                  <a:lnTo>
                    <a:pt x="114684" y="3145907"/>
                  </a:lnTo>
                  <a:lnTo>
                    <a:pt x="121835" y="3136107"/>
                  </a:lnTo>
                  <a:lnTo>
                    <a:pt x="129116" y="3126307"/>
                  </a:lnTo>
                  <a:lnTo>
                    <a:pt x="136553" y="3116506"/>
                  </a:lnTo>
                  <a:lnTo>
                    <a:pt x="144055" y="3106706"/>
                  </a:lnTo>
                  <a:lnTo>
                    <a:pt x="151737" y="3096906"/>
                  </a:lnTo>
                  <a:lnTo>
                    <a:pt x="159457" y="3087105"/>
                  </a:lnTo>
                  <a:lnTo>
                    <a:pt x="167319" y="3077305"/>
                  </a:lnTo>
                  <a:lnTo>
                    <a:pt x="175229" y="3067505"/>
                  </a:lnTo>
                  <a:lnTo>
                    <a:pt x="183226" y="3057704"/>
                  </a:lnTo>
                  <a:lnTo>
                    <a:pt x="191286" y="3047904"/>
                  </a:lnTo>
                  <a:lnTo>
                    <a:pt x="199389" y="3038104"/>
                  </a:lnTo>
                  <a:lnTo>
                    <a:pt x="207555" y="3028303"/>
                  </a:lnTo>
                  <a:lnTo>
                    <a:pt x="215737" y="3018503"/>
                  </a:lnTo>
                  <a:lnTo>
                    <a:pt x="223966" y="3008703"/>
                  </a:lnTo>
                  <a:lnTo>
                    <a:pt x="232201" y="2998902"/>
                  </a:lnTo>
                  <a:lnTo>
                    <a:pt x="240450" y="2989102"/>
                  </a:lnTo>
                  <a:lnTo>
                    <a:pt x="248695" y="2979302"/>
                  </a:lnTo>
                  <a:lnTo>
                    <a:pt x="256936" y="2969501"/>
                  </a:lnTo>
                  <a:lnTo>
                    <a:pt x="265152" y="2959701"/>
                  </a:lnTo>
                  <a:lnTo>
                    <a:pt x="273357" y="2949901"/>
                  </a:lnTo>
                  <a:lnTo>
                    <a:pt x="281504" y="2940100"/>
                  </a:lnTo>
                  <a:lnTo>
                    <a:pt x="289635" y="2930300"/>
                  </a:lnTo>
                  <a:lnTo>
                    <a:pt x="297687" y="2920500"/>
                  </a:lnTo>
                  <a:lnTo>
                    <a:pt x="305700" y="2910699"/>
                  </a:lnTo>
                  <a:lnTo>
                    <a:pt x="313638" y="2900899"/>
                  </a:lnTo>
                  <a:lnTo>
                    <a:pt x="321497" y="2891099"/>
                  </a:lnTo>
                  <a:lnTo>
                    <a:pt x="329296" y="2881298"/>
                  </a:lnTo>
                  <a:lnTo>
                    <a:pt x="336967" y="2871498"/>
                  </a:lnTo>
                  <a:lnTo>
                    <a:pt x="344603" y="2861698"/>
                  </a:lnTo>
                  <a:lnTo>
                    <a:pt x="352054" y="2851897"/>
                  </a:lnTo>
                  <a:lnTo>
                    <a:pt x="359461" y="2842097"/>
                  </a:lnTo>
                  <a:lnTo>
                    <a:pt x="366706" y="2832297"/>
                  </a:lnTo>
                  <a:lnTo>
                    <a:pt x="373853" y="2822496"/>
                  </a:lnTo>
                  <a:lnTo>
                    <a:pt x="380873" y="2812696"/>
                  </a:lnTo>
                  <a:lnTo>
                    <a:pt x="387733" y="2802896"/>
                  </a:lnTo>
                  <a:lnTo>
                    <a:pt x="394509" y="2793095"/>
                  </a:lnTo>
                  <a:lnTo>
                    <a:pt x="401056" y="2783295"/>
                  </a:lnTo>
                  <a:lnTo>
                    <a:pt x="407545" y="2773495"/>
                  </a:lnTo>
                  <a:lnTo>
                    <a:pt x="413783" y="2763694"/>
                  </a:lnTo>
                  <a:lnTo>
                    <a:pt x="419930" y="2753894"/>
                  </a:lnTo>
                  <a:lnTo>
                    <a:pt x="425879" y="2744094"/>
                  </a:lnTo>
                  <a:lnTo>
                    <a:pt x="431664" y="2734293"/>
                  </a:lnTo>
                  <a:lnTo>
                    <a:pt x="437309" y="2724493"/>
                  </a:lnTo>
                  <a:lnTo>
                    <a:pt x="442716" y="2714693"/>
                  </a:lnTo>
                  <a:lnTo>
                    <a:pt x="448047" y="2704892"/>
                  </a:lnTo>
                  <a:lnTo>
                    <a:pt x="453061" y="2695092"/>
                  </a:lnTo>
                  <a:lnTo>
                    <a:pt x="458002" y="2685292"/>
                  </a:lnTo>
                  <a:lnTo>
                    <a:pt x="462676" y="2675491"/>
                  </a:lnTo>
                  <a:lnTo>
                    <a:pt x="467209" y="2665691"/>
                  </a:lnTo>
                  <a:lnTo>
                    <a:pt x="471543" y="2655891"/>
                  </a:lnTo>
                  <a:lnTo>
                    <a:pt x="475660" y="2646090"/>
                  </a:lnTo>
                  <a:lnTo>
                    <a:pt x="479650" y="2636290"/>
                  </a:lnTo>
                  <a:lnTo>
                    <a:pt x="483343" y="2626490"/>
                  </a:lnTo>
                  <a:lnTo>
                    <a:pt x="486960" y="2616689"/>
                  </a:lnTo>
                  <a:lnTo>
                    <a:pt x="490252" y="2606889"/>
                  </a:lnTo>
                  <a:lnTo>
                    <a:pt x="493441" y="2597089"/>
                  </a:lnTo>
                  <a:lnTo>
                    <a:pt x="496382" y="2587288"/>
                  </a:lnTo>
                  <a:lnTo>
                    <a:pt x="499143" y="2577488"/>
                  </a:lnTo>
                  <a:lnTo>
                    <a:pt x="501733" y="2567688"/>
                  </a:lnTo>
                  <a:lnTo>
                    <a:pt x="504069" y="2557887"/>
                  </a:lnTo>
                  <a:lnTo>
                    <a:pt x="506310" y="2548087"/>
                  </a:lnTo>
                  <a:lnTo>
                    <a:pt x="508223" y="2538286"/>
                  </a:lnTo>
                  <a:lnTo>
                    <a:pt x="510062" y="2528486"/>
                  </a:lnTo>
                  <a:lnTo>
                    <a:pt x="511617" y="2518686"/>
                  </a:lnTo>
                  <a:lnTo>
                    <a:pt x="513042" y="2508885"/>
                  </a:lnTo>
                  <a:lnTo>
                    <a:pt x="514263" y="2499085"/>
                  </a:lnTo>
                  <a:lnTo>
                    <a:pt x="515284" y="2489285"/>
                  </a:lnTo>
                  <a:lnTo>
                    <a:pt x="516176" y="2479484"/>
                  </a:lnTo>
                  <a:lnTo>
                    <a:pt x="516804" y="2469684"/>
                  </a:lnTo>
                  <a:lnTo>
                    <a:pt x="517361" y="2459884"/>
                  </a:lnTo>
                  <a:lnTo>
                    <a:pt x="517623" y="2450083"/>
                  </a:lnTo>
                  <a:lnTo>
                    <a:pt x="517805" y="2440283"/>
                  </a:lnTo>
                  <a:lnTo>
                    <a:pt x="517766" y="2430483"/>
                  </a:lnTo>
                  <a:lnTo>
                    <a:pt x="517587" y="2420682"/>
                  </a:lnTo>
                  <a:lnTo>
                    <a:pt x="517259" y="2410882"/>
                  </a:lnTo>
                  <a:lnTo>
                    <a:pt x="516734" y="2401082"/>
                  </a:lnTo>
                  <a:lnTo>
                    <a:pt x="516129" y="2391281"/>
                  </a:lnTo>
                  <a:lnTo>
                    <a:pt x="515278" y="2381481"/>
                  </a:lnTo>
                  <a:lnTo>
                    <a:pt x="514372" y="2371681"/>
                  </a:lnTo>
                  <a:lnTo>
                    <a:pt x="513251" y="2361880"/>
                  </a:lnTo>
                  <a:lnTo>
                    <a:pt x="512043" y="2352080"/>
                  </a:lnTo>
                  <a:lnTo>
                    <a:pt x="510686" y="2342280"/>
                  </a:lnTo>
                  <a:lnTo>
                    <a:pt x="509198" y="2332479"/>
                  </a:lnTo>
                  <a:lnTo>
                    <a:pt x="507619" y="2322679"/>
                  </a:lnTo>
                  <a:lnTo>
                    <a:pt x="505873" y="2312879"/>
                  </a:lnTo>
                  <a:lnTo>
                    <a:pt x="504082" y="2303078"/>
                  </a:lnTo>
                  <a:lnTo>
                    <a:pt x="502106" y="2293278"/>
                  </a:lnTo>
                  <a:lnTo>
                    <a:pt x="500087" y="2283478"/>
                  </a:lnTo>
                  <a:lnTo>
                    <a:pt x="497937" y="2273677"/>
                  </a:lnTo>
                  <a:lnTo>
                    <a:pt x="495714" y="2263877"/>
                  </a:lnTo>
                  <a:lnTo>
                    <a:pt x="493407" y="2254077"/>
                  </a:lnTo>
                  <a:lnTo>
                    <a:pt x="491003" y="2244276"/>
                  </a:lnTo>
                  <a:lnTo>
                    <a:pt x="488556" y="2234476"/>
                  </a:lnTo>
                  <a:lnTo>
                    <a:pt x="485997" y="2224676"/>
                  </a:lnTo>
                  <a:lnTo>
                    <a:pt x="483413" y="2214875"/>
                  </a:lnTo>
                  <a:lnTo>
                    <a:pt x="480737" y="2205075"/>
                  </a:lnTo>
                  <a:lnTo>
                    <a:pt x="478030" y="2195275"/>
                  </a:lnTo>
                  <a:lnTo>
                    <a:pt x="475266" y="2185474"/>
                  </a:lnTo>
                  <a:lnTo>
                    <a:pt x="472461" y="2175674"/>
                  </a:lnTo>
                  <a:lnTo>
                    <a:pt x="469626" y="2165874"/>
                  </a:lnTo>
                  <a:lnTo>
                    <a:pt x="466750" y="2156073"/>
                  </a:lnTo>
                  <a:lnTo>
                    <a:pt x="463861" y="2146273"/>
                  </a:lnTo>
                  <a:lnTo>
                    <a:pt x="460938" y="2136473"/>
                  </a:lnTo>
                  <a:lnTo>
                    <a:pt x="458010" y="2126672"/>
                  </a:lnTo>
                  <a:lnTo>
                    <a:pt x="455067" y="2116872"/>
                  </a:lnTo>
                  <a:lnTo>
                    <a:pt x="452124" y="2107072"/>
                  </a:lnTo>
                  <a:lnTo>
                    <a:pt x="449180" y="2097271"/>
                  </a:lnTo>
                  <a:lnTo>
                    <a:pt x="446246" y="2087471"/>
                  </a:lnTo>
                  <a:lnTo>
                    <a:pt x="443318" y="2077671"/>
                  </a:lnTo>
                  <a:lnTo>
                    <a:pt x="440417" y="2067870"/>
                  </a:lnTo>
                  <a:lnTo>
                    <a:pt x="437525" y="2058070"/>
                  </a:lnTo>
                  <a:lnTo>
                    <a:pt x="434676" y="2048270"/>
                  </a:lnTo>
                  <a:lnTo>
                    <a:pt x="431847" y="2038469"/>
                  </a:lnTo>
                  <a:lnTo>
                    <a:pt x="429061" y="2028669"/>
                  </a:lnTo>
                  <a:lnTo>
                    <a:pt x="426317" y="2018869"/>
                  </a:lnTo>
                  <a:lnTo>
                    <a:pt x="423610" y="2009068"/>
                  </a:lnTo>
                  <a:lnTo>
                    <a:pt x="420974" y="1999268"/>
                  </a:lnTo>
                  <a:lnTo>
                    <a:pt x="418360" y="1989468"/>
                  </a:lnTo>
                  <a:lnTo>
                    <a:pt x="415850" y="1979667"/>
                  </a:lnTo>
                  <a:lnTo>
                    <a:pt x="413367" y="1969867"/>
                  </a:lnTo>
                  <a:lnTo>
                    <a:pt x="410981" y="1960067"/>
                  </a:lnTo>
                  <a:lnTo>
                    <a:pt x="408651" y="1950266"/>
                  </a:lnTo>
                  <a:lnTo>
                    <a:pt x="406398" y="1940466"/>
                  </a:lnTo>
                  <a:lnTo>
                    <a:pt x="404238" y="1930666"/>
                  </a:lnTo>
                  <a:lnTo>
                    <a:pt x="402131" y="1920865"/>
                  </a:lnTo>
                  <a:lnTo>
                    <a:pt x="400159" y="1911065"/>
                  </a:lnTo>
                  <a:lnTo>
                    <a:pt x="398222" y="1901265"/>
                  </a:lnTo>
                  <a:lnTo>
                    <a:pt x="396440" y="1891464"/>
                  </a:lnTo>
                  <a:lnTo>
                    <a:pt x="394710" y="1881664"/>
                  </a:lnTo>
                  <a:lnTo>
                    <a:pt x="393105" y="1871864"/>
                  </a:lnTo>
                  <a:lnTo>
                    <a:pt x="391597" y="1862063"/>
                  </a:lnTo>
                  <a:lnTo>
                    <a:pt x="390179" y="1852263"/>
                  </a:lnTo>
                  <a:lnTo>
                    <a:pt x="388905" y="1842463"/>
                  </a:lnTo>
                  <a:lnTo>
                    <a:pt x="387682" y="1832662"/>
                  </a:lnTo>
                  <a:lnTo>
                    <a:pt x="386653" y="1822862"/>
                  </a:lnTo>
                  <a:lnTo>
                    <a:pt x="385669" y="1813062"/>
                  </a:lnTo>
                  <a:lnTo>
                    <a:pt x="384858" y="1803261"/>
                  </a:lnTo>
                  <a:lnTo>
                    <a:pt x="384131" y="1793461"/>
                  </a:lnTo>
                  <a:lnTo>
                    <a:pt x="383535" y="1783661"/>
                  </a:lnTo>
                  <a:lnTo>
                    <a:pt x="383074" y="1773860"/>
                  </a:lnTo>
                  <a:lnTo>
                    <a:pt x="382697" y="1764060"/>
                  </a:lnTo>
                  <a:lnTo>
                    <a:pt x="382507" y="1754260"/>
                  </a:lnTo>
                  <a:lnTo>
                    <a:pt x="382366" y="1744459"/>
                  </a:lnTo>
                  <a:lnTo>
                    <a:pt x="382440" y="1734659"/>
                  </a:lnTo>
                  <a:lnTo>
                    <a:pt x="382577" y="1724859"/>
                  </a:lnTo>
                  <a:lnTo>
                    <a:pt x="382880" y="1715058"/>
                  </a:lnTo>
                  <a:lnTo>
                    <a:pt x="383296" y="1705258"/>
                  </a:lnTo>
                  <a:lnTo>
                    <a:pt x="383830" y="1695458"/>
                  </a:lnTo>
                  <a:lnTo>
                    <a:pt x="384528" y="1685657"/>
                  </a:lnTo>
                  <a:lnTo>
                    <a:pt x="385293" y="1675857"/>
                  </a:lnTo>
                  <a:lnTo>
                    <a:pt x="386273" y="1666057"/>
                  </a:lnTo>
                  <a:lnTo>
                    <a:pt x="387303" y="1656256"/>
                  </a:lnTo>
                  <a:lnTo>
                    <a:pt x="388528" y="1646456"/>
                  </a:lnTo>
                  <a:lnTo>
                    <a:pt x="389837" y="1636656"/>
                  </a:lnTo>
                  <a:lnTo>
                    <a:pt x="391290" y="1626855"/>
                  </a:lnTo>
                  <a:lnTo>
                    <a:pt x="392875" y="1617055"/>
                  </a:lnTo>
                  <a:lnTo>
                    <a:pt x="394552" y="1607255"/>
                  </a:lnTo>
                  <a:lnTo>
                    <a:pt x="396409" y="1597454"/>
                  </a:lnTo>
                  <a:lnTo>
                    <a:pt x="398314" y="1587654"/>
                  </a:lnTo>
                  <a:lnTo>
                    <a:pt x="400430" y="1577854"/>
                  </a:lnTo>
                  <a:lnTo>
                    <a:pt x="402598" y="1568053"/>
                  </a:lnTo>
                  <a:lnTo>
                    <a:pt x="404926" y="1558253"/>
                  </a:lnTo>
                  <a:lnTo>
                    <a:pt x="407350" y="1548453"/>
                  </a:lnTo>
                  <a:lnTo>
                    <a:pt x="409885" y="1538652"/>
                  </a:lnTo>
                  <a:lnTo>
                    <a:pt x="412556" y="1528852"/>
                  </a:lnTo>
                  <a:lnTo>
                    <a:pt x="415291" y="1519052"/>
                  </a:lnTo>
                  <a:lnTo>
                    <a:pt x="418200" y="1509251"/>
                  </a:lnTo>
                  <a:lnTo>
                    <a:pt x="421151" y="1499451"/>
                  </a:lnTo>
                  <a:lnTo>
                    <a:pt x="424264" y="1489651"/>
                  </a:lnTo>
                  <a:lnTo>
                    <a:pt x="427439" y="1479850"/>
                  </a:lnTo>
                  <a:lnTo>
                    <a:pt x="430729" y="1470050"/>
                  </a:lnTo>
                  <a:lnTo>
                    <a:pt x="434116" y="1460250"/>
                  </a:lnTo>
                  <a:lnTo>
                    <a:pt x="437576" y="1450449"/>
                  </a:lnTo>
                  <a:lnTo>
                    <a:pt x="441161" y="1440649"/>
                  </a:lnTo>
                  <a:lnTo>
                    <a:pt x="444782" y="1430849"/>
                  </a:lnTo>
                  <a:lnTo>
                    <a:pt x="448553" y="1421048"/>
                  </a:lnTo>
                  <a:lnTo>
                    <a:pt x="452355" y="1411248"/>
                  </a:lnTo>
                  <a:lnTo>
                    <a:pt x="456267" y="1401448"/>
                  </a:lnTo>
                  <a:lnTo>
                    <a:pt x="460237" y="1391647"/>
                  </a:lnTo>
                  <a:lnTo>
                    <a:pt x="464280" y="1381847"/>
                  </a:lnTo>
                  <a:lnTo>
                    <a:pt x="468404" y="1372047"/>
                  </a:lnTo>
                  <a:lnTo>
                    <a:pt x="472567" y="1362246"/>
                  </a:lnTo>
                  <a:lnTo>
                    <a:pt x="476829" y="1352446"/>
                  </a:lnTo>
                  <a:lnTo>
                    <a:pt x="481113" y="1342646"/>
                  </a:lnTo>
                  <a:lnTo>
                    <a:pt x="485487" y="1332845"/>
                  </a:lnTo>
                  <a:lnTo>
                    <a:pt x="489890" y="1323045"/>
                  </a:lnTo>
                  <a:lnTo>
                    <a:pt x="494353" y="1313245"/>
                  </a:lnTo>
                  <a:lnTo>
                    <a:pt x="498859" y="1303444"/>
                  </a:lnTo>
                  <a:lnTo>
                    <a:pt x="503400" y="1293644"/>
                  </a:lnTo>
                  <a:lnTo>
                    <a:pt x="507993" y="1283844"/>
                  </a:lnTo>
                  <a:lnTo>
                    <a:pt x="512601" y="1274043"/>
                  </a:lnTo>
                  <a:lnTo>
                    <a:pt x="517265" y="1264243"/>
                  </a:lnTo>
                  <a:lnTo>
                    <a:pt x="521940" y="1254442"/>
                  </a:lnTo>
                  <a:lnTo>
                    <a:pt x="526651" y="1244642"/>
                  </a:lnTo>
                  <a:lnTo>
                    <a:pt x="531376" y="1234842"/>
                  </a:lnTo>
                  <a:lnTo>
                    <a:pt x="536123" y="1225041"/>
                  </a:lnTo>
                  <a:lnTo>
                    <a:pt x="540885" y="1215241"/>
                  </a:lnTo>
                  <a:lnTo>
                    <a:pt x="545655" y="1205441"/>
                  </a:lnTo>
                  <a:lnTo>
                    <a:pt x="550439" y="1195640"/>
                  </a:lnTo>
                  <a:lnTo>
                    <a:pt x="555224" y="1185840"/>
                  </a:lnTo>
                  <a:lnTo>
                    <a:pt x="560014" y="1176040"/>
                  </a:lnTo>
                  <a:lnTo>
                    <a:pt x="564802" y="1166239"/>
                  </a:lnTo>
                  <a:lnTo>
                    <a:pt x="569586" y="1156439"/>
                  </a:lnTo>
                  <a:lnTo>
                    <a:pt x="574362" y="1146639"/>
                  </a:lnTo>
                  <a:lnTo>
                    <a:pt x="579131" y="1136838"/>
                  </a:lnTo>
                  <a:lnTo>
                    <a:pt x="583882" y="1127038"/>
                  </a:lnTo>
                  <a:lnTo>
                    <a:pt x="588627" y="1117238"/>
                  </a:lnTo>
                  <a:lnTo>
                    <a:pt x="593340" y="1107437"/>
                  </a:lnTo>
                  <a:lnTo>
                    <a:pt x="598045" y="1097637"/>
                  </a:lnTo>
                  <a:lnTo>
                    <a:pt x="602715" y="1087837"/>
                  </a:lnTo>
                  <a:lnTo>
                    <a:pt x="607366" y="1078036"/>
                  </a:lnTo>
                  <a:lnTo>
                    <a:pt x="611987" y="1068236"/>
                  </a:lnTo>
                  <a:lnTo>
                    <a:pt x="616573" y="1058436"/>
                  </a:lnTo>
                  <a:lnTo>
                    <a:pt x="621137" y="1048635"/>
                  </a:lnTo>
                  <a:lnTo>
                    <a:pt x="625647" y="1038835"/>
                  </a:lnTo>
                  <a:lnTo>
                    <a:pt x="630143" y="1029035"/>
                  </a:lnTo>
                  <a:lnTo>
                    <a:pt x="634572" y="1019234"/>
                  </a:lnTo>
                  <a:lnTo>
                    <a:pt x="638979" y="1009434"/>
                  </a:lnTo>
                  <a:lnTo>
                    <a:pt x="643330" y="999634"/>
                  </a:lnTo>
                  <a:lnTo>
                    <a:pt x="647641" y="989833"/>
                  </a:lnTo>
                  <a:lnTo>
                    <a:pt x="651909" y="980033"/>
                  </a:lnTo>
                  <a:lnTo>
                    <a:pt x="656114" y="970233"/>
                  </a:lnTo>
                  <a:lnTo>
                    <a:pt x="660294" y="960432"/>
                  </a:lnTo>
                  <a:lnTo>
                    <a:pt x="664387" y="950632"/>
                  </a:lnTo>
                  <a:lnTo>
                    <a:pt x="668459" y="940832"/>
                  </a:lnTo>
                  <a:lnTo>
                    <a:pt x="672448" y="931031"/>
                  </a:lnTo>
                  <a:lnTo>
                    <a:pt x="676399" y="921231"/>
                  </a:lnTo>
                  <a:lnTo>
                    <a:pt x="680287" y="911431"/>
                  </a:lnTo>
                  <a:lnTo>
                    <a:pt x="684113" y="901630"/>
                  </a:lnTo>
                  <a:lnTo>
                    <a:pt x="687896" y="891830"/>
                  </a:lnTo>
                  <a:lnTo>
                    <a:pt x="691592" y="882030"/>
                  </a:lnTo>
                  <a:lnTo>
                    <a:pt x="695264" y="872229"/>
                  </a:lnTo>
                  <a:lnTo>
                    <a:pt x="698829" y="862429"/>
                  </a:lnTo>
                  <a:lnTo>
                    <a:pt x="702367" y="852629"/>
                  </a:lnTo>
                  <a:lnTo>
                    <a:pt x="705820" y="842828"/>
                  </a:lnTo>
                  <a:lnTo>
                    <a:pt x="709220" y="833028"/>
                  </a:lnTo>
                  <a:lnTo>
                    <a:pt x="712560" y="823228"/>
                  </a:lnTo>
                  <a:lnTo>
                    <a:pt x="715820" y="813427"/>
                  </a:lnTo>
                  <a:lnTo>
                    <a:pt x="719045" y="803627"/>
                  </a:lnTo>
                  <a:lnTo>
                    <a:pt x="722165" y="793827"/>
                  </a:lnTo>
                  <a:lnTo>
                    <a:pt x="725260" y="784026"/>
                  </a:lnTo>
                  <a:lnTo>
                    <a:pt x="728254" y="774226"/>
                  </a:lnTo>
                  <a:lnTo>
                    <a:pt x="731207" y="764426"/>
                  </a:lnTo>
                  <a:lnTo>
                    <a:pt x="734085" y="754625"/>
                  </a:lnTo>
                  <a:lnTo>
                    <a:pt x="736898" y="744825"/>
                  </a:lnTo>
                  <a:lnTo>
                    <a:pt x="739661" y="735025"/>
                  </a:lnTo>
                  <a:lnTo>
                    <a:pt x="742334" y="725224"/>
                  </a:lnTo>
                  <a:lnTo>
                    <a:pt x="744981" y="715424"/>
                  </a:lnTo>
                  <a:lnTo>
                    <a:pt x="747516" y="705624"/>
                  </a:lnTo>
                  <a:lnTo>
                    <a:pt x="750026" y="695823"/>
                  </a:lnTo>
                  <a:lnTo>
                    <a:pt x="752449" y="686023"/>
                  </a:lnTo>
                  <a:lnTo>
                    <a:pt x="754822" y="676223"/>
                  </a:lnTo>
                  <a:lnTo>
                    <a:pt x="757135" y="666422"/>
                  </a:lnTo>
                  <a:lnTo>
                    <a:pt x="759375" y="656622"/>
                  </a:lnTo>
                  <a:lnTo>
                    <a:pt x="761579" y="646822"/>
                  </a:lnTo>
                  <a:lnTo>
                    <a:pt x="763688" y="637021"/>
                  </a:lnTo>
                  <a:lnTo>
                    <a:pt x="765775" y="627221"/>
                  </a:lnTo>
                  <a:lnTo>
                    <a:pt x="767768" y="617421"/>
                  </a:lnTo>
                  <a:lnTo>
                    <a:pt x="769728" y="607620"/>
                  </a:lnTo>
                  <a:lnTo>
                    <a:pt x="771620" y="597820"/>
                  </a:lnTo>
                  <a:lnTo>
                    <a:pt x="773458" y="588020"/>
                  </a:lnTo>
                  <a:lnTo>
                    <a:pt x="775251" y="578219"/>
                  </a:lnTo>
                  <a:lnTo>
                    <a:pt x="776970" y="568419"/>
                  </a:lnTo>
                  <a:lnTo>
                    <a:pt x="778667" y="558619"/>
                  </a:lnTo>
                  <a:lnTo>
                    <a:pt x="780271" y="548818"/>
                  </a:lnTo>
                  <a:lnTo>
                    <a:pt x="781856" y="539018"/>
                  </a:lnTo>
                  <a:lnTo>
                    <a:pt x="783370" y="529218"/>
                  </a:lnTo>
                  <a:lnTo>
                    <a:pt x="784846" y="519417"/>
                  </a:lnTo>
                  <a:lnTo>
                    <a:pt x="786272" y="509617"/>
                  </a:lnTo>
                  <a:lnTo>
                    <a:pt x="787644" y="499817"/>
                  </a:lnTo>
                  <a:lnTo>
                    <a:pt x="788986" y="490016"/>
                  </a:lnTo>
                  <a:lnTo>
                    <a:pt x="790258" y="480216"/>
                  </a:lnTo>
                  <a:lnTo>
                    <a:pt x="791513" y="470416"/>
                  </a:lnTo>
                  <a:lnTo>
                    <a:pt x="792696" y="460615"/>
                  </a:lnTo>
                  <a:lnTo>
                    <a:pt x="793858" y="450815"/>
                  </a:lnTo>
                  <a:lnTo>
                    <a:pt x="794967" y="441015"/>
                  </a:lnTo>
                  <a:lnTo>
                    <a:pt x="796039" y="431214"/>
                  </a:lnTo>
                  <a:lnTo>
                    <a:pt x="797078" y="421414"/>
                  </a:lnTo>
                  <a:lnTo>
                    <a:pt x="798066" y="411614"/>
                  </a:lnTo>
                  <a:lnTo>
                    <a:pt x="799036" y="401813"/>
                  </a:lnTo>
                  <a:lnTo>
                    <a:pt x="799944" y="392013"/>
                  </a:lnTo>
                  <a:lnTo>
                    <a:pt x="800839" y="382213"/>
                  </a:lnTo>
                  <a:lnTo>
                    <a:pt x="801683" y="372412"/>
                  </a:lnTo>
                  <a:lnTo>
                    <a:pt x="802504" y="362612"/>
                  </a:lnTo>
                  <a:lnTo>
                    <a:pt x="803290" y="352812"/>
                  </a:lnTo>
                  <a:lnTo>
                    <a:pt x="804042" y="343011"/>
                  </a:lnTo>
                  <a:lnTo>
                    <a:pt x="804772" y="333211"/>
                  </a:lnTo>
                  <a:lnTo>
                    <a:pt x="805459" y="323411"/>
                  </a:lnTo>
                  <a:lnTo>
                    <a:pt x="806134" y="313610"/>
                  </a:lnTo>
                  <a:lnTo>
                    <a:pt x="806762" y="303810"/>
                  </a:lnTo>
                  <a:lnTo>
                    <a:pt x="807378" y="294010"/>
                  </a:lnTo>
                  <a:lnTo>
                    <a:pt x="807960" y="284209"/>
                  </a:lnTo>
                  <a:lnTo>
                    <a:pt x="808520" y="274409"/>
                  </a:lnTo>
                  <a:lnTo>
                    <a:pt x="809058" y="264609"/>
                  </a:lnTo>
                  <a:lnTo>
                    <a:pt x="809567" y="254808"/>
                  </a:lnTo>
                  <a:lnTo>
                    <a:pt x="810064" y="245008"/>
                  </a:lnTo>
                  <a:lnTo>
                    <a:pt x="810524" y="235208"/>
                  </a:lnTo>
                  <a:lnTo>
                    <a:pt x="810977" y="225407"/>
                  </a:lnTo>
                  <a:lnTo>
                    <a:pt x="811398" y="215607"/>
                  </a:lnTo>
                  <a:lnTo>
                    <a:pt x="811807" y="205807"/>
                  </a:lnTo>
                  <a:lnTo>
                    <a:pt x="812195" y="196006"/>
                  </a:lnTo>
                  <a:lnTo>
                    <a:pt x="812564" y="186206"/>
                  </a:lnTo>
                  <a:lnTo>
                    <a:pt x="812921" y="176406"/>
                  </a:lnTo>
                  <a:lnTo>
                    <a:pt x="813253" y="166605"/>
                  </a:lnTo>
                  <a:lnTo>
                    <a:pt x="813578" y="156805"/>
                  </a:lnTo>
                  <a:lnTo>
                    <a:pt x="813878" y="147005"/>
                  </a:lnTo>
                  <a:lnTo>
                    <a:pt x="814170" y="137204"/>
                  </a:lnTo>
                  <a:lnTo>
                    <a:pt x="814444" y="127404"/>
                  </a:lnTo>
                  <a:lnTo>
                    <a:pt x="814706" y="117604"/>
                  </a:lnTo>
                  <a:lnTo>
                    <a:pt x="814956" y="107803"/>
                  </a:lnTo>
                  <a:lnTo>
                    <a:pt x="815191" y="98003"/>
                  </a:lnTo>
                  <a:lnTo>
                    <a:pt x="815419" y="88203"/>
                  </a:lnTo>
                  <a:lnTo>
                    <a:pt x="815628" y="78402"/>
                  </a:lnTo>
                  <a:lnTo>
                    <a:pt x="815834" y="68602"/>
                  </a:lnTo>
                  <a:lnTo>
                    <a:pt x="816023" y="58802"/>
                  </a:lnTo>
                  <a:lnTo>
                    <a:pt x="816206" y="49001"/>
                  </a:lnTo>
                  <a:lnTo>
                    <a:pt x="816377" y="39201"/>
                  </a:lnTo>
                  <a:lnTo>
                    <a:pt x="816540" y="29401"/>
                  </a:lnTo>
                  <a:lnTo>
                    <a:pt x="816696" y="19600"/>
                  </a:lnTo>
                  <a:lnTo>
                    <a:pt x="816840" y="9800"/>
                  </a:lnTo>
                  <a:lnTo>
                    <a:pt x="816981" y="0"/>
                  </a:lnTo>
                  <a:lnTo>
                    <a:pt x="821288" y="0"/>
                  </a:lnTo>
                  <a:lnTo>
                    <a:pt x="821429" y="9800"/>
                  </a:lnTo>
                  <a:lnTo>
                    <a:pt x="821573" y="19600"/>
                  </a:lnTo>
                  <a:lnTo>
                    <a:pt x="821729" y="29401"/>
                  </a:lnTo>
                  <a:lnTo>
                    <a:pt x="821892" y="39201"/>
                  </a:lnTo>
                  <a:lnTo>
                    <a:pt x="822063" y="49001"/>
                  </a:lnTo>
                  <a:lnTo>
                    <a:pt x="822246" y="58802"/>
                  </a:lnTo>
                  <a:lnTo>
                    <a:pt x="822435" y="68602"/>
                  </a:lnTo>
                  <a:lnTo>
                    <a:pt x="822640" y="78402"/>
                  </a:lnTo>
                  <a:lnTo>
                    <a:pt x="822850" y="88203"/>
                  </a:lnTo>
                  <a:lnTo>
                    <a:pt x="823078" y="98003"/>
                  </a:lnTo>
                  <a:lnTo>
                    <a:pt x="823313" y="107803"/>
                  </a:lnTo>
                  <a:lnTo>
                    <a:pt x="823562" y="117604"/>
                  </a:lnTo>
                  <a:lnTo>
                    <a:pt x="823825" y="127404"/>
                  </a:lnTo>
                  <a:lnTo>
                    <a:pt x="824099" y="137204"/>
                  </a:lnTo>
                  <a:lnTo>
                    <a:pt x="824391" y="147005"/>
                  </a:lnTo>
                  <a:lnTo>
                    <a:pt x="824690" y="156805"/>
                  </a:lnTo>
                  <a:lnTo>
                    <a:pt x="825016" y="166605"/>
                  </a:lnTo>
                  <a:lnTo>
                    <a:pt x="825348" y="176406"/>
                  </a:lnTo>
                  <a:lnTo>
                    <a:pt x="825704" y="186206"/>
                  </a:lnTo>
                  <a:lnTo>
                    <a:pt x="826073" y="196006"/>
                  </a:lnTo>
                  <a:lnTo>
                    <a:pt x="826461" y="205807"/>
                  </a:lnTo>
                  <a:lnTo>
                    <a:pt x="826870" y="215607"/>
                  </a:lnTo>
                  <a:lnTo>
                    <a:pt x="827292" y="225407"/>
                  </a:lnTo>
                  <a:lnTo>
                    <a:pt x="827745" y="235208"/>
                  </a:lnTo>
                  <a:lnTo>
                    <a:pt x="828205" y="245008"/>
                  </a:lnTo>
                  <a:lnTo>
                    <a:pt x="828702" y="254808"/>
                  </a:lnTo>
                  <a:lnTo>
                    <a:pt x="829210" y="264609"/>
                  </a:lnTo>
                  <a:lnTo>
                    <a:pt x="829748" y="274409"/>
                  </a:lnTo>
                  <a:lnTo>
                    <a:pt x="830309" y="284209"/>
                  </a:lnTo>
                  <a:lnTo>
                    <a:pt x="830891" y="294010"/>
                  </a:lnTo>
                  <a:lnTo>
                    <a:pt x="831506" y="303810"/>
                  </a:lnTo>
                  <a:lnTo>
                    <a:pt x="832135" y="313610"/>
                  </a:lnTo>
                  <a:lnTo>
                    <a:pt x="832810" y="323411"/>
                  </a:lnTo>
                  <a:lnTo>
                    <a:pt x="833497" y="333211"/>
                  </a:lnTo>
                  <a:lnTo>
                    <a:pt x="834227" y="343011"/>
                  </a:lnTo>
                  <a:lnTo>
                    <a:pt x="834979" y="352812"/>
                  </a:lnTo>
                  <a:lnTo>
                    <a:pt x="835765" y="362612"/>
                  </a:lnTo>
                  <a:lnTo>
                    <a:pt x="836586" y="372412"/>
                  </a:lnTo>
                  <a:lnTo>
                    <a:pt x="837430" y="382213"/>
                  </a:lnTo>
                  <a:lnTo>
                    <a:pt x="838325" y="392013"/>
                  </a:lnTo>
                  <a:lnTo>
                    <a:pt x="839233" y="401813"/>
                  </a:lnTo>
                  <a:lnTo>
                    <a:pt x="840203" y="411614"/>
                  </a:lnTo>
                  <a:lnTo>
                    <a:pt x="841191" y="421414"/>
                  </a:lnTo>
                  <a:lnTo>
                    <a:pt x="842229" y="431214"/>
                  </a:lnTo>
                  <a:lnTo>
                    <a:pt x="843302" y="441015"/>
                  </a:lnTo>
                  <a:lnTo>
                    <a:pt x="844411" y="450815"/>
                  </a:lnTo>
                  <a:lnTo>
                    <a:pt x="845572" y="460615"/>
                  </a:lnTo>
                  <a:lnTo>
                    <a:pt x="846756" y="470416"/>
                  </a:lnTo>
                  <a:lnTo>
                    <a:pt x="848011" y="480216"/>
                  </a:lnTo>
                  <a:lnTo>
                    <a:pt x="849283" y="490016"/>
                  </a:lnTo>
                  <a:lnTo>
                    <a:pt x="850625" y="499817"/>
                  </a:lnTo>
                  <a:lnTo>
                    <a:pt x="851997" y="509617"/>
                  </a:lnTo>
                  <a:lnTo>
                    <a:pt x="853423" y="519417"/>
                  </a:lnTo>
                  <a:lnTo>
                    <a:pt x="854899" y="529218"/>
                  </a:lnTo>
                  <a:lnTo>
                    <a:pt x="856412" y="539018"/>
                  </a:lnTo>
                  <a:lnTo>
                    <a:pt x="857997" y="548818"/>
                  </a:lnTo>
                  <a:lnTo>
                    <a:pt x="859602" y="558619"/>
                  </a:lnTo>
                  <a:lnTo>
                    <a:pt x="861299" y="568419"/>
                  </a:lnTo>
                  <a:lnTo>
                    <a:pt x="863018" y="578219"/>
                  </a:lnTo>
                  <a:lnTo>
                    <a:pt x="864811" y="588020"/>
                  </a:lnTo>
                  <a:lnTo>
                    <a:pt x="866649" y="597820"/>
                  </a:lnTo>
                  <a:lnTo>
                    <a:pt x="868540" y="607620"/>
                  </a:lnTo>
                  <a:lnTo>
                    <a:pt x="870501" y="617421"/>
                  </a:lnTo>
                  <a:lnTo>
                    <a:pt x="872494" y="627221"/>
                  </a:lnTo>
                  <a:lnTo>
                    <a:pt x="874580" y="637021"/>
                  </a:lnTo>
                  <a:lnTo>
                    <a:pt x="876690" y="646822"/>
                  </a:lnTo>
                  <a:lnTo>
                    <a:pt x="878894" y="656622"/>
                  </a:lnTo>
                  <a:lnTo>
                    <a:pt x="881134" y="666422"/>
                  </a:lnTo>
                  <a:lnTo>
                    <a:pt x="883447" y="676223"/>
                  </a:lnTo>
                  <a:lnTo>
                    <a:pt x="885820" y="686023"/>
                  </a:lnTo>
                  <a:lnTo>
                    <a:pt x="888243" y="695823"/>
                  </a:lnTo>
                  <a:lnTo>
                    <a:pt x="890753" y="705624"/>
                  </a:lnTo>
                  <a:lnTo>
                    <a:pt x="893288" y="715424"/>
                  </a:lnTo>
                  <a:lnTo>
                    <a:pt x="895935" y="725224"/>
                  </a:lnTo>
                  <a:lnTo>
                    <a:pt x="898608" y="735025"/>
                  </a:lnTo>
                  <a:lnTo>
                    <a:pt x="901371" y="744825"/>
                  </a:lnTo>
                  <a:lnTo>
                    <a:pt x="904183" y="754625"/>
                  </a:lnTo>
                  <a:lnTo>
                    <a:pt x="907062" y="764426"/>
                  </a:lnTo>
                  <a:lnTo>
                    <a:pt x="910015" y="774226"/>
                  </a:lnTo>
                  <a:lnTo>
                    <a:pt x="913009" y="784026"/>
                  </a:lnTo>
                  <a:lnTo>
                    <a:pt x="916103" y="793827"/>
                  </a:lnTo>
                  <a:lnTo>
                    <a:pt x="919223" y="803627"/>
                  </a:lnTo>
                  <a:lnTo>
                    <a:pt x="922448" y="813427"/>
                  </a:lnTo>
                  <a:lnTo>
                    <a:pt x="925709" y="823228"/>
                  </a:lnTo>
                  <a:lnTo>
                    <a:pt x="929049" y="833028"/>
                  </a:lnTo>
                  <a:lnTo>
                    <a:pt x="932449" y="842828"/>
                  </a:lnTo>
                  <a:lnTo>
                    <a:pt x="935902" y="852629"/>
                  </a:lnTo>
                  <a:lnTo>
                    <a:pt x="939439" y="862429"/>
                  </a:lnTo>
                  <a:lnTo>
                    <a:pt x="943005" y="872229"/>
                  </a:lnTo>
                  <a:lnTo>
                    <a:pt x="946677" y="882030"/>
                  </a:lnTo>
                  <a:lnTo>
                    <a:pt x="950372" y="891830"/>
                  </a:lnTo>
                  <a:lnTo>
                    <a:pt x="954156" y="901630"/>
                  </a:lnTo>
                  <a:lnTo>
                    <a:pt x="957981" y="911431"/>
                  </a:lnTo>
                  <a:lnTo>
                    <a:pt x="961869" y="921231"/>
                  </a:lnTo>
                  <a:lnTo>
                    <a:pt x="965821" y="931031"/>
                  </a:lnTo>
                  <a:lnTo>
                    <a:pt x="969810" y="940832"/>
                  </a:lnTo>
                  <a:lnTo>
                    <a:pt x="973882" y="950632"/>
                  </a:lnTo>
                  <a:lnTo>
                    <a:pt x="977975" y="960432"/>
                  </a:lnTo>
                  <a:lnTo>
                    <a:pt x="982155" y="970233"/>
                  </a:lnTo>
                  <a:lnTo>
                    <a:pt x="986360" y="980033"/>
                  </a:lnTo>
                  <a:lnTo>
                    <a:pt x="990628" y="989833"/>
                  </a:lnTo>
                  <a:lnTo>
                    <a:pt x="994938" y="999634"/>
                  </a:lnTo>
                  <a:lnTo>
                    <a:pt x="999290" y="1009434"/>
                  </a:lnTo>
                  <a:lnTo>
                    <a:pt x="1003697" y="1019234"/>
                  </a:lnTo>
                  <a:lnTo>
                    <a:pt x="1008126" y="1029035"/>
                  </a:lnTo>
                  <a:lnTo>
                    <a:pt x="1012622" y="1038835"/>
                  </a:lnTo>
                  <a:lnTo>
                    <a:pt x="1017132" y="1048635"/>
                  </a:lnTo>
                  <a:lnTo>
                    <a:pt x="1021696" y="1058436"/>
                  </a:lnTo>
                  <a:lnTo>
                    <a:pt x="1026281" y="1068236"/>
                  </a:lnTo>
                  <a:lnTo>
                    <a:pt x="1030902" y="1078036"/>
                  </a:lnTo>
                  <a:lnTo>
                    <a:pt x="1035553" y="1087837"/>
                  </a:lnTo>
                  <a:lnTo>
                    <a:pt x="1040224" y="1097637"/>
                  </a:lnTo>
                  <a:lnTo>
                    <a:pt x="1044928" y="1107437"/>
                  </a:lnTo>
                  <a:lnTo>
                    <a:pt x="1049642" y="1117238"/>
                  </a:lnTo>
                  <a:lnTo>
                    <a:pt x="1054387" y="1127038"/>
                  </a:lnTo>
                  <a:lnTo>
                    <a:pt x="1059138" y="1136838"/>
                  </a:lnTo>
                  <a:lnTo>
                    <a:pt x="1063907" y="1146639"/>
                  </a:lnTo>
                  <a:lnTo>
                    <a:pt x="1068683" y="1156439"/>
                  </a:lnTo>
                  <a:lnTo>
                    <a:pt x="1073467" y="1166239"/>
                  </a:lnTo>
                  <a:lnTo>
                    <a:pt x="1078255" y="1176040"/>
                  </a:lnTo>
                  <a:lnTo>
                    <a:pt x="1083045" y="1185840"/>
                  </a:lnTo>
                  <a:lnTo>
                    <a:pt x="1087830" y="1195640"/>
                  </a:lnTo>
                  <a:lnTo>
                    <a:pt x="1092613" y="1205441"/>
                  </a:lnTo>
                  <a:lnTo>
                    <a:pt x="1097384" y="1215241"/>
                  </a:lnTo>
                  <a:lnTo>
                    <a:pt x="1102146" y="1225041"/>
                  </a:lnTo>
                  <a:lnTo>
                    <a:pt x="1106892" y="1234842"/>
                  </a:lnTo>
                  <a:lnTo>
                    <a:pt x="1111618" y="1244642"/>
                  </a:lnTo>
                  <a:lnTo>
                    <a:pt x="1116329" y="1254442"/>
                  </a:lnTo>
                  <a:lnTo>
                    <a:pt x="1121003" y="1264243"/>
                  </a:lnTo>
                  <a:lnTo>
                    <a:pt x="1125668" y="1274043"/>
                  </a:lnTo>
                  <a:lnTo>
                    <a:pt x="1130276" y="1283844"/>
                  </a:lnTo>
                  <a:lnTo>
                    <a:pt x="1134869" y="1293644"/>
                  </a:lnTo>
                  <a:lnTo>
                    <a:pt x="1139410" y="1303444"/>
                  </a:lnTo>
                  <a:lnTo>
                    <a:pt x="1143915" y="1313245"/>
                  </a:lnTo>
                  <a:lnTo>
                    <a:pt x="1148379" y="1323045"/>
                  </a:lnTo>
                  <a:lnTo>
                    <a:pt x="1152781" y="1332845"/>
                  </a:lnTo>
                  <a:lnTo>
                    <a:pt x="1157155" y="1342646"/>
                  </a:lnTo>
                  <a:lnTo>
                    <a:pt x="1161440" y="1352446"/>
                  </a:lnTo>
                  <a:lnTo>
                    <a:pt x="1165701" y="1362246"/>
                  </a:lnTo>
                  <a:lnTo>
                    <a:pt x="1169865" y="1372047"/>
                  </a:lnTo>
                  <a:lnTo>
                    <a:pt x="1173988" y="1381847"/>
                  </a:lnTo>
                  <a:lnTo>
                    <a:pt x="1178032" y="1391647"/>
                  </a:lnTo>
                  <a:lnTo>
                    <a:pt x="1182002" y="1401448"/>
                  </a:lnTo>
                  <a:lnTo>
                    <a:pt x="1185914" y="1411248"/>
                  </a:lnTo>
                  <a:lnTo>
                    <a:pt x="1189716" y="1421048"/>
                  </a:lnTo>
                  <a:lnTo>
                    <a:pt x="1193487" y="1430849"/>
                  </a:lnTo>
                  <a:lnTo>
                    <a:pt x="1197108" y="1440649"/>
                  </a:lnTo>
                  <a:lnTo>
                    <a:pt x="1200693" y="1450449"/>
                  </a:lnTo>
                  <a:lnTo>
                    <a:pt x="1204153" y="1460250"/>
                  </a:lnTo>
                  <a:lnTo>
                    <a:pt x="1207539" y="1470050"/>
                  </a:lnTo>
                  <a:lnTo>
                    <a:pt x="1210830" y="1479850"/>
                  </a:lnTo>
                  <a:lnTo>
                    <a:pt x="1214005" y="1489651"/>
                  </a:lnTo>
                  <a:lnTo>
                    <a:pt x="1217118" y="1499451"/>
                  </a:lnTo>
                  <a:lnTo>
                    <a:pt x="1220069" y="1509251"/>
                  </a:lnTo>
                  <a:lnTo>
                    <a:pt x="1222978" y="1519052"/>
                  </a:lnTo>
                  <a:lnTo>
                    <a:pt x="1225712" y="1528852"/>
                  </a:lnTo>
                  <a:lnTo>
                    <a:pt x="1228384" y="1538652"/>
                  </a:lnTo>
                  <a:lnTo>
                    <a:pt x="1230918" y="1548453"/>
                  </a:lnTo>
                  <a:lnTo>
                    <a:pt x="1233343" y="1558253"/>
                  </a:lnTo>
                  <a:lnTo>
                    <a:pt x="1235671" y="1568053"/>
                  </a:lnTo>
                  <a:lnTo>
                    <a:pt x="1237839" y="1577854"/>
                  </a:lnTo>
                  <a:lnTo>
                    <a:pt x="1239955" y="1587654"/>
                  </a:lnTo>
                  <a:lnTo>
                    <a:pt x="1241860" y="1597454"/>
                  </a:lnTo>
                  <a:lnTo>
                    <a:pt x="1243717" y="1607255"/>
                  </a:lnTo>
                  <a:lnTo>
                    <a:pt x="1245394" y="1617055"/>
                  </a:lnTo>
                  <a:lnTo>
                    <a:pt x="1246979" y="1626855"/>
                  </a:lnTo>
                  <a:lnTo>
                    <a:pt x="1248432" y="1636656"/>
                  </a:lnTo>
                  <a:lnTo>
                    <a:pt x="1249741" y="1646456"/>
                  </a:lnTo>
                  <a:lnTo>
                    <a:pt x="1250966" y="1656256"/>
                  </a:lnTo>
                  <a:lnTo>
                    <a:pt x="1251996" y="1666057"/>
                  </a:lnTo>
                  <a:lnTo>
                    <a:pt x="1252976" y="1675857"/>
                  </a:lnTo>
                  <a:lnTo>
                    <a:pt x="1253741" y="1685657"/>
                  </a:lnTo>
                  <a:lnTo>
                    <a:pt x="1254439" y="1695458"/>
                  </a:lnTo>
                  <a:lnTo>
                    <a:pt x="1254972" y="1705258"/>
                  </a:lnTo>
                  <a:lnTo>
                    <a:pt x="1255389" y="1715058"/>
                  </a:lnTo>
                  <a:lnTo>
                    <a:pt x="1255692" y="1724859"/>
                  </a:lnTo>
                  <a:lnTo>
                    <a:pt x="1255829" y="1734659"/>
                  </a:lnTo>
                  <a:lnTo>
                    <a:pt x="1255903" y="1744459"/>
                  </a:lnTo>
                  <a:lnTo>
                    <a:pt x="1255762" y="1754260"/>
                  </a:lnTo>
                  <a:lnTo>
                    <a:pt x="1255572" y="1764060"/>
                  </a:lnTo>
                  <a:lnTo>
                    <a:pt x="1255195" y="1773860"/>
                  </a:lnTo>
                  <a:lnTo>
                    <a:pt x="1254734" y="1783661"/>
                  </a:lnTo>
                  <a:lnTo>
                    <a:pt x="1254137" y="1793461"/>
                  </a:lnTo>
                  <a:lnTo>
                    <a:pt x="1253411" y="1803261"/>
                  </a:lnTo>
                  <a:lnTo>
                    <a:pt x="1252600" y="1813062"/>
                  </a:lnTo>
                  <a:lnTo>
                    <a:pt x="1251616" y="1822862"/>
                  </a:lnTo>
                  <a:lnTo>
                    <a:pt x="1250587" y="1832662"/>
                  </a:lnTo>
                  <a:lnTo>
                    <a:pt x="1249364" y="1842463"/>
                  </a:lnTo>
                  <a:lnTo>
                    <a:pt x="1248089" y="1852263"/>
                  </a:lnTo>
                  <a:lnTo>
                    <a:pt x="1246672" y="1862063"/>
                  </a:lnTo>
                  <a:lnTo>
                    <a:pt x="1245163" y="1871864"/>
                  </a:lnTo>
                  <a:lnTo>
                    <a:pt x="1243559" y="1881664"/>
                  </a:lnTo>
                  <a:lnTo>
                    <a:pt x="1241829" y="1891464"/>
                  </a:lnTo>
                  <a:lnTo>
                    <a:pt x="1240047" y="1901265"/>
                  </a:lnTo>
                  <a:lnTo>
                    <a:pt x="1238110" y="1911065"/>
                  </a:lnTo>
                  <a:lnTo>
                    <a:pt x="1236137" y="1920865"/>
                  </a:lnTo>
                  <a:lnTo>
                    <a:pt x="1234030" y="1930666"/>
                  </a:lnTo>
                  <a:lnTo>
                    <a:pt x="1231871" y="1940466"/>
                  </a:lnTo>
                  <a:lnTo>
                    <a:pt x="1229618" y="1950266"/>
                  </a:lnTo>
                  <a:lnTo>
                    <a:pt x="1227288" y="1960067"/>
                  </a:lnTo>
                  <a:lnTo>
                    <a:pt x="1224901" y="1969867"/>
                  </a:lnTo>
                  <a:lnTo>
                    <a:pt x="1222418" y="1979667"/>
                  </a:lnTo>
                  <a:lnTo>
                    <a:pt x="1219909" y="1989468"/>
                  </a:lnTo>
                  <a:lnTo>
                    <a:pt x="1217295" y="1999268"/>
                  </a:lnTo>
                  <a:lnTo>
                    <a:pt x="1214659" y="2009068"/>
                  </a:lnTo>
                  <a:lnTo>
                    <a:pt x="1211951" y="2018869"/>
                  </a:lnTo>
                  <a:lnTo>
                    <a:pt x="1209208" y="2028669"/>
                  </a:lnTo>
                  <a:lnTo>
                    <a:pt x="1206422" y="2038469"/>
                  </a:lnTo>
                  <a:lnTo>
                    <a:pt x="1203593" y="2048270"/>
                  </a:lnTo>
                  <a:lnTo>
                    <a:pt x="1200744" y="2058070"/>
                  </a:lnTo>
                  <a:lnTo>
                    <a:pt x="1197852" y="2067870"/>
                  </a:lnTo>
                  <a:lnTo>
                    <a:pt x="1194951" y="2077671"/>
                  </a:lnTo>
                  <a:lnTo>
                    <a:pt x="1192023" y="2087471"/>
                  </a:lnTo>
                  <a:lnTo>
                    <a:pt x="1189089" y="2097271"/>
                  </a:lnTo>
                  <a:lnTo>
                    <a:pt x="1186145" y="2107072"/>
                  </a:lnTo>
                  <a:lnTo>
                    <a:pt x="1183202" y="2116872"/>
                  </a:lnTo>
                  <a:lnTo>
                    <a:pt x="1180259" y="2126672"/>
                  </a:lnTo>
                  <a:lnTo>
                    <a:pt x="1177331" y="2136473"/>
                  </a:lnTo>
                  <a:lnTo>
                    <a:pt x="1174407" y="2146273"/>
                  </a:lnTo>
                  <a:lnTo>
                    <a:pt x="1171519" y="2156073"/>
                  </a:lnTo>
                  <a:lnTo>
                    <a:pt x="1168642" y="2165874"/>
                  </a:lnTo>
                  <a:lnTo>
                    <a:pt x="1165807" y="2175674"/>
                  </a:lnTo>
                  <a:lnTo>
                    <a:pt x="1163003" y="2185474"/>
                  </a:lnTo>
                  <a:lnTo>
                    <a:pt x="1160239" y="2195275"/>
                  </a:lnTo>
                  <a:lnTo>
                    <a:pt x="1157532" y="2205075"/>
                  </a:lnTo>
                  <a:lnTo>
                    <a:pt x="1154856" y="2214875"/>
                  </a:lnTo>
                  <a:lnTo>
                    <a:pt x="1152272" y="2224676"/>
                  </a:lnTo>
                  <a:lnTo>
                    <a:pt x="1149713" y="2234476"/>
                  </a:lnTo>
                  <a:lnTo>
                    <a:pt x="1147266" y="2244276"/>
                  </a:lnTo>
                  <a:lnTo>
                    <a:pt x="1144862" y="2254077"/>
                  </a:lnTo>
                  <a:lnTo>
                    <a:pt x="1142555" y="2263877"/>
                  </a:lnTo>
                  <a:lnTo>
                    <a:pt x="1140332" y="2273677"/>
                  </a:lnTo>
                  <a:lnTo>
                    <a:pt x="1138181" y="2283478"/>
                  </a:lnTo>
                  <a:lnTo>
                    <a:pt x="1136163" y="2293278"/>
                  </a:lnTo>
                  <a:lnTo>
                    <a:pt x="1134186" y="2303078"/>
                  </a:lnTo>
                  <a:lnTo>
                    <a:pt x="1132396" y="2312879"/>
                  </a:lnTo>
                  <a:lnTo>
                    <a:pt x="1130650" y="2322679"/>
                  </a:lnTo>
                  <a:lnTo>
                    <a:pt x="1129071" y="2332479"/>
                  </a:lnTo>
                  <a:lnTo>
                    <a:pt x="1127583" y="2342280"/>
                  </a:lnTo>
                  <a:lnTo>
                    <a:pt x="1126226" y="2352080"/>
                  </a:lnTo>
                  <a:lnTo>
                    <a:pt x="1125018" y="2361880"/>
                  </a:lnTo>
                  <a:lnTo>
                    <a:pt x="1123897" y="2371681"/>
                  </a:lnTo>
                  <a:lnTo>
                    <a:pt x="1122990" y="2381481"/>
                  </a:lnTo>
                  <a:lnTo>
                    <a:pt x="1122140" y="2391281"/>
                  </a:lnTo>
                  <a:lnTo>
                    <a:pt x="1121534" y="2401082"/>
                  </a:lnTo>
                  <a:lnTo>
                    <a:pt x="1121010" y="2410882"/>
                  </a:lnTo>
                  <a:lnTo>
                    <a:pt x="1120682" y="2420682"/>
                  </a:lnTo>
                  <a:lnTo>
                    <a:pt x="1120502" y="2430483"/>
                  </a:lnTo>
                  <a:lnTo>
                    <a:pt x="1120464" y="2440283"/>
                  </a:lnTo>
                  <a:lnTo>
                    <a:pt x="1120645" y="2450083"/>
                  </a:lnTo>
                  <a:lnTo>
                    <a:pt x="1120907" y="2459884"/>
                  </a:lnTo>
                  <a:lnTo>
                    <a:pt x="1121465" y="2469684"/>
                  </a:lnTo>
                  <a:lnTo>
                    <a:pt x="1122092" y="2479484"/>
                  </a:lnTo>
                  <a:lnTo>
                    <a:pt x="1122985" y="2489285"/>
                  </a:lnTo>
                  <a:lnTo>
                    <a:pt x="1124006" y="2499085"/>
                  </a:lnTo>
                  <a:lnTo>
                    <a:pt x="1125226" y="2508885"/>
                  </a:lnTo>
                  <a:lnTo>
                    <a:pt x="1126651" y="2518686"/>
                  </a:lnTo>
                  <a:lnTo>
                    <a:pt x="1128207" y="2528486"/>
                  </a:lnTo>
                  <a:lnTo>
                    <a:pt x="1130045" y="2538286"/>
                  </a:lnTo>
                  <a:lnTo>
                    <a:pt x="1131959" y="2548087"/>
                  </a:lnTo>
                  <a:lnTo>
                    <a:pt x="1134200" y="2557887"/>
                  </a:lnTo>
                  <a:lnTo>
                    <a:pt x="1136536" y="2567688"/>
                  </a:lnTo>
                  <a:lnTo>
                    <a:pt x="1139126" y="2577488"/>
                  </a:lnTo>
                  <a:lnTo>
                    <a:pt x="1141887" y="2587288"/>
                  </a:lnTo>
                  <a:lnTo>
                    <a:pt x="1144828" y="2597089"/>
                  </a:lnTo>
                  <a:lnTo>
                    <a:pt x="1148017" y="2606889"/>
                  </a:lnTo>
                  <a:lnTo>
                    <a:pt x="1151309" y="2616689"/>
                  </a:lnTo>
                  <a:lnTo>
                    <a:pt x="1154926" y="2626490"/>
                  </a:lnTo>
                  <a:lnTo>
                    <a:pt x="1158619" y="2636290"/>
                  </a:lnTo>
                  <a:lnTo>
                    <a:pt x="1162609" y="2646090"/>
                  </a:lnTo>
                  <a:lnTo>
                    <a:pt x="1166725" y="2655891"/>
                  </a:lnTo>
                  <a:lnTo>
                    <a:pt x="1171060" y="2665691"/>
                  </a:lnTo>
                  <a:lnTo>
                    <a:pt x="1175593" y="2675491"/>
                  </a:lnTo>
                  <a:lnTo>
                    <a:pt x="1180267" y="2685292"/>
                  </a:lnTo>
                  <a:lnTo>
                    <a:pt x="1185208" y="2695092"/>
                  </a:lnTo>
                  <a:lnTo>
                    <a:pt x="1190222" y="2704892"/>
                  </a:lnTo>
                  <a:lnTo>
                    <a:pt x="1195552" y="2714693"/>
                  </a:lnTo>
                  <a:lnTo>
                    <a:pt x="1200960" y="2724493"/>
                  </a:lnTo>
                  <a:lnTo>
                    <a:pt x="1206604" y="2734293"/>
                  </a:lnTo>
                  <a:lnTo>
                    <a:pt x="1212390" y="2744094"/>
                  </a:lnTo>
                  <a:lnTo>
                    <a:pt x="1218338" y="2753894"/>
                  </a:lnTo>
                  <a:lnTo>
                    <a:pt x="1224485" y="2763694"/>
                  </a:lnTo>
                  <a:lnTo>
                    <a:pt x="1230724" y="2773495"/>
                  </a:lnTo>
                  <a:lnTo>
                    <a:pt x="1237213" y="2783295"/>
                  </a:lnTo>
                  <a:lnTo>
                    <a:pt x="1243760" y="2793095"/>
                  </a:lnTo>
                  <a:lnTo>
                    <a:pt x="1250536" y="2802896"/>
                  </a:lnTo>
                  <a:lnTo>
                    <a:pt x="1257396" y="2812696"/>
                  </a:lnTo>
                  <a:lnTo>
                    <a:pt x="1264416" y="2822496"/>
                  </a:lnTo>
                  <a:lnTo>
                    <a:pt x="1271563" y="2832297"/>
                  </a:lnTo>
                  <a:lnTo>
                    <a:pt x="1278808" y="2842097"/>
                  </a:lnTo>
                  <a:lnTo>
                    <a:pt x="1286214" y="2851897"/>
                  </a:lnTo>
                  <a:lnTo>
                    <a:pt x="1293666" y="2861698"/>
                  </a:lnTo>
                  <a:lnTo>
                    <a:pt x="1301301" y="2871498"/>
                  </a:lnTo>
                  <a:lnTo>
                    <a:pt x="1308973" y="2881298"/>
                  </a:lnTo>
                  <a:lnTo>
                    <a:pt x="1316771" y="2891099"/>
                  </a:lnTo>
                  <a:lnTo>
                    <a:pt x="1324631" y="2900899"/>
                  </a:lnTo>
                  <a:lnTo>
                    <a:pt x="1332568" y="2910699"/>
                  </a:lnTo>
                  <a:lnTo>
                    <a:pt x="1340581" y="2920500"/>
                  </a:lnTo>
                  <a:lnTo>
                    <a:pt x="1348634" y="2930300"/>
                  </a:lnTo>
                  <a:lnTo>
                    <a:pt x="1356764" y="2940100"/>
                  </a:lnTo>
                  <a:lnTo>
                    <a:pt x="1364912" y="2949901"/>
                  </a:lnTo>
                  <a:lnTo>
                    <a:pt x="1373117" y="2959701"/>
                  </a:lnTo>
                  <a:lnTo>
                    <a:pt x="1381333" y="2969501"/>
                  </a:lnTo>
                  <a:lnTo>
                    <a:pt x="1389574" y="2979302"/>
                  </a:lnTo>
                  <a:lnTo>
                    <a:pt x="1397819" y="2989102"/>
                  </a:lnTo>
                  <a:lnTo>
                    <a:pt x="1406068" y="2998902"/>
                  </a:lnTo>
                  <a:lnTo>
                    <a:pt x="1414302" y="3008703"/>
                  </a:lnTo>
                  <a:lnTo>
                    <a:pt x="1422532" y="3018503"/>
                  </a:lnTo>
                  <a:lnTo>
                    <a:pt x="1430714" y="3028303"/>
                  </a:lnTo>
                  <a:lnTo>
                    <a:pt x="1438880" y="3038104"/>
                  </a:lnTo>
                  <a:lnTo>
                    <a:pt x="1446983" y="3047904"/>
                  </a:lnTo>
                  <a:lnTo>
                    <a:pt x="1455042" y="3057704"/>
                  </a:lnTo>
                  <a:lnTo>
                    <a:pt x="1463039" y="3067505"/>
                  </a:lnTo>
                  <a:lnTo>
                    <a:pt x="1470950" y="3077305"/>
                  </a:lnTo>
                  <a:lnTo>
                    <a:pt x="1478811" y="3087105"/>
                  </a:lnTo>
                  <a:lnTo>
                    <a:pt x="1486532" y="3096906"/>
                  </a:lnTo>
                  <a:lnTo>
                    <a:pt x="1494213" y="3106706"/>
                  </a:lnTo>
                  <a:lnTo>
                    <a:pt x="1501716" y="3116506"/>
                  </a:lnTo>
                  <a:lnTo>
                    <a:pt x="1509153" y="3126307"/>
                  </a:lnTo>
                  <a:lnTo>
                    <a:pt x="1516434" y="3136107"/>
                  </a:lnTo>
                  <a:lnTo>
                    <a:pt x="1523585" y="3145907"/>
                  </a:lnTo>
                  <a:lnTo>
                    <a:pt x="1530615" y="3155708"/>
                  </a:lnTo>
                  <a:lnTo>
                    <a:pt x="1537441" y="3165508"/>
                  </a:lnTo>
                  <a:lnTo>
                    <a:pt x="1544193" y="3175308"/>
                  </a:lnTo>
                  <a:lnTo>
                    <a:pt x="1550655" y="3185109"/>
                  </a:lnTo>
                  <a:lnTo>
                    <a:pt x="1557046" y="3194909"/>
                  </a:lnTo>
                  <a:lnTo>
                    <a:pt x="1563164" y="3204709"/>
                  </a:lnTo>
                  <a:lnTo>
                    <a:pt x="1569142" y="3214510"/>
                  </a:lnTo>
                  <a:lnTo>
                    <a:pt x="1574905" y="3224310"/>
                  </a:lnTo>
                  <a:lnTo>
                    <a:pt x="1580435" y="3234110"/>
                  </a:lnTo>
                  <a:lnTo>
                    <a:pt x="1585820" y="3243911"/>
                  </a:lnTo>
                  <a:lnTo>
                    <a:pt x="1590871" y="3253711"/>
                  </a:lnTo>
                  <a:lnTo>
                    <a:pt x="1595832" y="3263511"/>
                  </a:lnTo>
                  <a:lnTo>
                    <a:pt x="1600394" y="3273312"/>
                  </a:lnTo>
                  <a:lnTo>
                    <a:pt x="1604836" y="3283112"/>
                  </a:lnTo>
                  <a:lnTo>
                    <a:pt x="1608958" y="3292912"/>
                  </a:lnTo>
                  <a:lnTo>
                    <a:pt x="1612853" y="3302713"/>
                  </a:lnTo>
                  <a:lnTo>
                    <a:pt x="1616515" y="3312513"/>
                  </a:lnTo>
                  <a:lnTo>
                    <a:pt x="1619840" y="3322313"/>
                  </a:lnTo>
                  <a:lnTo>
                    <a:pt x="1623027" y="3332114"/>
                  </a:lnTo>
                  <a:lnTo>
                    <a:pt x="1625759" y="3341914"/>
                  </a:lnTo>
                  <a:lnTo>
                    <a:pt x="1628382" y="3351714"/>
                  </a:lnTo>
                  <a:lnTo>
                    <a:pt x="1630578" y="3361515"/>
                  </a:lnTo>
                  <a:lnTo>
                    <a:pt x="1632585" y="3371315"/>
                  </a:lnTo>
                  <a:lnTo>
                    <a:pt x="1634269" y="3381115"/>
                  </a:lnTo>
                  <a:lnTo>
                    <a:pt x="1635646" y="3390916"/>
                  </a:lnTo>
                  <a:lnTo>
                    <a:pt x="1636809" y="3400716"/>
                  </a:lnTo>
                  <a:lnTo>
                    <a:pt x="1637545" y="3410516"/>
                  </a:lnTo>
                  <a:lnTo>
                    <a:pt x="1638166" y="3420317"/>
                  </a:lnTo>
                  <a:lnTo>
                    <a:pt x="1638269" y="3430117"/>
                  </a:lnTo>
                  <a:lnTo>
                    <a:pt x="1638240" y="3439917"/>
                  </a:lnTo>
                  <a:lnTo>
                    <a:pt x="1637809" y="3449718"/>
                  </a:lnTo>
                  <a:lnTo>
                    <a:pt x="1637127" y="3459518"/>
                  </a:lnTo>
                  <a:lnTo>
                    <a:pt x="1636161" y="3469318"/>
                  </a:lnTo>
                  <a:lnTo>
                    <a:pt x="1634828" y="3479119"/>
                  </a:lnTo>
                  <a:lnTo>
                    <a:pt x="1633329" y="3488919"/>
                  </a:lnTo>
                  <a:lnTo>
                    <a:pt x="1631348" y="3498719"/>
                  </a:lnTo>
                  <a:lnTo>
                    <a:pt x="1629253" y="3508520"/>
                  </a:lnTo>
                  <a:lnTo>
                    <a:pt x="1626699" y="3518320"/>
                  </a:lnTo>
                  <a:lnTo>
                    <a:pt x="1623966" y="3528120"/>
                  </a:lnTo>
                  <a:lnTo>
                    <a:pt x="1620896" y="3537921"/>
                  </a:lnTo>
                  <a:lnTo>
                    <a:pt x="1617538" y="3547721"/>
                  </a:lnTo>
                  <a:lnTo>
                    <a:pt x="1613961" y="3557521"/>
                  </a:lnTo>
                  <a:lnTo>
                    <a:pt x="1609994" y="3567322"/>
                  </a:lnTo>
                  <a:lnTo>
                    <a:pt x="1605918" y="3577122"/>
                  </a:lnTo>
                  <a:lnTo>
                    <a:pt x="1601362" y="3586922"/>
                  </a:lnTo>
                  <a:lnTo>
                    <a:pt x="1596701" y="3596723"/>
                  </a:lnTo>
                  <a:lnTo>
                    <a:pt x="1591677" y="3606523"/>
                  </a:lnTo>
                  <a:lnTo>
                    <a:pt x="1586453" y="3616323"/>
                  </a:lnTo>
                  <a:lnTo>
                    <a:pt x="1580977" y="3626124"/>
                  </a:lnTo>
                  <a:lnTo>
                    <a:pt x="1575214" y="3635924"/>
                  </a:lnTo>
                  <a:lnTo>
                    <a:pt x="1569305" y="3645724"/>
                  </a:lnTo>
                  <a:lnTo>
                    <a:pt x="1563030" y="3655525"/>
                  </a:lnTo>
                  <a:lnTo>
                    <a:pt x="1556666" y="3665325"/>
                  </a:lnTo>
                  <a:lnTo>
                    <a:pt x="1549949" y="3675125"/>
                  </a:lnTo>
                  <a:lnTo>
                    <a:pt x="1543112" y="3684926"/>
                  </a:lnTo>
                  <a:lnTo>
                    <a:pt x="1536023" y="3694726"/>
                  </a:lnTo>
                  <a:lnTo>
                    <a:pt x="1528745" y="3704526"/>
                  </a:lnTo>
                  <a:lnTo>
                    <a:pt x="1521307" y="3714327"/>
                  </a:lnTo>
                  <a:lnTo>
                    <a:pt x="1513621" y="3724127"/>
                  </a:lnTo>
                  <a:lnTo>
                    <a:pt x="1505857" y="3733927"/>
                  </a:lnTo>
                  <a:lnTo>
                    <a:pt x="1497797" y="3743728"/>
                  </a:lnTo>
                  <a:lnTo>
                    <a:pt x="1489677" y="3753528"/>
                  </a:lnTo>
                  <a:lnTo>
                    <a:pt x="1481336" y="3763328"/>
                  </a:lnTo>
                  <a:lnTo>
                    <a:pt x="1472889" y="3773129"/>
                  </a:lnTo>
                  <a:lnTo>
                    <a:pt x="1464297" y="3782929"/>
                  </a:lnTo>
                  <a:lnTo>
                    <a:pt x="1455562" y="3792729"/>
                  </a:lnTo>
                  <a:lnTo>
                    <a:pt x="1446745" y="3802530"/>
                  </a:lnTo>
                  <a:lnTo>
                    <a:pt x="1437758" y="3812330"/>
                  </a:lnTo>
                  <a:lnTo>
                    <a:pt x="1428729" y="3822131"/>
                  </a:lnTo>
                  <a:lnTo>
                    <a:pt x="1419542" y="3831931"/>
                  </a:lnTo>
                  <a:lnTo>
                    <a:pt x="1410311" y="3841731"/>
                  </a:lnTo>
                  <a:lnTo>
                    <a:pt x="1400977" y="3851532"/>
                  </a:lnTo>
                  <a:lnTo>
                    <a:pt x="1391581" y="3861332"/>
                  </a:lnTo>
                  <a:lnTo>
                    <a:pt x="1382128" y="3871132"/>
                  </a:lnTo>
                  <a:lnTo>
                    <a:pt x="1372605" y="3880933"/>
                  </a:lnTo>
                  <a:lnTo>
                    <a:pt x="1363057" y="3890733"/>
                  </a:lnTo>
                  <a:lnTo>
                    <a:pt x="1353443" y="3900533"/>
                  </a:lnTo>
                  <a:lnTo>
                    <a:pt x="1343818" y="3910334"/>
                  </a:lnTo>
                  <a:lnTo>
                    <a:pt x="1334157" y="3920134"/>
                  </a:lnTo>
                  <a:lnTo>
                    <a:pt x="1324489" y="3929934"/>
                  </a:lnTo>
                  <a:lnTo>
                    <a:pt x="1314808" y="3939735"/>
                  </a:lnTo>
                  <a:lnTo>
                    <a:pt x="1305129" y="3949535"/>
                  </a:lnTo>
                  <a:lnTo>
                    <a:pt x="1295452" y="3959335"/>
                  </a:lnTo>
                  <a:lnTo>
                    <a:pt x="1285797" y="3969136"/>
                  </a:lnTo>
                  <a:lnTo>
                    <a:pt x="1276150" y="3978936"/>
                  </a:lnTo>
                  <a:lnTo>
                    <a:pt x="1266547" y="3988736"/>
                  </a:lnTo>
                  <a:lnTo>
                    <a:pt x="1256964" y="3998537"/>
                  </a:lnTo>
                  <a:lnTo>
                    <a:pt x="1247431" y="4008337"/>
                  </a:lnTo>
                  <a:lnTo>
                    <a:pt x="1237943" y="4018137"/>
                  </a:lnTo>
                  <a:lnTo>
                    <a:pt x="1228499" y="4027938"/>
                  </a:lnTo>
                  <a:lnTo>
                    <a:pt x="1219132" y="4037738"/>
                  </a:lnTo>
                  <a:lnTo>
                    <a:pt x="1209796" y="4047538"/>
                  </a:lnTo>
                  <a:lnTo>
                    <a:pt x="1200578" y="4057339"/>
                  </a:lnTo>
                  <a:lnTo>
                    <a:pt x="1191390" y="4067139"/>
                  </a:lnTo>
                  <a:lnTo>
                    <a:pt x="1182322" y="4076939"/>
                  </a:lnTo>
                  <a:lnTo>
                    <a:pt x="1173313" y="4086740"/>
                  </a:lnTo>
                  <a:lnTo>
                    <a:pt x="1164403" y="4096540"/>
                  </a:lnTo>
                  <a:lnTo>
                    <a:pt x="1155594" y="4106340"/>
                  </a:lnTo>
                  <a:lnTo>
                    <a:pt x="1146856" y="4116141"/>
                  </a:lnTo>
                  <a:lnTo>
                    <a:pt x="1138267" y="4125941"/>
                  </a:lnTo>
                  <a:lnTo>
                    <a:pt x="1129719" y="4135741"/>
                  </a:lnTo>
                  <a:lnTo>
                    <a:pt x="1121362" y="4145542"/>
                  </a:lnTo>
                  <a:lnTo>
                    <a:pt x="1113056" y="4155342"/>
                  </a:lnTo>
                  <a:lnTo>
                    <a:pt x="1104905" y="4165142"/>
                  </a:lnTo>
                  <a:lnTo>
                    <a:pt x="1096856" y="4174943"/>
                  </a:lnTo>
                  <a:lnTo>
                    <a:pt x="1088921" y="4184743"/>
                  </a:lnTo>
                  <a:lnTo>
                    <a:pt x="1081140" y="4194543"/>
                  </a:lnTo>
                  <a:lnTo>
                    <a:pt x="1073429" y="4204344"/>
                  </a:lnTo>
                  <a:lnTo>
                    <a:pt x="1065928" y="4214144"/>
                  </a:lnTo>
                  <a:lnTo>
                    <a:pt x="1058478" y="4223944"/>
                  </a:lnTo>
                  <a:lnTo>
                    <a:pt x="1051234" y="4233745"/>
                  </a:lnTo>
                  <a:lnTo>
                    <a:pt x="1044074" y="4243545"/>
                  </a:lnTo>
                  <a:lnTo>
                    <a:pt x="1037071" y="4253345"/>
                  </a:lnTo>
                  <a:lnTo>
                    <a:pt x="1030207" y="4263146"/>
                  </a:lnTo>
                  <a:lnTo>
                    <a:pt x="1023447" y="4272946"/>
                  </a:lnTo>
                  <a:lnTo>
                    <a:pt x="1016883" y="4282746"/>
                  </a:lnTo>
                  <a:lnTo>
                    <a:pt x="1010372" y="4292547"/>
                  </a:lnTo>
                  <a:lnTo>
                    <a:pt x="1004108" y="4302347"/>
                  </a:lnTo>
                  <a:lnTo>
                    <a:pt x="997900" y="4312147"/>
                  </a:lnTo>
                  <a:lnTo>
                    <a:pt x="991884" y="4321948"/>
                  </a:lnTo>
                  <a:lnTo>
                    <a:pt x="985979" y="4331748"/>
                  </a:lnTo>
                  <a:lnTo>
                    <a:pt x="980210" y="4341548"/>
                  </a:lnTo>
                  <a:lnTo>
                    <a:pt x="974606" y="4351349"/>
                  </a:lnTo>
                  <a:lnTo>
                    <a:pt x="969085" y="4361149"/>
                  </a:lnTo>
                  <a:lnTo>
                    <a:pt x="963780" y="4370949"/>
                  </a:lnTo>
                  <a:lnTo>
                    <a:pt x="958528" y="4380750"/>
                  </a:lnTo>
                  <a:lnTo>
                    <a:pt x="953492" y="4390550"/>
                  </a:lnTo>
                  <a:lnTo>
                    <a:pt x="948534" y="4400350"/>
                  </a:lnTo>
                  <a:lnTo>
                    <a:pt x="943736" y="4410151"/>
                  </a:lnTo>
                  <a:lnTo>
                    <a:pt x="939066" y="4419951"/>
                  </a:lnTo>
                  <a:lnTo>
                    <a:pt x="934502" y="4429751"/>
                  </a:lnTo>
                  <a:lnTo>
                    <a:pt x="930113" y="4439552"/>
                  </a:lnTo>
                  <a:lnTo>
                    <a:pt x="925778" y="4449352"/>
                  </a:lnTo>
                  <a:lnTo>
                    <a:pt x="921664" y="4459152"/>
                  </a:lnTo>
                  <a:lnTo>
                    <a:pt x="917598" y="4468953"/>
                  </a:lnTo>
                  <a:lnTo>
                    <a:pt x="913706" y="4478753"/>
                  </a:lnTo>
                  <a:lnTo>
                    <a:pt x="909903" y="4488553"/>
                  </a:lnTo>
                  <a:lnTo>
                    <a:pt x="906223" y="4498354"/>
                  </a:lnTo>
                  <a:lnTo>
                    <a:pt x="902675" y="4508154"/>
                  </a:lnTo>
                  <a:lnTo>
                    <a:pt x="899201" y="4517954"/>
                  </a:lnTo>
                  <a:lnTo>
                    <a:pt x="895899" y="4527755"/>
                  </a:lnTo>
                  <a:lnTo>
                    <a:pt x="892640" y="4537555"/>
                  </a:lnTo>
                  <a:lnTo>
                    <a:pt x="889558" y="4547355"/>
                  </a:lnTo>
                  <a:lnTo>
                    <a:pt x="886532" y="4557156"/>
                  </a:lnTo>
                  <a:lnTo>
                    <a:pt x="883635" y="4566956"/>
                  </a:lnTo>
                  <a:lnTo>
                    <a:pt x="880831" y="4576756"/>
                  </a:lnTo>
                  <a:lnTo>
                    <a:pt x="878113" y="4586557"/>
                  </a:lnTo>
                  <a:lnTo>
                    <a:pt x="875521" y="4596357"/>
                  </a:lnTo>
                  <a:lnTo>
                    <a:pt x="872974" y="4606157"/>
                  </a:lnTo>
                  <a:lnTo>
                    <a:pt x="870584" y="4615958"/>
                  </a:lnTo>
                  <a:lnTo>
                    <a:pt x="868229" y="4625758"/>
                  </a:lnTo>
                  <a:lnTo>
                    <a:pt x="866002" y="4635558"/>
                  </a:lnTo>
                  <a:lnTo>
                    <a:pt x="863835" y="4645359"/>
                  </a:lnTo>
                  <a:lnTo>
                    <a:pt x="861758" y="4655159"/>
                  </a:lnTo>
                  <a:lnTo>
                    <a:pt x="859768" y="4664959"/>
                  </a:lnTo>
                  <a:lnTo>
                    <a:pt x="857833" y="4674760"/>
                  </a:lnTo>
                  <a:lnTo>
                    <a:pt x="856010" y="4684560"/>
                  </a:lnTo>
                  <a:lnTo>
                    <a:pt x="854217" y="4694360"/>
                  </a:lnTo>
                  <a:lnTo>
                    <a:pt x="852545" y="4704161"/>
                  </a:lnTo>
                  <a:lnTo>
                    <a:pt x="850906" y="4713961"/>
                  </a:lnTo>
                  <a:lnTo>
                    <a:pt x="849354" y="4723761"/>
                  </a:lnTo>
                  <a:lnTo>
                    <a:pt x="847860" y="4733562"/>
                  </a:lnTo>
                  <a:lnTo>
                    <a:pt x="846422" y="4743362"/>
                  </a:lnTo>
                  <a:lnTo>
                    <a:pt x="845063" y="4753162"/>
                  </a:lnTo>
                  <a:lnTo>
                    <a:pt x="843733" y="4762963"/>
                  </a:lnTo>
                  <a:lnTo>
                    <a:pt x="842499" y="4772763"/>
                  </a:lnTo>
                  <a:lnTo>
                    <a:pt x="841286" y="4782563"/>
                  </a:lnTo>
                  <a:lnTo>
                    <a:pt x="840154" y="4792364"/>
                  </a:lnTo>
                  <a:lnTo>
                    <a:pt x="839055" y="4802164"/>
                  </a:lnTo>
                  <a:lnTo>
                    <a:pt x="838011" y="4811964"/>
                  </a:lnTo>
                  <a:lnTo>
                    <a:pt x="837018" y="4821765"/>
                  </a:lnTo>
                  <a:lnTo>
                    <a:pt x="836059" y="4831565"/>
                  </a:lnTo>
                  <a:lnTo>
                    <a:pt x="835163" y="4841365"/>
                  </a:lnTo>
                  <a:lnTo>
                    <a:pt x="834284" y="4851166"/>
                  </a:lnTo>
                  <a:lnTo>
                    <a:pt x="833476" y="4860966"/>
                  </a:lnTo>
                  <a:lnTo>
                    <a:pt x="832685" y="4870766"/>
                  </a:lnTo>
                  <a:lnTo>
                    <a:pt x="831945" y="4880567"/>
                  </a:lnTo>
                  <a:lnTo>
                    <a:pt x="831234" y="4890367"/>
                  </a:lnTo>
                  <a:lnTo>
                    <a:pt x="830557" y="4900167"/>
                  </a:lnTo>
                  <a:lnTo>
                    <a:pt x="829921" y="4909968"/>
                  </a:lnTo>
                  <a:lnTo>
                    <a:pt x="829302" y="4919768"/>
                  </a:lnTo>
                  <a:lnTo>
                    <a:pt x="828733" y="4929568"/>
                  </a:lnTo>
                  <a:lnTo>
                    <a:pt x="828176" y="4939369"/>
                  </a:lnTo>
                  <a:lnTo>
                    <a:pt x="827662" y="4949169"/>
                  </a:lnTo>
                  <a:lnTo>
                    <a:pt x="827165" y="4958969"/>
                  </a:lnTo>
                  <a:lnTo>
                    <a:pt x="826697" y="4968770"/>
                  </a:lnTo>
                  <a:lnTo>
                    <a:pt x="826254" y="4978570"/>
                  </a:lnTo>
                  <a:lnTo>
                    <a:pt x="825830" y="4988370"/>
                  </a:lnTo>
                  <a:lnTo>
                    <a:pt x="825437" y="4998171"/>
                  </a:lnTo>
                  <a:lnTo>
                    <a:pt x="82505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45932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5932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459326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459326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664554"/>
              <a:ext cx="0" cy="478381"/>
            </a:xfrm>
            <a:custGeom>
              <a:avLst/>
              <a:pathLst>
                <a:path w="0" h="478381">
                  <a:moveTo>
                    <a:pt x="0" y="4783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707166"/>
              <a:ext cx="0" cy="34170"/>
            </a:xfrm>
            <a:custGeom>
              <a:avLst/>
              <a:pathLst>
                <a:path w="0" h="34170">
                  <a:moveTo>
                    <a:pt x="0" y="0"/>
                  </a:moveTo>
                  <a:lnTo>
                    <a:pt x="0" y="3417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142936"/>
              <a:ext cx="182029" cy="1564230"/>
            </a:xfrm>
            <a:custGeom>
              <a:avLst/>
              <a:pathLst>
                <a:path w="182029" h="1564230">
                  <a:moveTo>
                    <a:pt x="0" y="0"/>
                  </a:moveTo>
                  <a:lnTo>
                    <a:pt x="0" y="1564230"/>
                  </a:lnTo>
                  <a:lnTo>
                    <a:pt x="182029" y="1564230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445658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149755" y="4673656"/>
              <a:ext cx="59426" cy="59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08162" y="3059138"/>
              <a:ext cx="23321" cy="23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19035" y="2711198"/>
              <a:ext cx="111732" cy="1117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815427" y="4396351"/>
              <a:ext cx="120469" cy="12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723174" y="4654872"/>
              <a:ext cx="112182" cy="112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17718" y="2617472"/>
              <a:ext cx="94165" cy="94165"/>
            </a:xfrm>
            <a:custGeom>
              <a:avLst/>
              <a:pathLst>
                <a:path w="94165" h="94165">
                  <a:moveTo>
                    <a:pt x="0" y="47082"/>
                  </a:moveTo>
                  <a:lnTo>
                    <a:pt x="47082" y="0"/>
                  </a:lnTo>
                  <a:lnTo>
                    <a:pt x="94165" y="47082"/>
                  </a:lnTo>
                  <a:lnTo>
                    <a:pt x="47082" y="94165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701910" y="4678159"/>
              <a:ext cx="111167" cy="111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01782" y="4724344"/>
              <a:ext cx="33984" cy="33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21591" y="4389558"/>
              <a:ext cx="111275" cy="111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06090" y="4587183"/>
              <a:ext cx="110879" cy="110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805290" y="4507462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800146" y="3159194"/>
              <a:ext cx="111756" cy="111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77830" y="246596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chr18:51054891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448133" y="563458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03125" y="468541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03125" y="373624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503125" y="278707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03125" y="18379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2880411" y="56943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0411" y="47451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0411" y="37959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80411" y="2846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80411" y="18976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106490" y="238215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5" name="pt45"/>
            <p:cNvSpPr/>
            <p:nvPr/>
          </p:nvSpPr>
          <p:spPr>
            <a:xfrm>
              <a:off x="7149488" y="2661826"/>
              <a:ext cx="108853" cy="1088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99415" y="290660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49488" y="3051525"/>
              <a:ext cx="108853" cy="1088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28808" y="3225694"/>
              <a:ext cx="150213" cy="15021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389908" y="2660703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389908" y="285138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9908" y="305040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389908" y="324324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106490" y="3551400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4" name="pt54"/>
            <p:cNvSpPr/>
            <p:nvPr/>
          </p:nvSpPr>
          <p:spPr>
            <a:xfrm>
              <a:off x="7179089" y="39031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179089" y="409797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9908" y="3836016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89908" y="4030865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106490" y="43938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9" name="pt59"/>
            <p:cNvSpPr/>
            <p:nvPr/>
          </p:nvSpPr>
          <p:spPr>
            <a:xfrm>
              <a:off x="7179089" y="4725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179089" y="491998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389908" y="468756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89908" y="48824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924695" y="619487"/>
              <a:ext cx="776476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SMAD4,Breast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769009" y="1198960"/>
              <a:ext cx="495732" cy="5007971"/>
            </a:xfrm>
            <a:custGeom>
              <a:avLst/>
              <a:pathLst>
                <a:path w="495732" h="5007971">
                  <a:moveTo>
                    <a:pt x="245090" y="5007971"/>
                  </a:moveTo>
                  <a:lnTo>
                    <a:pt x="244935" y="4998171"/>
                  </a:lnTo>
                  <a:lnTo>
                    <a:pt x="244768" y="4988370"/>
                  </a:lnTo>
                  <a:lnTo>
                    <a:pt x="244598" y="4978570"/>
                  </a:lnTo>
                  <a:lnTo>
                    <a:pt x="244414" y="4968770"/>
                  </a:lnTo>
                  <a:lnTo>
                    <a:pt x="244227" y="4958969"/>
                  </a:lnTo>
                  <a:lnTo>
                    <a:pt x="244024" y="4949169"/>
                  </a:lnTo>
                  <a:lnTo>
                    <a:pt x="243817" y="4939369"/>
                  </a:lnTo>
                  <a:lnTo>
                    <a:pt x="243596" y="4929568"/>
                  </a:lnTo>
                  <a:lnTo>
                    <a:pt x="243368" y="4919768"/>
                  </a:lnTo>
                  <a:lnTo>
                    <a:pt x="243128" y="4909968"/>
                  </a:lnTo>
                  <a:lnTo>
                    <a:pt x="242877" y="4900167"/>
                  </a:lnTo>
                  <a:lnTo>
                    <a:pt x="242615" y="4890367"/>
                  </a:lnTo>
                  <a:lnTo>
                    <a:pt x="242339" y="4880567"/>
                  </a:lnTo>
                  <a:lnTo>
                    <a:pt x="242056" y="4870766"/>
                  </a:lnTo>
                  <a:lnTo>
                    <a:pt x="241752" y="4860966"/>
                  </a:lnTo>
                  <a:lnTo>
                    <a:pt x="241445" y="4851166"/>
                  </a:lnTo>
                  <a:lnTo>
                    <a:pt x="241113" y="4841365"/>
                  </a:lnTo>
                  <a:lnTo>
                    <a:pt x="240777" y="4831565"/>
                  </a:lnTo>
                  <a:lnTo>
                    <a:pt x="240417" y="4821765"/>
                  </a:lnTo>
                  <a:lnTo>
                    <a:pt x="240049" y="4811964"/>
                  </a:lnTo>
                  <a:lnTo>
                    <a:pt x="239661" y="4802164"/>
                  </a:lnTo>
                  <a:lnTo>
                    <a:pt x="239259" y="4792364"/>
                  </a:lnTo>
                  <a:lnTo>
                    <a:pt x="238840" y="4782563"/>
                  </a:lnTo>
                  <a:lnTo>
                    <a:pt x="238403" y="4772763"/>
                  </a:lnTo>
                  <a:lnTo>
                    <a:pt x="237952" y="4762963"/>
                  </a:lnTo>
                  <a:lnTo>
                    <a:pt x="237476" y="4753162"/>
                  </a:lnTo>
                  <a:lnTo>
                    <a:pt x="236990" y="4743362"/>
                  </a:lnTo>
                  <a:lnTo>
                    <a:pt x="236474" y="4733562"/>
                  </a:lnTo>
                  <a:lnTo>
                    <a:pt x="235951" y="4723761"/>
                  </a:lnTo>
                  <a:lnTo>
                    <a:pt x="235392" y="4713961"/>
                  </a:lnTo>
                  <a:lnTo>
                    <a:pt x="234826" y="4704161"/>
                  </a:lnTo>
                  <a:lnTo>
                    <a:pt x="234228" y="4694360"/>
                  </a:lnTo>
                  <a:lnTo>
                    <a:pt x="233615" y="4684560"/>
                  </a:lnTo>
                  <a:lnTo>
                    <a:pt x="232975" y="4674760"/>
                  </a:lnTo>
                  <a:lnTo>
                    <a:pt x="232313" y="4664959"/>
                  </a:lnTo>
                  <a:lnTo>
                    <a:pt x="231629" y="4655159"/>
                  </a:lnTo>
                  <a:lnTo>
                    <a:pt x="230917" y="4645359"/>
                  </a:lnTo>
                  <a:lnTo>
                    <a:pt x="230187" y="4635558"/>
                  </a:lnTo>
                  <a:lnTo>
                    <a:pt x="229420" y="4625758"/>
                  </a:lnTo>
                  <a:lnTo>
                    <a:pt x="228642" y="4615958"/>
                  </a:lnTo>
                  <a:lnTo>
                    <a:pt x="227819" y="4606157"/>
                  </a:lnTo>
                  <a:lnTo>
                    <a:pt x="226988" y="4596357"/>
                  </a:lnTo>
                  <a:lnTo>
                    <a:pt x="226109" y="4586557"/>
                  </a:lnTo>
                  <a:lnTo>
                    <a:pt x="225218" y="4576756"/>
                  </a:lnTo>
                  <a:lnTo>
                    <a:pt x="224286" y="4566956"/>
                  </a:lnTo>
                  <a:lnTo>
                    <a:pt x="223333" y="4557156"/>
                  </a:lnTo>
                  <a:lnTo>
                    <a:pt x="222346" y="4547355"/>
                  </a:lnTo>
                  <a:lnTo>
                    <a:pt x="221328" y="4537555"/>
                  </a:lnTo>
                  <a:lnTo>
                    <a:pt x="220284" y="4527755"/>
                  </a:lnTo>
                  <a:lnTo>
                    <a:pt x="219199" y="4517954"/>
                  </a:lnTo>
                  <a:lnTo>
                    <a:pt x="218096" y="4508154"/>
                  </a:lnTo>
                  <a:lnTo>
                    <a:pt x="216942" y="4498354"/>
                  </a:lnTo>
                  <a:lnTo>
                    <a:pt x="215779" y="4488553"/>
                  </a:lnTo>
                  <a:lnTo>
                    <a:pt x="214554" y="4478753"/>
                  </a:lnTo>
                  <a:lnTo>
                    <a:pt x="213319" y="4468953"/>
                  </a:lnTo>
                  <a:lnTo>
                    <a:pt x="212030" y="4459152"/>
                  </a:lnTo>
                  <a:lnTo>
                    <a:pt x="210722" y="4449352"/>
                  </a:lnTo>
                  <a:lnTo>
                    <a:pt x="209368" y="4439552"/>
                  </a:lnTo>
                  <a:lnTo>
                    <a:pt x="207985" y="4429751"/>
                  </a:lnTo>
                  <a:lnTo>
                    <a:pt x="206565" y="4419951"/>
                  </a:lnTo>
                  <a:lnTo>
                    <a:pt x="205106" y="4410151"/>
                  </a:lnTo>
                  <a:lnTo>
                    <a:pt x="203619" y="4400350"/>
                  </a:lnTo>
                  <a:lnTo>
                    <a:pt x="202082" y="4390550"/>
                  </a:lnTo>
                  <a:lnTo>
                    <a:pt x="200527" y="4380750"/>
                  </a:lnTo>
                  <a:lnTo>
                    <a:pt x="198911" y="4370949"/>
                  </a:lnTo>
                  <a:lnTo>
                    <a:pt x="197285" y="4361149"/>
                  </a:lnTo>
                  <a:lnTo>
                    <a:pt x="195593" y="4351349"/>
                  </a:lnTo>
                  <a:lnTo>
                    <a:pt x="193888" y="4341548"/>
                  </a:lnTo>
                  <a:lnTo>
                    <a:pt x="192126" y="4331748"/>
                  </a:lnTo>
                  <a:lnTo>
                    <a:pt x="190341" y="4321948"/>
                  </a:lnTo>
                  <a:lnTo>
                    <a:pt x="188511" y="4312147"/>
                  </a:lnTo>
                  <a:lnTo>
                    <a:pt x="186647" y="4302347"/>
                  </a:lnTo>
                  <a:lnTo>
                    <a:pt x="184747" y="4292547"/>
                  </a:lnTo>
                  <a:lnTo>
                    <a:pt x="182804" y="4282746"/>
                  </a:lnTo>
                  <a:lnTo>
                    <a:pt x="180837" y="4272946"/>
                  </a:lnTo>
                  <a:lnTo>
                    <a:pt x="178815" y="4263146"/>
                  </a:lnTo>
                  <a:lnTo>
                    <a:pt x="176780" y="4253345"/>
                  </a:lnTo>
                  <a:lnTo>
                    <a:pt x="174682" y="4243545"/>
                  </a:lnTo>
                  <a:lnTo>
                    <a:pt x="172574" y="4233745"/>
                  </a:lnTo>
                  <a:lnTo>
                    <a:pt x="170407" y="4223944"/>
                  </a:lnTo>
                  <a:lnTo>
                    <a:pt x="168225" y="4214144"/>
                  </a:lnTo>
                  <a:lnTo>
                    <a:pt x="165995" y="4204344"/>
                  </a:lnTo>
                  <a:lnTo>
                    <a:pt x="163740" y="4194543"/>
                  </a:lnTo>
                  <a:lnTo>
                    <a:pt x="161449" y="4184743"/>
                  </a:lnTo>
                  <a:lnTo>
                    <a:pt x="159125" y="4174943"/>
                  </a:lnTo>
                  <a:lnTo>
                    <a:pt x="156774" y="4165142"/>
                  </a:lnTo>
                  <a:lnTo>
                    <a:pt x="154384" y="4155342"/>
                  </a:lnTo>
                  <a:lnTo>
                    <a:pt x="151977" y="4145542"/>
                  </a:lnTo>
                  <a:lnTo>
                    <a:pt x="149524" y="4135741"/>
                  </a:lnTo>
                  <a:lnTo>
                    <a:pt x="147063" y="4125941"/>
                  </a:lnTo>
                  <a:lnTo>
                    <a:pt x="144552" y="4116141"/>
                  </a:lnTo>
                  <a:lnTo>
                    <a:pt x="142034" y="4106340"/>
                  </a:lnTo>
                  <a:lnTo>
                    <a:pt x="139477" y="4096540"/>
                  </a:lnTo>
                  <a:lnTo>
                    <a:pt x="136907" y="4086740"/>
                  </a:lnTo>
                  <a:lnTo>
                    <a:pt x="134307" y="4076939"/>
                  </a:lnTo>
                  <a:lnTo>
                    <a:pt x="131689" y="4067139"/>
                  </a:lnTo>
                  <a:lnTo>
                    <a:pt x="129051" y="4057339"/>
                  </a:lnTo>
                  <a:lnTo>
                    <a:pt x="126392" y="4047538"/>
                  </a:lnTo>
                  <a:lnTo>
                    <a:pt x="123721" y="4037738"/>
                  </a:lnTo>
                  <a:lnTo>
                    <a:pt x="121027" y="4027938"/>
                  </a:lnTo>
                  <a:lnTo>
                    <a:pt x="118326" y="4018137"/>
                  </a:lnTo>
                  <a:lnTo>
                    <a:pt x="115604" y="4008337"/>
                  </a:lnTo>
                  <a:lnTo>
                    <a:pt x="112879" y="3998537"/>
                  </a:lnTo>
                  <a:lnTo>
                    <a:pt x="110136" y="3988736"/>
                  </a:lnTo>
                  <a:lnTo>
                    <a:pt x="107392" y="3978936"/>
                  </a:lnTo>
                  <a:lnTo>
                    <a:pt x="104637" y="3969136"/>
                  </a:lnTo>
                  <a:lnTo>
                    <a:pt x="101880" y="3959335"/>
                  </a:lnTo>
                  <a:lnTo>
                    <a:pt x="99120" y="3949535"/>
                  </a:lnTo>
                  <a:lnTo>
                    <a:pt x="96359" y="3939735"/>
                  </a:lnTo>
                  <a:lnTo>
                    <a:pt x="93598" y="3929934"/>
                  </a:lnTo>
                  <a:lnTo>
                    <a:pt x="90842" y="3920134"/>
                  </a:lnTo>
                  <a:lnTo>
                    <a:pt x="88088" y="3910334"/>
                  </a:lnTo>
                  <a:lnTo>
                    <a:pt x="85345" y="3900533"/>
                  </a:lnTo>
                  <a:lnTo>
                    <a:pt x="82604" y="3890733"/>
                  </a:lnTo>
                  <a:lnTo>
                    <a:pt x="79882" y="3880933"/>
                  </a:lnTo>
                  <a:lnTo>
                    <a:pt x="77165" y="3871132"/>
                  </a:lnTo>
                  <a:lnTo>
                    <a:pt x="74471" y="3861332"/>
                  </a:lnTo>
                  <a:lnTo>
                    <a:pt x="71786" y="3851532"/>
                  </a:lnTo>
                  <a:lnTo>
                    <a:pt x="69127" y="3841731"/>
                  </a:lnTo>
                  <a:lnTo>
                    <a:pt x="66484" y="3831931"/>
                  </a:lnTo>
                  <a:lnTo>
                    <a:pt x="63866" y="3822131"/>
                  </a:lnTo>
                  <a:lnTo>
                    <a:pt x="61275" y="3812330"/>
                  </a:lnTo>
                  <a:lnTo>
                    <a:pt x="58706" y="3802530"/>
                  </a:lnTo>
                  <a:lnTo>
                    <a:pt x="56176" y="3792729"/>
                  </a:lnTo>
                  <a:lnTo>
                    <a:pt x="53662" y="3782929"/>
                  </a:lnTo>
                  <a:lnTo>
                    <a:pt x="51203" y="3773129"/>
                  </a:lnTo>
                  <a:lnTo>
                    <a:pt x="48753" y="3763328"/>
                  </a:lnTo>
                  <a:lnTo>
                    <a:pt x="46372" y="3753528"/>
                  </a:lnTo>
                  <a:lnTo>
                    <a:pt x="44004" y="3743728"/>
                  </a:lnTo>
                  <a:lnTo>
                    <a:pt x="41701" y="3733927"/>
                  </a:lnTo>
                  <a:lnTo>
                    <a:pt x="39424" y="3724127"/>
                  </a:lnTo>
                  <a:lnTo>
                    <a:pt x="37204" y="3714327"/>
                  </a:lnTo>
                  <a:lnTo>
                    <a:pt x="35028" y="3704526"/>
                  </a:lnTo>
                  <a:lnTo>
                    <a:pt x="32899" y="3694726"/>
                  </a:lnTo>
                  <a:lnTo>
                    <a:pt x="30831" y="3684926"/>
                  </a:lnTo>
                  <a:lnTo>
                    <a:pt x="28799" y="3675125"/>
                  </a:lnTo>
                  <a:lnTo>
                    <a:pt x="26848" y="3665325"/>
                  </a:lnTo>
                  <a:lnTo>
                    <a:pt x="24920" y="3655525"/>
                  </a:lnTo>
                  <a:lnTo>
                    <a:pt x="23094" y="3645724"/>
                  </a:lnTo>
                  <a:lnTo>
                    <a:pt x="21285" y="3635924"/>
                  </a:lnTo>
                  <a:lnTo>
                    <a:pt x="19582" y="3626124"/>
                  </a:lnTo>
                  <a:lnTo>
                    <a:pt x="17907" y="3616323"/>
                  </a:lnTo>
                  <a:lnTo>
                    <a:pt x="16326" y="3606523"/>
                  </a:lnTo>
                  <a:lnTo>
                    <a:pt x="14792" y="3596723"/>
                  </a:lnTo>
                  <a:lnTo>
                    <a:pt x="13336" y="3586922"/>
                  </a:lnTo>
                  <a:lnTo>
                    <a:pt x="11949" y="3577122"/>
                  </a:lnTo>
                  <a:lnTo>
                    <a:pt x="10624" y="3567322"/>
                  </a:lnTo>
                  <a:lnTo>
                    <a:pt x="9391" y="3557521"/>
                  </a:lnTo>
                  <a:lnTo>
                    <a:pt x="8200" y="3547721"/>
                  </a:lnTo>
                  <a:lnTo>
                    <a:pt x="7125" y="3537921"/>
                  </a:lnTo>
                  <a:lnTo>
                    <a:pt x="6073" y="3528120"/>
                  </a:lnTo>
                  <a:lnTo>
                    <a:pt x="5160" y="3518320"/>
                  </a:lnTo>
                  <a:lnTo>
                    <a:pt x="4269" y="3508520"/>
                  </a:lnTo>
                  <a:lnTo>
                    <a:pt x="3504" y="3498719"/>
                  </a:lnTo>
                  <a:lnTo>
                    <a:pt x="2780" y="3488919"/>
                  </a:lnTo>
                  <a:lnTo>
                    <a:pt x="2161" y="3479119"/>
                  </a:lnTo>
                  <a:lnTo>
                    <a:pt x="1606" y="3469318"/>
                  </a:lnTo>
                  <a:lnTo>
                    <a:pt x="1136" y="3459518"/>
                  </a:lnTo>
                  <a:lnTo>
                    <a:pt x="753" y="3449718"/>
                  </a:lnTo>
                  <a:lnTo>
                    <a:pt x="432" y="3439917"/>
                  </a:lnTo>
                  <a:lnTo>
                    <a:pt x="222" y="3430117"/>
                  </a:lnTo>
                  <a:lnTo>
                    <a:pt x="52" y="3420317"/>
                  </a:lnTo>
                  <a:lnTo>
                    <a:pt x="14" y="3410516"/>
                  </a:lnTo>
                  <a:lnTo>
                    <a:pt x="0" y="3400716"/>
                  </a:lnTo>
                  <a:lnTo>
                    <a:pt x="129" y="3390916"/>
                  </a:lnTo>
                  <a:lnTo>
                    <a:pt x="286" y="3381115"/>
                  </a:lnTo>
                  <a:lnTo>
                    <a:pt x="564" y="3371315"/>
                  </a:lnTo>
                  <a:lnTo>
                    <a:pt x="892" y="3361515"/>
                  </a:lnTo>
                  <a:lnTo>
                    <a:pt x="1317" y="3351714"/>
                  </a:lnTo>
                  <a:lnTo>
                    <a:pt x="1812" y="3341914"/>
                  </a:lnTo>
                  <a:lnTo>
                    <a:pt x="2382" y="3332114"/>
                  </a:lnTo>
                  <a:lnTo>
                    <a:pt x="3042" y="3322313"/>
                  </a:lnTo>
                  <a:lnTo>
                    <a:pt x="3753" y="3312513"/>
                  </a:lnTo>
                  <a:lnTo>
                    <a:pt x="4574" y="3302713"/>
                  </a:lnTo>
                  <a:lnTo>
                    <a:pt x="5423" y="3292912"/>
                  </a:lnTo>
                  <a:lnTo>
                    <a:pt x="6399" y="3283112"/>
                  </a:lnTo>
                  <a:lnTo>
                    <a:pt x="7395" y="3273312"/>
                  </a:lnTo>
                  <a:lnTo>
                    <a:pt x="8509" y="3263511"/>
                  </a:lnTo>
                  <a:lnTo>
                    <a:pt x="9654" y="3253711"/>
                  </a:lnTo>
                  <a:lnTo>
                    <a:pt x="10893" y="3243911"/>
                  </a:lnTo>
                  <a:lnTo>
                    <a:pt x="12179" y="3234110"/>
                  </a:lnTo>
                  <a:lnTo>
                    <a:pt x="13537" y="3224310"/>
                  </a:lnTo>
                  <a:lnTo>
                    <a:pt x="14958" y="3214510"/>
                  </a:lnTo>
                  <a:lnTo>
                    <a:pt x="16430" y="3204709"/>
                  </a:lnTo>
                  <a:lnTo>
                    <a:pt x="17977" y="3194909"/>
                  </a:lnTo>
                  <a:lnTo>
                    <a:pt x="19557" y="3185109"/>
                  </a:lnTo>
                  <a:lnTo>
                    <a:pt x="21222" y="3175308"/>
                  </a:lnTo>
                  <a:lnTo>
                    <a:pt x="22903" y="3165508"/>
                  </a:lnTo>
                  <a:lnTo>
                    <a:pt x="24676" y="3155708"/>
                  </a:lnTo>
                  <a:lnTo>
                    <a:pt x="26463" y="3145907"/>
                  </a:lnTo>
                  <a:lnTo>
                    <a:pt x="28323" y="3136107"/>
                  </a:lnTo>
                  <a:lnTo>
                    <a:pt x="30207" y="3126307"/>
                  </a:lnTo>
                  <a:lnTo>
                    <a:pt x="32145" y="3116506"/>
                  </a:lnTo>
                  <a:lnTo>
                    <a:pt x="34115" y="3106706"/>
                  </a:lnTo>
                  <a:lnTo>
                    <a:pt x="36124" y="3096906"/>
                  </a:lnTo>
                  <a:lnTo>
                    <a:pt x="38170" y="3087105"/>
                  </a:lnTo>
                  <a:lnTo>
                    <a:pt x="40241" y="3077305"/>
                  </a:lnTo>
                  <a:lnTo>
                    <a:pt x="42353" y="3067505"/>
                  </a:lnTo>
                  <a:lnTo>
                    <a:pt x="44477" y="3057704"/>
                  </a:lnTo>
                  <a:lnTo>
                    <a:pt x="46642" y="3047904"/>
                  </a:lnTo>
                  <a:lnTo>
                    <a:pt x="48814" y="3038104"/>
                  </a:lnTo>
                  <a:lnTo>
                    <a:pt x="51020" y="3028303"/>
                  </a:lnTo>
                  <a:lnTo>
                    <a:pt x="53231" y="3018503"/>
                  </a:lnTo>
                  <a:lnTo>
                    <a:pt x="55464" y="3008703"/>
                  </a:lnTo>
                  <a:lnTo>
                    <a:pt x="57704" y="2998902"/>
                  </a:lnTo>
                  <a:lnTo>
                    <a:pt x="59955" y="2989102"/>
                  </a:lnTo>
                  <a:lnTo>
                    <a:pt x="62211" y="2979302"/>
                  </a:lnTo>
                  <a:lnTo>
                    <a:pt x="64472" y="2969501"/>
                  </a:lnTo>
                  <a:lnTo>
                    <a:pt x="66733" y="2959701"/>
                  </a:lnTo>
                  <a:lnTo>
                    <a:pt x="68995" y="2949901"/>
                  </a:lnTo>
                  <a:lnTo>
                    <a:pt x="71249" y="2940100"/>
                  </a:lnTo>
                  <a:lnTo>
                    <a:pt x="73502" y="2930300"/>
                  </a:lnTo>
                  <a:lnTo>
                    <a:pt x="75738" y="2920500"/>
                  </a:lnTo>
                  <a:lnTo>
                    <a:pt x="77971" y="2910699"/>
                  </a:lnTo>
                  <a:lnTo>
                    <a:pt x="80181" y="2900899"/>
                  </a:lnTo>
                  <a:lnTo>
                    <a:pt x="82381" y="2891099"/>
                  </a:lnTo>
                  <a:lnTo>
                    <a:pt x="84556" y="2881298"/>
                  </a:lnTo>
                  <a:lnTo>
                    <a:pt x="86714" y="2871498"/>
                  </a:lnTo>
                  <a:lnTo>
                    <a:pt x="88846" y="2861698"/>
                  </a:lnTo>
                  <a:lnTo>
                    <a:pt x="90950" y="2851897"/>
                  </a:lnTo>
                  <a:lnTo>
                    <a:pt x="93031" y="2842097"/>
                  </a:lnTo>
                  <a:lnTo>
                    <a:pt x="95070" y="2832297"/>
                  </a:lnTo>
                  <a:lnTo>
                    <a:pt x="97091" y="2822496"/>
                  </a:lnTo>
                  <a:lnTo>
                    <a:pt x="99056" y="2812696"/>
                  </a:lnTo>
                  <a:lnTo>
                    <a:pt x="101010" y="2802896"/>
                  </a:lnTo>
                  <a:lnTo>
                    <a:pt x="102891" y="2793095"/>
                  </a:lnTo>
                  <a:lnTo>
                    <a:pt x="104759" y="2783295"/>
                  </a:lnTo>
                  <a:lnTo>
                    <a:pt x="106558" y="2773495"/>
                  </a:lnTo>
                  <a:lnTo>
                    <a:pt x="108330" y="2763694"/>
                  </a:lnTo>
                  <a:lnTo>
                    <a:pt x="110042" y="2753894"/>
                  </a:lnTo>
                  <a:lnTo>
                    <a:pt x="111710" y="2744094"/>
                  </a:lnTo>
                  <a:lnTo>
                    <a:pt x="113327" y="2734293"/>
                  </a:lnTo>
                  <a:lnTo>
                    <a:pt x="114883" y="2724493"/>
                  </a:lnTo>
                  <a:lnTo>
                    <a:pt x="116400" y="2714693"/>
                  </a:lnTo>
                  <a:lnTo>
                    <a:pt x="117835" y="2704892"/>
                  </a:lnTo>
                  <a:lnTo>
                    <a:pt x="119246" y="2695092"/>
                  </a:lnTo>
                  <a:lnTo>
                    <a:pt x="120555" y="2685292"/>
                  </a:lnTo>
                  <a:lnTo>
                    <a:pt x="121847" y="2675491"/>
                  </a:lnTo>
                  <a:lnTo>
                    <a:pt x="123030" y="2665691"/>
                  </a:lnTo>
                  <a:lnTo>
                    <a:pt x="124188" y="2655891"/>
                  </a:lnTo>
                  <a:lnTo>
                    <a:pt x="125251" y="2646090"/>
                  </a:lnTo>
                  <a:lnTo>
                    <a:pt x="126268" y="2636290"/>
                  </a:lnTo>
                  <a:lnTo>
                    <a:pt x="127207" y="2626490"/>
                  </a:lnTo>
                  <a:lnTo>
                    <a:pt x="128080" y="2616689"/>
                  </a:lnTo>
                  <a:lnTo>
                    <a:pt x="128891" y="2606889"/>
                  </a:lnTo>
                  <a:lnTo>
                    <a:pt x="129615" y="2597089"/>
                  </a:lnTo>
                  <a:lnTo>
                    <a:pt x="130295" y="2587288"/>
                  </a:lnTo>
                  <a:lnTo>
                    <a:pt x="130866" y="2577488"/>
                  </a:lnTo>
                  <a:lnTo>
                    <a:pt x="131414" y="2567688"/>
                  </a:lnTo>
                  <a:lnTo>
                    <a:pt x="131830" y="2557887"/>
                  </a:lnTo>
                  <a:lnTo>
                    <a:pt x="132225" y="2548087"/>
                  </a:lnTo>
                  <a:lnTo>
                    <a:pt x="132501" y="2538286"/>
                  </a:lnTo>
                  <a:lnTo>
                    <a:pt x="132739" y="2528486"/>
                  </a:lnTo>
                  <a:lnTo>
                    <a:pt x="132877" y="2518686"/>
                  </a:lnTo>
                  <a:lnTo>
                    <a:pt x="132957" y="2508885"/>
                  </a:lnTo>
                  <a:lnTo>
                    <a:pt x="132957" y="2499085"/>
                  </a:lnTo>
                  <a:lnTo>
                    <a:pt x="132877" y="2489285"/>
                  </a:lnTo>
                  <a:lnTo>
                    <a:pt x="132739" y="2479484"/>
                  </a:lnTo>
                  <a:lnTo>
                    <a:pt x="132501" y="2469684"/>
                  </a:lnTo>
                  <a:lnTo>
                    <a:pt x="132225" y="2459884"/>
                  </a:lnTo>
                  <a:lnTo>
                    <a:pt x="131830" y="2450083"/>
                  </a:lnTo>
                  <a:lnTo>
                    <a:pt x="131414" y="2440283"/>
                  </a:lnTo>
                  <a:lnTo>
                    <a:pt x="130866" y="2430483"/>
                  </a:lnTo>
                  <a:lnTo>
                    <a:pt x="130295" y="2420682"/>
                  </a:lnTo>
                  <a:lnTo>
                    <a:pt x="129615" y="2410882"/>
                  </a:lnTo>
                  <a:lnTo>
                    <a:pt x="128891" y="2401082"/>
                  </a:lnTo>
                  <a:lnTo>
                    <a:pt x="128080" y="2391281"/>
                  </a:lnTo>
                  <a:lnTo>
                    <a:pt x="127207" y="2381481"/>
                  </a:lnTo>
                  <a:lnTo>
                    <a:pt x="126268" y="2371681"/>
                  </a:lnTo>
                  <a:lnTo>
                    <a:pt x="125251" y="2361880"/>
                  </a:lnTo>
                  <a:lnTo>
                    <a:pt x="124188" y="2352080"/>
                  </a:lnTo>
                  <a:lnTo>
                    <a:pt x="123030" y="2342280"/>
                  </a:lnTo>
                  <a:lnTo>
                    <a:pt x="121847" y="2332479"/>
                  </a:lnTo>
                  <a:lnTo>
                    <a:pt x="120555" y="2322679"/>
                  </a:lnTo>
                  <a:lnTo>
                    <a:pt x="119246" y="2312879"/>
                  </a:lnTo>
                  <a:lnTo>
                    <a:pt x="117835" y="2303078"/>
                  </a:lnTo>
                  <a:lnTo>
                    <a:pt x="116400" y="2293278"/>
                  </a:lnTo>
                  <a:lnTo>
                    <a:pt x="114883" y="2283478"/>
                  </a:lnTo>
                  <a:lnTo>
                    <a:pt x="113327" y="2273677"/>
                  </a:lnTo>
                  <a:lnTo>
                    <a:pt x="111710" y="2263877"/>
                  </a:lnTo>
                  <a:lnTo>
                    <a:pt x="110042" y="2254077"/>
                  </a:lnTo>
                  <a:lnTo>
                    <a:pt x="108330" y="2244276"/>
                  </a:lnTo>
                  <a:lnTo>
                    <a:pt x="106558" y="2234476"/>
                  </a:lnTo>
                  <a:lnTo>
                    <a:pt x="104759" y="2224676"/>
                  </a:lnTo>
                  <a:lnTo>
                    <a:pt x="102891" y="2214875"/>
                  </a:lnTo>
                  <a:lnTo>
                    <a:pt x="101010" y="2205075"/>
                  </a:lnTo>
                  <a:lnTo>
                    <a:pt x="99056" y="2195275"/>
                  </a:lnTo>
                  <a:lnTo>
                    <a:pt x="97091" y="2185474"/>
                  </a:lnTo>
                  <a:lnTo>
                    <a:pt x="95070" y="2175674"/>
                  </a:lnTo>
                  <a:lnTo>
                    <a:pt x="93031" y="2165874"/>
                  </a:lnTo>
                  <a:lnTo>
                    <a:pt x="90950" y="2156073"/>
                  </a:lnTo>
                  <a:lnTo>
                    <a:pt x="88846" y="2146273"/>
                  </a:lnTo>
                  <a:lnTo>
                    <a:pt x="86714" y="2136473"/>
                  </a:lnTo>
                  <a:lnTo>
                    <a:pt x="84556" y="2126672"/>
                  </a:lnTo>
                  <a:lnTo>
                    <a:pt x="82381" y="2116872"/>
                  </a:lnTo>
                  <a:lnTo>
                    <a:pt x="80181" y="2107072"/>
                  </a:lnTo>
                  <a:lnTo>
                    <a:pt x="77971" y="2097271"/>
                  </a:lnTo>
                  <a:lnTo>
                    <a:pt x="75738" y="2087471"/>
                  </a:lnTo>
                  <a:lnTo>
                    <a:pt x="73502" y="2077671"/>
                  </a:lnTo>
                  <a:lnTo>
                    <a:pt x="71249" y="2067870"/>
                  </a:lnTo>
                  <a:lnTo>
                    <a:pt x="68995" y="2058070"/>
                  </a:lnTo>
                  <a:lnTo>
                    <a:pt x="66733" y="2048270"/>
                  </a:lnTo>
                  <a:lnTo>
                    <a:pt x="64472" y="2038469"/>
                  </a:lnTo>
                  <a:lnTo>
                    <a:pt x="62211" y="2028669"/>
                  </a:lnTo>
                  <a:lnTo>
                    <a:pt x="59955" y="2018869"/>
                  </a:lnTo>
                  <a:lnTo>
                    <a:pt x="57704" y="2009068"/>
                  </a:lnTo>
                  <a:lnTo>
                    <a:pt x="55464" y="1999268"/>
                  </a:lnTo>
                  <a:lnTo>
                    <a:pt x="53231" y="1989468"/>
                  </a:lnTo>
                  <a:lnTo>
                    <a:pt x="51020" y="1979667"/>
                  </a:lnTo>
                  <a:lnTo>
                    <a:pt x="48814" y="1969867"/>
                  </a:lnTo>
                  <a:lnTo>
                    <a:pt x="46642" y="1960067"/>
                  </a:lnTo>
                  <a:lnTo>
                    <a:pt x="44477" y="1950266"/>
                  </a:lnTo>
                  <a:lnTo>
                    <a:pt x="42353" y="1940466"/>
                  </a:lnTo>
                  <a:lnTo>
                    <a:pt x="40241" y="1930666"/>
                  </a:lnTo>
                  <a:lnTo>
                    <a:pt x="38170" y="1920865"/>
                  </a:lnTo>
                  <a:lnTo>
                    <a:pt x="36124" y="1911065"/>
                  </a:lnTo>
                  <a:lnTo>
                    <a:pt x="34115" y="1901265"/>
                  </a:lnTo>
                  <a:lnTo>
                    <a:pt x="32145" y="1891464"/>
                  </a:lnTo>
                  <a:lnTo>
                    <a:pt x="30207" y="1881664"/>
                  </a:lnTo>
                  <a:lnTo>
                    <a:pt x="28323" y="1871864"/>
                  </a:lnTo>
                  <a:lnTo>
                    <a:pt x="26463" y="1862063"/>
                  </a:lnTo>
                  <a:lnTo>
                    <a:pt x="24676" y="1852263"/>
                  </a:lnTo>
                  <a:lnTo>
                    <a:pt x="22903" y="1842463"/>
                  </a:lnTo>
                  <a:lnTo>
                    <a:pt x="21222" y="1832662"/>
                  </a:lnTo>
                  <a:lnTo>
                    <a:pt x="19557" y="1822862"/>
                  </a:lnTo>
                  <a:lnTo>
                    <a:pt x="17977" y="1813062"/>
                  </a:lnTo>
                  <a:lnTo>
                    <a:pt x="16430" y="1803261"/>
                  </a:lnTo>
                  <a:lnTo>
                    <a:pt x="14958" y="1793461"/>
                  </a:lnTo>
                  <a:lnTo>
                    <a:pt x="13537" y="1783661"/>
                  </a:lnTo>
                  <a:lnTo>
                    <a:pt x="12179" y="1773860"/>
                  </a:lnTo>
                  <a:lnTo>
                    <a:pt x="10893" y="1764060"/>
                  </a:lnTo>
                  <a:lnTo>
                    <a:pt x="9654" y="1754260"/>
                  </a:lnTo>
                  <a:lnTo>
                    <a:pt x="8509" y="1744459"/>
                  </a:lnTo>
                  <a:lnTo>
                    <a:pt x="7395" y="1734659"/>
                  </a:lnTo>
                  <a:lnTo>
                    <a:pt x="6399" y="1724859"/>
                  </a:lnTo>
                  <a:lnTo>
                    <a:pt x="5423" y="1715058"/>
                  </a:lnTo>
                  <a:lnTo>
                    <a:pt x="4574" y="1705258"/>
                  </a:lnTo>
                  <a:lnTo>
                    <a:pt x="3753" y="1695458"/>
                  </a:lnTo>
                  <a:lnTo>
                    <a:pt x="3042" y="1685657"/>
                  </a:lnTo>
                  <a:lnTo>
                    <a:pt x="2382" y="1675857"/>
                  </a:lnTo>
                  <a:lnTo>
                    <a:pt x="1812" y="1666057"/>
                  </a:lnTo>
                  <a:lnTo>
                    <a:pt x="1317" y="1656256"/>
                  </a:lnTo>
                  <a:lnTo>
                    <a:pt x="892" y="1646456"/>
                  </a:lnTo>
                  <a:lnTo>
                    <a:pt x="564" y="1636656"/>
                  </a:lnTo>
                  <a:lnTo>
                    <a:pt x="286" y="1626855"/>
                  </a:lnTo>
                  <a:lnTo>
                    <a:pt x="129" y="1617055"/>
                  </a:lnTo>
                  <a:lnTo>
                    <a:pt x="0" y="1607255"/>
                  </a:lnTo>
                  <a:lnTo>
                    <a:pt x="14" y="1597454"/>
                  </a:lnTo>
                  <a:lnTo>
                    <a:pt x="52" y="1587654"/>
                  </a:lnTo>
                  <a:lnTo>
                    <a:pt x="222" y="1577854"/>
                  </a:lnTo>
                  <a:lnTo>
                    <a:pt x="432" y="1568053"/>
                  </a:lnTo>
                  <a:lnTo>
                    <a:pt x="753" y="1558253"/>
                  </a:lnTo>
                  <a:lnTo>
                    <a:pt x="1136" y="1548453"/>
                  </a:lnTo>
                  <a:lnTo>
                    <a:pt x="1606" y="1538652"/>
                  </a:lnTo>
                  <a:lnTo>
                    <a:pt x="2161" y="1528852"/>
                  </a:lnTo>
                  <a:lnTo>
                    <a:pt x="2780" y="1519052"/>
                  </a:lnTo>
                  <a:lnTo>
                    <a:pt x="3504" y="1509251"/>
                  </a:lnTo>
                  <a:lnTo>
                    <a:pt x="4269" y="1499451"/>
                  </a:lnTo>
                  <a:lnTo>
                    <a:pt x="5160" y="1489651"/>
                  </a:lnTo>
                  <a:lnTo>
                    <a:pt x="6073" y="1479850"/>
                  </a:lnTo>
                  <a:lnTo>
                    <a:pt x="7125" y="1470050"/>
                  </a:lnTo>
                  <a:lnTo>
                    <a:pt x="8200" y="1460250"/>
                  </a:lnTo>
                  <a:lnTo>
                    <a:pt x="9391" y="1450449"/>
                  </a:lnTo>
                  <a:lnTo>
                    <a:pt x="10624" y="1440649"/>
                  </a:lnTo>
                  <a:lnTo>
                    <a:pt x="11949" y="1430849"/>
                  </a:lnTo>
                  <a:lnTo>
                    <a:pt x="13336" y="1421048"/>
                  </a:lnTo>
                  <a:lnTo>
                    <a:pt x="14792" y="1411248"/>
                  </a:lnTo>
                  <a:lnTo>
                    <a:pt x="16326" y="1401448"/>
                  </a:lnTo>
                  <a:lnTo>
                    <a:pt x="17907" y="1391647"/>
                  </a:lnTo>
                  <a:lnTo>
                    <a:pt x="19582" y="1381847"/>
                  </a:lnTo>
                  <a:lnTo>
                    <a:pt x="21285" y="1372047"/>
                  </a:lnTo>
                  <a:lnTo>
                    <a:pt x="23094" y="1362246"/>
                  </a:lnTo>
                  <a:lnTo>
                    <a:pt x="24920" y="1352446"/>
                  </a:lnTo>
                  <a:lnTo>
                    <a:pt x="26848" y="1342646"/>
                  </a:lnTo>
                  <a:lnTo>
                    <a:pt x="28799" y="1332845"/>
                  </a:lnTo>
                  <a:lnTo>
                    <a:pt x="30831" y="1323045"/>
                  </a:lnTo>
                  <a:lnTo>
                    <a:pt x="32899" y="1313245"/>
                  </a:lnTo>
                  <a:lnTo>
                    <a:pt x="35028" y="1303444"/>
                  </a:lnTo>
                  <a:lnTo>
                    <a:pt x="37204" y="1293644"/>
                  </a:lnTo>
                  <a:lnTo>
                    <a:pt x="39424" y="1283844"/>
                  </a:lnTo>
                  <a:lnTo>
                    <a:pt x="41701" y="1274043"/>
                  </a:lnTo>
                  <a:lnTo>
                    <a:pt x="44004" y="1264243"/>
                  </a:lnTo>
                  <a:lnTo>
                    <a:pt x="46372" y="1254442"/>
                  </a:lnTo>
                  <a:lnTo>
                    <a:pt x="48753" y="1244642"/>
                  </a:lnTo>
                  <a:lnTo>
                    <a:pt x="51203" y="1234842"/>
                  </a:lnTo>
                  <a:lnTo>
                    <a:pt x="53662" y="1225041"/>
                  </a:lnTo>
                  <a:lnTo>
                    <a:pt x="56176" y="1215241"/>
                  </a:lnTo>
                  <a:lnTo>
                    <a:pt x="58706" y="1205441"/>
                  </a:lnTo>
                  <a:lnTo>
                    <a:pt x="61275" y="1195640"/>
                  </a:lnTo>
                  <a:lnTo>
                    <a:pt x="63866" y="1185840"/>
                  </a:lnTo>
                  <a:lnTo>
                    <a:pt x="66484" y="1176040"/>
                  </a:lnTo>
                  <a:lnTo>
                    <a:pt x="69127" y="1166239"/>
                  </a:lnTo>
                  <a:lnTo>
                    <a:pt x="71786" y="1156439"/>
                  </a:lnTo>
                  <a:lnTo>
                    <a:pt x="74471" y="1146639"/>
                  </a:lnTo>
                  <a:lnTo>
                    <a:pt x="77165" y="1136838"/>
                  </a:lnTo>
                  <a:lnTo>
                    <a:pt x="79882" y="1127038"/>
                  </a:lnTo>
                  <a:lnTo>
                    <a:pt x="82604" y="1117238"/>
                  </a:lnTo>
                  <a:lnTo>
                    <a:pt x="85345" y="1107437"/>
                  </a:lnTo>
                  <a:lnTo>
                    <a:pt x="88088" y="1097637"/>
                  </a:lnTo>
                  <a:lnTo>
                    <a:pt x="90842" y="1087837"/>
                  </a:lnTo>
                  <a:lnTo>
                    <a:pt x="93598" y="1078036"/>
                  </a:lnTo>
                  <a:lnTo>
                    <a:pt x="96359" y="1068236"/>
                  </a:lnTo>
                  <a:lnTo>
                    <a:pt x="99120" y="1058436"/>
                  </a:lnTo>
                  <a:lnTo>
                    <a:pt x="101880" y="1048635"/>
                  </a:lnTo>
                  <a:lnTo>
                    <a:pt x="104637" y="1038835"/>
                  </a:lnTo>
                  <a:lnTo>
                    <a:pt x="107392" y="1029035"/>
                  </a:lnTo>
                  <a:lnTo>
                    <a:pt x="110136" y="1019234"/>
                  </a:lnTo>
                  <a:lnTo>
                    <a:pt x="112879" y="1009434"/>
                  </a:lnTo>
                  <a:lnTo>
                    <a:pt x="115604" y="999634"/>
                  </a:lnTo>
                  <a:lnTo>
                    <a:pt x="118326" y="989833"/>
                  </a:lnTo>
                  <a:lnTo>
                    <a:pt x="121027" y="980033"/>
                  </a:lnTo>
                  <a:lnTo>
                    <a:pt x="123721" y="970233"/>
                  </a:lnTo>
                  <a:lnTo>
                    <a:pt x="126392" y="960432"/>
                  </a:lnTo>
                  <a:lnTo>
                    <a:pt x="129051" y="950632"/>
                  </a:lnTo>
                  <a:lnTo>
                    <a:pt x="131689" y="940832"/>
                  </a:lnTo>
                  <a:lnTo>
                    <a:pt x="134307" y="931031"/>
                  </a:lnTo>
                  <a:lnTo>
                    <a:pt x="136907" y="921231"/>
                  </a:lnTo>
                  <a:lnTo>
                    <a:pt x="139477" y="911431"/>
                  </a:lnTo>
                  <a:lnTo>
                    <a:pt x="142034" y="901630"/>
                  </a:lnTo>
                  <a:lnTo>
                    <a:pt x="144552" y="891830"/>
                  </a:lnTo>
                  <a:lnTo>
                    <a:pt x="147063" y="882030"/>
                  </a:lnTo>
                  <a:lnTo>
                    <a:pt x="149524" y="872229"/>
                  </a:lnTo>
                  <a:lnTo>
                    <a:pt x="151977" y="862429"/>
                  </a:lnTo>
                  <a:lnTo>
                    <a:pt x="154384" y="852629"/>
                  </a:lnTo>
                  <a:lnTo>
                    <a:pt x="156774" y="842828"/>
                  </a:lnTo>
                  <a:lnTo>
                    <a:pt x="159125" y="833028"/>
                  </a:lnTo>
                  <a:lnTo>
                    <a:pt x="161449" y="823228"/>
                  </a:lnTo>
                  <a:lnTo>
                    <a:pt x="163740" y="813427"/>
                  </a:lnTo>
                  <a:lnTo>
                    <a:pt x="165995" y="803627"/>
                  </a:lnTo>
                  <a:lnTo>
                    <a:pt x="168225" y="793827"/>
                  </a:lnTo>
                  <a:lnTo>
                    <a:pt x="170407" y="784026"/>
                  </a:lnTo>
                  <a:lnTo>
                    <a:pt x="172574" y="774226"/>
                  </a:lnTo>
                  <a:lnTo>
                    <a:pt x="174682" y="764426"/>
                  </a:lnTo>
                  <a:lnTo>
                    <a:pt x="176780" y="754625"/>
                  </a:lnTo>
                  <a:lnTo>
                    <a:pt x="178815" y="744825"/>
                  </a:lnTo>
                  <a:lnTo>
                    <a:pt x="180837" y="735025"/>
                  </a:lnTo>
                  <a:lnTo>
                    <a:pt x="182804" y="725224"/>
                  </a:lnTo>
                  <a:lnTo>
                    <a:pt x="184747" y="715424"/>
                  </a:lnTo>
                  <a:lnTo>
                    <a:pt x="186647" y="705624"/>
                  </a:lnTo>
                  <a:lnTo>
                    <a:pt x="188511" y="695823"/>
                  </a:lnTo>
                  <a:lnTo>
                    <a:pt x="190341" y="686023"/>
                  </a:lnTo>
                  <a:lnTo>
                    <a:pt x="192126" y="676223"/>
                  </a:lnTo>
                  <a:lnTo>
                    <a:pt x="193888" y="666422"/>
                  </a:lnTo>
                  <a:lnTo>
                    <a:pt x="195593" y="656622"/>
                  </a:lnTo>
                  <a:lnTo>
                    <a:pt x="197285" y="646822"/>
                  </a:lnTo>
                  <a:lnTo>
                    <a:pt x="198911" y="637021"/>
                  </a:lnTo>
                  <a:lnTo>
                    <a:pt x="200527" y="627221"/>
                  </a:lnTo>
                  <a:lnTo>
                    <a:pt x="202082" y="617421"/>
                  </a:lnTo>
                  <a:lnTo>
                    <a:pt x="203619" y="607620"/>
                  </a:lnTo>
                  <a:lnTo>
                    <a:pt x="205106" y="597820"/>
                  </a:lnTo>
                  <a:lnTo>
                    <a:pt x="206565" y="588020"/>
                  </a:lnTo>
                  <a:lnTo>
                    <a:pt x="207985" y="578219"/>
                  </a:lnTo>
                  <a:lnTo>
                    <a:pt x="209368" y="568419"/>
                  </a:lnTo>
                  <a:lnTo>
                    <a:pt x="210722" y="558619"/>
                  </a:lnTo>
                  <a:lnTo>
                    <a:pt x="212030" y="548818"/>
                  </a:lnTo>
                  <a:lnTo>
                    <a:pt x="213319" y="539018"/>
                  </a:lnTo>
                  <a:lnTo>
                    <a:pt x="214554" y="529218"/>
                  </a:lnTo>
                  <a:lnTo>
                    <a:pt x="215779" y="519417"/>
                  </a:lnTo>
                  <a:lnTo>
                    <a:pt x="216942" y="509617"/>
                  </a:lnTo>
                  <a:lnTo>
                    <a:pt x="218096" y="499817"/>
                  </a:lnTo>
                  <a:lnTo>
                    <a:pt x="219199" y="490016"/>
                  </a:lnTo>
                  <a:lnTo>
                    <a:pt x="220284" y="480216"/>
                  </a:lnTo>
                  <a:lnTo>
                    <a:pt x="221328" y="470416"/>
                  </a:lnTo>
                  <a:lnTo>
                    <a:pt x="222346" y="460615"/>
                  </a:lnTo>
                  <a:lnTo>
                    <a:pt x="223333" y="450815"/>
                  </a:lnTo>
                  <a:lnTo>
                    <a:pt x="224286" y="441015"/>
                  </a:lnTo>
                  <a:lnTo>
                    <a:pt x="225218" y="431214"/>
                  </a:lnTo>
                  <a:lnTo>
                    <a:pt x="226109" y="421414"/>
                  </a:lnTo>
                  <a:lnTo>
                    <a:pt x="226988" y="411614"/>
                  </a:lnTo>
                  <a:lnTo>
                    <a:pt x="227819" y="401813"/>
                  </a:lnTo>
                  <a:lnTo>
                    <a:pt x="228642" y="392013"/>
                  </a:lnTo>
                  <a:lnTo>
                    <a:pt x="229420" y="382213"/>
                  </a:lnTo>
                  <a:lnTo>
                    <a:pt x="230187" y="372412"/>
                  </a:lnTo>
                  <a:lnTo>
                    <a:pt x="230917" y="362612"/>
                  </a:lnTo>
                  <a:lnTo>
                    <a:pt x="231629" y="352812"/>
                  </a:lnTo>
                  <a:lnTo>
                    <a:pt x="232313" y="343011"/>
                  </a:lnTo>
                  <a:lnTo>
                    <a:pt x="232975" y="333211"/>
                  </a:lnTo>
                  <a:lnTo>
                    <a:pt x="233615" y="323411"/>
                  </a:lnTo>
                  <a:lnTo>
                    <a:pt x="234228" y="313610"/>
                  </a:lnTo>
                  <a:lnTo>
                    <a:pt x="234826" y="303810"/>
                  </a:lnTo>
                  <a:lnTo>
                    <a:pt x="235392" y="294010"/>
                  </a:lnTo>
                  <a:lnTo>
                    <a:pt x="235951" y="284209"/>
                  </a:lnTo>
                  <a:lnTo>
                    <a:pt x="236474" y="274409"/>
                  </a:lnTo>
                  <a:lnTo>
                    <a:pt x="236990" y="264609"/>
                  </a:lnTo>
                  <a:lnTo>
                    <a:pt x="237476" y="254808"/>
                  </a:lnTo>
                  <a:lnTo>
                    <a:pt x="237952" y="245008"/>
                  </a:lnTo>
                  <a:lnTo>
                    <a:pt x="238403" y="235208"/>
                  </a:lnTo>
                  <a:lnTo>
                    <a:pt x="238840" y="225407"/>
                  </a:lnTo>
                  <a:lnTo>
                    <a:pt x="239259" y="215607"/>
                  </a:lnTo>
                  <a:lnTo>
                    <a:pt x="239661" y="205807"/>
                  </a:lnTo>
                  <a:lnTo>
                    <a:pt x="240049" y="196006"/>
                  </a:lnTo>
                  <a:lnTo>
                    <a:pt x="240417" y="186206"/>
                  </a:lnTo>
                  <a:lnTo>
                    <a:pt x="240777" y="176406"/>
                  </a:lnTo>
                  <a:lnTo>
                    <a:pt x="241113" y="166605"/>
                  </a:lnTo>
                  <a:lnTo>
                    <a:pt x="241445" y="156805"/>
                  </a:lnTo>
                  <a:lnTo>
                    <a:pt x="241752" y="147005"/>
                  </a:lnTo>
                  <a:lnTo>
                    <a:pt x="242056" y="137204"/>
                  </a:lnTo>
                  <a:lnTo>
                    <a:pt x="242339" y="127404"/>
                  </a:lnTo>
                  <a:lnTo>
                    <a:pt x="242615" y="117604"/>
                  </a:lnTo>
                  <a:lnTo>
                    <a:pt x="242877" y="107803"/>
                  </a:lnTo>
                  <a:lnTo>
                    <a:pt x="243128" y="98003"/>
                  </a:lnTo>
                  <a:lnTo>
                    <a:pt x="243368" y="88203"/>
                  </a:lnTo>
                  <a:lnTo>
                    <a:pt x="243596" y="78402"/>
                  </a:lnTo>
                  <a:lnTo>
                    <a:pt x="243817" y="68602"/>
                  </a:lnTo>
                  <a:lnTo>
                    <a:pt x="244024" y="58802"/>
                  </a:lnTo>
                  <a:lnTo>
                    <a:pt x="244227" y="49001"/>
                  </a:lnTo>
                  <a:lnTo>
                    <a:pt x="244414" y="39201"/>
                  </a:lnTo>
                  <a:lnTo>
                    <a:pt x="244598" y="29401"/>
                  </a:lnTo>
                  <a:lnTo>
                    <a:pt x="244768" y="19600"/>
                  </a:lnTo>
                  <a:lnTo>
                    <a:pt x="244935" y="9800"/>
                  </a:lnTo>
                  <a:lnTo>
                    <a:pt x="245090" y="0"/>
                  </a:lnTo>
                  <a:lnTo>
                    <a:pt x="250642" y="0"/>
                  </a:lnTo>
                  <a:lnTo>
                    <a:pt x="250797" y="9800"/>
                  </a:lnTo>
                  <a:lnTo>
                    <a:pt x="250964" y="19600"/>
                  </a:lnTo>
                  <a:lnTo>
                    <a:pt x="251134" y="29401"/>
                  </a:lnTo>
                  <a:lnTo>
                    <a:pt x="251318" y="39201"/>
                  </a:lnTo>
                  <a:lnTo>
                    <a:pt x="251505" y="49001"/>
                  </a:lnTo>
                  <a:lnTo>
                    <a:pt x="251708" y="58802"/>
                  </a:lnTo>
                  <a:lnTo>
                    <a:pt x="251915" y="68602"/>
                  </a:lnTo>
                  <a:lnTo>
                    <a:pt x="252135" y="78402"/>
                  </a:lnTo>
                  <a:lnTo>
                    <a:pt x="252364" y="88203"/>
                  </a:lnTo>
                  <a:lnTo>
                    <a:pt x="252604" y="98003"/>
                  </a:lnTo>
                  <a:lnTo>
                    <a:pt x="252855" y="107803"/>
                  </a:lnTo>
                  <a:lnTo>
                    <a:pt x="253116" y="117604"/>
                  </a:lnTo>
                  <a:lnTo>
                    <a:pt x="253393" y="127404"/>
                  </a:lnTo>
                  <a:lnTo>
                    <a:pt x="253676" y="137204"/>
                  </a:lnTo>
                  <a:lnTo>
                    <a:pt x="253979" y="147005"/>
                  </a:lnTo>
                  <a:lnTo>
                    <a:pt x="254287" y="156805"/>
                  </a:lnTo>
                  <a:lnTo>
                    <a:pt x="254619" y="166605"/>
                  </a:lnTo>
                  <a:lnTo>
                    <a:pt x="254955" y="176406"/>
                  </a:lnTo>
                  <a:lnTo>
                    <a:pt x="255315" y="186206"/>
                  </a:lnTo>
                  <a:lnTo>
                    <a:pt x="255683" y="196006"/>
                  </a:lnTo>
                  <a:lnTo>
                    <a:pt x="256071" y="205807"/>
                  </a:lnTo>
                  <a:lnTo>
                    <a:pt x="256473" y="215607"/>
                  </a:lnTo>
                  <a:lnTo>
                    <a:pt x="256892" y="225407"/>
                  </a:lnTo>
                  <a:lnTo>
                    <a:pt x="257329" y="235208"/>
                  </a:lnTo>
                  <a:lnTo>
                    <a:pt x="257780" y="245008"/>
                  </a:lnTo>
                  <a:lnTo>
                    <a:pt x="258256" y="254808"/>
                  </a:lnTo>
                  <a:lnTo>
                    <a:pt x="258742" y="264609"/>
                  </a:lnTo>
                  <a:lnTo>
                    <a:pt x="259258" y="274409"/>
                  </a:lnTo>
                  <a:lnTo>
                    <a:pt x="259780" y="284209"/>
                  </a:lnTo>
                  <a:lnTo>
                    <a:pt x="260339" y="294010"/>
                  </a:lnTo>
                  <a:lnTo>
                    <a:pt x="260905" y="303810"/>
                  </a:lnTo>
                  <a:lnTo>
                    <a:pt x="261504" y="313610"/>
                  </a:lnTo>
                  <a:lnTo>
                    <a:pt x="262117" y="323411"/>
                  </a:lnTo>
                  <a:lnTo>
                    <a:pt x="262757" y="333211"/>
                  </a:lnTo>
                  <a:lnTo>
                    <a:pt x="263418" y="343011"/>
                  </a:lnTo>
                  <a:lnTo>
                    <a:pt x="264102" y="352812"/>
                  </a:lnTo>
                  <a:lnTo>
                    <a:pt x="264815" y="362612"/>
                  </a:lnTo>
                  <a:lnTo>
                    <a:pt x="265545" y="372412"/>
                  </a:lnTo>
                  <a:lnTo>
                    <a:pt x="266312" y="382213"/>
                  </a:lnTo>
                  <a:lnTo>
                    <a:pt x="267089" y="392013"/>
                  </a:lnTo>
                  <a:lnTo>
                    <a:pt x="267913" y="401813"/>
                  </a:lnTo>
                  <a:lnTo>
                    <a:pt x="268744" y="411614"/>
                  </a:lnTo>
                  <a:lnTo>
                    <a:pt x="269623" y="421414"/>
                  </a:lnTo>
                  <a:lnTo>
                    <a:pt x="270514" y="431214"/>
                  </a:lnTo>
                  <a:lnTo>
                    <a:pt x="271446" y="441015"/>
                  </a:lnTo>
                  <a:lnTo>
                    <a:pt x="272399" y="450815"/>
                  </a:lnTo>
                  <a:lnTo>
                    <a:pt x="273386" y="460615"/>
                  </a:lnTo>
                  <a:lnTo>
                    <a:pt x="274404" y="470416"/>
                  </a:lnTo>
                  <a:lnTo>
                    <a:pt x="275448" y="480216"/>
                  </a:lnTo>
                  <a:lnTo>
                    <a:pt x="276533" y="490016"/>
                  </a:lnTo>
                  <a:lnTo>
                    <a:pt x="277636" y="499817"/>
                  </a:lnTo>
                  <a:lnTo>
                    <a:pt x="278790" y="509617"/>
                  </a:lnTo>
                  <a:lnTo>
                    <a:pt x="279953" y="519417"/>
                  </a:lnTo>
                  <a:lnTo>
                    <a:pt x="281178" y="529218"/>
                  </a:lnTo>
                  <a:lnTo>
                    <a:pt x="282413" y="539018"/>
                  </a:lnTo>
                  <a:lnTo>
                    <a:pt x="283702" y="548818"/>
                  </a:lnTo>
                  <a:lnTo>
                    <a:pt x="285010" y="558619"/>
                  </a:lnTo>
                  <a:lnTo>
                    <a:pt x="286364" y="568419"/>
                  </a:lnTo>
                  <a:lnTo>
                    <a:pt x="287747" y="578219"/>
                  </a:lnTo>
                  <a:lnTo>
                    <a:pt x="289167" y="588020"/>
                  </a:lnTo>
                  <a:lnTo>
                    <a:pt x="290626" y="597820"/>
                  </a:lnTo>
                  <a:lnTo>
                    <a:pt x="292113" y="607620"/>
                  </a:lnTo>
                  <a:lnTo>
                    <a:pt x="293650" y="617421"/>
                  </a:lnTo>
                  <a:lnTo>
                    <a:pt x="295205" y="627221"/>
                  </a:lnTo>
                  <a:lnTo>
                    <a:pt x="296821" y="637021"/>
                  </a:lnTo>
                  <a:lnTo>
                    <a:pt x="298447" y="646822"/>
                  </a:lnTo>
                  <a:lnTo>
                    <a:pt x="300139" y="656622"/>
                  </a:lnTo>
                  <a:lnTo>
                    <a:pt x="301844" y="666422"/>
                  </a:lnTo>
                  <a:lnTo>
                    <a:pt x="303606" y="676223"/>
                  </a:lnTo>
                  <a:lnTo>
                    <a:pt x="305391" y="686023"/>
                  </a:lnTo>
                  <a:lnTo>
                    <a:pt x="307221" y="695823"/>
                  </a:lnTo>
                  <a:lnTo>
                    <a:pt x="309085" y="705624"/>
                  </a:lnTo>
                  <a:lnTo>
                    <a:pt x="310984" y="715424"/>
                  </a:lnTo>
                  <a:lnTo>
                    <a:pt x="312928" y="725224"/>
                  </a:lnTo>
                  <a:lnTo>
                    <a:pt x="314895" y="735025"/>
                  </a:lnTo>
                  <a:lnTo>
                    <a:pt x="316917" y="744825"/>
                  </a:lnTo>
                  <a:lnTo>
                    <a:pt x="318952" y="754625"/>
                  </a:lnTo>
                  <a:lnTo>
                    <a:pt x="321050" y="764426"/>
                  </a:lnTo>
                  <a:lnTo>
                    <a:pt x="323158" y="774226"/>
                  </a:lnTo>
                  <a:lnTo>
                    <a:pt x="325324" y="784026"/>
                  </a:lnTo>
                  <a:lnTo>
                    <a:pt x="327507" y="793827"/>
                  </a:lnTo>
                  <a:lnTo>
                    <a:pt x="329737" y="803627"/>
                  </a:lnTo>
                  <a:lnTo>
                    <a:pt x="331992" y="813427"/>
                  </a:lnTo>
                  <a:lnTo>
                    <a:pt x="334283" y="823228"/>
                  </a:lnTo>
                  <a:lnTo>
                    <a:pt x="336607" y="833028"/>
                  </a:lnTo>
                  <a:lnTo>
                    <a:pt x="338958" y="842828"/>
                  </a:lnTo>
                  <a:lnTo>
                    <a:pt x="341348" y="852629"/>
                  </a:lnTo>
                  <a:lnTo>
                    <a:pt x="343755" y="862429"/>
                  </a:lnTo>
                  <a:lnTo>
                    <a:pt x="346208" y="872229"/>
                  </a:lnTo>
                  <a:lnTo>
                    <a:pt x="348669" y="882030"/>
                  </a:lnTo>
                  <a:lnTo>
                    <a:pt x="351180" y="891830"/>
                  </a:lnTo>
                  <a:lnTo>
                    <a:pt x="353698" y="901630"/>
                  </a:lnTo>
                  <a:lnTo>
                    <a:pt x="356255" y="911431"/>
                  </a:lnTo>
                  <a:lnTo>
                    <a:pt x="358825" y="921231"/>
                  </a:lnTo>
                  <a:lnTo>
                    <a:pt x="361425" y="931031"/>
                  </a:lnTo>
                  <a:lnTo>
                    <a:pt x="364043" y="940832"/>
                  </a:lnTo>
                  <a:lnTo>
                    <a:pt x="366681" y="950632"/>
                  </a:lnTo>
                  <a:lnTo>
                    <a:pt x="369339" y="960432"/>
                  </a:lnTo>
                  <a:lnTo>
                    <a:pt x="372011" y="970233"/>
                  </a:lnTo>
                  <a:lnTo>
                    <a:pt x="374705" y="980033"/>
                  </a:lnTo>
                  <a:lnTo>
                    <a:pt x="377406" y="989833"/>
                  </a:lnTo>
                  <a:lnTo>
                    <a:pt x="380128" y="999634"/>
                  </a:lnTo>
                  <a:lnTo>
                    <a:pt x="382853" y="1009434"/>
                  </a:lnTo>
                  <a:lnTo>
                    <a:pt x="385595" y="1019234"/>
                  </a:lnTo>
                  <a:lnTo>
                    <a:pt x="388340" y="1029035"/>
                  </a:lnTo>
                  <a:lnTo>
                    <a:pt x="391095" y="1038835"/>
                  </a:lnTo>
                  <a:lnTo>
                    <a:pt x="393852" y="1048635"/>
                  </a:lnTo>
                  <a:lnTo>
                    <a:pt x="396612" y="1058436"/>
                  </a:lnTo>
                  <a:lnTo>
                    <a:pt x="399373" y="1068236"/>
                  </a:lnTo>
                  <a:lnTo>
                    <a:pt x="402134" y="1078036"/>
                  </a:lnTo>
                  <a:lnTo>
                    <a:pt x="404890" y="1087837"/>
                  </a:lnTo>
                  <a:lnTo>
                    <a:pt x="407644" y="1097637"/>
                  </a:lnTo>
                  <a:lnTo>
                    <a:pt x="410387" y="1107437"/>
                  </a:lnTo>
                  <a:lnTo>
                    <a:pt x="413128" y="1117238"/>
                  </a:lnTo>
                  <a:lnTo>
                    <a:pt x="415850" y="1127038"/>
                  </a:lnTo>
                  <a:lnTo>
                    <a:pt x="418567" y="1136838"/>
                  </a:lnTo>
                  <a:lnTo>
                    <a:pt x="421261" y="1146639"/>
                  </a:lnTo>
                  <a:lnTo>
                    <a:pt x="423946" y="1156439"/>
                  </a:lnTo>
                  <a:lnTo>
                    <a:pt x="426605" y="1166239"/>
                  </a:lnTo>
                  <a:lnTo>
                    <a:pt x="429248" y="1176040"/>
                  </a:lnTo>
                  <a:lnTo>
                    <a:pt x="431866" y="1185840"/>
                  </a:lnTo>
                  <a:lnTo>
                    <a:pt x="434457" y="1195640"/>
                  </a:lnTo>
                  <a:lnTo>
                    <a:pt x="437026" y="1205441"/>
                  </a:lnTo>
                  <a:lnTo>
                    <a:pt x="439556" y="1215241"/>
                  </a:lnTo>
                  <a:lnTo>
                    <a:pt x="442070" y="1225041"/>
                  </a:lnTo>
                  <a:lnTo>
                    <a:pt x="444529" y="1234842"/>
                  </a:lnTo>
                  <a:lnTo>
                    <a:pt x="446979" y="1244642"/>
                  </a:lnTo>
                  <a:lnTo>
                    <a:pt x="449360" y="1254442"/>
                  </a:lnTo>
                  <a:lnTo>
                    <a:pt x="451727" y="1264243"/>
                  </a:lnTo>
                  <a:lnTo>
                    <a:pt x="454031" y="1274043"/>
                  </a:lnTo>
                  <a:lnTo>
                    <a:pt x="456308" y="1283844"/>
                  </a:lnTo>
                  <a:lnTo>
                    <a:pt x="458528" y="1293644"/>
                  </a:lnTo>
                  <a:lnTo>
                    <a:pt x="460704" y="1303444"/>
                  </a:lnTo>
                  <a:lnTo>
                    <a:pt x="462833" y="1313245"/>
                  </a:lnTo>
                  <a:lnTo>
                    <a:pt x="464901" y="1323045"/>
                  </a:lnTo>
                  <a:lnTo>
                    <a:pt x="466933" y="1332845"/>
                  </a:lnTo>
                  <a:lnTo>
                    <a:pt x="468884" y="1342646"/>
                  </a:lnTo>
                  <a:lnTo>
                    <a:pt x="470812" y="1352446"/>
                  </a:lnTo>
                  <a:lnTo>
                    <a:pt x="472638" y="1362246"/>
                  </a:lnTo>
                  <a:lnTo>
                    <a:pt x="474447" y="1372047"/>
                  </a:lnTo>
                  <a:lnTo>
                    <a:pt x="476150" y="1381847"/>
                  </a:lnTo>
                  <a:lnTo>
                    <a:pt x="477825" y="1391647"/>
                  </a:lnTo>
                  <a:lnTo>
                    <a:pt x="479406" y="1401448"/>
                  </a:lnTo>
                  <a:lnTo>
                    <a:pt x="480940" y="1411248"/>
                  </a:lnTo>
                  <a:lnTo>
                    <a:pt x="482396" y="1421048"/>
                  </a:lnTo>
                  <a:lnTo>
                    <a:pt x="483783" y="1430849"/>
                  </a:lnTo>
                  <a:lnTo>
                    <a:pt x="485108" y="1440649"/>
                  </a:lnTo>
                  <a:lnTo>
                    <a:pt x="486341" y="1450449"/>
                  </a:lnTo>
                  <a:lnTo>
                    <a:pt x="487532" y="1460250"/>
                  </a:lnTo>
                  <a:lnTo>
                    <a:pt x="488607" y="1470050"/>
                  </a:lnTo>
                  <a:lnTo>
                    <a:pt x="489659" y="1479850"/>
                  </a:lnTo>
                  <a:lnTo>
                    <a:pt x="490572" y="1489651"/>
                  </a:lnTo>
                  <a:lnTo>
                    <a:pt x="491463" y="1499451"/>
                  </a:lnTo>
                  <a:lnTo>
                    <a:pt x="492228" y="1509251"/>
                  </a:lnTo>
                  <a:lnTo>
                    <a:pt x="492952" y="1519052"/>
                  </a:lnTo>
                  <a:lnTo>
                    <a:pt x="493571" y="1528852"/>
                  </a:lnTo>
                  <a:lnTo>
                    <a:pt x="494126" y="1538652"/>
                  </a:lnTo>
                  <a:lnTo>
                    <a:pt x="494596" y="1548453"/>
                  </a:lnTo>
                  <a:lnTo>
                    <a:pt x="494979" y="1558253"/>
                  </a:lnTo>
                  <a:lnTo>
                    <a:pt x="495299" y="1568053"/>
                  </a:lnTo>
                  <a:lnTo>
                    <a:pt x="495510" y="1577854"/>
                  </a:lnTo>
                  <a:lnTo>
                    <a:pt x="495680" y="1587654"/>
                  </a:lnTo>
                  <a:lnTo>
                    <a:pt x="495718" y="1597454"/>
                  </a:lnTo>
                  <a:lnTo>
                    <a:pt x="495732" y="1607255"/>
                  </a:lnTo>
                  <a:lnTo>
                    <a:pt x="495603" y="1617055"/>
                  </a:lnTo>
                  <a:lnTo>
                    <a:pt x="495446" y="1626855"/>
                  </a:lnTo>
                  <a:lnTo>
                    <a:pt x="495168" y="1636656"/>
                  </a:lnTo>
                  <a:lnTo>
                    <a:pt x="494840" y="1646456"/>
                  </a:lnTo>
                  <a:lnTo>
                    <a:pt x="494415" y="1656256"/>
                  </a:lnTo>
                  <a:lnTo>
                    <a:pt x="493920" y="1666057"/>
                  </a:lnTo>
                  <a:lnTo>
                    <a:pt x="493350" y="1675857"/>
                  </a:lnTo>
                  <a:lnTo>
                    <a:pt x="492690" y="1685657"/>
                  </a:lnTo>
                  <a:lnTo>
                    <a:pt x="491979" y="1695458"/>
                  </a:lnTo>
                  <a:lnTo>
                    <a:pt x="491158" y="1705258"/>
                  </a:lnTo>
                  <a:lnTo>
                    <a:pt x="490309" y="1715058"/>
                  </a:lnTo>
                  <a:lnTo>
                    <a:pt x="489333" y="1724859"/>
                  </a:lnTo>
                  <a:lnTo>
                    <a:pt x="488337" y="1734659"/>
                  </a:lnTo>
                  <a:lnTo>
                    <a:pt x="487223" y="1744459"/>
                  </a:lnTo>
                  <a:lnTo>
                    <a:pt x="486078" y="1754260"/>
                  </a:lnTo>
                  <a:lnTo>
                    <a:pt x="484839" y="1764060"/>
                  </a:lnTo>
                  <a:lnTo>
                    <a:pt x="483553" y="1773860"/>
                  </a:lnTo>
                  <a:lnTo>
                    <a:pt x="482194" y="1783661"/>
                  </a:lnTo>
                  <a:lnTo>
                    <a:pt x="480774" y="1793461"/>
                  </a:lnTo>
                  <a:lnTo>
                    <a:pt x="479302" y="1803261"/>
                  </a:lnTo>
                  <a:lnTo>
                    <a:pt x="477755" y="1813062"/>
                  </a:lnTo>
                  <a:lnTo>
                    <a:pt x="476175" y="1822862"/>
                  </a:lnTo>
                  <a:lnTo>
                    <a:pt x="474510" y="1832662"/>
                  </a:lnTo>
                  <a:lnTo>
                    <a:pt x="472829" y="1842463"/>
                  </a:lnTo>
                  <a:lnTo>
                    <a:pt x="471056" y="1852263"/>
                  </a:lnTo>
                  <a:lnTo>
                    <a:pt x="469269" y="1862063"/>
                  </a:lnTo>
                  <a:lnTo>
                    <a:pt x="467409" y="1871864"/>
                  </a:lnTo>
                  <a:lnTo>
                    <a:pt x="465525" y="1881664"/>
                  </a:lnTo>
                  <a:lnTo>
                    <a:pt x="463587" y="1891464"/>
                  </a:lnTo>
                  <a:lnTo>
                    <a:pt x="461617" y="1901265"/>
                  </a:lnTo>
                  <a:lnTo>
                    <a:pt x="459608" y="1911065"/>
                  </a:lnTo>
                  <a:lnTo>
                    <a:pt x="457562" y="1920865"/>
                  </a:lnTo>
                  <a:lnTo>
                    <a:pt x="455490" y="1930666"/>
                  </a:lnTo>
                  <a:lnTo>
                    <a:pt x="453379" y="1940466"/>
                  </a:lnTo>
                  <a:lnTo>
                    <a:pt x="451255" y="1950266"/>
                  </a:lnTo>
                  <a:lnTo>
                    <a:pt x="449090" y="1960067"/>
                  </a:lnTo>
                  <a:lnTo>
                    <a:pt x="446918" y="1969867"/>
                  </a:lnTo>
                  <a:lnTo>
                    <a:pt x="444712" y="1979667"/>
                  </a:lnTo>
                  <a:lnTo>
                    <a:pt x="442501" y="1989468"/>
                  </a:lnTo>
                  <a:lnTo>
                    <a:pt x="440268" y="1999268"/>
                  </a:lnTo>
                  <a:lnTo>
                    <a:pt x="438028" y="2009068"/>
                  </a:lnTo>
                  <a:lnTo>
                    <a:pt x="435777" y="2018869"/>
                  </a:lnTo>
                  <a:lnTo>
                    <a:pt x="433521" y="2028669"/>
                  </a:lnTo>
                  <a:lnTo>
                    <a:pt x="431260" y="2038469"/>
                  </a:lnTo>
                  <a:lnTo>
                    <a:pt x="428999" y="2048270"/>
                  </a:lnTo>
                  <a:lnTo>
                    <a:pt x="426737" y="2058070"/>
                  </a:lnTo>
                  <a:lnTo>
                    <a:pt x="424483" y="2067870"/>
                  </a:lnTo>
                  <a:lnTo>
                    <a:pt x="422230" y="2077671"/>
                  </a:lnTo>
                  <a:lnTo>
                    <a:pt x="419994" y="2087471"/>
                  </a:lnTo>
                  <a:lnTo>
                    <a:pt x="417761" y="2097271"/>
                  </a:lnTo>
                  <a:lnTo>
                    <a:pt x="415551" y="2107072"/>
                  </a:lnTo>
                  <a:lnTo>
                    <a:pt x="413350" y="2116872"/>
                  </a:lnTo>
                  <a:lnTo>
                    <a:pt x="411175" y="2126672"/>
                  </a:lnTo>
                  <a:lnTo>
                    <a:pt x="409018" y="2136473"/>
                  </a:lnTo>
                  <a:lnTo>
                    <a:pt x="406886" y="2146273"/>
                  </a:lnTo>
                  <a:lnTo>
                    <a:pt x="404782" y="2156073"/>
                  </a:lnTo>
                  <a:lnTo>
                    <a:pt x="402701" y="2165874"/>
                  </a:lnTo>
                  <a:lnTo>
                    <a:pt x="400662" y="2175674"/>
                  </a:lnTo>
                  <a:lnTo>
                    <a:pt x="398640" y="2185474"/>
                  </a:lnTo>
                  <a:lnTo>
                    <a:pt x="396676" y="2195275"/>
                  </a:lnTo>
                  <a:lnTo>
                    <a:pt x="394722" y="2205075"/>
                  </a:lnTo>
                  <a:lnTo>
                    <a:pt x="392841" y="2214875"/>
                  </a:lnTo>
                  <a:lnTo>
                    <a:pt x="390973" y="2224676"/>
                  </a:lnTo>
                  <a:lnTo>
                    <a:pt x="389174" y="2234476"/>
                  </a:lnTo>
                  <a:lnTo>
                    <a:pt x="387401" y="2244276"/>
                  </a:lnTo>
                  <a:lnTo>
                    <a:pt x="385690" y="2254077"/>
                  </a:lnTo>
                  <a:lnTo>
                    <a:pt x="384022" y="2263877"/>
                  </a:lnTo>
                  <a:lnTo>
                    <a:pt x="382405" y="2273677"/>
                  </a:lnTo>
                  <a:lnTo>
                    <a:pt x="380849" y="2283478"/>
                  </a:lnTo>
                  <a:lnTo>
                    <a:pt x="379332" y="2293278"/>
                  </a:lnTo>
                  <a:lnTo>
                    <a:pt x="377896" y="2303078"/>
                  </a:lnTo>
                  <a:lnTo>
                    <a:pt x="376486" y="2312879"/>
                  </a:lnTo>
                  <a:lnTo>
                    <a:pt x="375177" y="2322679"/>
                  </a:lnTo>
                  <a:lnTo>
                    <a:pt x="373885" y="2332479"/>
                  </a:lnTo>
                  <a:lnTo>
                    <a:pt x="372701" y="2342280"/>
                  </a:lnTo>
                  <a:lnTo>
                    <a:pt x="371544" y="2352080"/>
                  </a:lnTo>
                  <a:lnTo>
                    <a:pt x="370481" y="2361880"/>
                  </a:lnTo>
                  <a:lnTo>
                    <a:pt x="369464" y="2371681"/>
                  </a:lnTo>
                  <a:lnTo>
                    <a:pt x="368525" y="2381481"/>
                  </a:lnTo>
                  <a:lnTo>
                    <a:pt x="367652" y="2391281"/>
                  </a:lnTo>
                  <a:lnTo>
                    <a:pt x="366841" y="2401082"/>
                  </a:lnTo>
                  <a:lnTo>
                    <a:pt x="366117" y="2410882"/>
                  </a:lnTo>
                  <a:lnTo>
                    <a:pt x="365437" y="2420682"/>
                  </a:lnTo>
                  <a:lnTo>
                    <a:pt x="364866" y="2430483"/>
                  </a:lnTo>
                  <a:lnTo>
                    <a:pt x="364318" y="2440283"/>
                  </a:lnTo>
                  <a:lnTo>
                    <a:pt x="363902" y="2450083"/>
                  </a:lnTo>
                  <a:lnTo>
                    <a:pt x="363506" y="2459884"/>
                  </a:lnTo>
                  <a:lnTo>
                    <a:pt x="363231" y="2469684"/>
                  </a:lnTo>
                  <a:lnTo>
                    <a:pt x="362993" y="2479484"/>
                  </a:lnTo>
                  <a:lnTo>
                    <a:pt x="362855" y="2489285"/>
                  </a:lnTo>
                  <a:lnTo>
                    <a:pt x="362775" y="2499085"/>
                  </a:lnTo>
                  <a:lnTo>
                    <a:pt x="362775" y="2508885"/>
                  </a:lnTo>
                  <a:lnTo>
                    <a:pt x="362855" y="2518686"/>
                  </a:lnTo>
                  <a:lnTo>
                    <a:pt x="362993" y="2528486"/>
                  </a:lnTo>
                  <a:lnTo>
                    <a:pt x="363231" y="2538286"/>
                  </a:lnTo>
                  <a:lnTo>
                    <a:pt x="363506" y="2548087"/>
                  </a:lnTo>
                  <a:lnTo>
                    <a:pt x="363902" y="2557887"/>
                  </a:lnTo>
                  <a:lnTo>
                    <a:pt x="364318" y="2567688"/>
                  </a:lnTo>
                  <a:lnTo>
                    <a:pt x="364866" y="2577488"/>
                  </a:lnTo>
                  <a:lnTo>
                    <a:pt x="365437" y="2587288"/>
                  </a:lnTo>
                  <a:lnTo>
                    <a:pt x="366117" y="2597089"/>
                  </a:lnTo>
                  <a:lnTo>
                    <a:pt x="366841" y="2606889"/>
                  </a:lnTo>
                  <a:lnTo>
                    <a:pt x="367652" y="2616689"/>
                  </a:lnTo>
                  <a:lnTo>
                    <a:pt x="368525" y="2626490"/>
                  </a:lnTo>
                  <a:lnTo>
                    <a:pt x="369464" y="2636290"/>
                  </a:lnTo>
                  <a:lnTo>
                    <a:pt x="370481" y="2646090"/>
                  </a:lnTo>
                  <a:lnTo>
                    <a:pt x="371544" y="2655891"/>
                  </a:lnTo>
                  <a:lnTo>
                    <a:pt x="372701" y="2665691"/>
                  </a:lnTo>
                  <a:lnTo>
                    <a:pt x="373885" y="2675491"/>
                  </a:lnTo>
                  <a:lnTo>
                    <a:pt x="375177" y="2685292"/>
                  </a:lnTo>
                  <a:lnTo>
                    <a:pt x="376486" y="2695092"/>
                  </a:lnTo>
                  <a:lnTo>
                    <a:pt x="377896" y="2704892"/>
                  </a:lnTo>
                  <a:lnTo>
                    <a:pt x="379332" y="2714693"/>
                  </a:lnTo>
                  <a:lnTo>
                    <a:pt x="380849" y="2724493"/>
                  </a:lnTo>
                  <a:lnTo>
                    <a:pt x="382405" y="2734293"/>
                  </a:lnTo>
                  <a:lnTo>
                    <a:pt x="384022" y="2744094"/>
                  </a:lnTo>
                  <a:lnTo>
                    <a:pt x="385690" y="2753894"/>
                  </a:lnTo>
                  <a:lnTo>
                    <a:pt x="387401" y="2763694"/>
                  </a:lnTo>
                  <a:lnTo>
                    <a:pt x="389174" y="2773495"/>
                  </a:lnTo>
                  <a:lnTo>
                    <a:pt x="390973" y="2783295"/>
                  </a:lnTo>
                  <a:lnTo>
                    <a:pt x="392841" y="2793095"/>
                  </a:lnTo>
                  <a:lnTo>
                    <a:pt x="394722" y="2802896"/>
                  </a:lnTo>
                  <a:lnTo>
                    <a:pt x="396676" y="2812696"/>
                  </a:lnTo>
                  <a:lnTo>
                    <a:pt x="398640" y="2822496"/>
                  </a:lnTo>
                  <a:lnTo>
                    <a:pt x="400662" y="2832297"/>
                  </a:lnTo>
                  <a:lnTo>
                    <a:pt x="402701" y="2842097"/>
                  </a:lnTo>
                  <a:lnTo>
                    <a:pt x="404782" y="2851897"/>
                  </a:lnTo>
                  <a:lnTo>
                    <a:pt x="406886" y="2861698"/>
                  </a:lnTo>
                  <a:lnTo>
                    <a:pt x="409018" y="2871498"/>
                  </a:lnTo>
                  <a:lnTo>
                    <a:pt x="411175" y="2881298"/>
                  </a:lnTo>
                  <a:lnTo>
                    <a:pt x="413350" y="2891099"/>
                  </a:lnTo>
                  <a:lnTo>
                    <a:pt x="415551" y="2900899"/>
                  </a:lnTo>
                  <a:lnTo>
                    <a:pt x="417761" y="2910699"/>
                  </a:lnTo>
                  <a:lnTo>
                    <a:pt x="419994" y="2920500"/>
                  </a:lnTo>
                  <a:lnTo>
                    <a:pt x="422230" y="2930300"/>
                  </a:lnTo>
                  <a:lnTo>
                    <a:pt x="424483" y="2940100"/>
                  </a:lnTo>
                  <a:lnTo>
                    <a:pt x="426737" y="2949901"/>
                  </a:lnTo>
                  <a:lnTo>
                    <a:pt x="428999" y="2959701"/>
                  </a:lnTo>
                  <a:lnTo>
                    <a:pt x="431260" y="2969501"/>
                  </a:lnTo>
                  <a:lnTo>
                    <a:pt x="433521" y="2979302"/>
                  </a:lnTo>
                  <a:lnTo>
                    <a:pt x="435777" y="2989102"/>
                  </a:lnTo>
                  <a:lnTo>
                    <a:pt x="438028" y="2998902"/>
                  </a:lnTo>
                  <a:lnTo>
                    <a:pt x="440268" y="3008703"/>
                  </a:lnTo>
                  <a:lnTo>
                    <a:pt x="442501" y="3018503"/>
                  </a:lnTo>
                  <a:lnTo>
                    <a:pt x="444712" y="3028303"/>
                  </a:lnTo>
                  <a:lnTo>
                    <a:pt x="446918" y="3038104"/>
                  </a:lnTo>
                  <a:lnTo>
                    <a:pt x="449090" y="3047904"/>
                  </a:lnTo>
                  <a:lnTo>
                    <a:pt x="451255" y="3057704"/>
                  </a:lnTo>
                  <a:lnTo>
                    <a:pt x="453379" y="3067505"/>
                  </a:lnTo>
                  <a:lnTo>
                    <a:pt x="455490" y="3077305"/>
                  </a:lnTo>
                  <a:lnTo>
                    <a:pt x="457562" y="3087105"/>
                  </a:lnTo>
                  <a:lnTo>
                    <a:pt x="459608" y="3096906"/>
                  </a:lnTo>
                  <a:lnTo>
                    <a:pt x="461617" y="3106706"/>
                  </a:lnTo>
                  <a:lnTo>
                    <a:pt x="463587" y="3116506"/>
                  </a:lnTo>
                  <a:lnTo>
                    <a:pt x="465525" y="3126307"/>
                  </a:lnTo>
                  <a:lnTo>
                    <a:pt x="467409" y="3136107"/>
                  </a:lnTo>
                  <a:lnTo>
                    <a:pt x="469269" y="3145907"/>
                  </a:lnTo>
                  <a:lnTo>
                    <a:pt x="471056" y="3155708"/>
                  </a:lnTo>
                  <a:lnTo>
                    <a:pt x="472829" y="3165508"/>
                  </a:lnTo>
                  <a:lnTo>
                    <a:pt x="474510" y="3175308"/>
                  </a:lnTo>
                  <a:lnTo>
                    <a:pt x="476175" y="3185109"/>
                  </a:lnTo>
                  <a:lnTo>
                    <a:pt x="477755" y="3194909"/>
                  </a:lnTo>
                  <a:lnTo>
                    <a:pt x="479302" y="3204709"/>
                  </a:lnTo>
                  <a:lnTo>
                    <a:pt x="480774" y="3214510"/>
                  </a:lnTo>
                  <a:lnTo>
                    <a:pt x="482194" y="3224310"/>
                  </a:lnTo>
                  <a:lnTo>
                    <a:pt x="483553" y="3234110"/>
                  </a:lnTo>
                  <a:lnTo>
                    <a:pt x="484839" y="3243911"/>
                  </a:lnTo>
                  <a:lnTo>
                    <a:pt x="486078" y="3253711"/>
                  </a:lnTo>
                  <a:lnTo>
                    <a:pt x="487223" y="3263511"/>
                  </a:lnTo>
                  <a:lnTo>
                    <a:pt x="488337" y="3273312"/>
                  </a:lnTo>
                  <a:lnTo>
                    <a:pt x="489333" y="3283112"/>
                  </a:lnTo>
                  <a:lnTo>
                    <a:pt x="490309" y="3292912"/>
                  </a:lnTo>
                  <a:lnTo>
                    <a:pt x="491158" y="3302713"/>
                  </a:lnTo>
                  <a:lnTo>
                    <a:pt x="491979" y="3312513"/>
                  </a:lnTo>
                  <a:lnTo>
                    <a:pt x="492690" y="3322313"/>
                  </a:lnTo>
                  <a:lnTo>
                    <a:pt x="493350" y="3332114"/>
                  </a:lnTo>
                  <a:lnTo>
                    <a:pt x="493920" y="3341914"/>
                  </a:lnTo>
                  <a:lnTo>
                    <a:pt x="494415" y="3351714"/>
                  </a:lnTo>
                  <a:lnTo>
                    <a:pt x="494840" y="3361515"/>
                  </a:lnTo>
                  <a:lnTo>
                    <a:pt x="495168" y="3371315"/>
                  </a:lnTo>
                  <a:lnTo>
                    <a:pt x="495446" y="3381115"/>
                  </a:lnTo>
                  <a:lnTo>
                    <a:pt x="495603" y="3390916"/>
                  </a:lnTo>
                  <a:lnTo>
                    <a:pt x="495732" y="3400716"/>
                  </a:lnTo>
                  <a:lnTo>
                    <a:pt x="495718" y="3410516"/>
                  </a:lnTo>
                  <a:lnTo>
                    <a:pt x="495680" y="3420317"/>
                  </a:lnTo>
                  <a:lnTo>
                    <a:pt x="495510" y="3430117"/>
                  </a:lnTo>
                  <a:lnTo>
                    <a:pt x="495299" y="3439917"/>
                  </a:lnTo>
                  <a:lnTo>
                    <a:pt x="494979" y="3449718"/>
                  </a:lnTo>
                  <a:lnTo>
                    <a:pt x="494596" y="3459518"/>
                  </a:lnTo>
                  <a:lnTo>
                    <a:pt x="494126" y="3469318"/>
                  </a:lnTo>
                  <a:lnTo>
                    <a:pt x="493571" y="3479119"/>
                  </a:lnTo>
                  <a:lnTo>
                    <a:pt x="492952" y="3488919"/>
                  </a:lnTo>
                  <a:lnTo>
                    <a:pt x="492228" y="3498719"/>
                  </a:lnTo>
                  <a:lnTo>
                    <a:pt x="491463" y="3508520"/>
                  </a:lnTo>
                  <a:lnTo>
                    <a:pt x="490572" y="3518320"/>
                  </a:lnTo>
                  <a:lnTo>
                    <a:pt x="489659" y="3528120"/>
                  </a:lnTo>
                  <a:lnTo>
                    <a:pt x="488607" y="3537921"/>
                  </a:lnTo>
                  <a:lnTo>
                    <a:pt x="487532" y="3547721"/>
                  </a:lnTo>
                  <a:lnTo>
                    <a:pt x="486341" y="3557521"/>
                  </a:lnTo>
                  <a:lnTo>
                    <a:pt x="485108" y="3567322"/>
                  </a:lnTo>
                  <a:lnTo>
                    <a:pt x="483783" y="3577122"/>
                  </a:lnTo>
                  <a:lnTo>
                    <a:pt x="482396" y="3586922"/>
                  </a:lnTo>
                  <a:lnTo>
                    <a:pt x="480940" y="3596723"/>
                  </a:lnTo>
                  <a:lnTo>
                    <a:pt x="479406" y="3606523"/>
                  </a:lnTo>
                  <a:lnTo>
                    <a:pt x="477825" y="3616323"/>
                  </a:lnTo>
                  <a:lnTo>
                    <a:pt x="476150" y="3626124"/>
                  </a:lnTo>
                  <a:lnTo>
                    <a:pt x="474447" y="3635924"/>
                  </a:lnTo>
                  <a:lnTo>
                    <a:pt x="472638" y="3645724"/>
                  </a:lnTo>
                  <a:lnTo>
                    <a:pt x="470812" y="3655525"/>
                  </a:lnTo>
                  <a:lnTo>
                    <a:pt x="468884" y="3665325"/>
                  </a:lnTo>
                  <a:lnTo>
                    <a:pt x="466933" y="3675125"/>
                  </a:lnTo>
                  <a:lnTo>
                    <a:pt x="464901" y="3684926"/>
                  </a:lnTo>
                  <a:lnTo>
                    <a:pt x="462833" y="3694726"/>
                  </a:lnTo>
                  <a:lnTo>
                    <a:pt x="460704" y="3704526"/>
                  </a:lnTo>
                  <a:lnTo>
                    <a:pt x="458528" y="3714327"/>
                  </a:lnTo>
                  <a:lnTo>
                    <a:pt x="456308" y="3724127"/>
                  </a:lnTo>
                  <a:lnTo>
                    <a:pt x="454031" y="3733927"/>
                  </a:lnTo>
                  <a:lnTo>
                    <a:pt x="451727" y="3743728"/>
                  </a:lnTo>
                  <a:lnTo>
                    <a:pt x="449360" y="3753528"/>
                  </a:lnTo>
                  <a:lnTo>
                    <a:pt x="446979" y="3763328"/>
                  </a:lnTo>
                  <a:lnTo>
                    <a:pt x="444529" y="3773129"/>
                  </a:lnTo>
                  <a:lnTo>
                    <a:pt x="442070" y="3782929"/>
                  </a:lnTo>
                  <a:lnTo>
                    <a:pt x="439556" y="3792729"/>
                  </a:lnTo>
                  <a:lnTo>
                    <a:pt x="437026" y="3802530"/>
                  </a:lnTo>
                  <a:lnTo>
                    <a:pt x="434457" y="3812330"/>
                  </a:lnTo>
                  <a:lnTo>
                    <a:pt x="431866" y="3822131"/>
                  </a:lnTo>
                  <a:lnTo>
                    <a:pt x="429248" y="3831931"/>
                  </a:lnTo>
                  <a:lnTo>
                    <a:pt x="426605" y="3841731"/>
                  </a:lnTo>
                  <a:lnTo>
                    <a:pt x="423946" y="3851532"/>
                  </a:lnTo>
                  <a:lnTo>
                    <a:pt x="421261" y="3861332"/>
                  </a:lnTo>
                  <a:lnTo>
                    <a:pt x="418567" y="3871132"/>
                  </a:lnTo>
                  <a:lnTo>
                    <a:pt x="415850" y="3880933"/>
                  </a:lnTo>
                  <a:lnTo>
                    <a:pt x="413128" y="3890733"/>
                  </a:lnTo>
                  <a:lnTo>
                    <a:pt x="410387" y="3900533"/>
                  </a:lnTo>
                  <a:lnTo>
                    <a:pt x="407644" y="3910334"/>
                  </a:lnTo>
                  <a:lnTo>
                    <a:pt x="404890" y="3920134"/>
                  </a:lnTo>
                  <a:lnTo>
                    <a:pt x="402134" y="3929934"/>
                  </a:lnTo>
                  <a:lnTo>
                    <a:pt x="399373" y="3939735"/>
                  </a:lnTo>
                  <a:lnTo>
                    <a:pt x="396612" y="3949535"/>
                  </a:lnTo>
                  <a:lnTo>
                    <a:pt x="393852" y="3959335"/>
                  </a:lnTo>
                  <a:lnTo>
                    <a:pt x="391095" y="3969136"/>
                  </a:lnTo>
                  <a:lnTo>
                    <a:pt x="388340" y="3978936"/>
                  </a:lnTo>
                  <a:lnTo>
                    <a:pt x="385595" y="3988736"/>
                  </a:lnTo>
                  <a:lnTo>
                    <a:pt x="382853" y="3998537"/>
                  </a:lnTo>
                  <a:lnTo>
                    <a:pt x="380128" y="4008337"/>
                  </a:lnTo>
                  <a:lnTo>
                    <a:pt x="377406" y="4018137"/>
                  </a:lnTo>
                  <a:lnTo>
                    <a:pt x="374705" y="4027938"/>
                  </a:lnTo>
                  <a:lnTo>
                    <a:pt x="372011" y="4037738"/>
                  </a:lnTo>
                  <a:lnTo>
                    <a:pt x="369339" y="4047538"/>
                  </a:lnTo>
                  <a:lnTo>
                    <a:pt x="366681" y="4057339"/>
                  </a:lnTo>
                  <a:lnTo>
                    <a:pt x="364043" y="4067139"/>
                  </a:lnTo>
                  <a:lnTo>
                    <a:pt x="361425" y="4076939"/>
                  </a:lnTo>
                  <a:lnTo>
                    <a:pt x="358825" y="4086740"/>
                  </a:lnTo>
                  <a:lnTo>
                    <a:pt x="356255" y="4096540"/>
                  </a:lnTo>
                  <a:lnTo>
                    <a:pt x="353698" y="4106340"/>
                  </a:lnTo>
                  <a:lnTo>
                    <a:pt x="351180" y="4116141"/>
                  </a:lnTo>
                  <a:lnTo>
                    <a:pt x="348669" y="4125941"/>
                  </a:lnTo>
                  <a:lnTo>
                    <a:pt x="346208" y="4135741"/>
                  </a:lnTo>
                  <a:lnTo>
                    <a:pt x="343755" y="4145542"/>
                  </a:lnTo>
                  <a:lnTo>
                    <a:pt x="341348" y="4155342"/>
                  </a:lnTo>
                  <a:lnTo>
                    <a:pt x="338958" y="4165142"/>
                  </a:lnTo>
                  <a:lnTo>
                    <a:pt x="336607" y="4174943"/>
                  </a:lnTo>
                  <a:lnTo>
                    <a:pt x="334283" y="4184743"/>
                  </a:lnTo>
                  <a:lnTo>
                    <a:pt x="331992" y="4194543"/>
                  </a:lnTo>
                  <a:lnTo>
                    <a:pt x="329737" y="4204344"/>
                  </a:lnTo>
                  <a:lnTo>
                    <a:pt x="327507" y="4214144"/>
                  </a:lnTo>
                  <a:lnTo>
                    <a:pt x="325324" y="4223944"/>
                  </a:lnTo>
                  <a:lnTo>
                    <a:pt x="323158" y="4233745"/>
                  </a:lnTo>
                  <a:lnTo>
                    <a:pt x="321050" y="4243545"/>
                  </a:lnTo>
                  <a:lnTo>
                    <a:pt x="318952" y="4253345"/>
                  </a:lnTo>
                  <a:lnTo>
                    <a:pt x="316917" y="4263146"/>
                  </a:lnTo>
                  <a:lnTo>
                    <a:pt x="314895" y="4272946"/>
                  </a:lnTo>
                  <a:lnTo>
                    <a:pt x="312928" y="4282746"/>
                  </a:lnTo>
                  <a:lnTo>
                    <a:pt x="310984" y="4292547"/>
                  </a:lnTo>
                  <a:lnTo>
                    <a:pt x="309085" y="4302347"/>
                  </a:lnTo>
                  <a:lnTo>
                    <a:pt x="307221" y="4312147"/>
                  </a:lnTo>
                  <a:lnTo>
                    <a:pt x="305391" y="4321948"/>
                  </a:lnTo>
                  <a:lnTo>
                    <a:pt x="303606" y="4331748"/>
                  </a:lnTo>
                  <a:lnTo>
                    <a:pt x="301844" y="4341548"/>
                  </a:lnTo>
                  <a:lnTo>
                    <a:pt x="300139" y="4351349"/>
                  </a:lnTo>
                  <a:lnTo>
                    <a:pt x="298447" y="4361149"/>
                  </a:lnTo>
                  <a:lnTo>
                    <a:pt x="296821" y="4370949"/>
                  </a:lnTo>
                  <a:lnTo>
                    <a:pt x="295205" y="4380750"/>
                  </a:lnTo>
                  <a:lnTo>
                    <a:pt x="293650" y="4390550"/>
                  </a:lnTo>
                  <a:lnTo>
                    <a:pt x="292113" y="4400350"/>
                  </a:lnTo>
                  <a:lnTo>
                    <a:pt x="290626" y="4410151"/>
                  </a:lnTo>
                  <a:lnTo>
                    <a:pt x="289167" y="4419951"/>
                  </a:lnTo>
                  <a:lnTo>
                    <a:pt x="287747" y="4429751"/>
                  </a:lnTo>
                  <a:lnTo>
                    <a:pt x="286364" y="4439552"/>
                  </a:lnTo>
                  <a:lnTo>
                    <a:pt x="285010" y="4449352"/>
                  </a:lnTo>
                  <a:lnTo>
                    <a:pt x="283702" y="4459152"/>
                  </a:lnTo>
                  <a:lnTo>
                    <a:pt x="282413" y="4468953"/>
                  </a:lnTo>
                  <a:lnTo>
                    <a:pt x="281178" y="4478753"/>
                  </a:lnTo>
                  <a:lnTo>
                    <a:pt x="279953" y="4488553"/>
                  </a:lnTo>
                  <a:lnTo>
                    <a:pt x="278790" y="4498354"/>
                  </a:lnTo>
                  <a:lnTo>
                    <a:pt x="277636" y="4508154"/>
                  </a:lnTo>
                  <a:lnTo>
                    <a:pt x="276533" y="4517954"/>
                  </a:lnTo>
                  <a:lnTo>
                    <a:pt x="275448" y="4527755"/>
                  </a:lnTo>
                  <a:lnTo>
                    <a:pt x="274404" y="4537555"/>
                  </a:lnTo>
                  <a:lnTo>
                    <a:pt x="273386" y="4547355"/>
                  </a:lnTo>
                  <a:lnTo>
                    <a:pt x="272399" y="4557156"/>
                  </a:lnTo>
                  <a:lnTo>
                    <a:pt x="271446" y="4566956"/>
                  </a:lnTo>
                  <a:lnTo>
                    <a:pt x="270514" y="4576756"/>
                  </a:lnTo>
                  <a:lnTo>
                    <a:pt x="269623" y="4586557"/>
                  </a:lnTo>
                  <a:lnTo>
                    <a:pt x="268744" y="4596357"/>
                  </a:lnTo>
                  <a:lnTo>
                    <a:pt x="267913" y="4606157"/>
                  </a:lnTo>
                  <a:lnTo>
                    <a:pt x="267089" y="4615958"/>
                  </a:lnTo>
                  <a:lnTo>
                    <a:pt x="266312" y="4625758"/>
                  </a:lnTo>
                  <a:lnTo>
                    <a:pt x="265545" y="4635558"/>
                  </a:lnTo>
                  <a:lnTo>
                    <a:pt x="264815" y="4645359"/>
                  </a:lnTo>
                  <a:lnTo>
                    <a:pt x="264102" y="4655159"/>
                  </a:lnTo>
                  <a:lnTo>
                    <a:pt x="263418" y="4664959"/>
                  </a:lnTo>
                  <a:lnTo>
                    <a:pt x="262757" y="4674760"/>
                  </a:lnTo>
                  <a:lnTo>
                    <a:pt x="262117" y="4684560"/>
                  </a:lnTo>
                  <a:lnTo>
                    <a:pt x="261504" y="4694360"/>
                  </a:lnTo>
                  <a:lnTo>
                    <a:pt x="260905" y="4704161"/>
                  </a:lnTo>
                  <a:lnTo>
                    <a:pt x="260339" y="4713961"/>
                  </a:lnTo>
                  <a:lnTo>
                    <a:pt x="259780" y="4723761"/>
                  </a:lnTo>
                  <a:lnTo>
                    <a:pt x="259258" y="4733562"/>
                  </a:lnTo>
                  <a:lnTo>
                    <a:pt x="258742" y="4743362"/>
                  </a:lnTo>
                  <a:lnTo>
                    <a:pt x="258256" y="4753162"/>
                  </a:lnTo>
                  <a:lnTo>
                    <a:pt x="257780" y="4762963"/>
                  </a:lnTo>
                  <a:lnTo>
                    <a:pt x="257329" y="4772763"/>
                  </a:lnTo>
                  <a:lnTo>
                    <a:pt x="256892" y="4782563"/>
                  </a:lnTo>
                  <a:lnTo>
                    <a:pt x="256473" y="4792364"/>
                  </a:lnTo>
                  <a:lnTo>
                    <a:pt x="256071" y="4802164"/>
                  </a:lnTo>
                  <a:lnTo>
                    <a:pt x="255683" y="4811964"/>
                  </a:lnTo>
                  <a:lnTo>
                    <a:pt x="255315" y="4821765"/>
                  </a:lnTo>
                  <a:lnTo>
                    <a:pt x="254955" y="4831565"/>
                  </a:lnTo>
                  <a:lnTo>
                    <a:pt x="254619" y="4841365"/>
                  </a:lnTo>
                  <a:lnTo>
                    <a:pt x="254287" y="4851166"/>
                  </a:lnTo>
                  <a:lnTo>
                    <a:pt x="253979" y="4860966"/>
                  </a:lnTo>
                  <a:lnTo>
                    <a:pt x="253676" y="4870766"/>
                  </a:lnTo>
                  <a:lnTo>
                    <a:pt x="253393" y="4880567"/>
                  </a:lnTo>
                  <a:lnTo>
                    <a:pt x="253116" y="4890367"/>
                  </a:lnTo>
                  <a:lnTo>
                    <a:pt x="252855" y="4900167"/>
                  </a:lnTo>
                  <a:lnTo>
                    <a:pt x="252604" y="4909968"/>
                  </a:lnTo>
                  <a:lnTo>
                    <a:pt x="252364" y="4919768"/>
                  </a:lnTo>
                  <a:lnTo>
                    <a:pt x="252135" y="4929568"/>
                  </a:lnTo>
                  <a:lnTo>
                    <a:pt x="251915" y="4939369"/>
                  </a:lnTo>
                  <a:lnTo>
                    <a:pt x="251708" y="4949169"/>
                  </a:lnTo>
                  <a:lnTo>
                    <a:pt x="251505" y="4958969"/>
                  </a:lnTo>
                  <a:lnTo>
                    <a:pt x="251318" y="4968770"/>
                  </a:lnTo>
                  <a:lnTo>
                    <a:pt x="251134" y="4978570"/>
                  </a:lnTo>
                  <a:lnTo>
                    <a:pt x="250964" y="4988370"/>
                  </a:lnTo>
                  <a:lnTo>
                    <a:pt x="250797" y="4998171"/>
                  </a:lnTo>
                  <a:lnTo>
                    <a:pt x="250642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2482132"/>
              <a:ext cx="1638269" cy="2805301"/>
            </a:xfrm>
            <a:custGeom>
              <a:avLst/>
              <a:pathLst>
                <a:path w="1638269" h="2805301">
                  <a:moveTo>
                    <a:pt x="813352" y="2805301"/>
                  </a:moveTo>
                  <a:lnTo>
                    <a:pt x="812904" y="2799811"/>
                  </a:lnTo>
                  <a:lnTo>
                    <a:pt x="812413" y="2794321"/>
                  </a:lnTo>
                  <a:lnTo>
                    <a:pt x="811901" y="2788831"/>
                  </a:lnTo>
                  <a:lnTo>
                    <a:pt x="811344" y="2783341"/>
                  </a:lnTo>
                  <a:lnTo>
                    <a:pt x="810752" y="2777852"/>
                  </a:lnTo>
                  <a:lnTo>
                    <a:pt x="810133" y="2772362"/>
                  </a:lnTo>
                  <a:lnTo>
                    <a:pt x="809450" y="2766872"/>
                  </a:lnTo>
                  <a:lnTo>
                    <a:pt x="808741" y="2761382"/>
                  </a:lnTo>
                  <a:lnTo>
                    <a:pt x="807979" y="2755892"/>
                  </a:lnTo>
                  <a:lnTo>
                    <a:pt x="807163" y="2750403"/>
                  </a:lnTo>
                  <a:lnTo>
                    <a:pt x="806318" y="2744913"/>
                  </a:lnTo>
                  <a:lnTo>
                    <a:pt x="805387" y="2739423"/>
                  </a:lnTo>
                  <a:lnTo>
                    <a:pt x="804419" y="2733933"/>
                  </a:lnTo>
                  <a:lnTo>
                    <a:pt x="803393" y="2728443"/>
                  </a:lnTo>
                  <a:lnTo>
                    <a:pt x="802289" y="2722953"/>
                  </a:lnTo>
                  <a:lnTo>
                    <a:pt x="801147" y="2717464"/>
                  </a:lnTo>
                  <a:lnTo>
                    <a:pt x="799906" y="2711974"/>
                  </a:lnTo>
                  <a:lnTo>
                    <a:pt x="798608" y="2706484"/>
                  </a:lnTo>
                  <a:lnTo>
                    <a:pt x="797247" y="2700994"/>
                  </a:lnTo>
                  <a:lnTo>
                    <a:pt x="795778" y="2695504"/>
                  </a:lnTo>
                  <a:lnTo>
                    <a:pt x="794260" y="2690014"/>
                  </a:lnTo>
                  <a:lnTo>
                    <a:pt x="792632" y="2684525"/>
                  </a:lnTo>
                  <a:lnTo>
                    <a:pt x="790920" y="2679035"/>
                  </a:lnTo>
                  <a:lnTo>
                    <a:pt x="789145" y="2673545"/>
                  </a:lnTo>
                  <a:lnTo>
                    <a:pt x="787223" y="2668055"/>
                  </a:lnTo>
                  <a:lnTo>
                    <a:pt x="785240" y="2662565"/>
                  </a:lnTo>
                  <a:lnTo>
                    <a:pt x="783140" y="2657075"/>
                  </a:lnTo>
                  <a:lnTo>
                    <a:pt x="780921" y="2651586"/>
                  </a:lnTo>
                  <a:lnTo>
                    <a:pt x="778638" y="2646096"/>
                  </a:lnTo>
                  <a:lnTo>
                    <a:pt x="776171" y="2640606"/>
                  </a:lnTo>
                  <a:lnTo>
                    <a:pt x="773626" y="2635116"/>
                  </a:lnTo>
                  <a:lnTo>
                    <a:pt x="770959" y="2629626"/>
                  </a:lnTo>
                  <a:lnTo>
                    <a:pt x="768134" y="2624137"/>
                  </a:lnTo>
                  <a:lnTo>
                    <a:pt x="765230" y="2618647"/>
                  </a:lnTo>
                  <a:lnTo>
                    <a:pt x="762133" y="2613157"/>
                  </a:lnTo>
                  <a:lnTo>
                    <a:pt x="758922" y="2607667"/>
                  </a:lnTo>
                  <a:lnTo>
                    <a:pt x="755593" y="2602177"/>
                  </a:lnTo>
                  <a:lnTo>
                    <a:pt x="752057" y="2596687"/>
                  </a:lnTo>
                  <a:lnTo>
                    <a:pt x="748430" y="2591198"/>
                  </a:lnTo>
                  <a:lnTo>
                    <a:pt x="744605" y="2585708"/>
                  </a:lnTo>
                  <a:lnTo>
                    <a:pt x="740627" y="2580218"/>
                  </a:lnTo>
                  <a:lnTo>
                    <a:pt x="736538" y="2574728"/>
                  </a:lnTo>
                  <a:lnTo>
                    <a:pt x="732191" y="2569238"/>
                  </a:lnTo>
                  <a:lnTo>
                    <a:pt x="727742" y="2563748"/>
                  </a:lnTo>
                  <a:lnTo>
                    <a:pt x="723097" y="2558259"/>
                  </a:lnTo>
                  <a:lnTo>
                    <a:pt x="718255" y="2552769"/>
                  </a:lnTo>
                  <a:lnTo>
                    <a:pt x="713307" y="2547279"/>
                  </a:lnTo>
                  <a:lnTo>
                    <a:pt x="708070" y="2541789"/>
                  </a:lnTo>
                  <a:lnTo>
                    <a:pt x="702710" y="2536299"/>
                  </a:lnTo>
                  <a:lnTo>
                    <a:pt x="697165" y="2530809"/>
                  </a:lnTo>
                  <a:lnTo>
                    <a:pt x="691380" y="2525320"/>
                  </a:lnTo>
                  <a:lnTo>
                    <a:pt x="685479" y="2519830"/>
                  </a:lnTo>
                  <a:lnTo>
                    <a:pt x="679300" y="2514340"/>
                  </a:lnTo>
                  <a:lnTo>
                    <a:pt x="672961" y="2508850"/>
                  </a:lnTo>
                  <a:lnTo>
                    <a:pt x="666457" y="2503360"/>
                  </a:lnTo>
                  <a:lnTo>
                    <a:pt x="659671" y="2497871"/>
                  </a:lnTo>
                  <a:lnTo>
                    <a:pt x="652766" y="2492381"/>
                  </a:lnTo>
                  <a:lnTo>
                    <a:pt x="645603" y="2486891"/>
                  </a:lnTo>
                  <a:lnTo>
                    <a:pt x="638246" y="2481401"/>
                  </a:lnTo>
                  <a:lnTo>
                    <a:pt x="630753" y="2475911"/>
                  </a:lnTo>
                  <a:lnTo>
                    <a:pt x="622945" y="2470421"/>
                  </a:lnTo>
                  <a:lnTo>
                    <a:pt x="615017" y="2464932"/>
                  </a:lnTo>
                  <a:lnTo>
                    <a:pt x="606864" y="2459442"/>
                  </a:lnTo>
                  <a:lnTo>
                    <a:pt x="598491" y="2453952"/>
                  </a:lnTo>
                  <a:lnTo>
                    <a:pt x="589999" y="2448462"/>
                  </a:lnTo>
                  <a:lnTo>
                    <a:pt x="581203" y="2442972"/>
                  </a:lnTo>
                  <a:lnTo>
                    <a:pt x="572280" y="2437482"/>
                  </a:lnTo>
                  <a:lnTo>
                    <a:pt x="563172" y="2431993"/>
                  </a:lnTo>
                  <a:lnTo>
                    <a:pt x="553831" y="2426503"/>
                  </a:lnTo>
                  <a:lnTo>
                    <a:pt x="544381" y="2421013"/>
                  </a:lnTo>
                  <a:lnTo>
                    <a:pt x="534680" y="2415523"/>
                  </a:lnTo>
                  <a:lnTo>
                    <a:pt x="524839" y="2410033"/>
                  </a:lnTo>
                  <a:lnTo>
                    <a:pt x="514860" y="2404543"/>
                  </a:lnTo>
                  <a:lnTo>
                    <a:pt x="504653" y="2399054"/>
                  </a:lnTo>
                  <a:lnTo>
                    <a:pt x="494355" y="2393564"/>
                  </a:lnTo>
                  <a:lnTo>
                    <a:pt x="483867" y="2388074"/>
                  </a:lnTo>
                  <a:lnTo>
                    <a:pt x="473245" y="2382584"/>
                  </a:lnTo>
                  <a:lnTo>
                    <a:pt x="462530" y="2377094"/>
                  </a:lnTo>
                  <a:lnTo>
                    <a:pt x="451619" y="2371604"/>
                  </a:lnTo>
                  <a:lnTo>
                    <a:pt x="440639" y="2366115"/>
                  </a:lnTo>
                  <a:lnTo>
                    <a:pt x="429537" y="2360625"/>
                  </a:lnTo>
                  <a:lnTo>
                    <a:pt x="418325" y="2355135"/>
                  </a:lnTo>
                  <a:lnTo>
                    <a:pt x="407057" y="2349645"/>
                  </a:lnTo>
                  <a:lnTo>
                    <a:pt x="395666" y="2344155"/>
                  </a:lnTo>
                  <a:lnTo>
                    <a:pt x="384231" y="2338666"/>
                  </a:lnTo>
                  <a:lnTo>
                    <a:pt x="372736" y="2333176"/>
                  </a:lnTo>
                  <a:lnTo>
                    <a:pt x="361184" y="2327686"/>
                  </a:lnTo>
                  <a:lnTo>
                    <a:pt x="349610" y="2322196"/>
                  </a:lnTo>
                  <a:lnTo>
                    <a:pt x="338001" y="2316706"/>
                  </a:lnTo>
                  <a:lnTo>
                    <a:pt x="326388" y="2311216"/>
                  </a:lnTo>
                  <a:lnTo>
                    <a:pt x="314770" y="2305727"/>
                  </a:lnTo>
                  <a:lnTo>
                    <a:pt x="303175" y="2300237"/>
                  </a:lnTo>
                  <a:lnTo>
                    <a:pt x="291597" y="2294747"/>
                  </a:lnTo>
                  <a:lnTo>
                    <a:pt x="280065" y="2289257"/>
                  </a:lnTo>
                  <a:lnTo>
                    <a:pt x="268592" y="2283767"/>
                  </a:lnTo>
                  <a:lnTo>
                    <a:pt x="257156" y="2278277"/>
                  </a:lnTo>
                  <a:lnTo>
                    <a:pt x="245850" y="2272788"/>
                  </a:lnTo>
                  <a:lnTo>
                    <a:pt x="234605" y="2267298"/>
                  </a:lnTo>
                  <a:lnTo>
                    <a:pt x="223474" y="2261808"/>
                  </a:lnTo>
                  <a:lnTo>
                    <a:pt x="212487" y="2256318"/>
                  </a:lnTo>
                  <a:lnTo>
                    <a:pt x="201579" y="2250828"/>
                  </a:lnTo>
                  <a:lnTo>
                    <a:pt x="190901" y="2245338"/>
                  </a:lnTo>
                  <a:lnTo>
                    <a:pt x="180344" y="2239849"/>
                  </a:lnTo>
                  <a:lnTo>
                    <a:pt x="169948" y="2234359"/>
                  </a:lnTo>
                  <a:lnTo>
                    <a:pt x="159806" y="2228869"/>
                  </a:lnTo>
                  <a:lnTo>
                    <a:pt x="149787" y="2223379"/>
                  </a:lnTo>
                  <a:lnTo>
                    <a:pt x="140068" y="2217889"/>
                  </a:lnTo>
                  <a:lnTo>
                    <a:pt x="130553" y="2212400"/>
                  </a:lnTo>
                  <a:lnTo>
                    <a:pt x="121226" y="2206910"/>
                  </a:lnTo>
                  <a:lnTo>
                    <a:pt x="112276" y="2201420"/>
                  </a:lnTo>
                  <a:lnTo>
                    <a:pt x="103490" y="2195930"/>
                  </a:lnTo>
                  <a:lnTo>
                    <a:pt x="95050" y="2190440"/>
                  </a:lnTo>
                  <a:lnTo>
                    <a:pt x="86911" y="2184950"/>
                  </a:lnTo>
                  <a:lnTo>
                    <a:pt x="78962" y="2179461"/>
                  </a:lnTo>
                  <a:lnTo>
                    <a:pt x="71524" y="2173971"/>
                  </a:lnTo>
                  <a:lnTo>
                    <a:pt x="64285" y="2168481"/>
                  </a:lnTo>
                  <a:lnTo>
                    <a:pt x="57409" y="2162991"/>
                  </a:lnTo>
                  <a:lnTo>
                    <a:pt x="50939" y="2157501"/>
                  </a:lnTo>
                  <a:lnTo>
                    <a:pt x="44682" y="2152011"/>
                  </a:lnTo>
                  <a:lnTo>
                    <a:pt x="38982" y="2146522"/>
                  </a:lnTo>
                  <a:lnTo>
                    <a:pt x="33553" y="2141032"/>
                  </a:lnTo>
                  <a:lnTo>
                    <a:pt x="28475" y="2135542"/>
                  </a:lnTo>
                  <a:lnTo>
                    <a:pt x="23910" y="2130052"/>
                  </a:lnTo>
                  <a:lnTo>
                    <a:pt x="19582" y="2124562"/>
                  </a:lnTo>
                  <a:lnTo>
                    <a:pt x="15803" y="2119072"/>
                  </a:lnTo>
                  <a:lnTo>
                    <a:pt x="12379" y="2113583"/>
                  </a:lnTo>
                  <a:lnTo>
                    <a:pt x="9271" y="2108093"/>
                  </a:lnTo>
                  <a:lnTo>
                    <a:pt x="6773" y="2102603"/>
                  </a:lnTo>
                  <a:lnTo>
                    <a:pt x="4526" y="2097113"/>
                  </a:lnTo>
                  <a:lnTo>
                    <a:pt x="2791" y="2091623"/>
                  </a:lnTo>
                  <a:lnTo>
                    <a:pt x="1488" y="2086134"/>
                  </a:lnTo>
                  <a:lnTo>
                    <a:pt x="448" y="2080644"/>
                  </a:lnTo>
                  <a:lnTo>
                    <a:pt x="97" y="2075154"/>
                  </a:lnTo>
                  <a:lnTo>
                    <a:pt x="0" y="2069664"/>
                  </a:lnTo>
                  <a:lnTo>
                    <a:pt x="354" y="2064174"/>
                  </a:lnTo>
                  <a:lnTo>
                    <a:pt x="1205" y="2058684"/>
                  </a:lnTo>
                  <a:lnTo>
                    <a:pt x="2308" y="2053195"/>
                  </a:lnTo>
                  <a:lnTo>
                    <a:pt x="4042" y="2047705"/>
                  </a:lnTo>
                  <a:lnTo>
                    <a:pt x="6078" y="2042215"/>
                  </a:lnTo>
                  <a:lnTo>
                    <a:pt x="8489" y="2036725"/>
                  </a:lnTo>
                  <a:lnTo>
                    <a:pt x="11439" y="2031235"/>
                  </a:lnTo>
                  <a:lnTo>
                    <a:pt x="14629" y="2025745"/>
                  </a:lnTo>
                  <a:lnTo>
                    <a:pt x="18356" y="2020256"/>
                  </a:lnTo>
                  <a:lnTo>
                    <a:pt x="22424" y="2014766"/>
                  </a:lnTo>
                  <a:lnTo>
                    <a:pt x="26785" y="2009276"/>
                  </a:lnTo>
                  <a:lnTo>
                    <a:pt x="31699" y="2003786"/>
                  </a:lnTo>
                  <a:lnTo>
                    <a:pt x="36831" y="1998296"/>
                  </a:lnTo>
                  <a:lnTo>
                    <a:pt x="42398" y="1992806"/>
                  </a:lnTo>
                  <a:lnTo>
                    <a:pt x="48322" y="1987317"/>
                  </a:lnTo>
                  <a:lnTo>
                    <a:pt x="54456" y="1981827"/>
                  </a:lnTo>
                  <a:lnTo>
                    <a:pt x="61130" y="1976337"/>
                  </a:lnTo>
                  <a:lnTo>
                    <a:pt x="67992" y="1970847"/>
                  </a:lnTo>
                  <a:lnTo>
                    <a:pt x="75183" y="1965357"/>
                  </a:lnTo>
                  <a:lnTo>
                    <a:pt x="82726" y="1959868"/>
                  </a:lnTo>
                  <a:lnTo>
                    <a:pt x="90443" y="1954378"/>
                  </a:lnTo>
                  <a:lnTo>
                    <a:pt x="98575" y="1948888"/>
                  </a:lnTo>
                  <a:lnTo>
                    <a:pt x="106899" y="1943398"/>
                  </a:lnTo>
                  <a:lnTo>
                    <a:pt x="115454" y="1937908"/>
                  </a:lnTo>
                  <a:lnTo>
                    <a:pt x="124330" y="1932418"/>
                  </a:lnTo>
                  <a:lnTo>
                    <a:pt x="133341" y="1926929"/>
                  </a:lnTo>
                  <a:lnTo>
                    <a:pt x="142646" y="1921439"/>
                  </a:lnTo>
                  <a:lnTo>
                    <a:pt x="152128" y="1915949"/>
                  </a:lnTo>
                  <a:lnTo>
                    <a:pt x="161756" y="1910459"/>
                  </a:lnTo>
                  <a:lnTo>
                    <a:pt x="171649" y="1904969"/>
                  </a:lnTo>
                  <a:lnTo>
                    <a:pt x="181638" y="1899479"/>
                  </a:lnTo>
                  <a:lnTo>
                    <a:pt x="191813" y="1893990"/>
                  </a:lnTo>
                  <a:lnTo>
                    <a:pt x="202129" y="1888500"/>
                  </a:lnTo>
                  <a:lnTo>
                    <a:pt x="212525" y="1883010"/>
                  </a:lnTo>
                  <a:lnTo>
                    <a:pt x="223108" y="1877520"/>
                  </a:lnTo>
                  <a:lnTo>
                    <a:pt x="233748" y="1872030"/>
                  </a:lnTo>
                  <a:lnTo>
                    <a:pt x="244484" y="1866540"/>
                  </a:lnTo>
                  <a:lnTo>
                    <a:pt x="255309" y="1861051"/>
                  </a:lnTo>
                  <a:lnTo>
                    <a:pt x="266175" y="1855561"/>
                  </a:lnTo>
                  <a:lnTo>
                    <a:pt x="277119" y="1850071"/>
                  </a:lnTo>
                  <a:lnTo>
                    <a:pt x="288090" y="1844581"/>
                  </a:lnTo>
                  <a:lnTo>
                    <a:pt x="299091" y="1839091"/>
                  </a:lnTo>
                  <a:lnTo>
                    <a:pt x="310113" y="1833602"/>
                  </a:lnTo>
                  <a:lnTo>
                    <a:pt x="321139" y="1828112"/>
                  </a:lnTo>
                  <a:lnTo>
                    <a:pt x="332162" y="1822622"/>
                  </a:lnTo>
                  <a:lnTo>
                    <a:pt x="343167" y="1817132"/>
                  </a:lnTo>
                  <a:lnTo>
                    <a:pt x="354157" y="1811642"/>
                  </a:lnTo>
                  <a:lnTo>
                    <a:pt x="365092" y="1806152"/>
                  </a:lnTo>
                  <a:lnTo>
                    <a:pt x="375998" y="1800663"/>
                  </a:lnTo>
                  <a:lnTo>
                    <a:pt x="386844" y="1795173"/>
                  </a:lnTo>
                  <a:lnTo>
                    <a:pt x="397618" y="1789683"/>
                  </a:lnTo>
                  <a:lnTo>
                    <a:pt x="408352" y="1784193"/>
                  </a:lnTo>
                  <a:lnTo>
                    <a:pt x="418954" y="1778703"/>
                  </a:lnTo>
                  <a:lnTo>
                    <a:pt x="429499" y="1773213"/>
                  </a:lnTo>
                  <a:lnTo>
                    <a:pt x="439949" y="1767724"/>
                  </a:lnTo>
                  <a:lnTo>
                    <a:pt x="450269" y="1762234"/>
                  </a:lnTo>
                  <a:lnTo>
                    <a:pt x="460525" y="1756744"/>
                  </a:lnTo>
                  <a:lnTo>
                    <a:pt x="470608" y="1751254"/>
                  </a:lnTo>
                  <a:lnTo>
                    <a:pt x="480594" y="1745764"/>
                  </a:lnTo>
                  <a:lnTo>
                    <a:pt x="490470" y="1740274"/>
                  </a:lnTo>
                  <a:lnTo>
                    <a:pt x="500160" y="1734785"/>
                  </a:lnTo>
                  <a:lnTo>
                    <a:pt x="509765" y="1729295"/>
                  </a:lnTo>
                  <a:lnTo>
                    <a:pt x="519181" y="1723805"/>
                  </a:lnTo>
                  <a:lnTo>
                    <a:pt x="528457" y="1718315"/>
                  </a:lnTo>
                  <a:lnTo>
                    <a:pt x="537625" y="1712825"/>
                  </a:lnTo>
                  <a:lnTo>
                    <a:pt x="546553" y="1707336"/>
                  </a:lnTo>
                  <a:lnTo>
                    <a:pt x="555384" y="1701846"/>
                  </a:lnTo>
                  <a:lnTo>
                    <a:pt x="564026" y="1696356"/>
                  </a:lnTo>
                  <a:lnTo>
                    <a:pt x="572487" y="1690866"/>
                  </a:lnTo>
                  <a:lnTo>
                    <a:pt x="580849" y="1685376"/>
                  </a:lnTo>
                  <a:lnTo>
                    <a:pt x="588936" y="1679886"/>
                  </a:lnTo>
                  <a:lnTo>
                    <a:pt x="596913" y="1674397"/>
                  </a:lnTo>
                  <a:lnTo>
                    <a:pt x="604715" y="1668907"/>
                  </a:lnTo>
                  <a:lnTo>
                    <a:pt x="612301" y="1663417"/>
                  </a:lnTo>
                  <a:lnTo>
                    <a:pt x="619781" y="1657927"/>
                  </a:lnTo>
                  <a:lnTo>
                    <a:pt x="627005" y="1652437"/>
                  </a:lnTo>
                  <a:lnTo>
                    <a:pt x="634089" y="1646947"/>
                  </a:lnTo>
                  <a:lnTo>
                    <a:pt x="641021" y="1641458"/>
                  </a:lnTo>
                  <a:lnTo>
                    <a:pt x="647709" y="1635968"/>
                  </a:lnTo>
                  <a:lnTo>
                    <a:pt x="654290" y="1630478"/>
                  </a:lnTo>
                  <a:lnTo>
                    <a:pt x="660642" y="1624988"/>
                  </a:lnTo>
                  <a:lnTo>
                    <a:pt x="666830" y="1619498"/>
                  </a:lnTo>
                  <a:lnTo>
                    <a:pt x="672895" y="1614008"/>
                  </a:lnTo>
                  <a:lnTo>
                    <a:pt x="678693" y="1608519"/>
                  </a:lnTo>
                  <a:lnTo>
                    <a:pt x="684389" y="1603029"/>
                  </a:lnTo>
                  <a:lnTo>
                    <a:pt x="689889" y="1597539"/>
                  </a:lnTo>
                  <a:lnTo>
                    <a:pt x="695205" y="1592049"/>
                  </a:lnTo>
                  <a:lnTo>
                    <a:pt x="700421" y="1586559"/>
                  </a:lnTo>
                  <a:lnTo>
                    <a:pt x="705374" y="1581069"/>
                  </a:lnTo>
                  <a:lnTo>
                    <a:pt x="710222" y="1575580"/>
                  </a:lnTo>
                  <a:lnTo>
                    <a:pt x="714910" y="1570090"/>
                  </a:lnTo>
                  <a:lnTo>
                    <a:pt x="719401" y="1564600"/>
                  </a:lnTo>
                  <a:lnTo>
                    <a:pt x="723798" y="1559110"/>
                  </a:lnTo>
                  <a:lnTo>
                    <a:pt x="727974" y="1553620"/>
                  </a:lnTo>
                  <a:lnTo>
                    <a:pt x="732030" y="1548131"/>
                  </a:lnTo>
                  <a:lnTo>
                    <a:pt x="735960" y="1542641"/>
                  </a:lnTo>
                  <a:lnTo>
                    <a:pt x="739687" y="1537151"/>
                  </a:lnTo>
                  <a:lnTo>
                    <a:pt x="743328" y="1531661"/>
                  </a:lnTo>
                  <a:lnTo>
                    <a:pt x="746789" y="1526171"/>
                  </a:lnTo>
                  <a:lnTo>
                    <a:pt x="750119" y="1520681"/>
                  </a:lnTo>
                  <a:lnTo>
                    <a:pt x="753356" y="1515192"/>
                  </a:lnTo>
                  <a:lnTo>
                    <a:pt x="756388" y="1509702"/>
                  </a:lnTo>
                  <a:lnTo>
                    <a:pt x="759343" y="1504212"/>
                  </a:lnTo>
                  <a:lnTo>
                    <a:pt x="762155" y="1498722"/>
                  </a:lnTo>
                  <a:lnTo>
                    <a:pt x="764830" y="1493232"/>
                  </a:lnTo>
                  <a:lnTo>
                    <a:pt x="767433" y="1487742"/>
                  </a:lnTo>
                  <a:lnTo>
                    <a:pt x="769849" y="1482253"/>
                  </a:lnTo>
                  <a:lnTo>
                    <a:pt x="772190" y="1476763"/>
                  </a:lnTo>
                  <a:lnTo>
                    <a:pt x="774420" y="1471273"/>
                  </a:lnTo>
                  <a:lnTo>
                    <a:pt x="776512" y="1465783"/>
                  </a:lnTo>
                  <a:lnTo>
                    <a:pt x="778539" y="1460293"/>
                  </a:lnTo>
                  <a:lnTo>
                    <a:pt x="780417" y="1454803"/>
                  </a:lnTo>
                  <a:lnTo>
                    <a:pt x="782212" y="1449314"/>
                  </a:lnTo>
                  <a:lnTo>
                    <a:pt x="783923" y="1443824"/>
                  </a:lnTo>
                  <a:lnTo>
                    <a:pt x="785498" y="1438334"/>
                  </a:lnTo>
                  <a:lnTo>
                    <a:pt x="787015" y="1432844"/>
                  </a:lnTo>
                  <a:lnTo>
                    <a:pt x="788413" y="1427354"/>
                  </a:lnTo>
                  <a:lnTo>
                    <a:pt x="789724" y="1421865"/>
                  </a:lnTo>
                  <a:lnTo>
                    <a:pt x="790974" y="1416375"/>
                  </a:lnTo>
                  <a:lnTo>
                    <a:pt x="792087" y="1410885"/>
                  </a:lnTo>
                  <a:lnTo>
                    <a:pt x="793151" y="1405395"/>
                  </a:lnTo>
                  <a:lnTo>
                    <a:pt x="794120" y="1399905"/>
                  </a:lnTo>
                  <a:lnTo>
                    <a:pt x="794999" y="1394415"/>
                  </a:lnTo>
                  <a:lnTo>
                    <a:pt x="795829" y="1388926"/>
                  </a:lnTo>
                  <a:lnTo>
                    <a:pt x="796536" y="1383436"/>
                  </a:lnTo>
                  <a:lnTo>
                    <a:pt x="797192" y="1377946"/>
                  </a:lnTo>
                  <a:lnTo>
                    <a:pt x="797774" y="1372456"/>
                  </a:lnTo>
                  <a:lnTo>
                    <a:pt x="798261" y="1366966"/>
                  </a:lnTo>
                  <a:lnTo>
                    <a:pt x="798704" y="1361476"/>
                  </a:lnTo>
                  <a:lnTo>
                    <a:pt x="799045" y="1355987"/>
                  </a:lnTo>
                  <a:lnTo>
                    <a:pt x="799326" y="1350497"/>
                  </a:lnTo>
                  <a:lnTo>
                    <a:pt x="799550" y="1345007"/>
                  </a:lnTo>
                  <a:lnTo>
                    <a:pt x="799675" y="1339517"/>
                  </a:lnTo>
                  <a:lnTo>
                    <a:pt x="799758" y="1334027"/>
                  </a:lnTo>
                  <a:lnTo>
                    <a:pt x="799754" y="1328537"/>
                  </a:lnTo>
                  <a:lnTo>
                    <a:pt x="799684" y="1323048"/>
                  </a:lnTo>
                  <a:lnTo>
                    <a:pt x="799569" y="1317558"/>
                  </a:lnTo>
                  <a:lnTo>
                    <a:pt x="799348" y="1312068"/>
                  </a:lnTo>
                  <a:lnTo>
                    <a:pt x="799086" y="1306578"/>
                  </a:lnTo>
                  <a:lnTo>
                    <a:pt x="798751" y="1301088"/>
                  </a:lnTo>
                  <a:lnTo>
                    <a:pt x="798339" y="1295599"/>
                  </a:lnTo>
                  <a:lnTo>
                    <a:pt x="797888" y="1290109"/>
                  </a:lnTo>
                  <a:lnTo>
                    <a:pt x="797333" y="1284619"/>
                  </a:lnTo>
                  <a:lnTo>
                    <a:pt x="796731" y="1279129"/>
                  </a:lnTo>
                  <a:lnTo>
                    <a:pt x="796066" y="1273639"/>
                  </a:lnTo>
                  <a:lnTo>
                    <a:pt x="795314" y="1268149"/>
                  </a:lnTo>
                  <a:lnTo>
                    <a:pt x="794522" y="1262660"/>
                  </a:lnTo>
                  <a:lnTo>
                    <a:pt x="793635" y="1257170"/>
                  </a:lnTo>
                  <a:lnTo>
                    <a:pt x="792690" y="1251680"/>
                  </a:lnTo>
                  <a:lnTo>
                    <a:pt x="791690" y="1246190"/>
                  </a:lnTo>
                  <a:lnTo>
                    <a:pt x="790591" y="1240700"/>
                  </a:lnTo>
                  <a:lnTo>
                    <a:pt x="789450" y="1235210"/>
                  </a:lnTo>
                  <a:lnTo>
                    <a:pt x="788222" y="1229721"/>
                  </a:lnTo>
                  <a:lnTo>
                    <a:pt x="786924" y="1224231"/>
                  </a:lnTo>
                  <a:lnTo>
                    <a:pt x="785581" y="1218741"/>
                  </a:lnTo>
                  <a:lnTo>
                    <a:pt x="784123" y="1213251"/>
                  </a:lnTo>
                  <a:lnTo>
                    <a:pt x="782622" y="1207761"/>
                  </a:lnTo>
                  <a:lnTo>
                    <a:pt x="781043" y="1202271"/>
                  </a:lnTo>
                  <a:lnTo>
                    <a:pt x="779379" y="1196782"/>
                  </a:lnTo>
                  <a:lnTo>
                    <a:pt x="777672" y="1191292"/>
                  </a:lnTo>
                  <a:lnTo>
                    <a:pt x="775852" y="1185802"/>
                  </a:lnTo>
                  <a:lnTo>
                    <a:pt x="773980" y="1180312"/>
                  </a:lnTo>
                  <a:lnTo>
                    <a:pt x="772038" y="1174822"/>
                  </a:lnTo>
                  <a:lnTo>
                    <a:pt x="769999" y="1169333"/>
                  </a:lnTo>
                  <a:lnTo>
                    <a:pt x="767915" y="1163843"/>
                  </a:lnTo>
                  <a:lnTo>
                    <a:pt x="765727" y="1158353"/>
                  </a:lnTo>
                  <a:lnTo>
                    <a:pt x="763475" y="1152863"/>
                  </a:lnTo>
                  <a:lnTo>
                    <a:pt x="761164" y="1147373"/>
                  </a:lnTo>
                  <a:lnTo>
                    <a:pt x="758744" y="1141883"/>
                  </a:lnTo>
                  <a:lnTo>
                    <a:pt x="756279" y="1136394"/>
                  </a:lnTo>
                  <a:lnTo>
                    <a:pt x="753722" y="1130904"/>
                  </a:lnTo>
                  <a:lnTo>
                    <a:pt x="751090" y="1125414"/>
                  </a:lnTo>
                  <a:lnTo>
                    <a:pt x="748411" y="1119924"/>
                  </a:lnTo>
                  <a:lnTo>
                    <a:pt x="745615" y="1114434"/>
                  </a:lnTo>
                  <a:lnTo>
                    <a:pt x="742775" y="1108944"/>
                  </a:lnTo>
                  <a:lnTo>
                    <a:pt x="739857" y="1103455"/>
                  </a:lnTo>
                  <a:lnTo>
                    <a:pt x="736857" y="1097965"/>
                  </a:lnTo>
                  <a:lnTo>
                    <a:pt x="733816" y="1092475"/>
                  </a:lnTo>
                  <a:lnTo>
                    <a:pt x="730669" y="1086985"/>
                  </a:lnTo>
                  <a:lnTo>
                    <a:pt x="727474" y="1081495"/>
                  </a:lnTo>
                  <a:lnTo>
                    <a:pt x="724218" y="1076005"/>
                  </a:lnTo>
                  <a:lnTo>
                    <a:pt x="720877" y="1070516"/>
                  </a:lnTo>
                  <a:lnTo>
                    <a:pt x="717499" y="1065026"/>
                  </a:lnTo>
                  <a:lnTo>
                    <a:pt x="714037" y="1059536"/>
                  </a:lnTo>
                  <a:lnTo>
                    <a:pt x="710525" y="1054046"/>
                  </a:lnTo>
                  <a:lnTo>
                    <a:pt x="706968" y="1048556"/>
                  </a:lnTo>
                  <a:lnTo>
                    <a:pt x="703332" y="1043067"/>
                  </a:lnTo>
                  <a:lnTo>
                    <a:pt x="699666" y="1037577"/>
                  </a:lnTo>
                  <a:lnTo>
                    <a:pt x="695939" y="1032087"/>
                  </a:lnTo>
                  <a:lnTo>
                    <a:pt x="692166" y="1026597"/>
                  </a:lnTo>
                  <a:lnTo>
                    <a:pt x="688364" y="1021107"/>
                  </a:lnTo>
                  <a:lnTo>
                    <a:pt x="684498" y="1015617"/>
                  </a:lnTo>
                  <a:lnTo>
                    <a:pt x="680611" y="1010128"/>
                  </a:lnTo>
                  <a:lnTo>
                    <a:pt x="676687" y="1004638"/>
                  </a:lnTo>
                  <a:lnTo>
                    <a:pt x="672728" y="999148"/>
                  </a:lnTo>
                  <a:lnTo>
                    <a:pt x="668754" y="993658"/>
                  </a:lnTo>
                  <a:lnTo>
                    <a:pt x="664745" y="988168"/>
                  </a:lnTo>
                  <a:lnTo>
                    <a:pt x="660724" y="982678"/>
                  </a:lnTo>
                  <a:lnTo>
                    <a:pt x="656689" y="977189"/>
                  </a:lnTo>
                  <a:lnTo>
                    <a:pt x="652641" y="971699"/>
                  </a:lnTo>
                  <a:lnTo>
                    <a:pt x="648590" y="966209"/>
                  </a:lnTo>
                  <a:lnTo>
                    <a:pt x="644535" y="960719"/>
                  </a:lnTo>
                  <a:lnTo>
                    <a:pt x="640486" y="955229"/>
                  </a:lnTo>
                  <a:lnTo>
                    <a:pt x="636441" y="949739"/>
                  </a:lnTo>
                  <a:lnTo>
                    <a:pt x="632415" y="944250"/>
                  </a:lnTo>
                  <a:lnTo>
                    <a:pt x="628401" y="938760"/>
                  </a:lnTo>
                  <a:lnTo>
                    <a:pt x="624411" y="933270"/>
                  </a:lnTo>
                  <a:lnTo>
                    <a:pt x="620453" y="927780"/>
                  </a:lnTo>
                  <a:lnTo>
                    <a:pt x="616511" y="922290"/>
                  </a:lnTo>
                  <a:lnTo>
                    <a:pt x="612631" y="916801"/>
                  </a:lnTo>
                  <a:lnTo>
                    <a:pt x="608779" y="911311"/>
                  </a:lnTo>
                  <a:lnTo>
                    <a:pt x="604974" y="905821"/>
                  </a:lnTo>
                  <a:lnTo>
                    <a:pt x="601234" y="900331"/>
                  </a:lnTo>
                  <a:lnTo>
                    <a:pt x="597527" y="894841"/>
                  </a:lnTo>
                  <a:lnTo>
                    <a:pt x="593914" y="889351"/>
                  </a:lnTo>
                  <a:lnTo>
                    <a:pt x="590353" y="883862"/>
                  </a:lnTo>
                  <a:lnTo>
                    <a:pt x="586856" y="878372"/>
                  </a:lnTo>
                  <a:lnTo>
                    <a:pt x="583465" y="872882"/>
                  </a:lnTo>
                  <a:lnTo>
                    <a:pt x="580123" y="867392"/>
                  </a:lnTo>
                  <a:lnTo>
                    <a:pt x="576899" y="861902"/>
                  </a:lnTo>
                  <a:lnTo>
                    <a:pt x="573759" y="856412"/>
                  </a:lnTo>
                  <a:lnTo>
                    <a:pt x="570690" y="850923"/>
                  </a:lnTo>
                  <a:lnTo>
                    <a:pt x="567774" y="845433"/>
                  </a:lnTo>
                  <a:lnTo>
                    <a:pt x="564923" y="839943"/>
                  </a:lnTo>
                  <a:lnTo>
                    <a:pt x="562202" y="834453"/>
                  </a:lnTo>
                  <a:lnTo>
                    <a:pt x="559603" y="828963"/>
                  </a:lnTo>
                  <a:lnTo>
                    <a:pt x="557074" y="823473"/>
                  </a:lnTo>
                  <a:lnTo>
                    <a:pt x="554746" y="817984"/>
                  </a:lnTo>
                  <a:lnTo>
                    <a:pt x="552496" y="812494"/>
                  </a:lnTo>
                  <a:lnTo>
                    <a:pt x="550380" y="807004"/>
                  </a:lnTo>
                  <a:lnTo>
                    <a:pt x="548425" y="801514"/>
                  </a:lnTo>
                  <a:lnTo>
                    <a:pt x="546552" y="796024"/>
                  </a:lnTo>
                  <a:lnTo>
                    <a:pt x="544886" y="790534"/>
                  </a:lnTo>
                  <a:lnTo>
                    <a:pt x="543328" y="785045"/>
                  </a:lnTo>
                  <a:lnTo>
                    <a:pt x="541898" y="779555"/>
                  </a:lnTo>
                  <a:lnTo>
                    <a:pt x="540668" y="774065"/>
                  </a:lnTo>
                  <a:lnTo>
                    <a:pt x="539527" y="768575"/>
                  </a:lnTo>
                  <a:lnTo>
                    <a:pt x="538586" y="763085"/>
                  </a:lnTo>
                  <a:lnTo>
                    <a:pt x="537786" y="757596"/>
                  </a:lnTo>
                  <a:lnTo>
                    <a:pt x="537097" y="752106"/>
                  </a:lnTo>
                  <a:lnTo>
                    <a:pt x="536643" y="746616"/>
                  </a:lnTo>
                  <a:lnTo>
                    <a:pt x="536283" y="741126"/>
                  </a:lnTo>
                  <a:lnTo>
                    <a:pt x="536106" y="735636"/>
                  </a:lnTo>
                  <a:lnTo>
                    <a:pt x="536096" y="730146"/>
                  </a:lnTo>
                  <a:lnTo>
                    <a:pt x="536180" y="724657"/>
                  </a:lnTo>
                  <a:lnTo>
                    <a:pt x="536518" y="719167"/>
                  </a:lnTo>
                  <a:lnTo>
                    <a:pt x="536952" y="713677"/>
                  </a:lnTo>
                  <a:lnTo>
                    <a:pt x="537545" y="708187"/>
                  </a:lnTo>
                  <a:lnTo>
                    <a:pt x="538327" y="702697"/>
                  </a:lnTo>
                  <a:lnTo>
                    <a:pt x="539200" y="697207"/>
                  </a:lnTo>
                  <a:lnTo>
                    <a:pt x="540296" y="691718"/>
                  </a:lnTo>
                  <a:lnTo>
                    <a:pt x="541507" y="686228"/>
                  </a:lnTo>
                  <a:lnTo>
                    <a:pt x="542847" y="680738"/>
                  </a:lnTo>
                  <a:lnTo>
                    <a:pt x="544387" y="675248"/>
                  </a:lnTo>
                  <a:lnTo>
                    <a:pt x="546013" y="669758"/>
                  </a:lnTo>
                  <a:lnTo>
                    <a:pt x="547824" y="664268"/>
                  </a:lnTo>
                  <a:lnTo>
                    <a:pt x="549761" y="658779"/>
                  </a:lnTo>
                  <a:lnTo>
                    <a:pt x="551796" y="653289"/>
                  </a:lnTo>
                  <a:lnTo>
                    <a:pt x="554030" y="647799"/>
                  </a:lnTo>
                  <a:lnTo>
                    <a:pt x="556341" y="642309"/>
                  </a:lnTo>
                  <a:lnTo>
                    <a:pt x="558796" y="636819"/>
                  </a:lnTo>
                  <a:lnTo>
                    <a:pt x="561380" y="631330"/>
                  </a:lnTo>
                  <a:lnTo>
                    <a:pt x="564035" y="625840"/>
                  </a:lnTo>
                  <a:lnTo>
                    <a:pt x="566871" y="620350"/>
                  </a:lnTo>
                  <a:lnTo>
                    <a:pt x="569773" y="614860"/>
                  </a:lnTo>
                  <a:lnTo>
                    <a:pt x="572781" y="609370"/>
                  </a:lnTo>
                  <a:lnTo>
                    <a:pt x="575909" y="603880"/>
                  </a:lnTo>
                  <a:lnTo>
                    <a:pt x="579094" y="598391"/>
                  </a:lnTo>
                  <a:lnTo>
                    <a:pt x="582410" y="592901"/>
                  </a:lnTo>
                  <a:lnTo>
                    <a:pt x="585791" y="587411"/>
                  </a:lnTo>
                  <a:lnTo>
                    <a:pt x="589241" y="581921"/>
                  </a:lnTo>
                  <a:lnTo>
                    <a:pt x="592794" y="576431"/>
                  </a:lnTo>
                  <a:lnTo>
                    <a:pt x="596389" y="570941"/>
                  </a:lnTo>
                  <a:lnTo>
                    <a:pt x="600069" y="565452"/>
                  </a:lnTo>
                  <a:lnTo>
                    <a:pt x="603803" y="559962"/>
                  </a:lnTo>
                  <a:lnTo>
                    <a:pt x="607577" y="554472"/>
                  </a:lnTo>
                  <a:lnTo>
                    <a:pt x="611426" y="548982"/>
                  </a:lnTo>
                  <a:lnTo>
                    <a:pt x="615301" y="543492"/>
                  </a:lnTo>
                  <a:lnTo>
                    <a:pt x="619222" y="538002"/>
                  </a:lnTo>
                  <a:lnTo>
                    <a:pt x="623179" y="532513"/>
                  </a:lnTo>
                  <a:lnTo>
                    <a:pt x="627154" y="527023"/>
                  </a:lnTo>
                  <a:lnTo>
                    <a:pt x="631169" y="521533"/>
                  </a:lnTo>
                  <a:lnTo>
                    <a:pt x="635194" y="516043"/>
                  </a:lnTo>
                  <a:lnTo>
                    <a:pt x="639235" y="510553"/>
                  </a:lnTo>
                  <a:lnTo>
                    <a:pt x="643287" y="505064"/>
                  </a:lnTo>
                  <a:lnTo>
                    <a:pt x="647342" y="499574"/>
                  </a:lnTo>
                  <a:lnTo>
                    <a:pt x="651399" y="494084"/>
                  </a:lnTo>
                  <a:lnTo>
                    <a:pt x="655451" y="488594"/>
                  </a:lnTo>
                  <a:lnTo>
                    <a:pt x="659497" y="483104"/>
                  </a:lnTo>
                  <a:lnTo>
                    <a:pt x="663525" y="477614"/>
                  </a:lnTo>
                  <a:lnTo>
                    <a:pt x="667543" y="472125"/>
                  </a:lnTo>
                  <a:lnTo>
                    <a:pt x="671536" y="466635"/>
                  </a:lnTo>
                  <a:lnTo>
                    <a:pt x="675503" y="461145"/>
                  </a:lnTo>
                  <a:lnTo>
                    <a:pt x="679453" y="455655"/>
                  </a:lnTo>
                  <a:lnTo>
                    <a:pt x="683353" y="450165"/>
                  </a:lnTo>
                  <a:lnTo>
                    <a:pt x="687231" y="444675"/>
                  </a:lnTo>
                  <a:lnTo>
                    <a:pt x="691067" y="439186"/>
                  </a:lnTo>
                  <a:lnTo>
                    <a:pt x="694856" y="433696"/>
                  </a:lnTo>
                  <a:lnTo>
                    <a:pt x="698619" y="428206"/>
                  </a:lnTo>
                  <a:lnTo>
                    <a:pt x="702308" y="422716"/>
                  </a:lnTo>
                  <a:lnTo>
                    <a:pt x="705963" y="417226"/>
                  </a:lnTo>
                  <a:lnTo>
                    <a:pt x="709568" y="411736"/>
                  </a:lnTo>
                  <a:lnTo>
                    <a:pt x="713103" y="406247"/>
                  </a:lnTo>
                  <a:lnTo>
                    <a:pt x="716605" y="400757"/>
                  </a:lnTo>
                  <a:lnTo>
                    <a:pt x="720024" y="395267"/>
                  </a:lnTo>
                  <a:lnTo>
                    <a:pt x="723392" y="389777"/>
                  </a:lnTo>
                  <a:lnTo>
                    <a:pt x="726710" y="384287"/>
                  </a:lnTo>
                  <a:lnTo>
                    <a:pt x="729938" y="378798"/>
                  </a:lnTo>
                  <a:lnTo>
                    <a:pt x="733127" y="373308"/>
                  </a:lnTo>
                  <a:lnTo>
                    <a:pt x="736232" y="367818"/>
                  </a:lnTo>
                  <a:lnTo>
                    <a:pt x="739272" y="362328"/>
                  </a:lnTo>
                  <a:lnTo>
                    <a:pt x="742266" y="356838"/>
                  </a:lnTo>
                  <a:lnTo>
                    <a:pt x="745152" y="351348"/>
                  </a:lnTo>
                  <a:lnTo>
                    <a:pt x="747997" y="345859"/>
                  </a:lnTo>
                  <a:lnTo>
                    <a:pt x="750764" y="340369"/>
                  </a:lnTo>
                  <a:lnTo>
                    <a:pt x="753453" y="334879"/>
                  </a:lnTo>
                  <a:lnTo>
                    <a:pt x="756099" y="329389"/>
                  </a:lnTo>
                  <a:lnTo>
                    <a:pt x="758635" y="323899"/>
                  </a:lnTo>
                  <a:lnTo>
                    <a:pt x="761124" y="318409"/>
                  </a:lnTo>
                  <a:lnTo>
                    <a:pt x="763544" y="312920"/>
                  </a:lnTo>
                  <a:lnTo>
                    <a:pt x="765876" y="307430"/>
                  </a:lnTo>
                  <a:lnTo>
                    <a:pt x="768166" y="301940"/>
                  </a:lnTo>
                  <a:lnTo>
                    <a:pt x="770358" y="296450"/>
                  </a:lnTo>
                  <a:lnTo>
                    <a:pt x="772494" y="290960"/>
                  </a:lnTo>
                  <a:lnTo>
                    <a:pt x="774574" y="285470"/>
                  </a:lnTo>
                  <a:lnTo>
                    <a:pt x="776559" y="279981"/>
                  </a:lnTo>
                  <a:lnTo>
                    <a:pt x="778504" y="274491"/>
                  </a:lnTo>
                  <a:lnTo>
                    <a:pt x="780366" y="269001"/>
                  </a:lnTo>
                  <a:lnTo>
                    <a:pt x="782165" y="263511"/>
                  </a:lnTo>
                  <a:lnTo>
                    <a:pt x="783922" y="258021"/>
                  </a:lnTo>
                  <a:lnTo>
                    <a:pt x="785581" y="252532"/>
                  </a:lnTo>
                  <a:lnTo>
                    <a:pt x="787203" y="247042"/>
                  </a:lnTo>
                  <a:lnTo>
                    <a:pt x="788758" y="241552"/>
                  </a:lnTo>
                  <a:lnTo>
                    <a:pt x="790246" y="236062"/>
                  </a:lnTo>
                  <a:lnTo>
                    <a:pt x="791700" y="230572"/>
                  </a:lnTo>
                  <a:lnTo>
                    <a:pt x="793066" y="225082"/>
                  </a:lnTo>
                  <a:lnTo>
                    <a:pt x="794394" y="219593"/>
                  </a:lnTo>
                  <a:lnTo>
                    <a:pt x="795671" y="214103"/>
                  </a:lnTo>
                  <a:lnTo>
                    <a:pt x="796881" y="208613"/>
                  </a:lnTo>
                  <a:lnTo>
                    <a:pt x="798060" y="203123"/>
                  </a:lnTo>
                  <a:lnTo>
                    <a:pt x="799169" y="197633"/>
                  </a:lnTo>
                  <a:lnTo>
                    <a:pt x="800239" y="192143"/>
                  </a:lnTo>
                  <a:lnTo>
                    <a:pt x="801270" y="186654"/>
                  </a:lnTo>
                  <a:lnTo>
                    <a:pt x="802236" y="181164"/>
                  </a:lnTo>
                  <a:lnTo>
                    <a:pt x="803176" y="175674"/>
                  </a:lnTo>
                  <a:lnTo>
                    <a:pt x="804062" y="170184"/>
                  </a:lnTo>
                  <a:lnTo>
                    <a:pt x="804908" y="164694"/>
                  </a:lnTo>
                  <a:lnTo>
                    <a:pt x="805728" y="159204"/>
                  </a:lnTo>
                  <a:lnTo>
                    <a:pt x="806486" y="153715"/>
                  </a:lnTo>
                  <a:lnTo>
                    <a:pt x="807222" y="148225"/>
                  </a:lnTo>
                  <a:lnTo>
                    <a:pt x="807919" y="142735"/>
                  </a:lnTo>
                  <a:lnTo>
                    <a:pt x="808576" y="137245"/>
                  </a:lnTo>
                  <a:lnTo>
                    <a:pt x="809214" y="131755"/>
                  </a:lnTo>
                  <a:lnTo>
                    <a:pt x="809802" y="126266"/>
                  </a:lnTo>
                  <a:lnTo>
                    <a:pt x="810369" y="120776"/>
                  </a:lnTo>
                  <a:lnTo>
                    <a:pt x="810908" y="115286"/>
                  </a:lnTo>
                  <a:lnTo>
                    <a:pt x="811411" y="109796"/>
                  </a:lnTo>
                  <a:lnTo>
                    <a:pt x="811898" y="104306"/>
                  </a:lnTo>
                  <a:lnTo>
                    <a:pt x="812348" y="98816"/>
                  </a:lnTo>
                  <a:lnTo>
                    <a:pt x="812778" y="93327"/>
                  </a:lnTo>
                  <a:lnTo>
                    <a:pt x="813188" y="87837"/>
                  </a:lnTo>
                  <a:lnTo>
                    <a:pt x="813566" y="82347"/>
                  </a:lnTo>
                  <a:lnTo>
                    <a:pt x="813931" y="76857"/>
                  </a:lnTo>
                  <a:lnTo>
                    <a:pt x="814270" y="71367"/>
                  </a:lnTo>
                  <a:lnTo>
                    <a:pt x="814590" y="65877"/>
                  </a:lnTo>
                  <a:lnTo>
                    <a:pt x="814898" y="60388"/>
                  </a:lnTo>
                  <a:lnTo>
                    <a:pt x="815177" y="54898"/>
                  </a:lnTo>
                  <a:lnTo>
                    <a:pt x="815447" y="49408"/>
                  </a:lnTo>
                  <a:lnTo>
                    <a:pt x="815698" y="43918"/>
                  </a:lnTo>
                  <a:lnTo>
                    <a:pt x="815933" y="38428"/>
                  </a:lnTo>
                  <a:lnTo>
                    <a:pt x="816158" y="32938"/>
                  </a:lnTo>
                  <a:lnTo>
                    <a:pt x="816363" y="27449"/>
                  </a:lnTo>
                  <a:lnTo>
                    <a:pt x="816559" y="21959"/>
                  </a:lnTo>
                  <a:lnTo>
                    <a:pt x="816743" y="16469"/>
                  </a:lnTo>
                  <a:lnTo>
                    <a:pt x="816911" y="10979"/>
                  </a:lnTo>
                  <a:lnTo>
                    <a:pt x="817074" y="5489"/>
                  </a:lnTo>
                  <a:lnTo>
                    <a:pt x="817222" y="0"/>
                  </a:lnTo>
                  <a:lnTo>
                    <a:pt x="821047" y="0"/>
                  </a:lnTo>
                  <a:lnTo>
                    <a:pt x="821195" y="5489"/>
                  </a:lnTo>
                  <a:lnTo>
                    <a:pt x="821357" y="10979"/>
                  </a:lnTo>
                  <a:lnTo>
                    <a:pt x="821526" y="16469"/>
                  </a:lnTo>
                  <a:lnTo>
                    <a:pt x="821710" y="21959"/>
                  </a:lnTo>
                  <a:lnTo>
                    <a:pt x="821906" y="27449"/>
                  </a:lnTo>
                  <a:lnTo>
                    <a:pt x="822110" y="32938"/>
                  </a:lnTo>
                  <a:lnTo>
                    <a:pt x="822336" y="38428"/>
                  </a:lnTo>
                  <a:lnTo>
                    <a:pt x="822570" y="43918"/>
                  </a:lnTo>
                  <a:lnTo>
                    <a:pt x="822822" y="49408"/>
                  </a:lnTo>
                  <a:lnTo>
                    <a:pt x="823091" y="54898"/>
                  </a:lnTo>
                  <a:lnTo>
                    <a:pt x="823371" y="60388"/>
                  </a:lnTo>
                  <a:lnTo>
                    <a:pt x="823679" y="65877"/>
                  </a:lnTo>
                  <a:lnTo>
                    <a:pt x="823998" y="71367"/>
                  </a:lnTo>
                  <a:lnTo>
                    <a:pt x="824338" y="76857"/>
                  </a:lnTo>
                  <a:lnTo>
                    <a:pt x="824703" y="82347"/>
                  </a:lnTo>
                  <a:lnTo>
                    <a:pt x="825081" y="87837"/>
                  </a:lnTo>
                  <a:lnTo>
                    <a:pt x="825491" y="93327"/>
                  </a:lnTo>
                  <a:lnTo>
                    <a:pt x="825921" y="98816"/>
                  </a:lnTo>
                  <a:lnTo>
                    <a:pt x="826371" y="104306"/>
                  </a:lnTo>
                  <a:lnTo>
                    <a:pt x="826858" y="109796"/>
                  </a:lnTo>
                  <a:lnTo>
                    <a:pt x="827360" y="115286"/>
                  </a:lnTo>
                  <a:lnTo>
                    <a:pt x="827899" y="120776"/>
                  </a:lnTo>
                  <a:lnTo>
                    <a:pt x="828467" y="126266"/>
                  </a:lnTo>
                  <a:lnTo>
                    <a:pt x="829055" y="131755"/>
                  </a:lnTo>
                  <a:lnTo>
                    <a:pt x="829692" y="137245"/>
                  </a:lnTo>
                  <a:lnTo>
                    <a:pt x="830350" y="142735"/>
                  </a:lnTo>
                  <a:lnTo>
                    <a:pt x="831047" y="148225"/>
                  </a:lnTo>
                  <a:lnTo>
                    <a:pt x="831783" y="153715"/>
                  </a:lnTo>
                  <a:lnTo>
                    <a:pt x="832541" y="159204"/>
                  </a:lnTo>
                  <a:lnTo>
                    <a:pt x="833361" y="164694"/>
                  </a:lnTo>
                  <a:lnTo>
                    <a:pt x="834207" y="170184"/>
                  </a:lnTo>
                  <a:lnTo>
                    <a:pt x="835093" y="175674"/>
                  </a:lnTo>
                  <a:lnTo>
                    <a:pt x="836033" y="181164"/>
                  </a:lnTo>
                  <a:lnTo>
                    <a:pt x="836999" y="186654"/>
                  </a:lnTo>
                  <a:lnTo>
                    <a:pt x="838030" y="192143"/>
                  </a:lnTo>
                  <a:lnTo>
                    <a:pt x="839099" y="197633"/>
                  </a:lnTo>
                  <a:lnTo>
                    <a:pt x="840209" y="203123"/>
                  </a:lnTo>
                  <a:lnTo>
                    <a:pt x="841388" y="208613"/>
                  </a:lnTo>
                  <a:lnTo>
                    <a:pt x="842597" y="214103"/>
                  </a:lnTo>
                  <a:lnTo>
                    <a:pt x="843874" y="219593"/>
                  </a:lnTo>
                  <a:lnTo>
                    <a:pt x="845203" y="225082"/>
                  </a:lnTo>
                  <a:lnTo>
                    <a:pt x="846569" y="230572"/>
                  </a:lnTo>
                  <a:lnTo>
                    <a:pt x="848023" y="236062"/>
                  </a:lnTo>
                  <a:lnTo>
                    <a:pt x="849511" y="241552"/>
                  </a:lnTo>
                  <a:lnTo>
                    <a:pt x="851066" y="247042"/>
                  </a:lnTo>
                  <a:lnTo>
                    <a:pt x="852688" y="252532"/>
                  </a:lnTo>
                  <a:lnTo>
                    <a:pt x="854346" y="258021"/>
                  </a:lnTo>
                  <a:lnTo>
                    <a:pt x="856103" y="263511"/>
                  </a:lnTo>
                  <a:lnTo>
                    <a:pt x="857903" y="269001"/>
                  </a:lnTo>
                  <a:lnTo>
                    <a:pt x="859765" y="274491"/>
                  </a:lnTo>
                  <a:lnTo>
                    <a:pt x="861710" y="279981"/>
                  </a:lnTo>
                  <a:lnTo>
                    <a:pt x="863694" y="285470"/>
                  </a:lnTo>
                  <a:lnTo>
                    <a:pt x="865775" y="290960"/>
                  </a:lnTo>
                  <a:lnTo>
                    <a:pt x="867910" y="296450"/>
                  </a:lnTo>
                  <a:lnTo>
                    <a:pt x="870103" y="301940"/>
                  </a:lnTo>
                  <a:lnTo>
                    <a:pt x="872393" y="307430"/>
                  </a:lnTo>
                  <a:lnTo>
                    <a:pt x="874725" y="312920"/>
                  </a:lnTo>
                  <a:lnTo>
                    <a:pt x="877145" y="318409"/>
                  </a:lnTo>
                  <a:lnTo>
                    <a:pt x="879634" y="323899"/>
                  </a:lnTo>
                  <a:lnTo>
                    <a:pt x="882170" y="329389"/>
                  </a:lnTo>
                  <a:lnTo>
                    <a:pt x="884816" y="334879"/>
                  </a:lnTo>
                  <a:lnTo>
                    <a:pt x="887504" y="340369"/>
                  </a:lnTo>
                  <a:lnTo>
                    <a:pt x="890271" y="345859"/>
                  </a:lnTo>
                  <a:lnTo>
                    <a:pt x="893116" y="351348"/>
                  </a:lnTo>
                  <a:lnTo>
                    <a:pt x="896003" y="356838"/>
                  </a:lnTo>
                  <a:lnTo>
                    <a:pt x="898997" y="362328"/>
                  </a:lnTo>
                  <a:lnTo>
                    <a:pt x="902037" y="367818"/>
                  </a:lnTo>
                  <a:lnTo>
                    <a:pt x="905142" y="373308"/>
                  </a:lnTo>
                  <a:lnTo>
                    <a:pt x="908331" y="378798"/>
                  </a:lnTo>
                  <a:lnTo>
                    <a:pt x="911559" y="384287"/>
                  </a:lnTo>
                  <a:lnTo>
                    <a:pt x="914877" y="389777"/>
                  </a:lnTo>
                  <a:lnTo>
                    <a:pt x="918245" y="395267"/>
                  </a:lnTo>
                  <a:lnTo>
                    <a:pt x="921664" y="400757"/>
                  </a:lnTo>
                  <a:lnTo>
                    <a:pt x="925165" y="406247"/>
                  </a:lnTo>
                  <a:lnTo>
                    <a:pt x="928701" y="411736"/>
                  </a:lnTo>
                  <a:lnTo>
                    <a:pt x="932305" y="417226"/>
                  </a:lnTo>
                  <a:lnTo>
                    <a:pt x="935960" y="422716"/>
                  </a:lnTo>
                  <a:lnTo>
                    <a:pt x="939649" y="428206"/>
                  </a:lnTo>
                  <a:lnTo>
                    <a:pt x="943413" y="433696"/>
                  </a:lnTo>
                  <a:lnTo>
                    <a:pt x="947201" y="439186"/>
                  </a:lnTo>
                  <a:lnTo>
                    <a:pt x="951037" y="444675"/>
                  </a:lnTo>
                  <a:lnTo>
                    <a:pt x="954916" y="450165"/>
                  </a:lnTo>
                  <a:lnTo>
                    <a:pt x="958816" y="455655"/>
                  </a:lnTo>
                  <a:lnTo>
                    <a:pt x="962765" y="461145"/>
                  </a:lnTo>
                  <a:lnTo>
                    <a:pt x="966733" y="466635"/>
                  </a:lnTo>
                  <a:lnTo>
                    <a:pt x="970725" y="472125"/>
                  </a:lnTo>
                  <a:lnTo>
                    <a:pt x="974743" y="477614"/>
                  </a:lnTo>
                  <a:lnTo>
                    <a:pt x="978771" y="483104"/>
                  </a:lnTo>
                  <a:lnTo>
                    <a:pt x="982818" y="488594"/>
                  </a:lnTo>
                  <a:lnTo>
                    <a:pt x="986870" y="494084"/>
                  </a:lnTo>
                  <a:lnTo>
                    <a:pt x="990927" y="499574"/>
                  </a:lnTo>
                  <a:lnTo>
                    <a:pt x="994982" y="505064"/>
                  </a:lnTo>
                  <a:lnTo>
                    <a:pt x="999034" y="510553"/>
                  </a:lnTo>
                  <a:lnTo>
                    <a:pt x="1003075" y="516043"/>
                  </a:lnTo>
                  <a:lnTo>
                    <a:pt x="1007100" y="521533"/>
                  </a:lnTo>
                  <a:lnTo>
                    <a:pt x="1011114" y="527023"/>
                  </a:lnTo>
                  <a:lnTo>
                    <a:pt x="1015090" y="532513"/>
                  </a:lnTo>
                  <a:lnTo>
                    <a:pt x="1019047" y="538002"/>
                  </a:lnTo>
                  <a:lnTo>
                    <a:pt x="1022968" y="543492"/>
                  </a:lnTo>
                  <a:lnTo>
                    <a:pt x="1026843" y="548982"/>
                  </a:lnTo>
                  <a:lnTo>
                    <a:pt x="1030692" y="554472"/>
                  </a:lnTo>
                  <a:lnTo>
                    <a:pt x="1034466" y="559962"/>
                  </a:lnTo>
                  <a:lnTo>
                    <a:pt x="1038200" y="565452"/>
                  </a:lnTo>
                  <a:lnTo>
                    <a:pt x="1041880" y="570941"/>
                  </a:lnTo>
                  <a:lnTo>
                    <a:pt x="1045474" y="576431"/>
                  </a:lnTo>
                  <a:lnTo>
                    <a:pt x="1049027" y="581921"/>
                  </a:lnTo>
                  <a:lnTo>
                    <a:pt x="1052478" y="587411"/>
                  </a:lnTo>
                  <a:lnTo>
                    <a:pt x="1055859" y="592901"/>
                  </a:lnTo>
                  <a:lnTo>
                    <a:pt x="1059175" y="598391"/>
                  </a:lnTo>
                  <a:lnTo>
                    <a:pt x="1062360" y="603880"/>
                  </a:lnTo>
                  <a:lnTo>
                    <a:pt x="1065488" y="609370"/>
                  </a:lnTo>
                  <a:lnTo>
                    <a:pt x="1068496" y="614860"/>
                  </a:lnTo>
                  <a:lnTo>
                    <a:pt x="1071398" y="620350"/>
                  </a:lnTo>
                  <a:lnTo>
                    <a:pt x="1074233" y="625840"/>
                  </a:lnTo>
                  <a:lnTo>
                    <a:pt x="1076888" y="631330"/>
                  </a:lnTo>
                  <a:lnTo>
                    <a:pt x="1079472" y="636819"/>
                  </a:lnTo>
                  <a:lnTo>
                    <a:pt x="1081928" y="642309"/>
                  </a:lnTo>
                  <a:lnTo>
                    <a:pt x="1084238" y="647799"/>
                  </a:lnTo>
                  <a:lnTo>
                    <a:pt x="1086473" y="653289"/>
                  </a:lnTo>
                  <a:lnTo>
                    <a:pt x="1088508" y="658779"/>
                  </a:lnTo>
                  <a:lnTo>
                    <a:pt x="1090445" y="664268"/>
                  </a:lnTo>
                  <a:lnTo>
                    <a:pt x="1092256" y="669758"/>
                  </a:lnTo>
                  <a:lnTo>
                    <a:pt x="1093881" y="675248"/>
                  </a:lnTo>
                  <a:lnTo>
                    <a:pt x="1095421" y="680738"/>
                  </a:lnTo>
                  <a:lnTo>
                    <a:pt x="1096762" y="686228"/>
                  </a:lnTo>
                  <a:lnTo>
                    <a:pt x="1097973" y="691718"/>
                  </a:lnTo>
                  <a:lnTo>
                    <a:pt x="1099069" y="697207"/>
                  </a:lnTo>
                  <a:lnTo>
                    <a:pt x="1099942" y="702697"/>
                  </a:lnTo>
                  <a:lnTo>
                    <a:pt x="1100723" y="708187"/>
                  </a:lnTo>
                  <a:lnTo>
                    <a:pt x="1101317" y="713677"/>
                  </a:lnTo>
                  <a:lnTo>
                    <a:pt x="1101751" y="719167"/>
                  </a:lnTo>
                  <a:lnTo>
                    <a:pt x="1102089" y="724657"/>
                  </a:lnTo>
                  <a:lnTo>
                    <a:pt x="1102173" y="730146"/>
                  </a:lnTo>
                  <a:lnTo>
                    <a:pt x="1102163" y="735636"/>
                  </a:lnTo>
                  <a:lnTo>
                    <a:pt x="1101986" y="741126"/>
                  </a:lnTo>
                  <a:lnTo>
                    <a:pt x="1101626" y="746616"/>
                  </a:lnTo>
                  <a:lnTo>
                    <a:pt x="1101171" y="752106"/>
                  </a:lnTo>
                  <a:lnTo>
                    <a:pt x="1100483" y="757596"/>
                  </a:lnTo>
                  <a:lnTo>
                    <a:pt x="1099682" y="763085"/>
                  </a:lnTo>
                  <a:lnTo>
                    <a:pt x="1098742" y="768575"/>
                  </a:lnTo>
                  <a:lnTo>
                    <a:pt x="1097601" y="774065"/>
                  </a:lnTo>
                  <a:lnTo>
                    <a:pt x="1096371" y="779555"/>
                  </a:lnTo>
                  <a:lnTo>
                    <a:pt x="1094941" y="785045"/>
                  </a:lnTo>
                  <a:lnTo>
                    <a:pt x="1093383" y="790534"/>
                  </a:lnTo>
                  <a:lnTo>
                    <a:pt x="1091717" y="796024"/>
                  </a:lnTo>
                  <a:lnTo>
                    <a:pt x="1089843" y="801514"/>
                  </a:lnTo>
                  <a:lnTo>
                    <a:pt x="1087889" y="807004"/>
                  </a:lnTo>
                  <a:lnTo>
                    <a:pt x="1085773" y="812494"/>
                  </a:lnTo>
                  <a:lnTo>
                    <a:pt x="1083523" y="817984"/>
                  </a:lnTo>
                  <a:lnTo>
                    <a:pt x="1081195" y="823473"/>
                  </a:lnTo>
                  <a:lnTo>
                    <a:pt x="1078666" y="828963"/>
                  </a:lnTo>
                  <a:lnTo>
                    <a:pt x="1076067" y="834453"/>
                  </a:lnTo>
                  <a:lnTo>
                    <a:pt x="1073346" y="839943"/>
                  </a:lnTo>
                  <a:lnTo>
                    <a:pt x="1070495" y="845433"/>
                  </a:lnTo>
                  <a:lnTo>
                    <a:pt x="1067579" y="850923"/>
                  </a:lnTo>
                  <a:lnTo>
                    <a:pt x="1064510" y="856412"/>
                  </a:lnTo>
                  <a:lnTo>
                    <a:pt x="1061370" y="861902"/>
                  </a:lnTo>
                  <a:lnTo>
                    <a:pt x="1058145" y="867392"/>
                  </a:lnTo>
                  <a:lnTo>
                    <a:pt x="1054804" y="872882"/>
                  </a:lnTo>
                  <a:lnTo>
                    <a:pt x="1051413" y="878372"/>
                  </a:lnTo>
                  <a:lnTo>
                    <a:pt x="1047916" y="883862"/>
                  </a:lnTo>
                  <a:lnTo>
                    <a:pt x="1044355" y="889351"/>
                  </a:lnTo>
                  <a:lnTo>
                    <a:pt x="1040742" y="894841"/>
                  </a:lnTo>
                  <a:lnTo>
                    <a:pt x="1037035" y="900331"/>
                  </a:lnTo>
                  <a:lnTo>
                    <a:pt x="1033295" y="905821"/>
                  </a:lnTo>
                  <a:lnTo>
                    <a:pt x="1029490" y="911311"/>
                  </a:lnTo>
                  <a:lnTo>
                    <a:pt x="1025637" y="916801"/>
                  </a:lnTo>
                  <a:lnTo>
                    <a:pt x="1021757" y="922290"/>
                  </a:lnTo>
                  <a:lnTo>
                    <a:pt x="1017816" y="927780"/>
                  </a:lnTo>
                  <a:lnTo>
                    <a:pt x="1013857" y="933270"/>
                  </a:lnTo>
                  <a:lnTo>
                    <a:pt x="1009868" y="938760"/>
                  </a:lnTo>
                  <a:lnTo>
                    <a:pt x="1005854" y="944250"/>
                  </a:lnTo>
                  <a:lnTo>
                    <a:pt x="1001828" y="949739"/>
                  </a:lnTo>
                  <a:lnTo>
                    <a:pt x="997783" y="955229"/>
                  </a:lnTo>
                  <a:lnTo>
                    <a:pt x="993733" y="960719"/>
                  </a:lnTo>
                  <a:lnTo>
                    <a:pt x="989679" y="966209"/>
                  </a:lnTo>
                  <a:lnTo>
                    <a:pt x="985628" y="971699"/>
                  </a:lnTo>
                  <a:lnTo>
                    <a:pt x="981580" y="977189"/>
                  </a:lnTo>
                  <a:lnTo>
                    <a:pt x="977545" y="982678"/>
                  </a:lnTo>
                  <a:lnTo>
                    <a:pt x="973524" y="988168"/>
                  </a:lnTo>
                  <a:lnTo>
                    <a:pt x="969515" y="993658"/>
                  </a:lnTo>
                  <a:lnTo>
                    <a:pt x="965540" y="999148"/>
                  </a:lnTo>
                  <a:lnTo>
                    <a:pt x="961582" y="1004638"/>
                  </a:lnTo>
                  <a:lnTo>
                    <a:pt x="957658" y="1010128"/>
                  </a:lnTo>
                  <a:lnTo>
                    <a:pt x="953771" y="1015617"/>
                  </a:lnTo>
                  <a:lnTo>
                    <a:pt x="949904" y="1021107"/>
                  </a:lnTo>
                  <a:lnTo>
                    <a:pt x="946103" y="1026597"/>
                  </a:lnTo>
                  <a:lnTo>
                    <a:pt x="942330" y="1032087"/>
                  </a:lnTo>
                  <a:lnTo>
                    <a:pt x="938603" y="1037577"/>
                  </a:lnTo>
                  <a:lnTo>
                    <a:pt x="934936" y="1043067"/>
                  </a:lnTo>
                  <a:lnTo>
                    <a:pt x="931300" y="1048556"/>
                  </a:lnTo>
                  <a:lnTo>
                    <a:pt x="927744" y="1054046"/>
                  </a:lnTo>
                  <a:lnTo>
                    <a:pt x="924232" y="1059536"/>
                  </a:lnTo>
                  <a:lnTo>
                    <a:pt x="920770" y="1065026"/>
                  </a:lnTo>
                  <a:lnTo>
                    <a:pt x="917391" y="1070516"/>
                  </a:lnTo>
                  <a:lnTo>
                    <a:pt x="914051" y="1076005"/>
                  </a:lnTo>
                  <a:lnTo>
                    <a:pt x="910795" y="1081495"/>
                  </a:lnTo>
                  <a:lnTo>
                    <a:pt x="907600" y="1086985"/>
                  </a:lnTo>
                  <a:lnTo>
                    <a:pt x="904453" y="1092475"/>
                  </a:lnTo>
                  <a:lnTo>
                    <a:pt x="901411" y="1097965"/>
                  </a:lnTo>
                  <a:lnTo>
                    <a:pt x="898411" y="1103455"/>
                  </a:lnTo>
                  <a:lnTo>
                    <a:pt x="895494" y="1108944"/>
                  </a:lnTo>
                  <a:lnTo>
                    <a:pt x="892654" y="1114434"/>
                  </a:lnTo>
                  <a:lnTo>
                    <a:pt x="889857" y="1119924"/>
                  </a:lnTo>
                  <a:lnTo>
                    <a:pt x="887179" y="1125414"/>
                  </a:lnTo>
                  <a:lnTo>
                    <a:pt x="884547" y="1130904"/>
                  </a:lnTo>
                  <a:lnTo>
                    <a:pt x="881990" y="1136394"/>
                  </a:lnTo>
                  <a:lnTo>
                    <a:pt x="879525" y="1141883"/>
                  </a:lnTo>
                  <a:lnTo>
                    <a:pt x="877105" y="1147373"/>
                  </a:lnTo>
                  <a:lnTo>
                    <a:pt x="874794" y="1152863"/>
                  </a:lnTo>
                  <a:lnTo>
                    <a:pt x="872542" y="1158353"/>
                  </a:lnTo>
                  <a:lnTo>
                    <a:pt x="870354" y="1163843"/>
                  </a:lnTo>
                  <a:lnTo>
                    <a:pt x="868270" y="1169333"/>
                  </a:lnTo>
                  <a:lnTo>
                    <a:pt x="866231" y="1174822"/>
                  </a:lnTo>
                  <a:lnTo>
                    <a:pt x="864289" y="1180312"/>
                  </a:lnTo>
                  <a:lnTo>
                    <a:pt x="862416" y="1185802"/>
                  </a:lnTo>
                  <a:lnTo>
                    <a:pt x="860596" y="1191292"/>
                  </a:lnTo>
                  <a:lnTo>
                    <a:pt x="858889" y="1196782"/>
                  </a:lnTo>
                  <a:lnTo>
                    <a:pt x="857226" y="1202271"/>
                  </a:lnTo>
                  <a:lnTo>
                    <a:pt x="855646" y="1207761"/>
                  </a:lnTo>
                  <a:lnTo>
                    <a:pt x="854146" y="1213251"/>
                  </a:lnTo>
                  <a:lnTo>
                    <a:pt x="852688" y="1218741"/>
                  </a:lnTo>
                  <a:lnTo>
                    <a:pt x="851344" y="1224231"/>
                  </a:lnTo>
                  <a:lnTo>
                    <a:pt x="850046" y="1229721"/>
                  </a:lnTo>
                  <a:lnTo>
                    <a:pt x="848819" y="1235210"/>
                  </a:lnTo>
                  <a:lnTo>
                    <a:pt x="847678" y="1240700"/>
                  </a:lnTo>
                  <a:lnTo>
                    <a:pt x="846579" y="1246190"/>
                  </a:lnTo>
                  <a:lnTo>
                    <a:pt x="845579" y="1251680"/>
                  </a:lnTo>
                  <a:lnTo>
                    <a:pt x="844634" y="1257170"/>
                  </a:lnTo>
                  <a:lnTo>
                    <a:pt x="843747" y="1262660"/>
                  </a:lnTo>
                  <a:lnTo>
                    <a:pt x="842954" y="1268149"/>
                  </a:lnTo>
                  <a:lnTo>
                    <a:pt x="842202" y="1273639"/>
                  </a:lnTo>
                  <a:lnTo>
                    <a:pt x="841537" y="1279129"/>
                  </a:lnTo>
                  <a:lnTo>
                    <a:pt x="840936" y="1284619"/>
                  </a:lnTo>
                  <a:lnTo>
                    <a:pt x="840381" y="1290109"/>
                  </a:lnTo>
                  <a:lnTo>
                    <a:pt x="839929" y="1295599"/>
                  </a:lnTo>
                  <a:lnTo>
                    <a:pt x="839518" y="1301088"/>
                  </a:lnTo>
                  <a:lnTo>
                    <a:pt x="839182" y="1306578"/>
                  </a:lnTo>
                  <a:lnTo>
                    <a:pt x="838921" y="1312068"/>
                  </a:lnTo>
                  <a:lnTo>
                    <a:pt x="838699" y="1317558"/>
                  </a:lnTo>
                  <a:lnTo>
                    <a:pt x="838584" y="1323048"/>
                  </a:lnTo>
                  <a:lnTo>
                    <a:pt x="838514" y="1328537"/>
                  </a:lnTo>
                  <a:lnTo>
                    <a:pt x="838511" y="1334027"/>
                  </a:lnTo>
                  <a:lnTo>
                    <a:pt x="838594" y="1339517"/>
                  </a:lnTo>
                  <a:lnTo>
                    <a:pt x="838718" y="1345007"/>
                  </a:lnTo>
                  <a:lnTo>
                    <a:pt x="838942" y="1350497"/>
                  </a:lnTo>
                  <a:lnTo>
                    <a:pt x="839224" y="1355987"/>
                  </a:lnTo>
                  <a:lnTo>
                    <a:pt x="839565" y="1361476"/>
                  </a:lnTo>
                  <a:lnTo>
                    <a:pt x="840008" y="1366966"/>
                  </a:lnTo>
                  <a:lnTo>
                    <a:pt x="840495" y="1372456"/>
                  </a:lnTo>
                  <a:lnTo>
                    <a:pt x="841077" y="1377946"/>
                  </a:lnTo>
                  <a:lnTo>
                    <a:pt x="841732" y="1383436"/>
                  </a:lnTo>
                  <a:lnTo>
                    <a:pt x="842439" y="1388926"/>
                  </a:lnTo>
                  <a:lnTo>
                    <a:pt x="843270" y="1394415"/>
                  </a:lnTo>
                  <a:lnTo>
                    <a:pt x="844148" y="1399905"/>
                  </a:lnTo>
                  <a:lnTo>
                    <a:pt x="845118" y="1405395"/>
                  </a:lnTo>
                  <a:lnTo>
                    <a:pt x="846181" y="1410885"/>
                  </a:lnTo>
                  <a:lnTo>
                    <a:pt x="847295" y="1416375"/>
                  </a:lnTo>
                  <a:lnTo>
                    <a:pt x="848545" y="1421865"/>
                  </a:lnTo>
                  <a:lnTo>
                    <a:pt x="849856" y="1427354"/>
                  </a:lnTo>
                  <a:lnTo>
                    <a:pt x="851254" y="1432844"/>
                  </a:lnTo>
                  <a:lnTo>
                    <a:pt x="852771" y="1438334"/>
                  </a:lnTo>
                  <a:lnTo>
                    <a:pt x="854345" y="1443824"/>
                  </a:lnTo>
                  <a:lnTo>
                    <a:pt x="856057" y="1449314"/>
                  </a:lnTo>
                  <a:lnTo>
                    <a:pt x="857852" y="1454803"/>
                  </a:lnTo>
                  <a:lnTo>
                    <a:pt x="859729" y="1460293"/>
                  </a:lnTo>
                  <a:lnTo>
                    <a:pt x="861757" y="1465783"/>
                  </a:lnTo>
                  <a:lnTo>
                    <a:pt x="863849" y="1471273"/>
                  </a:lnTo>
                  <a:lnTo>
                    <a:pt x="866078" y="1476763"/>
                  </a:lnTo>
                  <a:lnTo>
                    <a:pt x="868419" y="1482253"/>
                  </a:lnTo>
                  <a:lnTo>
                    <a:pt x="870836" y="1487742"/>
                  </a:lnTo>
                  <a:lnTo>
                    <a:pt x="873438" y="1493232"/>
                  </a:lnTo>
                  <a:lnTo>
                    <a:pt x="876114" y="1498722"/>
                  </a:lnTo>
                  <a:lnTo>
                    <a:pt x="878926" y="1504212"/>
                  </a:lnTo>
                  <a:lnTo>
                    <a:pt x="881881" y="1509702"/>
                  </a:lnTo>
                  <a:lnTo>
                    <a:pt x="884913" y="1515192"/>
                  </a:lnTo>
                  <a:lnTo>
                    <a:pt x="888150" y="1520681"/>
                  </a:lnTo>
                  <a:lnTo>
                    <a:pt x="891480" y="1526171"/>
                  </a:lnTo>
                  <a:lnTo>
                    <a:pt x="894940" y="1531661"/>
                  </a:lnTo>
                  <a:lnTo>
                    <a:pt x="898582" y="1537151"/>
                  </a:lnTo>
                  <a:lnTo>
                    <a:pt x="902309" y="1542641"/>
                  </a:lnTo>
                  <a:lnTo>
                    <a:pt x="906239" y="1548131"/>
                  </a:lnTo>
                  <a:lnTo>
                    <a:pt x="910295" y="1553620"/>
                  </a:lnTo>
                  <a:lnTo>
                    <a:pt x="914471" y="1559110"/>
                  </a:lnTo>
                  <a:lnTo>
                    <a:pt x="918868" y="1564600"/>
                  </a:lnTo>
                  <a:lnTo>
                    <a:pt x="923359" y="1570090"/>
                  </a:lnTo>
                  <a:lnTo>
                    <a:pt x="928047" y="1575580"/>
                  </a:lnTo>
                  <a:lnTo>
                    <a:pt x="932895" y="1581069"/>
                  </a:lnTo>
                  <a:lnTo>
                    <a:pt x="937848" y="1586559"/>
                  </a:lnTo>
                  <a:lnTo>
                    <a:pt x="943063" y="1592049"/>
                  </a:lnTo>
                  <a:lnTo>
                    <a:pt x="948380" y="1597539"/>
                  </a:lnTo>
                  <a:lnTo>
                    <a:pt x="953879" y="1603029"/>
                  </a:lnTo>
                  <a:lnTo>
                    <a:pt x="959575" y="1608519"/>
                  </a:lnTo>
                  <a:lnTo>
                    <a:pt x="965374" y="1614008"/>
                  </a:lnTo>
                  <a:lnTo>
                    <a:pt x="971439" y="1619498"/>
                  </a:lnTo>
                  <a:lnTo>
                    <a:pt x="977626" y="1624988"/>
                  </a:lnTo>
                  <a:lnTo>
                    <a:pt x="983978" y="1630478"/>
                  </a:lnTo>
                  <a:lnTo>
                    <a:pt x="990560" y="1635968"/>
                  </a:lnTo>
                  <a:lnTo>
                    <a:pt x="997247" y="1641458"/>
                  </a:lnTo>
                  <a:lnTo>
                    <a:pt x="1004180" y="1646947"/>
                  </a:lnTo>
                  <a:lnTo>
                    <a:pt x="1011264" y="1652437"/>
                  </a:lnTo>
                  <a:lnTo>
                    <a:pt x="1018488" y="1657927"/>
                  </a:lnTo>
                  <a:lnTo>
                    <a:pt x="1025968" y="1663417"/>
                  </a:lnTo>
                  <a:lnTo>
                    <a:pt x="1033554" y="1668907"/>
                  </a:lnTo>
                  <a:lnTo>
                    <a:pt x="1041356" y="1674397"/>
                  </a:lnTo>
                  <a:lnTo>
                    <a:pt x="1049333" y="1679886"/>
                  </a:lnTo>
                  <a:lnTo>
                    <a:pt x="1057420" y="1685376"/>
                  </a:lnTo>
                  <a:lnTo>
                    <a:pt x="1065781" y="1690866"/>
                  </a:lnTo>
                  <a:lnTo>
                    <a:pt x="1074243" y="1696356"/>
                  </a:lnTo>
                  <a:lnTo>
                    <a:pt x="1082885" y="1701846"/>
                  </a:lnTo>
                  <a:lnTo>
                    <a:pt x="1091716" y="1707336"/>
                  </a:lnTo>
                  <a:lnTo>
                    <a:pt x="1100644" y="1712825"/>
                  </a:lnTo>
                  <a:lnTo>
                    <a:pt x="1109812" y="1718315"/>
                  </a:lnTo>
                  <a:lnTo>
                    <a:pt x="1119088" y="1723805"/>
                  </a:lnTo>
                  <a:lnTo>
                    <a:pt x="1128504" y="1729295"/>
                  </a:lnTo>
                  <a:lnTo>
                    <a:pt x="1138109" y="1734785"/>
                  </a:lnTo>
                  <a:lnTo>
                    <a:pt x="1147799" y="1740274"/>
                  </a:lnTo>
                  <a:lnTo>
                    <a:pt x="1157674" y="1745764"/>
                  </a:lnTo>
                  <a:lnTo>
                    <a:pt x="1167660" y="1751254"/>
                  </a:lnTo>
                  <a:lnTo>
                    <a:pt x="1177744" y="1756744"/>
                  </a:lnTo>
                  <a:lnTo>
                    <a:pt x="1188000" y="1762234"/>
                  </a:lnTo>
                  <a:lnTo>
                    <a:pt x="1198320" y="1767724"/>
                  </a:lnTo>
                  <a:lnTo>
                    <a:pt x="1208769" y="1773213"/>
                  </a:lnTo>
                  <a:lnTo>
                    <a:pt x="1219314" y="1778703"/>
                  </a:lnTo>
                  <a:lnTo>
                    <a:pt x="1229917" y="1784193"/>
                  </a:lnTo>
                  <a:lnTo>
                    <a:pt x="1240651" y="1789683"/>
                  </a:lnTo>
                  <a:lnTo>
                    <a:pt x="1251425" y="1795173"/>
                  </a:lnTo>
                  <a:lnTo>
                    <a:pt x="1262270" y="1800663"/>
                  </a:lnTo>
                  <a:lnTo>
                    <a:pt x="1273177" y="1806152"/>
                  </a:lnTo>
                  <a:lnTo>
                    <a:pt x="1284112" y="1811642"/>
                  </a:lnTo>
                  <a:lnTo>
                    <a:pt x="1295102" y="1817132"/>
                  </a:lnTo>
                  <a:lnTo>
                    <a:pt x="1306107" y="1822622"/>
                  </a:lnTo>
                  <a:lnTo>
                    <a:pt x="1317129" y="1828112"/>
                  </a:lnTo>
                  <a:lnTo>
                    <a:pt x="1328155" y="1833602"/>
                  </a:lnTo>
                  <a:lnTo>
                    <a:pt x="1339178" y="1839091"/>
                  </a:lnTo>
                  <a:lnTo>
                    <a:pt x="1350179" y="1844581"/>
                  </a:lnTo>
                  <a:lnTo>
                    <a:pt x="1361149" y="1850071"/>
                  </a:lnTo>
                  <a:lnTo>
                    <a:pt x="1372094" y="1855561"/>
                  </a:lnTo>
                  <a:lnTo>
                    <a:pt x="1382960" y="1861051"/>
                  </a:lnTo>
                  <a:lnTo>
                    <a:pt x="1393785" y="1866540"/>
                  </a:lnTo>
                  <a:lnTo>
                    <a:pt x="1404521" y="1872030"/>
                  </a:lnTo>
                  <a:lnTo>
                    <a:pt x="1415161" y="1877520"/>
                  </a:lnTo>
                  <a:lnTo>
                    <a:pt x="1425744" y="1883010"/>
                  </a:lnTo>
                  <a:lnTo>
                    <a:pt x="1436140" y="1888500"/>
                  </a:lnTo>
                  <a:lnTo>
                    <a:pt x="1446456" y="1893990"/>
                  </a:lnTo>
                  <a:lnTo>
                    <a:pt x="1456630" y="1899479"/>
                  </a:lnTo>
                  <a:lnTo>
                    <a:pt x="1466620" y="1904969"/>
                  </a:lnTo>
                  <a:lnTo>
                    <a:pt x="1476512" y="1910459"/>
                  </a:lnTo>
                  <a:lnTo>
                    <a:pt x="1486141" y="1915949"/>
                  </a:lnTo>
                  <a:lnTo>
                    <a:pt x="1495623" y="1921439"/>
                  </a:lnTo>
                  <a:lnTo>
                    <a:pt x="1504927" y="1926929"/>
                  </a:lnTo>
                  <a:lnTo>
                    <a:pt x="1513939" y="1932418"/>
                  </a:lnTo>
                  <a:lnTo>
                    <a:pt x="1522815" y="1937908"/>
                  </a:lnTo>
                  <a:lnTo>
                    <a:pt x="1531370" y="1943398"/>
                  </a:lnTo>
                  <a:lnTo>
                    <a:pt x="1539694" y="1948888"/>
                  </a:lnTo>
                  <a:lnTo>
                    <a:pt x="1547826" y="1954378"/>
                  </a:lnTo>
                  <a:lnTo>
                    <a:pt x="1555543" y="1959868"/>
                  </a:lnTo>
                  <a:lnTo>
                    <a:pt x="1563086" y="1965357"/>
                  </a:lnTo>
                  <a:lnTo>
                    <a:pt x="1570277" y="1970847"/>
                  </a:lnTo>
                  <a:lnTo>
                    <a:pt x="1577138" y="1976337"/>
                  </a:lnTo>
                  <a:lnTo>
                    <a:pt x="1583812" y="1981827"/>
                  </a:lnTo>
                  <a:lnTo>
                    <a:pt x="1589947" y="1987317"/>
                  </a:lnTo>
                  <a:lnTo>
                    <a:pt x="1595871" y="1992806"/>
                  </a:lnTo>
                  <a:lnTo>
                    <a:pt x="1601437" y="1998296"/>
                  </a:lnTo>
                  <a:lnTo>
                    <a:pt x="1606570" y="2003786"/>
                  </a:lnTo>
                  <a:lnTo>
                    <a:pt x="1611484" y="2009276"/>
                  </a:lnTo>
                  <a:lnTo>
                    <a:pt x="1615845" y="2014766"/>
                  </a:lnTo>
                  <a:lnTo>
                    <a:pt x="1619913" y="2020256"/>
                  </a:lnTo>
                  <a:lnTo>
                    <a:pt x="1623640" y="2025745"/>
                  </a:lnTo>
                  <a:lnTo>
                    <a:pt x="1626830" y="2031235"/>
                  </a:lnTo>
                  <a:lnTo>
                    <a:pt x="1629779" y="2036725"/>
                  </a:lnTo>
                  <a:lnTo>
                    <a:pt x="1632191" y="2042215"/>
                  </a:lnTo>
                  <a:lnTo>
                    <a:pt x="1634227" y="2047705"/>
                  </a:lnTo>
                  <a:lnTo>
                    <a:pt x="1635961" y="2053195"/>
                  </a:lnTo>
                  <a:lnTo>
                    <a:pt x="1637064" y="2058684"/>
                  </a:lnTo>
                  <a:lnTo>
                    <a:pt x="1637915" y="2064174"/>
                  </a:lnTo>
                  <a:lnTo>
                    <a:pt x="1638269" y="2069664"/>
                  </a:lnTo>
                  <a:lnTo>
                    <a:pt x="1638172" y="2075154"/>
                  </a:lnTo>
                  <a:lnTo>
                    <a:pt x="1637820" y="2080644"/>
                  </a:lnTo>
                  <a:lnTo>
                    <a:pt x="1636781" y="2086134"/>
                  </a:lnTo>
                  <a:lnTo>
                    <a:pt x="1635478" y="2091623"/>
                  </a:lnTo>
                  <a:lnTo>
                    <a:pt x="1633743" y="2097113"/>
                  </a:lnTo>
                  <a:lnTo>
                    <a:pt x="1631496" y="2102603"/>
                  </a:lnTo>
                  <a:lnTo>
                    <a:pt x="1628997" y="2108093"/>
                  </a:lnTo>
                  <a:lnTo>
                    <a:pt x="1625890" y="2113583"/>
                  </a:lnTo>
                  <a:lnTo>
                    <a:pt x="1622466" y="2119072"/>
                  </a:lnTo>
                  <a:lnTo>
                    <a:pt x="1618687" y="2124562"/>
                  </a:lnTo>
                  <a:lnTo>
                    <a:pt x="1614358" y="2130052"/>
                  </a:lnTo>
                  <a:lnTo>
                    <a:pt x="1609793" y="2135542"/>
                  </a:lnTo>
                  <a:lnTo>
                    <a:pt x="1604716" y="2141032"/>
                  </a:lnTo>
                  <a:lnTo>
                    <a:pt x="1599287" y="2146522"/>
                  </a:lnTo>
                  <a:lnTo>
                    <a:pt x="1593587" y="2152011"/>
                  </a:lnTo>
                  <a:lnTo>
                    <a:pt x="1587329" y="2157501"/>
                  </a:lnTo>
                  <a:lnTo>
                    <a:pt x="1580860" y="2162991"/>
                  </a:lnTo>
                  <a:lnTo>
                    <a:pt x="1573983" y="2168481"/>
                  </a:lnTo>
                  <a:lnTo>
                    <a:pt x="1566745" y="2173971"/>
                  </a:lnTo>
                  <a:lnTo>
                    <a:pt x="1559307" y="2179461"/>
                  </a:lnTo>
                  <a:lnTo>
                    <a:pt x="1551358" y="2184950"/>
                  </a:lnTo>
                  <a:lnTo>
                    <a:pt x="1543219" y="2190440"/>
                  </a:lnTo>
                  <a:lnTo>
                    <a:pt x="1534779" y="2195930"/>
                  </a:lnTo>
                  <a:lnTo>
                    <a:pt x="1525993" y="2201420"/>
                  </a:lnTo>
                  <a:lnTo>
                    <a:pt x="1517043" y="2206910"/>
                  </a:lnTo>
                  <a:lnTo>
                    <a:pt x="1507716" y="2212400"/>
                  </a:lnTo>
                  <a:lnTo>
                    <a:pt x="1498201" y="2217889"/>
                  </a:lnTo>
                  <a:lnTo>
                    <a:pt x="1488482" y="2223379"/>
                  </a:lnTo>
                  <a:lnTo>
                    <a:pt x="1478462" y="2228869"/>
                  </a:lnTo>
                  <a:lnTo>
                    <a:pt x="1468320" y="2234359"/>
                  </a:lnTo>
                  <a:lnTo>
                    <a:pt x="1457925" y="2239849"/>
                  </a:lnTo>
                  <a:lnTo>
                    <a:pt x="1447368" y="2245338"/>
                  </a:lnTo>
                  <a:lnTo>
                    <a:pt x="1436690" y="2250828"/>
                  </a:lnTo>
                  <a:lnTo>
                    <a:pt x="1425781" y="2256318"/>
                  </a:lnTo>
                  <a:lnTo>
                    <a:pt x="1414795" y="2261808"/>
                  </a:lnTo>
                  <a:lnTo>
                    <a:pt x="1403664" y="2267298"/>
                  </a:lnTo>
                  <a:lnTo>
                    <a:pt x="1392418" y="2272788"/>
                  </a:lnTo>
                  <a:lnTo>
                    <a:pt x="1381112" y="2278277"/>
                  </a:lnTo>
                  <a:lnTo>
                    <a:pt x="1369677" y="2283767"/>
                  </a:lnTo>
                  <a:lnTo>
                    <a:pt x="1358204" y="2289257"/>
                  </a:lnTo>
                  <a:lnTo>
                    <a:pt x="1346672" y="2294747"/>
                  </a:lnTo>
                  <a:lnTo>
                    <a:pt x="1335094" y="2300237"/>
                  </a:lnTo>
                  <a:lnTo>
                    <a:pt x="1323499" y="2305727"/>
                  </a:lnTo>
                  <a:lnTo>
                    <a:pt x="1311881" y="2311216"/>
                  </a:lnTo>
                  <a:lnTo>
                    <a:pt x="1300267" y="2316706"/>
                  </a:lnTo>
                  <a:lnTo>
                    <a:pt x="1288658" y="2322196"/>
                  </a:lnTo>
                  <a:lnTo>
                    <a:pt x="1277085" y="2327686"/>
                  </a:lnTo>
                  <a:lnTo>
                    <a:pt x="1265533" y="2333176"/>
                  </a:lnTo>
                  <a:lnTo>
                    <a:pt x="1254038" y="2338666"/>
                  </a:lnTo>
                  <a:lnTo>
                    <a:pt x="1242603" y="2344155"/>
                  </a:lnTo>
                  <a:lnTo>
                    <a:pt x="1231211" y="2349645"/>
                  </a:lnTo>
                  <a:lnTo>
                    <a:pt x="1219944" y="2355135"/>
                  </a:lnTo>
                  <a:lnTo>
                    <a:pt x="1208732" y="2360625"/>
                  </a:lnTo>
                  <a:lnTo>
                    <a:pt x="1197630" y="2366115"/>
                  </a:lnTo>
                  <a:lnTo>
                    <a:pt x="1186650" y="2371604"/>
                  </a:lnTo>
                  <a:lnTo>
                    <a:pt x="1175738" y="2377094"/>
                  </a:lnTo>
                  <a:lnTo>
                    <a:pt x="1165024" y="2382584"/>
                  </a:lnTo>
                  <a:lnTo>
                    <a:pt x="1154402" y="2388074"/>
                  </a:lnTo>
                  <a:lnTo>
                    <a:pt x="1143914" y="2393564"/>
                  </a:lnTo>
                  <a:lnTo>
                    <a:pt x="1133615" y="2399054"/>
                  </a:lnTo>
                  <a:lnTo>
                    <a:pt x="1123408" y="2404543"/>
                  </a:lnTo>
                  <a:lnTo>
                    <a:pt x="1113430" y="2410033"/>
                  </a:lnTo>
                  <a:lnTo>
                    <a:pt x="1103589" y="2415523"/>
                  </a:lnTo>
                  <a:lnTo>
                    <a:pt x="1093888" y="2421013"/>
                  </a:lnTo>
                  <a:lnTo>
                    <a:pt x="1084438" y="2426503"/>
                  </a:lnTo>
                  <a:lnTo>
                    <a:pt x="1075097" y="2431993"/>
                  </a:lnTo>
                  <a:lnTo>
                    <a:pt x="1065989" y="2437482"/>
                  </a:lnTo>
                  <a:lnTo>
                    <a:pt x="1057065" y="2442972"/>
                  </a:lnTo>
                  <a:lnTo>
                    <a:pt x="1048270" y="2448462"/>
                  </a:lnTo>
                  <a:lnTo>
                    <a:pt x="1039778" y="2453952"/>
                  </a:lnTo>
                  <a:lnTo>
                    <a:pt x="1031405" y="2459442"/>
                  </a:lnTo>
                  <a:lnTo>
                    <a:pt x="1023252" y="2464932"/>
                  </a:lnTo>
                  <a:lnTo>
                    <a:pt x="1015324" y="2470421"/>
                  </a:lnTo>
                  <a:lnTo>
                    <a:pt x="1007516" y="2475911"/>
                  </a:lnTo>
                  <a:lnTo>
                    <a:pt x="1000022" y="2481401"/>
                  </a:lnTo>
                  <a:lnTo>
                    <a:pt x="992665" y="2486891"/>
                  </a:lnTo>
                  <a:lnTo>
                    <a:pt x="985503" y="2492381"/>
                  </a:lnTo>
                  <a:lnTo>
                    <a:pt x="978597" y="2497871"/>
                  </a:lnTo>
                  <a:lnTo>
                    <a:pt x="971812" y="2503360"/>
                  </a:lnTo>
                  <a:lnTo>
                    <a:pt x="965308" y="2508850"/>
                  </a:lnTo>
                  <a:lnTo>
                    <a:pt x="958969" y="2514340"/>
                  </a:lnTo>
                  <a:lnTo>
                    <a:pt x="952790" y="2519830"/>
                  </a:lnTo>
                  <a:lnTo>
                    <a:pt x="946889" y="2525320"/>
                  </a:lnTo>
                  <a:lnTo>
                    <a:pt x="941104" y="2530809"/>
                  </a:lnTo>
                  <a:lnTo>
                    <a:pt x="935559" y="2536299"/>
                  </a:lnTo>
                  <a:lnTo>
                    <a:pt x="930199" y="2541789"/>
                  </a:lnTo>
                  <a:lnTo>
                    <a:pt x="924962" y="2547279"/>
                  </a:lnTo>
                  <a:lnTo>
                    <a:pt x="920014" y="2552769"/>
                  </a:lnTo>
                  <a:lnTo>
                    <a:pt x="915172" y="2558259"/>
                  </a:lnTo>
                  <a:lnTo>
                    <a:pt x="910527" y="2563748"/>
                  </a:lnTo>
                  <a:lnTo>
                    <a:pt x="906078" y="2569238"/>
                  </a:lnTo>
                  <a:lnTo>
                    <a:pt x="901731" y="2574728"/>
                  </a:lnTo>
                  <a:lnTo>
                    <a:pt x="897642" y="2580218"/>
                  </a:lnTo>
                  <a:lnTo>
                    <a:pt x="893664" y="2585708"/>
                  </a:lnTo>
                  <a:lnTo>
                    <a:pt x="889838" y="2591198"/>
                  </a:lnTo>
                  <a:lnTo>
                    <a:pt x="886212" y="2596687"/>
                  </a:lnTo>
                  <a:lnTo>
                    <a:pt x="882676" y="2602177"/>
                  </a:lnTo>
                  <a:lnTo>
                    <a:pt x="879346" y="2607667"/>
                  </a:lnTo>
                  <a:lnTo>
                    <a:pt x="876136" y="2613157"/>
                  </a:lnTo>
                  <a:lnTo>
                    <a:pt x="873038" y="2618647"/>
                  </a:lnTo>
                  <a:lnTo>
                    <a:pt x="870135" y="2624137"/>
                  </a:lnTo>
                  <a:lnTo>
                    <a:pt x="867309" y="2629626"/>
                  </a:lnTo>
                  <a:lnTo>
                    <a:pt x="864643" y="2635116"/>
                  </a:lnTo>
                  <a:lnTo>
                    <a:pt x="862098" y="2640606"/>
                  </a:lnTo>
                  <a:lnTo>
                    <a:pt x="859631" y="2646096"/>
                  </a:lnTo>
                  <a:lnTo>
                    <a:pt x="857347" y="2651586"/>
                  </a:lnTo>
                  <a:lnTo>
                    <a:pt x="855129" y="2657075"/>
                  </a:lnTo>
                  <a:lnTo>
                    <a:pt x="853029" y="2662565"/>
                  </a:lnTo>
                  <a:lnTo>
                    <a:pt x="851046" y="2668055"/>
                  </a:lnTo>
                  <a:lnTo>
                    <a:pt x="849124" y="2673545"/>
                  </a:lnTo>
                  <a:lnTo>
                    <a:pt x="847348" y="2679035"/>
                  </a:lnTo>
                  <a:lnTo>
                    <a:pt x="845637" y="2684525"/>
                  </a:lnTo>
                  <a:lnTo>
                    <a:pt x="844009" y="2690014"/>
                  </a:lnTo>
                  <a:lnTo>
                    <a:pt x="842491" y="2695504"/>
                  </a:lnTo>
                  <a:lnTo>
                    <a:pt x="841022" y="2700994"/>
                  </a:lnTo>
                  <a:lnTo>
                    <a:pt x="839661" y="2706484"/>
                  </a:lnTo>
                  <a:lnTo>
                    <a:pt x="838363" y="2711974"/>
                  </a:lnTo>
                  <a:lnTo>
                    <a:pt x="837122" y="2717464"/>
                  </a:lnTo>
                  <a:lnTo>
                    <a:pt x="835980" y="2722953"/>
                  </a:lnTo>
                  <a:lnTo>
                    <a:pt x="834876" y="2728443"/>
                  </a:lnTo>
                  <a:lnTo>
                    <a:pt x="833849" y="2733933"/>
                  </a:lnTo>
                  <a:lnTo>
                    <a:pt x="832882" y="2739423"/>
                  </a:lnTo>
                  <a:lnTo>
                    <a:pt x="831950" y="2744913"/>
                  </a:lnTo>
                  <a:lnTo>
                    <a:pt x="831105" y="2750403"/>
                  </a:lnTo>
                  <a:lnTo>
                    <a:pt x="830290" y="2755892"/>
                  </a:lnTo>
                  <a:lnTo>
                    <a:pt x="829528" y="2761382"/>
                  </a:lnTo>
                  <a:lnTo>
                    <a:pt x="828819" y="2766872"/>
                  </a:lnTo>
                  <a:lnTo>
                    <a:pt x="828136" y="2772362"/>
                  </a:lnTo>
                  <a:lnTo>
                    <a:pt x="827516" y="2777852"/>
                  </a:lnTo>
                  <a:lnTo>
                    <a:pt x="826924" y="2783341"/>
                  </a:lnTo>
                  <a:lnTo>
                    <a:pt x="826367" y="2788831"/>
                  </a:lnTo>
                  <a:lnTo>
                    <a:pt x="825856" y="2794321"/>
                  </a:lnTo>
                  <a:lnTo>
                    <a:pt x="825365" y="2799811"/>
                  </a:lnTo>
                  <a:lnTo>
                    <a:pt x="824917" y="28053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793759"/>
              <a:ext cx="0" cy="454593"/>
            </a:xfrm>
            <a:custGeom>
              <a:avLst/>
              <a:pathLst>
                <a:path w="0" h="454593">
                  <a:moveTo>
                    <a:pt x="0" y="4545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157539"/>
              <a:ext cx="0" cy="454593"/>
            </a:xfrm>
            <a:custGeom>
              <a:avLst/>
              <a:pathLst>
                <a:path w="0" h="454593">
                  <a:moveTo>
                    <a:pt x="0" y="0"/>
                  </a:moveTo>
                  <a:lnTo>
                    <a:pt x="0" y="454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3248352"/>
              <a:ext cx="182029" cy="909186"/>
            </a:xfrm>
            <a:custGeom>
              <a:avLst/>
              <a:pathLst>
                <a:path w="182029" h="909186">
                  <a:moveTo>
                    <a:pt x="0" y="0"/>
                  </a:moveTo>
                  <a:lnTo>
                    <a:pt x="0" y="909186"/>
                  </a:lnTo>
                  <a:lnTo>
                    <a:pt x="182029" y="909186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7029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0958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598786"/>
              <a:ext cx="0" cy="20018"/>
            </a:xfrm>
            <a:custGeom>
              <a:avLst/>
              <a:pathLst>
                <a:path w="0" h="20018">
                  <a:moveTo>
                    <a:pt x="0" y="0"/>
                  </a:moveTo>
                  <a:lnTo>
                    <a:pt x="0" y="200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4095814"/>
              <a:ext cx="182029" cy="502972"/>
            </a:xfrm>
            <a:custGeom>
              <a:avLst/>
              <a:pathLst>
                <a:path w="182029" h="502972">
                  <a:moveTo>
                    <a:pt x="0" y="0"/>
                  </a:moveTo>
                  <a:lnTo>
                    <a:pt x="0" y="502972"/>
                  </a:lnTo>
                  <a:lnTo>
                    <a:pt x="182029" y="502972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53706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83152" y="4572043"/>
              <a:ext cx="26794" cy="26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16188" y="3141449"/>
              <a:ext cx="18623" cy="18623"/>
            </a:xfrm>
            <a:custGeom>
              <a:avLst/>
              <a:pathLst>
                <a:path w="18623" h="18623">
                  <a:moveTo>
                    <a:pt x="0" y="9311"/>
                  </a:moveTo>
                  <a:lnTo>
                    <a:pt x="9311" y="0"/>
                  </a:lnTo>
                  <a:lnTo>
                    <a:pt x="18623" y="9311"/>
                  </a:lnTo>
                  <a:lnTo>
                    <a:pt x="9311" y="1862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98745" y="4323663"/>
              <a:ext cx="89814" cy="89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76221" y="4547473"/>
              <a:ext cx="89279" cy="89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624940" y="2740155"/>
              <a:ext cx="107206" cy="107206"/>
            </a:xfrm>
            <a:custGeom>
              <a:avLst/>
              <a:pathLst>
                <a:path w="107206" h="107206">
                  <a:moveTo>
                    <a:pt x="0" y="53603"/>
                  </a:moveTo>
                  <a:lnTo>
                    <a:pt x="53603" y="0"/>
                  </a:lnTo>
                  <a:lnTo>
                    <a:pt x="107206" y="53603"/>
                  </a:lnTo>
                  <a:lnTo>
                    <a:pt x="53603" y="10720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592375" y="452632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33960" y="4560095"/>
              <a:ext cx="117419" cy="117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17804" y="4604808"/>
              <a:ext cx="27993" cy="27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73185" y="4412040"/>
              <a:ext cx="153286" cy="153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82981" y="3249599"/>
              <a:ext cx="55895" cy="55895"/>
            </a:xfrm>
            <a:custGeom>
              <a:avLst/>
              <a:pathLst>
                <a:path w="55895" h="55895">
                  <a:moveTo>
                    <a:pt x="0" y="27947"/>
                  </a:moveTo>
                  <a:lnTo>
                    <a:pt x="27947" y="0"/>
                  </a:lnTo>
                  <a:lnTo>
                    <a:pt x="55895" y="27947"/>
                  </a:lnTo>
                  <a:lnTo>
                    <a:pt x="27947" y="5589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5088600" y="2949821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chr18:51047066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58449" y="2593896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chr18:51054891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176514" y="4664400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chr18:51054892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087399" y="3328064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chr18:51067098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448133" y="623065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48133" y="5396540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03125" y="456242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03125" y="372830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03125" y="289419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03125" y="206007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03125" y="122595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2880411" y="62903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80411" y="54562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80411" y="46221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80411" y="37880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80411" y="29539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80411" y="21197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80411" y="12856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106490" y="217860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1" name="pt51"/>
            <p:cNvSpPr/>
            <p:nvPr/>
          </p:nvSpPr>
          <p:spPr>
            <a:xfrm>
              <a:off x="7168170" y="2468255"/>
              <a:ext cx="88893" cy="8889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208117" y="270305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168170" y="2857954"/>
              <a:ext cx="88893" cy="8889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151624" y="3036257"/>
              <a:ext cx="121985" cy="1219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138927" y="3218410"/>
              <a:ext cx="147378" cy="14737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7128223" y="3411257"/>
              <a:ext cx="168786" cy="1687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407311" y="2457152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407311" y="264783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7311" y="284685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407311" y="303969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7311" y="323238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407311" y="344010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106490" y="3754951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64" name="pt64"/>
            <p:cNvSpPr/>
            <p:nvPr/>
          </p:nvSpPr>
          <p:spPr>
            <a:xfrm>
              <a:off x="7179089" y="41066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179089" y="43015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389908" y="4039567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389908" y="4234416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106490" y="459744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9" name="pt69"/>
            <p:cNvSpPr/>
            <p:nvPr/>
          </p:nvSpPr>
          <p:spPr>
            <a:xfrm>
              <a:off x="7179089" y="4928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179089" y="512353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389908" y="489111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89908" y="508596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24695" y="619487"/>
              <a:ext cx="1031974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SMAD4,Bowel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1793" y="5007971"/>
                  </a:moveTo>
                  <a:lnTo>
                    <a:pt x="811344" y="4998171"/>
                  </a:lnTo>
                  <a:lnTo>
                    <a:pt x="810879" y="4988370"/>
                  </a:lnTo>
                  <a:lnTo>
                    <a:pt x="810386" y="4978570"/>
                  </a:lnTo>
                  <a:lnTo>
                    <a:pt x="809866" y="4968770"/>
                  </a:lnTo>
                  <a:lnTo>
                    <a:pt x="809325" y="4958969"/>
                  </a:lnTo>
                  <a:lnTo>
                    <a:pt x="808745" y="4949169"/>
                  </a:lnTo>
                  <a:lnTo>
                    <a:pt x="808153" y="4939369"/>
                  </a:lnTo>
                  <a:lnTo>
                    <a:pt x="807507" y="4929568"/>
                  </a:lnTo>
                  <a:lnTo>
                    <a:pt x="806850" y="4919768"/>
                  </a:lnTo>
                  <a:lnTo>
                    <a:pt x="806142" y="4909968"/>
                  </a:lnTo>
                  <a:lnTo>
                    <a:pt x="805413" y="4900167"/>
                  </a:lnTo>
                  <a:lnTo>
                    <a:pt x="804640" y="4890367"/>
                  </a:lnTo>
                  <a:lnTo>
                    <a:pt x="803831" y="4880567"/>
                  </a:lnTo>
                  <a:lnTo>
                    <a:pt x="802990" y="4870766"/>
                  </a:lnTo>
                  <a:lnTo>
                    <a:pt x="802095" y="4860966"/>
                  </a:lnTo>
                  <a:lnTo>
                    <a:pt x="801179" y="4851166"/>
                  </a:lnTo>
                  <a:lnTo>
                    <a:pt x="800191" y="4841365"/>
                  </a:lnTo>
                  <a:lnTo>
                    <a:pt x="799187" y="4831565"/>
                  </a:lnTo>
                  <a:lnTo>
                    <a:pt x="798108" y="4821765"/>
                  </a:lnTo>
                  <a:lnTo>
                    <a:pt x="797001" y="4811964"/>
                  </a:lnTo>
                  <a:lnTo>
                    <a:pt x="795831" y="4802164"/>
                  </a:lnTo>
                  <a:lnTo>
                    <a:pt x="794614" y="4792364"/>
                  </a:lnTo>
                  <a:lnTo>
                    <a:pt x="793349" y="4782563"/>
                  </a:lnTo>
                  <a:lnTo>
                    <a:pt x="792013" y="4772763"/>
                  </a:lnTo>
                  <a:lnTo>
                    <a:pt x="790646" y="4762963"/>
                  </a:lnTo>
                  <a:lnTo>
                    <a:pt x="789183" y="4753162"/>
                  </a:lnTo>
                  <a:lnTo>
                    <a:pt x="787699" y="4743362"/>
                  </a:lnTo>
                  <a:lnTo>
                    <a:pt x="786109" y="4733562"/>
                  </a:lnTo>
                  <a:lnTo>
                    <a:pt x="784486" y="4723761"/>
                  </a:lnTo>
                  <a:lnTo>
                    <a:pt x="782776" y="4713961"/>
                  </a:lnTo>
                  <a:lnTo>
                    <a:pt x="781006" y="4704161"/>
                  </a:lnTo>
                  <a:lnTo>
                    <a:pt x="779168" y="4694360"/>
                  </a:lnTo>
                  <a:lnTo>
                    <a:pt x="777241" y="4684560"/>
                  </a:lnTo>
                  <a:lnTo>
                    <a:pt x="775269" y="4674760"/>
                  </a:lnTo>
                  <a:lnTo>
                    <a:pt x="773176" y="4664959"/>
                  </a:lnTo>
                  <a:lnTo>
                    <a:pt x="771056" y="4655159"/>
                  </a:lnTo>
                  <a:lnTo>
                    <a:pt x="768794" y="4645359"/>
                  </a:lnTo>
                  <a:lnTo>
                    <a:pt x="766496" y="4635558"/>
                  </a:lnTo>
                  <a:lnTo>
                    <a:pt x="764079" y="4625758"/>
                  </a:lnTo>
                  <a:lnTo>
                    <a:pt x="761593" y="4615958"/>
                  </a:lnTo>
                  <a:lnTo>
                    <a:pt x="759015" y="4606157"/>
                  </a:lnTo>
                  <a:lnTo>
                    <a:pt x="756331" y="4596357"/>
                  </a:lnTo>
                  <a:lnTo>
                    <a:pt x="753584" y="4586557"/>
                  </a:lnTo>
                  <a:lnTo>
                    <a:pt x="750693" y="4576756"/>
                  </a:lnTo>
                  <a:lnTo>
                    <a:pt x="747768" y="4566956"/>
                  </a:lnTo>
                  <a:lnTo>
                    <a:pt x="744663" y="4557156"/>
                  </a:lnTo>
                  <a:lnTo>
                    <a:pt x="741519" y="4547355"/>
                  </a:lnTo>
                  <a:lnTo>
                    <a:pt x="738225" y="4537555"/>
                  </a:lnTo>
                  <a:lnTo>
                    <a:pt x="734854" y="4527755"/>
                  </a:lnTo>
                  <a:lnTo>
                    <a:pt x="731364" y="4517954"/>
                  </a:lnTo>
                  <a:lnTo>
                    <a:pt x="727756" y="4508154"/>
                  </a:lnTo>
                  <a:lnTo>
                    <a:pt x="724065" y="4498354"/>
                  </a:lnTo>
                  <a:lnTo>
                    <a:pt x="720211" y="4488553"/>
                  </a:lnTo>
                  <a:lnTo>
                    <a:pt x="716313" y="4478753"/>
                  </a:lnTo>
                  <a:lnTo>
                    <a:pt x="712207" y="4468953"/>
                  </a:lnTo>
                  <a:lnTo>
                    <a:pt x="708059" y="4459152"/>
                  </a:lnTo>
                  <a:lnTo>
                    <a:pt x="703729" y="4449352"/>
                  </a:lnTo>
                  <a:lnTo>
                    <a:pt x="699319" y="4439552"/>
                  </a:lnTo>
                  <a:lnTo>
                    <a:pt x="694767" y="4429751"/>
                  </a:lnTo>
                  <a:lnTo>
                    <a:pt x="690089" y="4419951"/>
                  </a:lnTo>
                  <a:lnTo>
                    <a:pt x="685309" y="4410151"/>
                  </a:lnTo>
                  <a:lnTo>
                    <a:pt x="680357" y="4400350"/>
                  </a:lnTo>
                  <a:lnTo>
                    <a:pt x="675347" y="4390550"/>
                  </a:lnTo>
                  <a:lnTo>
                    <a:pt x="670118" y="4380750"/>
                  </a:lnTo>
                  <a:lnTo>
                    <a:pt x="664842" y="4370949"/>
                  </a:lnTo>
                  <a:lnTo>
                    <a:pt x="659362" y="4361149"/>
                  </a:lnTo>
                  <a:lnTo>
                    <a:pt x="653805" y="4351349"/>
                  </a:lnTo>
                  <a:lnTo>
                    <a:pt x="648087" y="4341548"/>
                  </a:lnTo>
                  <a:lnTo>
                    <a:pt x="642245" y="4331748"/>
                  </a:lnTo>
                  <a:lnTo>
                    <a:pt x="636288" y="4321948"/>
                  </a:lnTo>
                  <a:lnTo>
                    <a:pt x="630161" y="4312147"/>
                  </a:lnTo>
                  <a:lnTo>
                    <a:pt x="623966" y="4302347"/>
                  </a:lnTo>
                  <a:lnTo>
                    <a:pt x="617555" y="4292547"/>
                  </a:lnTo>
                  <a:lnTo>
                    <a:pt x="611098" y="4282746"/>
                  </a:lnTo>
                  <a:lnTo>
                    <a:pt x="604428" y="4272946"/>
                  </a:lnTo>
                  <a:lnTo>
                    <a:pt x="597689" y="4263146"/>
                  </a:lnTo>
                  <a:lnTo>
                    <a:pt x="590786" y="4253345"/>
                  </a:lnTo>
                  <a:lnTo>
                    <a:pt x="583770" y="4243545"/>
                  </a:lnTo>
                  <a:lnTo>
                    <a:pt x="576636" y="4233745"/>
                  </a:lnTo>
                  <a:lnTo>
                    <a:pt x="569349" y="4223944"/>
                  </a:lnTo>
                  <a:lnTo>
                    <a:pt x="561990" y="4214144"/>
                  </a:lnTo>
                  <a:lnTo>
                    <a:pt x="554439" y="4204344"/>
                  </a:lnTo>
                  <a:lnTo>
                    <a:pt x="546846" y="4194543"/>
                  </a:lnTo>
                  <a:lnTo>
                    <a:pt x="539054" y="4184743"/>
                  </a:lnTo>
                  <a:lnTo>
                    <a:pt x="531209" y="4174943"/>
                  </a:lnTo>
                  <a:lnTo>
                    <a:pt x="523213" y="4165142"/>
                  </a:lnTo>
                  <a:lnTo>
                    <a:pt x="515128" y="4155342"/>
                  </a:lnTo>
                  <a:lnTo>
                    <a:pt x="506935" y="4145542"/>
                  </a:lnTo>
                  <a:lnTo>
                    <a:pt x="498624" y="4135741"/>
                  </a:lnTo>
                  <a:lnTo>
                    <a:pt x="490246" y="4125941"/>
                  </a:lnTo>
                  <a:lnTo>
                    <a:pt x="481723" y="4116141"/>
                  </a:lnTo>
                  <a:lnTo>
                    <a:pt x="473166" y="4106340"/>
                  </a:lnTo>
                  <a:lnTo>
                    <a:pt x="464453" y="4096540"/>
                  </a:lnTo>
                  <a:lnTo>
                    <a:pt x="455707" y="4086740"/>
                  </a:lnTo>
                  <a:lnTo>
                    <a:pt x="446847" y="4076939"/>
                  </a:lnTo>
                  <a:lnTo>
                    <a:pt x="437932" y="4067139"/>
                  </a:lnTo>
                  <a:lnTo>
                    <a:pt x="428939" y="4057339"/>
                  </a:lnTo>
                  <a:lnTo>
                    <a:pt x="419875" y="4047538"/>
                  </a:lnTo>
                  <a:lnTo>
                    <a:pt x="410765" y="4037738"/>
                  </a:lnTo>
                  <a:lnTo>
                    <a:pt x="401576" y="4027938"/>
                  </a:lnTo>
                  <a:lnTo>
                    <a:pt x="392368" y="4018137"/>
                  </a:lnTo>
                  <a:lnTo>
                    <a:pt x="383078" y="4008337"/>
                  </a:lnTo>
                  <a:lnTo>
                    <a:pt x="373776" y="3998537"/>
                  </a:lnTo>
                  <a:lnTo>
                    <a:pt x="364424" y="3988736"/>
                  </a:lnTo>
                  <a:lnTo>
                    <a:pt x="355056" y="3978936"/>
                  </a:lnTo>
                  <a:lnTo>
                    <a:pt x="345663" y="3969136"/>
                  </a:lnTo>
                  <a:lnTo>
                    <a:pt x="336257" y="3959335"/>
                  </a:lnTo>
                  <a:lnTo>
                    <a:pt x="326842" y="3949535"/>
                  </a:lnTo>
                  <a:lnTo>
                    <a:pt x="317427" y="3939735"/>
                  </a:lnTo>
                  <a:lnTo>
                    <a:pt x="308013" y="3929934"/>
                  </a:lnTo>
                  <a:lnTo>
                    <a:pt x="298622" y="3920134"/>
                  </a:lnTo>
                  <a:lnTo>
                    <a:pt x="289238" y="3910334"/>
                  </a:lnTo>
                  <a:lnTo>
                    <a:pt x="279894" y="3900533"/>
                  </a:lnTo>
                  <a:lnTo>
                    <a:pt x="270574" y="3890733"/>
                  </a:lnTo>
                  <a:lnTo>
                    <a:pt x="261300" y="3880933"/>
                  </a:lnTo>
                  <a:lnTo>
                    <a:pt x="252076" y="3871132"/>
                  </a:lnTo>
                  <a:lnTo>
                    <a:pt x="242896" y="3861332"/>
                  </a:lnTo>
                  <a:lnTo>
                    <a:pt x="233803" y="3851532"/>
                  </a:lnTo>
                  <a:lnTo>
                    <a:pt x="224742" y="3841731"/>
                  </a:lnTo>
                  <a:lnTo>
                    <a:pt x="215814" y="3831931"/>
                  </a:lnTo>
                  <a:lnTo>
                    <a:pt x="206916" y="3822131"/>
                  </a:lnTo>
                  <a:lnTo>
                    <a:pt x="198166" y="3812330"/>
                  </a:lnTo>
                  <a:lnTo>
                    <a:pt x="189477" y="3802530"/>
                  </a:lnTo>
                  <a:lnTo>
                    <a:pt x="180920" y="3792729"/>
                  </a:lnTo>
                  <a:lnTo>
                    <a:pt x="172474" y="3782929"/>
                  </a:lnTo>
                  <a:lnTo>
                    <a:pt x="164135" y="3773129"/>
                  </a:lnTo>
                  <a:lnTo>
                    <a:pt x="155965" y="3763328"/>
                  </a:lnTo>
                  <a:lnTo>
                    <a:pt x="147868" y="3753528"/>
                  </a:lnTo>
                  <a:lnTo>
                    <a:pt x="140008" y="3743728"/>
                  </a:lnTo>
                  <a:lnTo>
                    <a:pt x="132202" y="3733927"/>
                  </a:lnTo>
                  <a:lnTo>
                    <a:pt x="124661" y="3724127"/>
                  </a:lnTo>
                  <a:lnTo>
                    <a:pt x="117207" y="3714327"/>
                  </a:lnTo>
                  <a:lnTo>
                    <a:pt x="109978" y="3704526"/>
                  </a:lnTo>
                  <a:lnTo>
                    <a:pt x="102907" y="3694726"/>
                  </a:lnTo>
                  <a:lnTo>
                    <a:pt x="96013" y="3684926"/>
                  </a:lnTo>
                  <a:lnTo>
                    <a:pt x="89355" y="3675125"/>
                  </a:lnTo>
                  <a:lnTo>
                    <a:pt x="82818" y="3665325"/>
                  </a:lnTo>
                  <a:lnTo>
                    <a:pt x="76602" y="3655525"/>
                  </a:lnTo>
                  <a:lnTo>
                    <a:pt x="70459" y="3645724"/>
                  </a:lnTo>
                  <a:lnTo>
                    <a:pt x="64693" y="3635924"/>
                  </a:lnTo>
                  <a:lnTo>
                    <a:pt x="59026" y="3626124"/>
                  </a:lnTo>
                  <a:lnTo>
                    <a:pt x="53673" y="3616323"/>
                  </a:lnTo>
                  <a:lnTo>
                    <a:pt x="48506" y="3606523"/>
                  </a:lnTo>
                  <a:lnTo>
                    <a:pt x="43582" y="3596723"/>
                  </a:lnTo>
                  <a:lnTo>
                    <a:pt x="38938" y="3586922"/>
                  </a:lnTo>
                  <a:lnTo>
                    <a:pt x="34459" y="3577122"/>
                  </a:lnTo>
                  <a:lnTo>
                    <a:pt x="30355" y="3567322"/>
                  </a:lnTo>
                  <a:lnTo>
                    <a:pt x="26341" y="3557521"/>
                  </a:lnTo>
                  <a:lnTo>
                    <a:pt x="22790" y="3547721"/>
                  </a:lnTo>
                  <a:lnTo>
                    <a:pt x="19338" y="3537921"/>
                  </a:lnTo>
                  <a:lnTo>
                    <a:pt x="16267" y="3528120"/>
                  </a:lnTo>
                  <a:lnTo>
                    <a:pt x="13392" y="3518320"/>
                  </a:lnTo>
                  <a:lnTo>
                    <a:pt x="10810" y="3508520"/>
                  </a:lnTo>
                  <a:lnTo>
                    <a:pt x="8521" y="3498719"/>
                  </a:lnTo>
                  <a:lnTo>
                    <a:pt x="6434" y="3488919"/>
                  </a:lnTo>
                  <a:lnTo>
                    <a:pt x="4740" y="3479119"/>
                  </a:lnTo>
                  <a:lnTo>
                    <a:pt x="3152" y="3469318"/>
                  </a:lnTo>
                  <a:lnTo>
                    <a:pt x="2057" y="3459518"/>
                  </a:lnTo>
                  <a:lnTo>
                    <a:pt x="1059" y="3449718"/>
                  </a:lnTo>
                  <a:lnTo>
                    <a:pt x="477" y="3439917"/>
                  </a:lnTo>
                  <a:lnTo>
                    <a:pt x="79" y="3430117"/>
                  </a:lnTo>
                  <a:lnTo>
                    <a:pt x="0" y="3420317"/>
                  </a:lnTo>
                  <a:lnTo>
                    <a:pt x="199" y="3410516"/>
                  </a:lnTo>
                  <a:lnTo>
                    <a:pt x="618" y="3400716"/>
                  </a:lnTo>
                  <a:lnTo>
                    <a:pt x="1409" y="3390916"/>
                  </a:lnTo>
                  <a:lnTo>
                    <a:pt x="2322" y="3381115"/>
                  </a:lnTo>
                  <a:lnTo>
                    <a:pt x="3695" y="3371315"/>
                  </a:lnTo>
                  <a:lnTo>
                    <a:pt x="5161" y="3361515"/>
                  </a:lnTo>
                  <a:lnTo>
                    <a:pt x="7039" y="3351714"/>
                  </a:lnTo>
                  <a:lnTo>
                    <a:pt x="9071" y="3341914"/>
                  </a:lnTo>
                  <a:lnTo>
                    <a:pt x="11416" y="3332114"/>
                  </a:lnTo>
                  <a:lnTo>
                    <a:pt x="13999" y="3322313"/>
                  </a:lnTo>
                  <a:lnTo>
                    <a:pt x="16798" y="3312513"/>
                  </a:lnTo>
                  <a:lnTo>
                    <a:pt x="19913" y="3302713"/>
                  </a:lnTo>
                  <a:lnTo>
                    <a:pt x="23152" y="3292912"/>
                  </a:lnTo>
                  <a:lnTo>
                    <a:pt x="26776" y="3283112"/>
                  </a:lnTo>
                  <a:lnTo>
                    <a:pt x="30481" y="3273312"/>
                  </a:lnTo>
                  <a:lnTo>
                    <a:pt x="34550" y="3263511"/>
                  </a:lnTo>
                  <a:lnTo>
                    <a:pt x="38733" y="3253711"/>
                  </a:lnTo>
                  <a:lnTo>
                    <a:pt x="43188" y="3243911"/>
                  </a:lnTo>
                  <a:lnTo>
                    <a:pt x="47823" y="3234110"/>
                  </a:lnTo>
                  <a:lnTo>
                    <a:pt x="52644" y="3224310"/>
                  </a:lnTo>
                  <a:lnTo>
                    <a:pt x="57700" y="3214510"/>
                  </a:lnTo>
                  <a:lnTo>
                    <a:pt x="62866" y="3204709"/>
                  </a:lnTo>
                  <a:lnTo>
                    <a:pt x="68312" y="3194909"/>
                  </a:lnTo>
                  <a:lnTo>
                    <a:pt x="73819" y="3185109"/>
                  </a:lnTo>
                  <a:lnTo>
                    <a:pt x="79602" y="3175308"/>
                  </a:lnTo>
                  <a:lnTo>
                    <a:pt x="85456" y="3165508"/>
                  </a:lnTo>
                  <a:lnTo>
                    <a:pt x="91510" y="3155708"/>
                  </a:lnTo>
                  <a:lnTo>
                    <a:pt x="97676" y="3145907"/>
                  </a:lnTo>
                  <a:lnTo>
                    <a:pt x="103976" y="3136107"/>
                  </a:lnTo>
                  <a:lnTo>
                    <a:pt x="110417" y="3126307"/>
                  </a:lnTo>
                  <a:lnTo>
                    <a:pt x="116935" y="3116506"/>
                  </a:lnTo>
                  <a:lnTo>
                    <a:pt x="123615" y="3106706"/>
                  </a:lnTo>
                  <a:lnTo>
                    <a:pt x="130330" y="3096906"/>
                  </a:lnTo>
                  <a:lnTo>
                    <a:pt x="137203" y="3087105"/>
                  </a:lnTo>
                  <a:lnTo>
                    <a:pt x="144107" y="3077305"/>
                  </a:lnTo>
                  <a:lnTo>
                    <a:pt x="151116" y="3067505"/>
                  </a:lnTo>
                  <a:lnTo>
                    <a:pt x="158170" y="3057704"/>
                  </a:lnTo>
                  <a:lnTo>
                    <a:pt x="165286" y="3047904"/>
                  </a:lnTo>
                  <a:lnTo>
                    <a:pt x="172451" y="3038104"/>
                  </a:lnTo>
                  <a:lnTo>
                    <a:pt x="179647" y="3028303"/>
                  </a:lnTo>
                  <a:lnTo>
                    <a:pt x="186884" y="3018503"/>
                  </a:lnTo>
                  <a:lnTo>
                    <a:pt x="194131" y="3008703"/>
                  </a:lnTo>
                  <a:lnTo>
                    <a:pt x="201401" y="2998902"/>
                  </a:lnTo>
                  <a:lnTo>
                    <a:pt x="208671" y="2989102"/>
                  </a:lnTo>
                  <a:lnTo>
                    <a:pt x="215938" y="2979302"/>
                  </a:lnTo>
                  <a:lnTo>
                    <a:pt x="223192" y="2969501"/>
                  </a:lnTo>
                  <a:lnTo>
                    <a:pt x="230428" y="2959701"/>
                  </a:lnTo>
                  <a:lnTo>
                    <a:pt x="237631" y="2949901"/>
                  </a:lnTo>
                  <a:lnTo>
                    <a:pt x="244810" y="2940100"/>
                  </a:lnTo>
                  <a:lnTo>
                    <a:pt x="251925" y="2930300"/>
                  </a:lnTo>
                  <a:lnTo>
                    <a:pt x="259021" y="2920500"/>
                  </a:lnTo>
                  <a:lnTo>
                    <a:pt x="266014" y="2910699"/>
                  </a:lnTo>
                  <a:lnTo>
                    <a:pt x="272983" y="2900899"/>
                  </a:lnTo>
                  <a:lnTo>
                    <a:pt x="279842" y="2891099"/>
                  </a:lnTo>
                  <a:lnTo>
                    <a:pt x="286646" y="2881298"/>
                  </a:lnTo>
                  <a:lnTo>
                    <a:pt x="293351" y="2871498"/>
                  </a:lnTo>
                  <a:lnTo>
                    <a:pt x="299962" y="2861698"/>
                  </a:lnTo>
                  <a:lnTo>
                    <a:pt x="306492" y="2851897"/>
                  </a:lnTo>
                  <a:lnTo>
                    <a:pt x="312879" y="2842097"/>
                  </a:lnTo>
                  <a:lnTo>
                    <a:pt x="319214" y="2832297"/>
                  </a:lnTo>
                  <a:lnTo>
                    <a:pt x="325350" y="2822496"/>
                  </a:lnTo>
                  <a:lnTo>
                    <a:pt x="331443" y="2812696"/>
                  </a:lnTo>
                  <a:lnTo>
                    <a:pt x="337333" y="2802896"/>
                  </a:lnTo>
                  <a:lnTo>
                    <a:pt x="343145" y="2793095"/>
                  </a:lnTo>
                  <a:lnTo>
                    <a:pt x="348787" y="2783295"/>
                  </a:lnTo>
                  <a:lnTo>
                    <a:pt x="354296" y="2773495"/>
                  </a:lnTo>
                  <a:lnTo>
                    <a:pt x="359676" y="2763694"/>
                  </a:lnTo>
                  <a:lnTo>
                    <a:pt x="364863" y="2753894"/>
                  </a:lnTo>
                  <a:lnTo>
                    <a:pt x="369968" y="2744094"/>
                  </a:lnTo>
                  <a:lnTo>
                    <a:pt x="374816" y="2734293"/>
                  </a:lnTo>
                  <a:lnTo>
                    <a:pt x="379608" y="2724493"/>
                  </a:lnTo>
                  <a:lnTo>
                    <a:pt x="384129" y="2714693"/>
                  </a:lnTo>
                  <a:lnTo>
                    <a:pt x="388565" y="2704892"/>
                  </a:lnTo>
                  <a:lnTo>
                    <a:pt x="392781" y="2695092"/>
                  </a:lnTo>
                  <a:lnTo>
                    <a:pt x="396849" y="2685292"/>
                  </a:lnTo>
                  <a:lnTo>
                    <a:pt x="400753" y="2675491"/>
                  </a:lnTo>
                  <a:lnTo>
                    <a:pt x="404446" y="2665691"/>
                  </a:lnTo>
                  <a:lnTo>
                    <a:pt x="408032" y="2655891"/>
                  </a:lnTo>
                  <a:lnTo>
                    <a:pt x="411344" y="2646090"/>
                  </a:lnTo>
                  <a:lnTo>
                    <a:pt x="414593" y="2636290"/>
                  </a:lnTo>
                  <a:lnTo>
                    <a:pt x="417536" y="2626490"/>
                  </a:lnTo>
                  <a:lnTo>
                    <a:pt x="420401" y="2616689"/>
                  </a:lnTo>
                  <a:lnTo>
                    <a:pt x="423021" y="2606889"/>
                  </a:lnTo>
                  <a:lnTo>
                    <a:pt x="425500" y="2597089"/>
                  </a:lnTo>
                  <a:lnTo>
                    <a:pt x="427798" y="2587288"/>
                  </a:lnTo>
                  <a:lnTo>
                    <a:pt x="429895" y="2577488"/>
                  </a:lnTo>
                  <a:lnTo>
                    <a:pt x="431874" y="2567688"/>
                  </a:lnTo>
                  <a:lnTo>
                    <a:pt x="433593" y="2557887"/>
                  </a:lnTo>
                  <a:lnTo>
                    <a:pt x="435251" y="2548087"/>
                  </a:lnTo>
                  <a:lnTo>
                    <a:pt x="436604" y="2538286"/>
                  </a:lnTo>
                  <a:lnTo>
                    <a:pt x="437894" y="2528486"/>
                  </a:lnTo>
                  <a:lnTo>
                    <a:pt x="438944" y="2518686"/>
                  </a:lnTo>
                  <a:lnTo>
                    <a:pt x="439875" y="2508885"/>
                  </a:lnTo>
                  <a:lnTo>
                    <a:pt x="440630" y="2499085"/>
                  </a:lnTo>
                  <a:lnTo>
                    <a:pt x="441215" y="2489285"/>
                  </a:lnTo>
                  <a:lnTo>
                    <a:pt x="441685" y="2479484"/>
                  </a:lnTo>
                  <a:lnTo>
                    <a:pt x="441936" y="2469684"/>
                  </a:lnTo>
                  <a:lnTo>
                    <a:pt x="442130" y="2459884"/>
                  </a:lnTo>
                  <a:lnTo>
                    <a:pt x="442065" y="2450083"/>
                  </a:lnTo>
                  <a:lnTo>
                    <a:pt x="441951" y="2440283"/>
                  </a:lnTo>
                  <a:lnTo>
                    <a:pt x="441630" y="2430483"/>
                  </a:lnTo>
                  <a:lnTo>
                    <a:pt x="441221" y="2420682"/>
                  </a:lnTo>
                  <a:lnTo>
                    <a:pt x="440661" y="2410882"/>
                  </a:lnTo>
                  <a:lnTo>
                    <a:pt x="439977" y="2401082"/>
                  </a:lnTo>
                  <a:lnTo>
                    <a:pt x="439194" y="2391281"/>
                  </a:lnTo>
                  <a:lnTo>
                    <a:pt x="438254" y="2381481"/>
                  </a:lnTo>
                  <a:lnTo>
                    <a:pt x="437262" y="2371681"/>
                  </a:lnTo>
                  <a:lnTo>
                    <a:pt x="436088" y="2361880"/>
                  </a:lnTo>
                  <a:lnTo>
                    <a:pt x="434879" y="2352080"/>
                  </a:lnTo>
                  <a:lnTo>
                    <a:pt x="433519" y="2342280"/>
                  </a:lnTo>
                  <a:lnTo>
                    <a:pt x="432105" y="2332479"/>
                  </a:lnTo>
                  <a:lnTo>
                    <a:pt x="430585" y="2322679"/>
                  </a:lnTo>
                  <a:lnTo>
                    <a:pt x="428990" y="2312879"/>
                  </a:lnTo>
                  <a:lnTo>
                    <a:pt x="427327" y="2303078"/>
                  </a:lnTo>
                  <a:lnTo>
                    <a:pt x="425575" y="2293278"/>
                  </a:lnTo>
                  <a:lnTo>
                    <a:pt x="423788" y="2283478"/>
                  </a:lnTo>
                  <a:lnTo>
                    <a:pt x="421903" y="2273677"/>
                  </a:lnTo>
                  <a:lnTo>
                    <a:pt x="419999" y="2263877"/>
                  </a:lnTo>
                  <a:lnTo>
                    <a:pt x="418016" y="2254077"/>
                  </a:lnTo>
                  <a:lnTo>
                    <a:pt x="416012" y="2244276"/>
                  </a:lnTo>
                  <a:lnTo>
                    <a:pt x="413957" y="2234476"/>
                  </a:lnTo>
                  <a:lnTo>
                    <a:pt x="411877" y="2224676"/>
                  </a:lnTo>
                  <a:lnTo>
                    <a:pt x="409771" y="2214875"/>
                  </a:lnTo>
                  <a:lnTo>
                    <a:pt x="407640" y="2205075"/>
                  </a:lnTo>
                  <a:lnTo>
                    <a:pt x="405498" y="2195275"/>
                  </a:lnTo>
                  <a:lnTo>
                    <a:pt x="403342" y="2185474"/>
                  </a:lnTo>
                  <a:lnTo>
                    <a:pt x="401183" y="2175674"/>
                  </a:lnTo>
                  <a:lnTo>
                    <a:pt x="399025" y="2165874"/>
                  </a:lnTo>
                  <a:lnTo>
                    <a:pt x="396871" y="2156073"/>
                  </a:lnTo>
                  <a:lnTo>
                    <a:pt x="394731" y="2146273"/>
                  </a:lnTo>
                  <a:lnTo>
                    <a:pt x="392606" y="2136473"/>
                  </a:lnTo>
                  <a:lnTo>
                    <a:pt x="390500" y="2126672"/>
                  </a:lnTo>
                  <a:lnTo>
                    <a:pt x="388427" y="2116872"/>
                  </a:lnTo>
                  <a:lnTo>
                    <a:pt x="386372" y="2107072"/>
                  </a:lnTo>
                  <a:lnTo>
                    <a:pt x="384374" y="2097271"/>
                  </a:lnTo>
                  <a:lnTo>
                    <a:pt x="382389" y="2087471"/>
                  </a:lnTo>
                  <a:lnTo>
                    <a:pt x="380483" y="2077671"/>
                  </a:lnTo>
                  <a:lnTo>
                    <a:pt x="378599" y="2067870"/>
                  </a:lnTo>
                  <a:lnTo>
                    <a:pt x="376790" y="2058070"/>
                  </a:lnTo>
                  <a:lnTo>
                    <a:pt x="375027" y="2048270"/>
                  </a:lnTo>
                  <a:lnTo>
                    <a:pt x="373329" y="2038469"/>
                  </a:lnTo>
                  <a:lnTo>
                    <a:pt x="371707" y="2028669"/>
                  </a:lnTo>
                  <a:lnTo>
                    <a:pt x="370133" y="2018869"/>
                  </a:lnTo>
                  <a:lnTo>
                    <a:pt x="368669" y="2009068"/>
                  </a:lnTo>
                  <a:lnTo>
                    <a:pt x="367231" y="1999268"/>
                  </a:lnTo>
                  <a:lnTo>
                    <a:pt x="365941" y="1989468"/>
                  </a:lnTo>
                  <a:lnTo>
                    <a:pt x="364682" y="1979667"/>
                  </a:lnTo>
                  <a:lnTo>
                    <a:pt x="363552" y="1969867"/>
                  </a:lnTo>
                  <a:lnTo>
                    <a:pt x="362486" y="1960067"/>
                  </a:lnTo>
                  <a:lnTo>
                    <a:pt x="361524" y="1950266"/>
                  </a:lnTo>
                  <a:lnTo>
                    <a:pt x="360666" y="1940466"/>
                  </a:lnTo>
                  <a:lnTo>
                    <a:pt x="359882" y="1930666"/>
                  </a:lnTo>
                  <a:lnTo>
                    <a:pt x="359242" y="1920865"/>
                  </a:lnTo>
                  <a:lnTo>
                    <a:pt x="358644" y="1911065"/>
                  </a:lnTo>
                  <a:lnTo>
                    <a:pt x="358232" y="1901265"/>
                  </a:lnTo>
                  <a:lnTo>
                    <a:pt x="357860" y="1891464"/>
                  </a:lnTo>
                  <a:lnTo>
                    <a:pt x="357654" y="1881664"/>
                  </a:lnTo>
                  <a:lnTo>
                    <a:pt x="357521" y="1871864"/>
                  </a:lnTo>
                  <a:lnTo>
                    <a:pt x="357521" y="1862063"/>
                  </a:lnTo>
                  <a:lnTo>
                    <a:pt x="357634" y="1852263"/>
                  </a:lnTo>
                  <a:lnTo>
                    <a:pt x="357843" y="1842463"/>
                  </a:lnTo>
                  <a:lnTo>
                    <a:pt x="358208" y="1832662"/>
                  </a:lnTo>
                  <a:lnTo>
                    <a:pt x="358629" y="1822862"/>
                  </a:lnTo>
                  <a:lnTo>
                    <a:pt x="359251" y="1813062"/>
                  </a:lnTo>
                  <a:lnTo>
                    <a:pt x="359914" y="1803261"/>
                  </a:lnTo>
                  <a:lnTo>
                    <a:pt x="360767" y="1793461"/>
                  </a:lnTo>
                  <a:lnTo>
                    <a:pt x="361688" y="1783661"/>
                  </a:lnTo>
                  <a:lnTo>
                    <a:pt x="362758" y="1773860"/>
                  </a:lnTo>
                  <a:lnTo>
                    <a:pt x="363939" y="1764060"/>
                  </a:lnTo>
                  <a:lnTo>
                    <a:pt x="365226" y="1754260"/>
                  </a:lnTo>
                  <a:lnTo>
                    <a:pt x="366664" y="1744459"/>
                  </a:lnTo>
                  <a:lnTo>
                    <a:pt x="368167" y="1734659"/>
                  </a:lnTo>
                  <a:lnTo>
                    <a:pt x="369862" y="1724859"/>
                  </a:lnTo>
                  <a:lnTo>
                    <a:pt x="371597" y="1715058"/>
                  </a:lnTo>
                  <a:lnTo>
                    <a:pt x="373525" y="1705258"/>
                  </a:lnTo>
                  <a:lnTo>
                    <a:pt x="375511" y="1695458"/>
                  </a:lnTo>
                  <a:lnTo>
                    <a:pt x="377647" y="1685657"/>
                  </a:lnTo>
                  <a:lnTo>
                    <a:pt x="379879" y="1675857"/>
                  </a:lnTo>
                  <a:lnTo>
                    <a:pt x="382218" y="1666057"/>
                  </a:lnTo>
                  <a:lnTo>
                    <a:pt x="384689" y="1656256"/>
                  </a:lnTo>
                  <a:lnTo>
                    <a:pt x="387226" y="1646456"/>
                  </a:lnTo>
                  <a:lnTo>
                    <a:pt x="389930" y="1636656"/>
                  </a:lnTo>
                  <a:lnTo>
                    <a:pt x="392670" y="1626855"/>
                  </a:lnTo>
                  <a:lnTo>
                    <a:pt x="395586" y="1617055"/>
                  </a:lnTo>
                  <a:lnTo>
                    <a:pt x="398547" y="1607255"/>
                  </a:lnTo>
                  <a:lnTo>
                    <a:pt x="401643" y="1597454"/>
                  </a:lnTo>
                  <a:lnTo>
                    <a:pt x="404815" y="1587654"/>
                  </a:lnTo>
                  <a:lnTo>
                    <a:pt x="408083" y="1577854"/>
                  </a:lnTo>
                  <a:lnTo>
                    <a:pt x="411456" y="1568053"/>
                  </a:lnTo>
                  <a:lnTo>
                    <a:pt x="414889" y="1558253"/>
                  </a:lnTo>
                  <a:lnTo>
                    <a:pt x="418451" y="1548453"/>
                  </a:lnTo>
                  <a:lnTo>
                    <a:pt x="422043" y="1538652"/>
                  </a:lnTo>
                  <a:lnTo>
                    <a:pt x="425780" y="1528852"/>
                  </a:lnTo>
                  <a:lnTo>
                    <a:pt x="429546" y="1519052"/>
                  </a:lnTo>
                  <a:lnTo>
                    <a:pt x="433421" y="1509251"/>
                  </a:lnTo>
                  <a:lnTo>
                    <a:pt x="437348" y="1499451"/>
                  </a:lnTo>
                  <a:lnTo>
                    <a:pt x="441352" y="1489651"/>
                  </a:lnTo>
                  <a:lnTo>
                    <a:pt x="445428" y="1479850"/>
                  </a:lnTo>
                  <a:lnTo>
                    <a:pt x="449552" y="1470050"/>
                  </a:lnTo>
                  <a:lnTo>
                    <a:pt x="453762" y="1460250"/>
                  </a:lnTo>
                  <a:lnTo>
                    <a:pt x="457996" y="1450449"/>
                  </a:lnTo>
                  <a:lnTo>
                    <a:pt x="462328" y="1440649"/>
                  </a:lnTo>
                  <a:lnTo>
                    <a:pt x="466677" y="1430849"/>
                  </a:lnTo>
                  <a:lnTo>
                    <a:pt x="471100" y="1421048"/>
                  </a:lnTo>
                  <a:lnTo>
                    <a:pt x="475553" y="1411248"/>
                  </a:lnTo>
                  <a:lnTo>
                    <a:pt x="480056" y="1401448"/>
                  </a:lnTo>
                  <a:lnTo>
                    <a:pt x="484598" y="1391647"/>
                  </a:lnTo>
                  <a:lnTo>
                    <a:pt x="489170" y="1381847"/>
                  </a:lnTo>
                  <a:lnTo>
                    <a:pt x="493787" y="1372047"/>
                  </a:lnTo>
                  <a:lnTo>
                    <a:pt x="498419" y="1362246"/>
                  </a:lnTo>
                  <a:lnTo>
                    <a:pt x="503098" y="1352446"/>
                  </a:lnTo>
                  <a:lnTo>
                    <a:pt x="507784" y="1342646"/>
                  </a:lnTo>
                  <a:lnTo>
                    <a:pt x="512505" y="1332845"/>
                  </a:lnTo>
                  <a:lnTo>
                    <a:pt x="517235" y="1323045"/>
                  </a:lnTo>
                  <a:lnTo>
                    <a:pt x="521985" y="1313245"/>
                  </a:lnTo>
                  <a:lnTo>
                    <a:pt x="526745" y="1303444"/>
                  </a:lnTo>
                  <a:lnTo>
                    <a:pt x="531515" y="1293644"/>
                  </a:lnTo>
                  <a:lnTo>
                    <a:pt x="536292" y="1283844"/>
                  </a:lnTo>
                  <a:lnTo>
                    <a:pt x="541073" y="1274043"/>
                  </a:lnTo>
                  <a:lnTo>
                    <a:pt x="545854" y="1264243"/>
                  </a:lnTo>
                  <a:lnTo>
                    <a:pt x="550634" y="1254442"/>
                  </a:lnTo>
                  <a:lnTo>
                    <a:pt x="555408" y="1244642"/>
                  </a:lnTo>
                  <a:lnTo>
                    <a:pt x="560176" y="1234842"/>
                  </a:lnTo>
                  <a:lnTo>
                    <a:pt x="564933" y="1225041"/>
                  </a:lnTo>
                  <a:lnTo>
                    <a:pt x="569678" y="1215241"/>
                  </a:lnTo>
                  <a:lnTo>
                    <a:pt x="574410" y="1205441"/>
                  </a:lnTo>
                  <a:lnTo>
                    <a:pt x="579119" y="1195640"/>
                  </a:lnTo>
                  <a:lnTo>
                    <a:pt x="583818" y="1185840"/>
                  </a:lnTo>
                  <a:lnTo>
                    <a:pt x="588482" y="1176040"/>
                  </a:lnTo>
                  <a:lnTo>
                    <a:pt x="593137" y="1166239"/>
                  </a:lnTo>
                  <a:lnTo>
                    <a:pt x="597747" y="1156439"/>
                  </a:lnTo>
                  <a:lnTo>
                    <a:pt x="602343" y="1146639"/>
                  </a:lnTo>
                  <a:lnTo>
                    <a:pt x="606899" y="1136838"/>
                  </a:lnTo>
                  <a:lnTo>
                    <a:pt x="611426" y="1127038"/>
                  </a:lnTo>
                  <a:lnTo>
                    <a:pt x="615921" y="1117238"/>
                  </a:lnTo>
                  <a:lnTo>
                    <a:pt x="620371" y="1107437"/>
                  </a:lnTo>
                  <a:lnTo>
                    <a:pt x="624798" y="1097637"/>
                  </a:lnTo>
                  <a:lnTo>
                    <a:pt x="629162" y="1087837"/>
                  </a:lnTo>
                  <a:lnTo>
                    <a:pt x="633513" y="1078036"/>
                  </a:lnTo>
                  <a:lnTo>
                    <a:pt x="637788" y="1068236"/>
                  </a:lnTo>
                  <a:lnTo>
                    <a:pt x="642043" y="1058436"/>
                  </a:lnTo>
                  <a:lnTo>
                    <a:pt x="646235" y="1048635"/>
                  </a:lnTo>
                  <a:lnTo>
                    <a:pt x="650389" y="1038835"/>
                  </a:lnTo>
                  <a:lnTo>
                    <a:pt x="654493" y="1029035"/>
                  </a:lnTo>
                  <a:lnTo>
                    <a:pt x="658540" y="1019234"/>
                  </a:lnTo>
                  <a:lnTo>
                    <a:pt x="662552" y="1009434"/>
                  </a:lnTo>
                  <a:lnTo>
                    <a:pt x="666486" y="999634"/>
                  </a:lnTo>
                  <a:lnTo>
                    <a:pt x="670402" y="989833"/>
                  </a:lnTo>
                  <a:lnTo>
                    <a:pt x="674220" y="980033"/>
                  </a:lnTo>
                  <a:lnTo>
                    <a:pt x="678018" y="970233"/>
                  </a:lnTo>
                  <a:lnTo>
                    <a:pt x="681734" y="960432"/>
                  </a:lnTo>
                  <a:lnTo>
                    <a:pt x="685410" y="950632"/>
                  </a:lnTo>
                  <a:lnTo>
                    <a:pt x="689023" y="940832"/>
                  </a:lnTo>
                  <a:lnTo>
                    <a:pt x="692574" y="931031"/>
                  </a:lnTo>
                  <a:lnTo>
                    <a:pt x="696081" y="921231"/>
                  </a:lnTo>
                  <a:lnTo>
                    <a:pt x="699505" y="911431"/>
                  </a:lnTo>
                  <a:lnTo>
                    <a:pt x="702905" y="901630"/>
                  </a:lnTo>
                  <a:lnTo>
                    <a:pt x="706199" y="891830"/>
                  </a:lnTo>
                  <a:lnTo>
                    <a:pt x="709473" y="882030"/>
                  </a:lnTo>
                  <a:lnTo>
                    <a:pt x="712655" y="872229"/>
                  </a:lnTo>
                  <a:lnTo>
                    <a:pt x="715798" y="862429"/>
                  </a:lnTo>
                  <a:lnTo>
                    <a:pt x="718870" y="852629"/>
                  </a:lnTo>
                  <a:lnTo>
                    <a:pt x="721882" y="842828"/>
                  </a:lnTo>
                  <a:lnTo>
                    <a:pt x="724844" y="833028"/>
                  </a:lnTo>
                  <a:lnTo>
                    <a:pt x="727725" y="823228"/>
                  </a:lnTo>
                  <a:lnTo>
                    <a:pt x="730577" y="813427"/>
                  </a:lnTo>
                  <a:lnTo>
                    <a:pt x="733327" y="803627"/>
                  </a:lnTo>
                  <a:lnTo>
                    <a:pt x="736056" y="793827"/>
                  </a:lnTo>
                  <a:lnTo>
                    <a:pt x="738691" y="784026"/>
                  </a:lnTo>
                  <a:lnTo>
                    <a:pt x="741291" y="774226"/>
                  </a:lnTo>
                  <a:lnTo>
                    <a:pt x="743817" y="764426"/>
                  </a:lnTo>
                  <a:lnTo>
                    <a:pt x="746290" y="754625"/>
                  </a:lnTo>
                  <a:lnTo>
                    <a:pt x="748710" y="744825"/>
                  </a:lnTo>
                  <a:lnTo>
                    <a:pt x="751056" y="735025"/>
                  </a:lnTo>
                  <a:lnTo>
                    <a:pt x="753372" y="725224"/>
                  </a:lnTo>
                  <a:lnTo>
                    <a:pt x="755595" y="715424"/>
                  </a:lnTo>
                  <a:lnTo>
                    <a:pt x="757798" y="705624"/>
                  </a:lnTo>
                  <a:lnTo>
                    <a:pt x="759909" y="695823"/>
                  </a:lnTo>
                  <a:lnTo>
                    <a:pt x="761991" y="686023"/>
                  </a:lnTo>
                  <a:lnTo>
                    <a:pt x="764003" y="676223"/>
                  </a:lnTo>
                  <a:lnTo>
                    <a:pt x="765968" y="666422"/>
                  </a:lnTo>
                  <a:lnTo>
                    <a:pt x="767883" y="656622"/>
                  </a:lnTo>
                  <a:lnTo>
                    <a:pt x="769734" y="646822"/>
                  </a:lnTo>
                  <a:lnTo>
                    <a:pt x="771555" y="637021"/>
                  </a:lnTo>
                  <a:lnTo>
                    <a:pt x="773295" y="627221"/>
                  </a:lnTo>
                  <a:lnTo>
                    <a:pt x="775018" y="617421"/>
                  </a:lnTo>
                  <a:lnTo>
                    <a:pt x="776656" y="607620"/>
                  </a:lnTo>
                  <a:lnTo>
                    <a:pt x="778272" y="597820"/>
                  </a:lnTo>
                  <a:lnTo>
                    <a:pt x="779824" y="588020"/>
                  </a:lnTo>
                  <a:lnTo>
                    <a:pt x="781338" y="578219"/>
                  </a:lnTo>
                  <a:lnTo>
                    <a:pt x="782805" y="568419"/>
                  </a:lnTo>
                  <a:lnTo>
                    <a:pt x="784221" y="558619"/>
                  </a:lnTo>
                  <a:lnTo>
                    <a:pt x="785607" y="548818"/>
                  </a:lnTo>
                  <a:lnTo>
                    <a:pt x="786927" y="539018"/>
                  </a:lnTo>
                  <a:lnTo>
                    <a:pt x="788233" y="529218"/>
                  </a:lnTo>
                  <a:lnTo>
                    <a:pt x="789465" y="519417"/>
                  </a:lnTo>
                  <a:lnTo>
                    <a:pt x="790681" y="509617"/>
                  </a:lnTo>
                  <a:lnTo>
                    <a:pt x="791840" y="499817"/>
                  </a:lnTo>
                  <a:lnTo>
                    <a:pt x="792971" y="490016"/>
                  </a:lnTo>
                  <a:lnTo>
                    <a:pt x="794060" y="480216"/>
                  </a:lnTo>
                  <a:lnTo>
                    <a:pt x="795109" y="470416"/>
                  </a:lnTo>
                  <a:lnTo>
                    <a:pt x="796132" y="460615"/>
                  </a:lnTo>
                  <a:lnTo>
                    <a:pt x="797104" y="450815"/>
                  </a:lnTo>
                  <a:lnTo>
                    <a:pt x="798062" y="441015"/>
                  </a:lnTo>
                  <a:lnTo>
                    <a:pt x="798961" y="431214"/>
                  </a:lnTo>
                  <a:lnTo>
                    <a:pt x="799848" y="421414"/>
                  </a:lnTo>
                  <a:lnTo>
                    <a:pt x="800687" y="411614"/>
                  </a:lnTo>
                  <a:lnTo>
                    <a:pt x="801506" y="401813"/>
                  </a:lnTo>
                  <a:lnTo>
                    <a:pt x="802290" y="392013"/>
                  </a:lnTo>
                  <a:lnTo>
                    <a:pt x="803044" y="382213"/>
                  </a:lnTo>
                  <a:lnTo>
                    <a:pt x="803775" y="372412"/>
                  </a:lnTo>
                  <a:lnTo>
                    <a:pt x="804468" y="362612"/>
                  </a:lnTo>
                  <a:lnTo>
                    <a:pt x="805150" y="352812"/>
                  </a:lnTo>
                  <a:lnTo>
                    <a:pt x="805786" y="343011"/>
                  </a:lnTo>
                  <a:lnTo>
                    <a:pt x="806413" y="333211"/>
                  </a:lnTo>
                  <a:lnTo>
                    <a:pt x="807002" y="323411"/>
                  </a:lnTo>
                  <a:lnTo>
                    <a:pt x="807577" y="313610"/>
                  </a:lnTo>
                  <a:lnTo>
                    <a:pt x="808124" y="303810"/>
                  </a:lnTo>
                  <a:lnTo>
                    <a:pt x="808649" y="294010"/>
                  </a:lnTo>
                  <a:lnTo>
                    <a:pt x="809156" y="284209"/>
                  </a:lnTo>
                  <a:lnTo>
                    <a:pt x="809636" y="274409"/>
                  </a:lnTo>
                  <a:lnTo>
                    <a:pt x="810105" y="264609"/>
                  </a:lnTo>
                  <a:lnTo>
                    <a:pt x="810542" y="254808"/>
                  </a:lnTo>
                  <a:lnTo>
                    <a:pt x="810972" y="245008"/>
                  </a:lnTo>
                  <a:lnTo>
                    <a:pt x="811373" y="235208"/>
                  </a:lnTo>
                  <a:lnTo>
                    <a:pt x="811764" y="225407"/>
                  </a:lnTo>
                  <a:lnTo>
                    <a:pt x="812133" y="215607"/>
                  </a:lnTo>
                  <a:lnTo>
                    <a:pt x="812489" y="205807"/>
                  </a:lnTo>
                  <a:lnTo>
                    <a:pt x="812829" y="196006"/>
                  </a:lnTo>
                  <a:lnTo>
                    <a:pt x="813151" y="186206"/>
                  </a:lnTo>
                  <a:lnTo>
                    <a:pt x="813464" y="176406"/>
                  </a:lnTo>
                  <a:lnTo>
                    <a:pt x="813755" y="166605"/>
                  </a:lnTo>
                  <a:lnTo>
                    <a:pt x="814041" y="156805"/>
                  </a:lnTo>
                  <a:lnTo>
                    <a:pt x="814305" y="147005"/>
                  </a:lnTo>
                  <a:lnTo>
                    <a:pt x="814564" y="137204"/>
                  </a:lnTo>
                  <a:lnTo>
                    <a:pt x="814806" y="127404"/>
                  </a:lnTo>
                  <a:lnTo>
                    <a:pt x="815038" y="117604"/>
                  </a:lnTo>
                  <a:lnTo>
                    <a:pt x="815260" y="107803"/>
                  </a:lnTo>
                  <a:lnTo>
                    <a:pt x="815469" y="98003"/>
                  </a:lnTo>
                  <a:lnTo>
                    <a:pt x="815672" y="88203"/>
                  </a:lnTo>
                  <a:lnTo>
                    <a:pt x="815860" y="78402"/>
                  </a:lnTo>
                  <a:lnTo>
                    <a:pt x="816044" y="68602"/>
                  </a:lnTo>
                  <a:lnTo>
                    <a:pt x="816213" y="58802"/>
                  </a:lnTo>
                  <a:lnTo>
                    <a:pt x="816379" y="49001"/>
                  </a:lnTo>
                  <a:lnTo>
                    <a:pt x="816533" y="39201"/>
                  </a:lnTo>
                  <a:lnTo>
                    <a:pt x="816680" y="29401"/>
                  </a:lnTo>
                  <a:lnTo>
                    <a:pt x="816820" y="19600"/>
                  </a:lnTo>
                  <a:lnTo>
                    <a:pt x="816952" y="9800"/>
                  </a:lnTo>
                  <a:lnTo>
                    <a:pt x="817080" y="0"/>
                  </a:lnTo>
                  <a:lnTo>
                    <a:pt x="821189" y="0"/>
                  </a:lnTo>
                  <a:lnTo>
                    <a:pt x="821316" y="9800"/>
                  </a:lnTo>
                  <a:lnTo>
                    <a:pt x="821448" y="19600"/>
                  </a:lnTo>
                  <a:lnTo>
                    <a:pt x="821588" y="29401"/>
                  </a:lnTo>
                  <a:lnTo>
                    <a:pt x="821736" y="39201"/>
                  </a:lnTo>
                  <a:lnTo>
                    <a:pt x="821890" y="49001"/>
                  </a:lnTo>
                  <a:lnTo>
                    <a:pt x="822055" y="58802"/>
                  </a:lnTo>
                  <a:lnTo>
                    <a:pt x="822224" y="68602"/>
                  </a:lnTo>
                  <a:lnTo>
                    <a:pt x="822409" y="78402"/>
                  </a:lnTo>
                  <a:lnTo>
                    <a:pt x="822597" y="88203"/>
                  </a:lnTo>
                  <a:lnTo>
                    <a:pt x="822799" y="98003"/>
                  </a:lnTo>
                  <a:lnTo>
                    <a:pt x="823009" y="107803"/>
                  </a:lnTo>
                  <a:lnTo>
                    <a:pt x="823230" y="117604"/>
                  </a:lnTo>
                  <a:lnTo>
                    <a:pt x="823463" y="127404"/>
                  </a:lnTo>
                  <a:lnTo>
                    <a:pt x="823705" y="137204"/>
                  </a:lnTo>
                  <a:lnTo>
                    <a:pt x="823964" y="147005"/>
                  </a:lnTo>
                  <a:lnTo>
                    <a:pt x="824228" y="156805"/>
                  </a:lnTo>
                  <a:lnTo>
                    <a:pt x="824514" y="166605"/>
                  </a:lnTo>
                  <a:lnTo>
                    <a:pt x="824805" y="176406"/>
                  </a:lnTo>
                  <a:lnTo>
                    <a:pt x="825118" y="186206"/>
                  </a:lnTo>
                  <a:lnTo>
                    <a:pt x="825440" y="196006"/>
                  </a:lnTo>
                  <a:lnTo>
                    <a:pt x="825780" y="205807"/>
                  </a:lnTo>
                  <a:lnTo>
                    <a:pt x="826135" y="215607"/>
                  </a:lnTo>
                  <a:lnTo>
                    <a:pt x="826505" y="225407"/>
                  </a:lnTo>
                  <a:lnTo>
                    <a:pt x="826896" y="235208"/>
                  </a:lnTo>
                  <a:lnTo>
                    <a:pt x="827297" y="245008"/>
                  </a:lnTo>
                  <a:lnTo>
                    <a:pt x="827727" y="254808"/>
                  </a:lnTo>
                  <a:lnTo>
                    <a:pt x="828164" y="264609"/>
                  </a:lnTo>
                  <a:lnTo>
                    <a:pt x="828633" y="274409"/>
                  </a:lnTo>
                  <a:lnTo>
                    <a:pt x="829113" y="284209"/>
                  </a:lnTo>
                  <a:lnTo>
                    <a:pt x="829620" y="294010"/>
                  </a:lnTo>
                  <a:lnTo>
                    <a:pt x="830145" y="303810"/>
                  </a:lnTo>
                  <a:lnTo>
                    <a:pt x="830692" y="313610"/>
                  </a:lnTo>
                  <a:lnTo>
                    <a:pt x="831267" y="323411"/>
                  </a:lnTo>
                  <a:lnTo>
                    <a:pt x="831856" y="333211"/>
                  </a:lnTo>
                  <a:lnTo>
                    <a:pt x="832483" y="343011"/>
                  </a:lnTo>
                  <a:lnTo>
                    <a:pt x="833119" y="352812"/>
                  </a:lnTo>
                  <a:lnTo>
                    <a:pt x="833800" y="362612"/>
                  </a:lnTo>
                  <a:lnTo>
                    <a:pt x="834494" y="372412"/>
                  </a:lnTo>
                  <a:lnTo>
                    <a:pt x="835225" y="382213"/>
                  </a:lnTo>
                  <a:lnTo>
                    <a:pt x="835979" y="392013"/>
                  </a:lnTo>
                  <a:lnTo>
                    <a:pt x="836763" y="401813"/>
                  </a:lnTo>
                  <a:lnTo>
                    <a:pt x="837582" y="411614"/>
                  </a:lnTo>
                  <a:lnTo>
                    <a:pt x="838421" y="421414"/>
                  </a:lnTo>
                  <a:lnTo>
                    <a:pt x="839308" y="431214"/>
                  </a:lnTo>
                  <a:lnTo>
                    <a:pt x="840206" y="441015"/>
                  </a:lnTo>
                  <a:lnTo>
                    <a:pt x="841165" y="450815"/>
                  </a:lnTo>
                  <a:lnTo>
                    <a:pt x="842137" y="460615"/>
                  </a:lnTo>
                  <a:lnTo>
                    <a:pt x="843159" y="470416"/>
                  </a:lnTo>
                  <a:lnTo>
                    <a:pt x="844208" y="480216"/>
                  </a:lnTo>
                  <a:lnTo>
                    <a:pt x="845298" y="490016"/>
                  </a:lnTo>
                  <a:lnTo>
                    <a:pt x="846429" y="499817"/>
                  </a:lnTo>
                  <a:lnTo>
                    <a:pt x="847588" y="509617"/>
                  </a:lnTo>
                  <a:lnTo>
                    <a:pt x="848804" y="519417"/>
                  </a:lnTo>
                  <a:lnTo>
                    <a:pt x="850036" y="529218"/>
                  </a:lnTo>
                  <a:lnTo>
                    <a:pt x="851342" y="539018"/>
                  </a:lnTo>
                  <a:lnTo>
                    <a:pt x="852662" y="548818"/>
                  </a:lnTo>
                  <a:lnTo>
                    <a:pt x="854048" y="558619"/>
                  </a:lnTo>
                  <a:lnTo>
                    <a:pt x="855464" y="568419"/>
                  </a:lnTo>
                  <a:lnTo>
                    <a:pt x="856931" y="578219"/>
                  </a:lnTo>
                  <a:lnTo>
                    <a:pt x="858445" y="588020"/>
                  </a:lnTo>
                  <a:lnTo>
                    <a:pt x="859996" y="597820"/>
                  </a:lnTo>
                  <a:lnTo>
                    <a:pt x="861613" y="607620"/>
                  </a:lnTo>
                  <a:lnTo>
                    <a:pt x="863251" y="617421"/>
                  </a:lnTo>
                  <a:lnTo>
                    <a:pt x="864974" y="627221"/>
                  </a:lnTo>
                  <a:lnTo>
                    <a:pt x="866714" y="637021"/>
                  </a:lnTo>
                  <a:lnTo>
                    <a:pt x="868534" y="646822"/>
                  </a:lnTo>
                  <a:lnTo>
                    <a:pt x="870386" y="656622"/>
                  </a:lnTo>
                  <a:lnTo>
                    <a:pt x="872300" y="666422"/>
                  </a:lnTo>
                  <a:lnTo>
                    <a:pt x="874266" y="676223"/>
                  </a:lnTo>
                  <a:lnTo>
                    <a:pt x="876278" y="686023"/>
                  </a:lnTo>
                  <a:lnTo>
                    <a:pt x="878360" y="695823"/>
                  </a:lnTo>
                  <a:lnTo>
                    <a:pt x="880471" y="705624"/>
                  </a:lnTo>
                  <a:lnTo>
                    <a:pt x="882674" y="715424"/>
                  </a:lnTo>
                  <a:lnTo>
                    <a:pt x="884897" y="725224"/>
                  </a:lnTo>
                  <a:lnTo>
                    <a:pt x="887212" y="735025"/>
                  </a:lnTo>
                  <a:lnTo>
                    <a:pt x="889559" y="744825"/>
                  </a:lnTo>
                  <a:lnTo>
                    <a:pt x="891979" y="754625"/>
                  </a:lnTo>
                  <a:lnTo>
                    <a:pt x="894451" y="764426"/>
                  </a:lnTo>
                  <a:lnTo>
                    <a:pt x="896978" y="774226"/>
                  </a:lnTo>
                  <a:lnTo>
                    <a:pt x="899578" y="784026"/>
                  </a:lnTo>
                  <a:lnTo>
                    <a:pt x="902213" y="793827"/>
                  </a:lnTo>
                  <a:lnTo>
                    <a:pt x="904942" y="803627"/>
                  </a:lnTo>
                  <a:lnTo>
                    <a:pt x="907692" y="813427"/>
                  </a:lnTo>
                  <a:lnTo>
                    <a:pt x="910544" y="823228"/>
                  </a:lnTo>
                  <a:lnTo>
                    <a:pt x="913425" y="833028"/>
                  </a:lnTo>
                  <a:lnTo>
                    <a:pt x="916387" y="842828"/>
                  </a:lnTo>
                  <a:lnTo>
                    <a:pt x="919399" y="852629"/>
                  </a:lnTo>
                  <a:lnTo>
                    <a:pt x="922471" y="862429"/>
                  </a:lnTo>
                  <a:lnTo>
                    <a:pt x="925614" y="872229"/>
                  </a:lnTo>
                  <a:lnTo>
                    <a:pt x="928796" y="882030"/>
                  </a:lnTo>
                  <a:lnTo>
                    <a:pt x="932070" y="891830"/>
                  </a:lnTo>
                  <a:lnTo>
                    <a:pt x="935364" y="901630"/>
                  </a:lnTo>
                  <a:lnTo>
                    <a:pt x="938764" y="911431"/>
                  </a:lnTo>
                  <a:lnTo>
                    <a:pt x="942188" y="921231"/>
                  </a:lnTo>
                  <a:lnTo>
                    <a:pt x="945695" y="931031"/>
                  </a:lnTo>
                  <a:lnTo>
                    <a:pt x="949246" y="940832"/>
                  </a:lnTo>
                  <a:lnTo>
                    <a:pt x="952858" y="950632"/>
                  </a:lnTo>
                  <a:lnTo>
                    <a:pt x="956534" y="960432"/>
                  </a:lnTo>
                  <a:lnTo>
                    <a:pt x="960251" y="970233"/>
                  </a:lnTo>
                  <a:lnTo>
                    <a:pt x="964049" y="980033"/>
                  </a:lnTo>
                  <a:lnTo>
                    <a:pt x="967867" y="989833"/>
                  </a:lnTo>
                  <a:lnTo>
                    <a:pt x="971783" y="999634"/>
                  </a:lnTo>
                  <a:lnTo>
                    <a:pt x="975717" y="1009434"/>
                  </a:lnTo>
                  <a:lnTo>
                    <a:pt x="979729" y="1019234"/>
                  </a:lnTo>
                  <a:lnTo>
                    <a:pt x="983776" y="1029035"/>
                  </a:lnTo>
                  <a:lnTo>
                    <a:pt x="987880" y="1038835"/>
                  </a:lnTo>
                  <a:lnTo>
                    <a:pt x="992034" y="1048635"/>
                  </a:lnTo>
                  <a:lnTo>
                    <a:pt x="996225" y="1058436"/>
                  </a:lnTo>
                  <a:lnTo>
                    <a:pt x="1000481" y="1068236"/>
                  </a:lnTo>
                  <a:lnTo>
                    <a:pt x="1004756" y="1078036"/>
                  </a:lnTo>
                  <a:lnTo>
                    <a:pt x="1009106" y="1087837"/>
                  </a:lnTo>
                  <a:lnTo>
                    <a:pt x="1013471" y="1097637"/>
                  </a:lnTo>
                  <a:lnTo>
                    <a:pt x="1017898" y="1107437"/>
                  </a:lnTo>
                  <a:lnTo>
                    <a:pt x="1022348" y="1117238"/>
                  </a:lnTo>
                  <a:lnTo>
                    <a:pt x="1026843" y="1127038"/>
                  </a:lnTo>
                  <a:lnTo>
                    <a:pt x="1031370" y="1136838"/>
                  </a:lnTo>
                  <a:lnTo>
                    <a:pt x="1035926" y="1146639"/>
                  </a:lnTo>
                  <a:lnTo>
                    <a:pt x="1040522" y="1156439"/>
                  </a:lnTo>
                  <a:lnTo>
                    <a:pt x="1045132" y="1166239"/>
                  </a:lnTo>
                  <a:lnTo>
                    <a:pt x="1049787" y="1176040"/>
                  </a:lnTo>
                  <a:lnTo>
                    <a:pt x="1054450" y="1185840"/>
                  </a:lnTo>
                  <a:lnTo>
                    <a:pt x="1059150" y="1195640"/>
                  </a:lnTo>
                  <a:lnTo>
                    <a:pt x="1063859" y="1205441"/>
                  </a:lnTo>
                  <a:lnTo>
                    <a:pt x="1068591" y="1215241"/>
                  </a:lnTo>
                  <a:lnTo>
                    <a:pt x="1073336" y="1225041"/>
                  </a:lnTo>
                  <a:lnTo>
                    <a:pt x="1078093" y="1234842"/>
                  </a:lnTo>
                  <a:lnTo>
                    <a:pt x="1082861" y="1244642"/>
                  </a:lnTo>
                  <a:lnTo>
                    <a:pt x="1087635" y="1254442"/>
                  </a:lnTo>
                  <a:lnTo>
                    <a:pt x="1092415" y="1264243"/>
                  </a:lnTo>
                  <a:lnTo>
                    <a:pt x="1097196" y="1274043"/>
                  </a:lnTo>
                  <a:lnTo>
                    <a:pt x="1101976" y="1283844"/>
                  </a:lnTo>
                  <a:lnTo>
                    <a:pt x="1106754" y="1293644"/>
                  </a:lnTo>
                  <a:lnTo>
                    <a:pt x="1111523" y="1303444"/>
                  </a:lnTo>
                  <a:lnTo>
                    <a:pt x="1116284" y="1313245"/>
                  </a:lnTo>
                  <a:lnTo>
                    <a:pt x="1121034" y="1323045"/>
                  </a:lnTo>
                  <a:lnTo>
                    <a:pt x="1125764" y="1332845"/>
                  </a:lnTo>
                  <a:lnTo>
                    <a:pt x="1130484" y="1342646"/>
                  </a:lnTo>
                  <a:lnTo>
                    <a:pt x="1135171" y="1352446"/>
                  </a:lnTo>
                  <a:lnTo>
                    <a:pt x="1139850" y="1362246"/>
                  </a:lnTo>
                  <a:lnTo>
                    <a:pt x="1144481" y="1372047"/>
                  </a:lnTo>
                  <a:lnTo>
                    <a:pt x="1149099" y="1381847"/>
                  </a:lnTo>
                  <a:lnTo>
                    <a:pt x="1153671" y="1391647"/>
                  </a:lnTo>
                  <a:lnTo>
                    <a:pt x="1158213" y="1401448"/>
                  </a:lnTo>
                  <a:lnTo>
                    <a:pt x="1162716" y="1411248"/>
                  </a:lnTo>
                  <a:lnTo>
                    <a:pt x="1167168" y="1421048"/>
                  </a:lnTo>
                  <a:lnTo>
                    <a:pt x="1171592" y="1430849"/>
                  </a:lnTo>
                  <a:lnTo>
                    <a:pt x="1175941" y="1440649"/>
                  </a:lnTo>
                  <a:lnTo>
                    <a:pt x="1180273" y="1450449"/>
                  </a:lnTo>
                  <a:lnTo>
                    <a:pt x="1184506" y="1460250"/>
                  </a:lnTo>
                  <a:lnTo>
                    <a:pt x="1188717" y="1470050"/>
                  </a:lnTo>
                  <a:lnTo>
                    <a:pt x="1192841" y="1479850"/>
                  </a:lnTo>
                  <a:lnTo>
                    <a:pt x="1196916" y="1489651"/>
                  </a:lnTo>
                  <a:lnTo>
                    <a:pt x="1200921" y="1499451"/>
                  </a:lnTo>
                  <a:lnTo>
                    <a:pt x="1204848" y="1509251"/>
                  </a:lnTo>
                  <a:lnTo>
                    <a:pt x="1208723" y="1519052"/>
                  </a:lnTo>
                  <a:lnTo>
                    <a:pt x="1212489" y="1528852"/>
                  </a:lnTo>
                  <a:lnTo>
                    <a:pt x="1216226" y="1538652"/>
                  </a:lnTo>
                  <a:lnTo>
                    <a:pt x="1219818" y="1548453"/>
                  </a:lnTo>
                  <a:lnTo>
                    <a:pt x="1223380" y="1558253"/>
                  </a:lnTo>
                  <a:lnTo>
                    <a:pt x="1226813" y="1568053"/>
                  </a:lnTo>
                  <a:lnTo>
                    <a:pt x="1230185" y="1577854"/>
                  </a:lnTo>
                  <a:lnTo>
                    <a:pt x="1233454" y="1587654"/>
                  </a:lnTo>
                  <a:lnTo>
                    <a:pt x="1236626" y="1597454"/>
                  </a:lnTo>
                  <a:lnTo>
                    <a:pt x="1239722" y="1607255"/>
                  </a:lnTo>
                  <a:lnTo>
                    <a:pt x="1242683" y="1617055"/>
                  </a:lnTo>
                  <a:lnTo>
                    <a:pt x="1245599" y="1626855"/>
                  </a:lnTo>
                  <a:lnTo>
                    <a:pt x="1248339" y="1636656"/>
                  </a:lnTo>
                  <a:lnTo>
                    <a:pt x="1251043" y="1646456"/>
                  </a:lnTo>
                  <a:lnTo>
                    <a:pt x="1253580" y="1656256"/>
                  </a:lnTo>
                  <a:lnTo>
                    <a:pt x="1256051" y="1666057"/>
                  </a:lnTo>
                  <a:lnTo>
                    <a:pt x="1258390" y="1675857"/>
                  </a:lnTo>
                  <a:lnTo>
                    <a:pt x="1260622" y="1685657"/>
                  </a:lnTo>
                  <a:lnTo>
                    <a:pt x="1262757" y="1695458"/>
                  </a:lnTo>
                  <a:lnTo>
                    <a:pt x="1264744" y="1705258"/>
                  </a:lnTo>
                  <a:lnTo>
                    <a:pt x="1266671" y="1715058"/>
                  </a:lnTo>
                  <a:lnTo>
                    <a:pt x="1268407" y="1724859"/>
                  </a:lnTo>
                  <a:lnTo>
                    <a:pt x="1270102" y="1734659"/>
                  </a:lnTo>
                  <a:lnTo>
                    <a:pt x="1271604" y="1744459"/>
                  </a:lnTo>
                  <a:lnTo>
                    <a:pt x="1273043" y="1754260"/>
                  </a:lnTo>
                  <a:lnTo>
                    <a:pt x="1274330" y="1764060"/>
                  </a:lnTo>
                  <a:lnTo>
                    <a:pt x="1275511" y="1773860"/>
                  </a:lnTo>
                  <a:lnTo>
                    <a:pt x="1276580" y="1783661"/>
                  </a:lnTo>
                  <a:lnTo>
                    <a:pt x="1277502" y="1793461"/>
                  </a:lnTo>
                  <a:lnTo>
                    <a:pt x="1278355" y="1803261"/>
                  </a:lnTo>
                  <a:lnTo>
                    <a:pt x="1279018" y="1813062"/>
                  </a:lnTo>
                  <a:lnTo>
                    <a:pt x="1279639" y="1822862"/>
                  </a:lnTo>
                  <a:lnTo>
                    <a:pt x="1280060" y="1832662"/>
                  </a:lnTo>
                  <a:lnTo>
                    <a:pt x="1280426" y="1842463"/>
                  </a:lnTo>
                  <a:lnTo>
                    <a:pt x="1280635" y="1852263"/>
                  </a:lnTo>
                  <a:lnTo>
                    <a:pt x="1280748" y="1862063"/>
                  </a:lnTo>
                  <a:lnTo>
                    <a:pt x="1280748" y="1871864"/>
                  </a:lnTo>
                  <a:lnTo>
                    <a:pt x="1280615" y="1881664"/>
                  </a:lnTo>
                  <a:lnTo>
                    <a:pt x="1280409" y="1891464"/>
                  </a:lnTo>
                  <a:lnTo>
                    <a:pt x="1280036" y="1901265"/>
                  </a:lnTo>
                  <a:lnTo>
                    <a:pt x="1279625" y="1911065"/>
                  </a:lnTo>
                  <a:lnTo>
                    <a:pt x="1279027" y="1920865"/>
                  </a:lnTo>
                  <a:lnTo>
                    <a:pt x="1278387" y="1930666"/>
                  </a:lnTo>
                  <a:lnTo>
                    <a:pt x="1277603" y="1940466"/>
                  </a:lnTo>
                  <a:lnTo>
                    <a:pt x="1276744" y="1950266"/>
                  </a:lnTo>
                  <a:lnTo>
                    <a:pt x="1275782" y="1960067"/>
                  </a:lnTo>
                  <a:lnTo>
                    <a:pt x="1274717" y="1969867"/>
                  </a:lnTo>
                  <a:lnTo>
                    <a:pt x="1273586" y="1979667"/>
                  </a:lnTo>
                  <a:lnTo>
                    <a:pt x="1272327" y="1989468"/>
                  </a:lnTo>
                  <a:lnTo>
                    <a:pt x="1271038" y="1999268"/>
                  </a:lnTo>
                  <a:lnTo>
                    <a:pt x="1269600" y="2009068"/>
                  </a:lnTo>
                  <a:lnTo>
                    <a:pt x="1268136" y="2018869"/>
                  </a:lnTo>
                  <a:lnTo>
                    <a:pt x="1266562" y="2028669"/>
                  </a:lnTo>
                  <a:lnTo>
                    <a:pt x="1264940" y="2038469"/>
                  </a:lnTo>
                  <a:lnTo>
                    <a:pt x="1263241" y="2048270"/>
                  </a:lnTo>
                  <a:lnTo>
                    <a:pt x="1261479" y="2058070"/>
                  </a:lnTo>
                  <a:lnTo>
                    <a:pt x="1259670" y="2067870"/>
                  </a:lnTo>
                  <a:lnTo>
                    <a:pt x="1257786" y="2077671"/>
                  </a:lnTo>
                  <a:lnTo>
                    <a:pt x="1255880" y="2087471"/>
                  </a:lnTo>
                  <a:lnTo>
                    <a:pt x="1253895" y="2097271"/>
                  </a:lnTo>
                  <a:lnTo>
                    <a:pt x="1251896" y="2107072"/>
                  </a:lnTo>
                  <a:lnTo>
                    <a:pt x="1249842" y="2116872"/>
                  </a:lnTo>
                  <a:lnTo>
                    <a:pt x="1247769" y="2126672"/>
                  </a:lnTo>
                  <a:lnTo>
                    <a:pt x="1245663" y="2136473"/>
                  </a:lnTo>
                  <a:lnTo>
                    <a:pt x="1243538" y="2146273"/>
                  </a:lnTo>
                  <a:lnTo>
                    <a:pt x="1241398" y="2156073"/>
                  </a:lnTo>
                  <a:lnTo>
                    <a:pt x="1239244" y="2165874"/>
                  </a:lnTo>
                  <a:lnTo>
                    <a:pt x="1237086" y="2175674"/>
                  </a:lnTo>
                  <a:lnTo>
                    <a:pt x="1234927" y="2185474"/>
                  </a:lnTo>
                  <a:lnTo>
                    <a:pt x="1232771" y="2195275"/>
                  </a:lnTo>
                  <a:lnTo>
                    <a:pt x="1230629" y="2205075"/>
                  </a:lnTo>
                  <a:lnTo>
                    <a:pt x="1228498" y="2214875"/>
                  </a:lnTo>
                  <a:lnTo>
                    <a:pt x="1226391" y="2224676"/>
                  </a:lnTo>
                  <a:lnTo>
                    <a:pt x="1224311" y="2234476"/>
                  </a:lnTo>
                  <a:lnTo>
                    <a:pt x="1222257" y="2244276"/>
                  </a:lnTo>
                  <a:lnTo>
                    <a:pt x="1220253" y="2254077"/>
                  </a:lnTo>
                  <a:lnTo>
                    <a:pt x="1218270" y="2263877"/>
                  </a:lnTo>
                  <a:lnTo>
                    <a:pt x="1216366" y="2273677"/>
                  </a:lnTo>
                  <a:lnTo>
                    <a:pt x="1214481" y="2283478"/>
                  </a:lnTo>
                  <a:lnTo>
                    <a:pt x="1212694" y="2293278"/>
                  </a:lnTo>
                  <a:lnTo>
                    <a:pt x="1210942" y="2303078"/>
                  </a:lnTo>
                  <a:lnTo>
                    <a:pt x="1209279" y="2312879"/>
                  </a:lnTo>
                  <a:lnTo>
                    <a:pt x="1207684" y="2322679"/>
                  </a:lnTo>
                  <a:lnTo>
                    <a:pt x="1206164" y="2332479"/>
                  </a:lnTo>
                  <a:lnTo>
                    <a:pt x="1204750" y="2342280"/>
                  </a:lnTo>
                  <a:lnTo>
                    <a:pt x="1203389" y="2352080"/>
                  </a:lnTo>
                  <a:lnTo>
                    <a:pt x="1202180" y="2361880"/>
                  </a:lnTo>
                  <a:lnTo>
                    <a:pt x="1201006" y="2371681"/>
                  </a:lnTo>
                  <a:lnTo>
                    <a:pt x="1200015" y="2381481"/>
                  </a:lnTo>
                  <a:lnTo>
                    <a:pt x="1199075" y="2391281"/>
                  </a:lnTo>
                  <a:lnTo>
                    <a:pt x="1198292" y="2401082"/>
                  </a:lnTo>
                  <a:lnTo>
                    <a:pt x="1197607" y="2410882"/>
                  </a:lnTo>
                  <a:lnTo>
                    <a:pt x="1197048" y="2420682"/>
                  </a:lnTo>
                  <a:lnTo>
                    <a:pt x="1196639" y="2430483"/>
                  </a:lnTo>
                  <a:lnTo>
                    <a:pt x="1196318" y="2440283"/>
                  </a:lnTo>
                  <a:lnTo>
                    <a:pt x="1196204" y="2450083"/>
                  </a:lnTo>
                  <a:lnTo>
                    <a:pt x="1196138" y="2459884"/>
                  </a:lnTo>
                  <a:lnTo>
                    <a:pt x="1196332" y="2469684"/>
                  </a:lnTo>
                  <a:lnTo>
                    <a:pt x="1196584" y="2479484"/>
                  </a:lnTo>
                  <a:lnTo>
                    <a:pt x="1197054" y="2489285"/>
                  </a:lnTo>
                  <a:lnTo>
                    <a:pt x="1197638" y="2499085"/>
                  </a:lnTo>
                  <a:lnTo>
                    <a:pt x="1198393" y="2508885"/>
                  </a:lnTo>
                  <a:lnTo>
                    <a:pt x="1199325" y="2518686"/>
                  </a:lnTo>
                  <a:lnTo>
                    <a:pt x="1200375" y="2528486"/>
                  </a:lnTo>
                  <a:lnTo>
                    <a:pt x="1201665" y="2538286"/>
                  </a:lnTo>
                  <a:lnTo>
                    <a:pt x="1203018" y="2548087"/>
                  </a:lnTo>
                  <a:lnTo>
                    <a:pt x="1204676" y="2557887"/>
                  </a:lnTo>
                  <a:lnTo>
                    <a:pt x="1206395" y="2567688"/>
                  </a:lnTo>
                  <a:lnTo>
                    <a:pt x="1208374" y="2577488"/>
                  </a:lnTo>
                  <a:lnTo>
                    <a:pt x="1210471" y="2587288"/>
                  </a:lnTo>
                  <a:lnTo>
                    <a:pt x="1212769" y="2597089"/>
                  </a:lnTo>
                  <a:lnTo>
                    <a:pt x="1215248" y="2606889"/>
                  </a:lnTo>
                  <a:lnTo>
                    <a:pt x="1217868" y="2616689"/>
                  </a:lnTo>
                  <a:lnTo>
                    <a:pt x="1220732" y="2626490"/>
                  </a:lnTo>
                  <a:lnTo>
                    <a:pt x="1223676" y="2636290"/>
                  </a:lnTo>
                  <a:lnTo>
                    <a:pt x="1226925" y="2646090"/>
                  </a:lnTo>
                  <a:lnTo>
                    <a:pt x="1230236" y="2655891"/>
                  </a:lnTo>
                  <a:lnTo>
                    <a:pt x="1233823" y="2665691"/>
                  </a:lnTo>
                  <a:lnTo>
                    <a:pt x="1237516" y="2675491"/>
                  </a:lnTo>
                  <a:lnTo>
                    <a:pt x="1241420" y="2685292"/>
                  </a:lnTo>
                  <a:lnTo>
                    <a:pt x="1245488" y="2695092"/>
                  </a:lnTo>
                  <a:lnTo>
                    <a:pt x="1249704" y="2704892"/>
                  </a:lnTo>
                  <a:lnTo>
                    <a:pt x="1254139" y="2714693"/>
                  </a:lnTo>
                  <a:lnTo>
                    <a:pt x="1258660" y="2724493"/>
                  </a:lnTo>
                  <a:lnTo>
                    <a:pt x="1263452" y="2734293"/>
                  </a:lnTo>
                  <a:lnTo>
                    <a:pt x="1268301" y="2744094"/>
                  </a:lnTo>
                  <a:lnTo>
                    <a:pt x="1273405" y="2753894"/>
                  </a:lnTo>
                  <a:lnTo>
                    <a:pt x="1278593" y="2763694"/>
                  </a:lnTo>
                  <a:lnTo>
                    <a:pt x="1283973" y="2773495"/>
                  </a:lnTo>
                  <a:lnTo>
                    <a:pt x="1289482" y="2783295"/>
                  </a:lnTo>
                  <a:lnTo>
                    <a:pt x="1295124" y="2793095"/>
                  </a:lnTo>
                  <a:lnTo>
                    <a:pt x="1300936" y="2802896"/>
                  </a:lnTo>
                  <a:lnTo>
                    <a:pt x="1306825" y="2812696"/>
                  </a:lnTo>
                  <a:lnTo>
                    <a:pt x="1312918" y="2822496"/>
                  </a:lnTo>
                  <a:lnTo>
                    <a:pt x="1319055" y="2832297"/>
                  </a:lnTo>
                  <a:lnTo>
                    <a:pt x="1325390" y="2842097"/>
                  </a:lnTo>
                  <a:lnTo>
                    <a:pt x="1331777" y="2851897"/>
                  </a:lnTo>
                  <a:lnTo>
                    <a:pt x="1338307" y="2861698"/>
                  </a:lnTo>
                  <a:lnTo>
                    <a:pt x="1344917" y="2871498"/>
                  </a:lnTo>
                  <a:lnTo>
                    <a:pt x="1351622" y="2881298"/>
                  </a:lnTo>
                  <a:lnTo>
                    <a:pt x="1358427" y="2891099"/>
                  </a:lnTo>
                  <a:lnTo>
                    <a:pt x="1365286" y="2900899"/>
                  </a:lnTo>
                  <a:lnTo>
                    <a:pt x="1372254" y="2910699"/>
                  </a:lnTo>
                  <a:lnTo>
                    <a:pt x="1379247" y="2920500"/>
                  </a:lnTo>
                  <a:lnTo>
                    <a:pt x="1386344" y="2930300"/>
                  </a:lnTo>
                  <a:lnTo>
                    <a:pt x="1393459" y="2940100"/>
                  </a:lnTo>
                  <a:lnTo>
                    <a:pt x="1400638" y="2949901"/>
                  </a:lnTo>
                  <a:lnTo>
                    <a:pt x="1407841" y="2959701"/>
                  </a:lnTo>
                  <a:lnTo>
                    <a:pt x="1415076" y="2969501"/>
                  </a:lnTo>
                  <a:lnTo>
                    <a:pt x="1422331" y="2979302"/>
                  </a:lnTo>
                  <a:lnTo>
                    <a:pt x="1429598" y="2989102"/>
                  </a:lnTo>
                  <a:lnTo>
                    <a:pt x="1436867" y="2998902"/>
                  </a:lnTo>
                  <a:lnTo>
                    <a:pt x="1444138" y="3008703"/>
                  </a:lnTo>
                  <a:lnTo>
                    <a:pt x="1451385" y="3018503"/>
                  </a:lnTo>
                  <a:lnTo>
                    <a:pt x="1458622" y="3028303"/>
                  </a:lnTo>
                  <a:lnTo>
                    <a:pt x="1465817" y="3038104"/>
                  </a:lnTo>
                  <a:lnTo>
                    <a:pt x="1472982" y="3047904"/>
                  </a:lnTo>
                  <a:lnTo>
                    <a:pt x="1480099" y="3057704"/>
                  </a:lnTo>
                  <a:lnTo>
                    <a:pt x="1487153" y="3067505"/>
                  </a:lnTo>
                  <a:lnTo>
                    <a:pt x="1494162" y="3077305"/>
                  </a:lnTo>
                  <a:lnTo>
                    <a:pt x="1501066" y="3087105"/>
                  </a:lnTo>
                  <a:lnTo>
                    <a:pt x="1507939" y="3096906"/>
                  </a:lnTo>
                  <a:lnTo>
                    <a:pt x="1514654" y="3106706"/>
                  </a:lnTo>
                  <a:lnTo>
                    <a:pt x="1521333" y="3116506"/>
                  </a:lnTo>
                  <a:lnTo>
                    <a:pt x="1527852" y="3126307"/>
                  </a:lnTo>
                  <a:lnTo>
                    <a:pt x="1534293" y="3136107"/>
                  </a:lnTo>
                  <a:lnTo>
                    <a:pt x="1540593" y="3145907"/>
                  </a:lnTo>
                  <a:lnTo>
                    <a:pt x="1546759" y="3155708"/>
                  </a:lnTo>
                  <a:lnTo>
                    <a:pt x="1552813" y="3165508"/>
                  </a:lnTo>
                  <a:lnTo>
                    <a:pt x="1558667" y="3175308"/>
                  </a:lnTo>
                  <a:lnTo>
                    <a:pt x="1564450" y="3185109"/>
                  </a:lnTo>
                  <a:lnTo>
                    <a:pt x="1569957" y="3194909"/>
                  </a:lnTo>
                  <a:lnTo>
                    <a:pt x="1575403" y="3204709"/>
                  </a:lnTo>
                  <a:lnTo>
                    <a:pt x="1580569" y="3214510"/>
                  </a:lnTo>
                  <a:lnTo>
                    <a:pt x="1585625" y="3224310"/>
                  </a:lnTo>
                  <a:lnTo>
                    <a:pt x="1590446" y="3234110"/>
                  </a:lnTo>
                  <a:lnTo>
                    <a:pt x="1595081" y="3243911"/>
                  </a:lnTo>
                  <a:lnTo>
                    <a:pt x="1599536" y="3253711"/>
                  </a:lnTo>
                  <a:lnTo>
                    <a:pt x="1603719" y="3263511"/>
                  </a:lnTo>
                  <a:lnTo>
                    <a:pt x="1607788" y="3273312"/>
                  </a:lnTo>
                  <a:lnTo>
                    <a:pt x="1611492" y="3283112"/>
                  </a:lnTo>
                  <a:lnTo>
                    <a:pt x="1615117" y="3292912"/>
                  </a:lnTo>
                  <a:lnTo>
                    <a:pt x="1618356" y="3302713"/>
                  </a:lnTo>
                  <a:lnTo>
                    <a:pt x="1621470" y="3312513"/>
                  </a:lnTo>
                  <a:lnTo>
                    <a:pt x="1624270" y="3322313"/>
                  </a:lnTo>
                  <a:lnTo>
                    <a:pt x="1626852" y="3332114"/>
                  </a:lnTo>
                  <a:lnTo>
                    <a:pt x="1629197" y="3341914"/>
                  </a:lnTo>
                  <a:lnTo>
                    <a:pt x="1631230" y="3351714"/>
                  </a:lnTo>
                  <a:lnTo>
                    <a:pt x="1633108" y="3361515"/>
                  </a:lnTo>
                  <a:lnTo>
                    <a:pt x="1634574" y="3371315"/>
                  </a:lnTo>
                  <a:lnTo>
                    <a:pt x="1635947" y="3381115"/>
                  </a:lnTo>
                  <a:lnTo>
                    <a:pt x="1636860" y="3390916"/>
                  </a:lnTo>
                  <a:lnTo>
                    <a:pt x="1637651" y="3400716"/>
                  </a:lnTo>
                  <a:lnTo>
                    <a:pt x="1638070" y="3410516"/>
                  </a:lnTo>
                  <a:lnTo>
                    <a:pt x="1638269" y="3420317"/>
                  </a:lnTo>
                  <a:lnTo>
                    <a:pt x="1638190" y="3430117"/>
                  </a:lnTo>
                  <a:lnTo>
                    <a:pt x="1637792" y="3439917"/>
                  </a:lnTo>
                  <a:lnTo>
                    <a:pt x="1637210" y="3449718"/>
                  </a:lnTo>
                  <a:lnTo>
                    <a:pt x="1636212" y="3459518"/>
                  </a:lnTo>
                  <a:lnTo>
                    <a:pt x="1635117" y="3469318"/>
                  </a:lnTo>
                  <a:lnTo>
                    <a:pt x="1633529" y="3479119"/>
                  </a:lnTo>
                  <a:lnTo>
                    <a:pt x="1631835" y="3488919"/>
                  </a:lnTo>
                  <a:lnTo>
                    <a:pt x="1629748" y="3498719"/>
                  </a:lnTo>
                  <a:lnTo>
                    <a:pt x="1627459" y="3508520"/>
                  </a:lnTo>
                  <a:lnTo>
                    <a:pt x="1624877" y="3518320"/>
                  </a:lnTo>
                  <a:lnTo>
                    <a:pt x="1622001" y="3528120"/>
                  </a:lnTo>
                  <a:lnTo>
                    <a:pt x="1618930" y="3537921"/>
                  </a:lnTo>
                  <a:lnTo>
                    <a:pt x="1615479" y="3547721"/>
                  </a:lnTo>
                  <a:lnTo>
                    <a:pt x="1611928" y="3557521"/>
                  </a:lnTo>
                  <a:lnTo>
                    <a:pt x="1607913" y="3567322"/>
                  </a:lnTo>
                  <a:lnTo>
                    <a:pt x="1603810" y="3577122"/>
                  </a:lnTo>
                  <a:lnTo>
                    <a:pt x="1599331" y="3586922"/>
                  </a:lnTo>
                  <a:lnTo>
                    <a:pt x="1594686" y="3596723"/>
                  </a:lnTo>
                  <a:lnTo>
                    <a:pt x="1589763" y="3606523"/>
                  </a:lnTo>
                  <a:lnTo>
                    <a:pt x="1584596" y="3616323"/>
                  </a:lnTo>
                  <a:lnTo>
                    <a:pt x="1579243" y="3626124"/>
                  </a:lnTo>
                  <a:lnTo>
                    <a:pt x="1573576" y="3635924"/>
                  </a:lnTo>
                  <a:lnTo>
                    <a:pt x="1567809" y="3645724"/>
                  </a:lnTo>
                  <a:lnTo>
                    <a:pt x="1561667" y="3655525"/>
                  </a:lnTo>
                  <a:lnTo>
                    <a:pt x="1555451" y="3665325"/>
                  </a:lnTo>
                  <a:lnTo>
                    <a:pt x="1548913" y="3675125"/>
                  </a:lnTo>
                  <a:lnTo>
                    <a:pt x="1542255" y="3684926"/>
                  </a:lnTo>
                  <a:lnTo>
                    <a:pt x="1535362" y="3694726"/>
                  </a:lnTo>
                  <a:lnTo>
                    <a:pt x="1528291" y="3704526"/>
                  </a:lnTo>
                  <a:lnTo>
                    <a:pt x="1521062" y="3714327"/>
                  </a:lnTo>
                  <a:lnTo>
                    <a:pt x="1513608" y="3724127"/>
                  </a:lnTo>
                  <a:lnTo>
                    <a:pt x="1506067" y="3733927"/>
                  </a:lnTo>
                  <a:lnTo>
                    <a:pt x="1498260" y="3743728"/>
                  </a:lnTo>
                  <a:lnTo>
                    <a:pt x="1490401" y="3753528"/>
                  </a:lnTo>
                  <a:lnTo>
                    <a:pt x="1482304" y="3763328"/>
                  </a:lnTo>
                  <a:lnTo>
                    <a:pt x="1474134" y="3773129"/>
                  </a:lnTo>
                  <a:lnTo>
                    <a:pt x="1465795" y="3782929"/>
                  </a:lnTo>
                  <a:lnTo>
                    <a:pt x="1457348" y="3792729"/>
                  </a:lnTo>
                  <a:lnTo>
                    <a:pt x="1448792" y="3802530"/>
                  </a:lnTo>
                  <a:lnTo>
                    <a:pt x="1440102" y="3812330"/>
                  </a:lnTo>
                  <a:lnTo>
                    <a:pt x="1431353" y="3822131"/>
                  </a:lnTo>
                  <a:lnTo>
                    <a:pt x="1422455" y="3831931"/>
                  </a:lnTo>
                  <a:lnTo>
                    <a:pt x="1413527" y="3841731"/>
                  </a:lnTo>
                  <a:lnTo>
                    <a:pt x="1404465" y="3851532"/>
                  </a:lnTo>
                  <a:lnTo>
                    <a:pt x="1395372" y="3861332"/>
                  </a:lnTo>
                  <a:lnTo>
                    <a:pt x="1386193" y="3871132"/>
                  </a:lnTo>
                  <a:lnTo>
                    <a:pt x="1376969" y="3880933"/>
                  </a:lnTo>
                  <a:lnTo>
                    <a:pt x="1367695" y="3890733"/>
                  </a:lnTo>
                  <a:lnTo>
                    <a:pt x="1358375" y="3900533"/>
                  </a:lnTo>
                  <a:lnTo>
                    <a:pt x="1349031" y="3910334"/>
                  </a:lnTo>
                  <a:lnTo>
                    <a:pt x="1339647" y="3920134"/>
                  </a:lnTo>
                  <a:lnTo>
                    <a:pt x="1330255" y="3929934"/>
                  </a:lnTo>
                  <a:lnTo>
                    <a:pt x="1320841" y="3939735"/>
                  </a:lnTo>
                  <a:lnTo>
                    <a:pt x="1311427" y="3949535"/>
                  </a:lnTo>
                  <a:lnTo>
                    <a:pt x="1302012" y="3959335"/>
                  </a:lnTo>
                  <a:lnTo>
                    <a:pt x="1292606" y="3969136"/>
                  </a:lnTo>
                  <a:lnTo>
                    <a:pt x="1283212" y="3978936"/>
                  </a:lnTo>
                  <a:lnTo>
                    <a:pt x="1273844" y="3988736"/>
                  </a:lnTo>
                  <a:lnTo>
                    <a:pt x="1264492" y="3998537"/>
                  </a:lnTo>
                  <a:lnTo>
                    <a:pt x="1255191" y="4008337"/>
                  </a:lnTo>
                  <a:lnTo>
                    <a:pt x="1245901" y="4018137"/>
                  </a:lnTo>
                  <a:lnTo>
                    <a:pt x="1236692" y="4027938"/>
                  </a:lnTo>
                  <a:lnTo>
                    <a:pt x="1227503" y="4037738"/>
                  </a:lnTo>
                  <a:lnTo>
                    <a:pt x="1218394" y="4047538"/>
                  </a:lnTo>
                  <a:lnTo>
                    <a:pt x="1209330" y="4057339"/>
                  </a:lnTo>
                  <a:lnTo>
                    <a:pt x="1200337" y="4067139"/>
                  </a:lnTo>
                  <a:lnTo>
                    <a:pt x="1191422" y="4076939"/>
                  </a:lnTo>
                  <a:lnTo>
                    <a:pt x="1182561" y="4086740"/>
                  </a:lnTo>
                  <a:lnTo>
                    <a:pt x="1173816" y="4096540"/>
                  </a:lnTo>
                  <a:lnTo>
                    <a:pt x="1165103" y="4106340"/>
                  </a:lnTo>
                  <a:lnTo>
                    <a:pt x="1156546" y="4116141"/>
                  </a:lnTo>
                  <a:lnTo>
                    <a:pt x="1148023" y="4125941"/>
                  </a:lnTo>
                  <a:lnTo>
                    <a:pt x="1139645" y="4135741"/>
                  </a:lnTo>
                  <a:lnTo>
                    <a:pt x="1131333" y="4145542"/>
                  </a:lnTo>
                  <a:lnTo>
                    <a:pt x="1123141" y="4155342"/>
                  </a:lnTo>
                  <a:lnTo>
                    <a:pt x="1115056" y="4165142"/>
                  </a:lnTo>
                  <a:lnTo>
                    <a:pt x="1107059" y="4174943"/>
                  </a:lnTo>
                  <a:lnTo>
                    <a:pt x="1099215" y="4184743"/>
                  </a:lnTo>
                  <a:lnTo>
                    <a:pt x="1091423" y="4194543"/>
                  </a:lnTo>
                  <a:lnTo>
                    <a:pt x="1083830" y="4204344"/>
                  </a:lnTo>
                  <a:lnTo>
                    <a:pt x="1076279" y="4214144"/>
                  </a:lnTo>
                  <a:lnTo>
                    <a:pt x="1068920" y="4223944"/>
                  </a:lnTo>
                  <a:lnTo>
                    <a:pt x="1061633" y="4233745"/>
                  </a:lnTo>
                  <a:lnTo>
                    <a:pt x="1054499" y="4243545"/>
                  </a:lnTo>
                  <a:lnTo>
                    <a:pt x="1047483" y="4253345"/>
                  </a:lnTo>
                  <a:lnTo>
                    <a:pt x="1040579" y="4263146"/>
                  </a:lnTo>
                  <a:lnTo>
                    <a:pt x="1033841" y="4272946"/>
                  </a:lnTo>
                  <a:lnTo>
                    <a:pt x="1027171" y="4282746"/>
                  </a:lnTo>
                  <a:lnTo>
                    <a:pt x="1020714" y="4292547"/>
                  </a:lnTo>
                  <a:lnTo>
                    <a:pt x="1014303" y="4302347"/>
                  </a:lnTo>
                  <a:lnTo>
                    <a:pt x="1008107" y="4312147"/>
                  </a:lnTo>
                  <a:lnTo>
                    <a:pt x="1001980" y="4321948"/>
                  </a:lnTo>
                  <a:lnTo>
                    <a:pt x="996024" y="4331748"/>
                  </a:lnTo>
                  <a:lnTo>
                    <a:pt x="990182" y="4341548"/>
                  </a:lnTo>
                  <a:lnTo>
                    <a:pt x="984464" y="4351349"/>
                  </a:lnTo>
                  <a:lnTo>
                    <a:pt x="978907" y="4361149"/>
                  </a:lnTo>
                  <a:lnTo>
                    <a:pt x="973427" y="4370949"/>
                  </a:lnTo>
                  <a:lnTo>
                    <a:pt x="968151" y="4380750"/>
                  </a:lnTo>
                  <a:lnTo>
                    <a:pt x="962921" y="4390550"/>
                  </a:lnTo>
                  <a:lnTo>
                    <a:pt x="957911" y="4400350"/>
                  </a:lnTo>
                  <a:lnTo>
                    <a:pt x="952960" y="4410151"/>
                  </a:lnTo>
                  <a:lnTo>
                    <a:pt x="948180" y="4419951"/>
                  </a:lnTo>
                  <a:lnTo>
                    <a:pt x="943502" y="4429751"/>
                  </a:lnTo>
                  <a:lnTo>
                    <a:pt x="938950" y="4439552"/>
                  </a:lnTo>
                  <a:lnTo>
                    <a:pt x="934540" y="4449352"/>
                  </a:lnTo>
                  <a:lnTo>
                    <a:pt x="930210" y="4459152"/>
                  </a:lnTo>
                  <a:lnTo>
                    <a:pt x="926062" y="4468953"/>
                  </a:lnTo>
                  <a:lnTo>
                    <a:pt x="921956" y="4478753"/>
                  </a:lnTo>
                  <a:lnTo>
                    <a:pt x="918057" y="4488553"/>
                  </a:lnTo>
                  <a:lnTo>
                    <a:pt x="914204" y="4498354"/>
                  </a:lnTo>
                  <a:lnTo>
                    <a:pt x="910513" y="4508154"/>
                  </a:lnTo>
                  <a:lnTo>
                    <a:pt x="906905" y="4517954"/>
                  </a:lnTo>
                  <a:lnTo>
                    <a:pt x="903415" y="4527755"/>
                  </a:lnTo>
                  <a:lnTo>
                    <a:pt x="900044" y="4537555"/>
                  </a:lnTo>
                  <a:lnTo>
                    <a:pt x="896749" y="4547355"/>
                  </a:lnTo>
                  <a:lnTo>
                    <a:pt x="893606" y="4557156"/>
                  </a:lnTo>
                  <a:lnTo>
                    <a:pt x="890501" y="4566956"/>
                  </a:lnTo>
                  <a:lnTo>
                    <a:pt x="887576" y="4576756"/>
                  </a:lnTo>
                  <a:lnTo>
                    <a:pt x="884685" y="4586557"/>
                  </a:lnTo>
                  <a:lnTo>
                    <a:pt x="881938" y="4596357"/>
                  </a:lnTo>
                  <a:lnTo>
                    <a:pt x="879254" y="4606157"/>
                  </a:lnTo>
                  <a:lnTo>
                    <a:pt x="876676" y="4615958"/>
                  </a:lnTo>
                  <a:lnTo>
                    <a:pt x="874190" y="4625758"/>
                  </a:lnTo>
                  <a:lnTo>
                    <a:pt x="871773" y="4635558"/>
                  </a:lnTo>
                  <a:lnTo>
                    <a:pt x="869475" y="4645359"/>
                  </a:lnTo>
                  <a:lnTo>
                    <a:pt x="867213" y="4655159"/>
                  </a:lnTo>
                  <a:lnTo>
                    <a:pt x="865093" y="4664959"/>
                  </a:lnTo>
                  <a:lnTo>
                    <a:pt x="863000" y="4674760"/>
                  </a:lnTo>
                  <a:lnTo>
                    <a:pt x="861028" y="4684560"/>
                  </a:lnTo>
                  <a:lnTo>
                    <a:pt x="859101" y="4694360"/>
                  </a:lnTo>
                  <a:lnTo>
                    <a:pt x="857263" y="4704161"/>
                  </a:lnTo>
                  <a:lnTo>
                    <a:pt x="855493" y="4713961"/>
                  </a:lnTo>
                  <a:lnTo>
                    <a:pt x="853783" y="4723761"/>
                  </a:lnTo>
                  <a:lnTo>
                    <a:pt x="852160" y="4733562"/>
                  </a:lnTo>
                  <a:lnTo>
                    <a:pt x="850570" y="4743362"/>
                  </a:lnTo>
                  <a:lnTo>
                    <a:pt x="849086" y="4753162"/>
                  </a:lnTo>
                  <a:lnTo>
                    <a:pt x="847623" y="4762963"/>
                  </a:lnTo>
                  <a:lnTo>
                    <a:pt x="846256" y="4772763"/>
                  </a:lnTo>
                  <a:lnTo>
                    <a:pt x="844920" y="4782563"/>
                  </a:lnTo>
                  <a:lnTo>
                    <a:pt x="843655" y="4792364"/>
                  </a:lnTo>
                  <a:lnTo>
                    <a:pt x="842437" y="4802164"/>
                  </a:lnTo>
                  <a:lnTo>
                    <a:pt x="841268" y="4811964"/>
                  </a:lnTo>
                  <a:lnTo>
                    <a:pt x="840161" y="4821765"/>
                  </a:lnTo>
                  <a:lnTo>
                    <a:pt x="839082" y="4831565"/>
                  </a:lnTo>
                  <a:lnTo>
                    <a:pt x="838078" y="4841365"/>
                  </a:lnTo>
                  <a:lnTo>
                    <a:pt x="837090" y="4851166"/>
                  </a:lnTo>
                  <a:lnTo>
                    <a:pt x="836174" y="4860966"/>
                  </a:lnTo>
                  <a:lnTo>
                    <a:pt x="835279" y="4870766"/>
                  </a:lnTo>
                  <a:lnTo>
                    <a:pt x="834438" y="4880567"/>
                  </a:lnTo>
                  <a:lnTo>
                    <a:pt x="833628" y="4890367"/>
                  </a:lnTo>
                  <a:lnTo>
                    <a:pt x="832856" y="4900167"/>
                  </a:lnTo>
                  <a:lnTo>
                    <a:pt x="832126" y="4909968"/>
                  </a:lnTo>
                  <a:lnTo>
                    <a:pt x="831419" y="4919768"/>
                  </a:lnTo>
                  <a:lnTo>
                    <a:pt x="830762" y="4929568"/>
                  </a:lnTo>
                  <a:lnTo>
                    <a:pt x="830116" y="4939369"/>
                  </a:lnTo>
                  <a:lnTo>
                    <a:pt x="829524" y="4949169"/>
                  </a:lnTo>
                  <a:lnTo>
                    <a:pt x="828944" y="4958969"/>
                  </a:lnTo>
                  <a:lnTo>
                    <a:pt x="828403" y="4968770"/>
                  </a:lnTo>
                  <a:lnTo>
                    <a:pt x="827883" y="4978570"/>
                  </a:lnTo>
                  <a:lnTo>
                    <a:pt x="827390" y="4988370"/>
                  </a:lnTo>
                  <a:lnTo>
                    <a:pt x="826924" y="4998171"/>
                  </a:lnTo>
                  <a:lnTo>
                    <a:pt x="826476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46625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46625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466255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4662559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714417"/>
              <a:ext cx="0" cy="489746"/>
            </a:xfrm>
            <a:custGeom>
              <a:avLst/>
              <a:pathLst>
                <a:path w="0" h="489746">
                  <a:moveTo>
                    <a:pt x="0" y="4897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686052"/>
              <a:ext cx="0" cy="5421"/>
            </a:xfrm>
            <a:custGeom>
              <a:avLst/>
              <a:pathLst>
                <a:path w="0" h="5421">
                  <a:moveTo>
                    <a:pt x="0" y="0"/>
                  </a:moveTo>
                  <a:lnTo>
                    <a:pt x="0" y="54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204163"/>
              <a:ext cx="182029" cy="1481889"/>
            </a:xfrm>
            <a:custGeom>
              <a:avLst/>
              <a:pathLst>
                <a:path w="182029" h="1481889">
                  <a:moveTo>
                    <a:pt x="0" y="0"/>
                  </a:moveTo>
                  <a:lnTo>
                    <a:pt x="0" y="1481889"/>
                  </a:lnTo>
                  <a:lnTo>
                    <a:pt x="182029" y="1481889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4537863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062454" y="4626188"/>
              <a:ext cx="58284" cy="582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70638" y="3055634"/>
              <a:ext cx="91039" cy="91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480862" y="4375524"/>
              <a:ext cx="89744" cy="89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636401" y="457675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418019" y="2658472"/>
              <a:ext cx="111889" cy="111889"/>
            </a:xfrm>
            <a:custGeom>
              <a:avLst/>
              <a:pathLst>
                <a:path w="111889" h="111889">
                  <a:moveTo>
                    <a:pt x="0" y="55944"/>
                  </a:moveTo>
                  <a:lnTo>
                    <a:pt x="55944" y="0"/>
                  </a:lnTo>
                  <a:lnTo>
                    <a:pt x="111889" y="55944"/>
                  </a:lnTo>
                  <a:lnTo>
                    <a:pt x="55944" y="11188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85017" y="4639021"/>
              <a:ext cx="90447" cy="90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32069" y="4646315"/>
              <a:ext cx="90318" cy="90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75548" y="4645954"/>
              <a:ext cx="91039" cy="91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48388" y="3192788"/>
              <a:ext cx="91423" cy="91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996591" y="276607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chr18:51054891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448133" y="553896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463537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03125" y="373178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03125" y="282818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03125" y="192459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503125" y="102100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880411" y="55986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46950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37914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0411" y="28879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0411" y="19843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80411" y="10807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106490" y="2178718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44" name="pt44"/>
            <p:cNvSpPr/>
            <p:nvPr/>
          </p:nvSpPr>
          <p:spPr>
            <a:xfrm>
              <a:off x="7168097" y="2468417"/>
              <a:ext cx="88804" cy="888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207999" y="270316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68097" y="2858116"/>
              <a:ext cx="88804" cy="888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151569" y="3036437"/>
              <a:ext cx="121860" cy="1218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138886" y="3218604"/>
              <a:ext cx="147225" cy="1472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128194" y="3411346"/>
              <a:ext cx="168609" cy="1686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407075" y="2457270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407075" y="2647952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407075" y="284696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07075" y="3039808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407075" y="323250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407075" y="3440100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106490" y="3754833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7" name="pt57"/>
            <p:cNvSpPr/>
            <p:nvPr/>
          </p:nvSpPr>
          <p:spPr>
            <a:xfrm>
              <a:off x="7179089" y="41065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179089" y="430141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389908" y="4039449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89908" y="4234298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06490" y="4597325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62" name="pt62"/>
            <p:cNvSpPr/>
            <p:nvPr/>
          </p:nvSpPr>
          <p:spPr>
            <a:xfrm>
              <a:off x="7179089" y="4928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179089" y="5123414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7389908" y="4890994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389908" y="5085844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24695" y="619487"/>
              <a:ext cx="758090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SMAD4,Lung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18040" y="1198960"/>
              <a:ext cx="1638269" cy="5007971"/>
            </a:xfrm>
            <a:custGeom>
              <a:avLst/>
              <a:pathLst>
                <a:path w="1638269" h="5007971">
                  <a:moveTo>
                    <a:pt x="812871" y="5007971"/>
                  </a:moveTo>
                  <a:lnTo>
                    <a:pt x="812403" y="4998171"/>
                  </a:lnTo>
                  <a:lnTo>
                    <a:pt x="811917" y="4988370"/>
                  </a:lnTo>
                  <a:lnTo>
                    <a:pt x="811386" y="4978570"/>
                  </a:lnTo>
                  <a:lnTo>
                    <a:pt x="810828" y="4968770"/>
                  </a:lnTo>
                  <a:lnTo>
                    <a:pt x="810239" y="4958969"/>
                  </a:lnTo>
                  <a:lnTo>
                    <a:pt x="809600" y="4949169"/>
                  </a:lnTo>
                  <a:lnTo>
                    <a:pt x="808940" y="4939369"/>
                  </a:lnTo>
                  <a:lnTo>
                    <a:pt x="808218" y="4929568"/>
                  </a:lnTo>
                  <a:lnTo>
                    <a:pt x="807464" y="4919768"/>
                  </a:lnTo>
                  <a:lnTo>
                    <a:pt x="806667" y="4909968"/>
                  </a:lnTo>
                  <a:lnTo>
                    <a:pt x="805809" y="4900167"/>
                  </a:lnTo>
                  <a:lnTo>
                    <a:pt x="804923" y="4890367"/>
                  </a:lnTo>
                  <a:lnTo>
                    <a:pt x="803957" y="4880567"/>
                  </a:lnTo>
                  <a:lnTo>
                    <a:pt x="802952" y="4870766"/>
                  </a:lnTo>
                  <a:lnTo>
                    <a:pt x="801891" y="4860966"/>
                  </a:lnTo>
                  <a:lnTo>
                    <a:pt x="800754" y="4851166"/>
                  </a:lnTo>
                  <a:lnTo>
                    <a:pt x="799583" y="4841365"/>
                  </a:lnTo>
                  <a:lnTo>
                    <a:pt x="798310" y="4831565"/>
                  </a:lnTo>
                  <a:lnTo>
                    <a:pt x="796990" y="4821765"/>
                  </a:lnTo>
                  <a:lnTo>
                    <a:pt x="795599" y="4811964"/>
                  </a:lnTo>
                  <a:lnTo>
                    <a:pt x="794116" y="4802164"/>
                  </a:lnTo>
                  <a:lnTo>
                    <a:pt x="792591" y="4792364"/>
                  </a:lnTo>
                  <a:lnTo>
                    <a:pt x="790938" y="4782563"/>
                  </a:lnTo>
                  <a:lnTo>
                    <a:pt x="789230" y="4772763"/>
                  </a:lnTo>
                  <a:lnTo>
                    <a:pt x="787433" y="4762963"/>
                  </a:lnTo>
                  <a:lnTo>
                    <a:pt x="785527" y="4753162"/>
                  </a:lnTo>
                  <a:lnTo>
                    <a:pt x="783572" y="4743362"/>
                  </a:lnTo>
                  <a:lnTo>
                    <a:pt x="781457" y="4733562"/>
                  </a:lnTo>
                  <a:lnTo>
                    <a:pt x="779282" y="4723761"/>
                  </a:lnTo>
                  <a:lnTo>
                    <a:pt x="776994" y="4713961"/>
                  </a:lnTo>
                  <a:lnTo>
                    <a:pt x="774583" y="4704161"/>
                  </a:lnTo>
                  <a:lnTo>
                    <a:pt x="772112" y="4694360"/>
                  </a:lnTo>
                  <a:lnTo>
                    <a:pt x="769449" y="4684560"/>
                  </a:lnTo>
                  <a:lnTo>
                    <a:pt x="766720" y="4674760"/>
                  </a:lnTo>
                  <a:lnTo>
                    <a:pt x="763854" y="4664959"/>
                  </a:lnTo>
                  <a:lnTo>
                    <a:pt x="760849" y="4655159"/>
                  </a:lnTo>
                  <a:lnTo>
                    <a:pt x="757771" y="4645359"/>
                  </a:lnTo>
                  <a:lnTo>
                    <a:pt x="754474" y="4635558"/>
                  </a:lnTo>
                  <a:lnTo>
                    <a:pt x="751102" y="4625758"/>
                  </a:lnTo>
                  <a:lnTo>
                    <a:pt x="747568" y="4615958"/>
                  </a:lnTo>
                  <a:lnTo>
                    <a:pt x="743881" y="4606157"/>
                  </a:lnTo>
                  <a:lnTo>
                    <a:pt x="740105" y="4596357"/>
                  </a:lnTo>
                  <a:lnTo>
                    <a:pt x="736089" y="4586557"/>
                  </a:lnTo>
                  <a:lnTo>
                    <a:pt x="731987" y="4576756"/>
                  </a:lnTo>
                  <a:lnTo>
                    <a:pt x="727699" y="4566956"/>
                  </a:lnTo>
                  <a:lnTo>
                    <a:pt x="723247" y="4557156"/>
                  </a:lnTo>
                  <a:lnTo>
                    <a:pt x="718689" y="4547355"/>
                  </a:lnTo>
                  <a:lnTo>
                    <a:pt x="713873" y="4537555"/>
                  </a:lnTo>
                  <a:lnTo>
                    <a:pt x="708964" y="4527755"/>
                  </a:lnTo>
                  <a:lnTo>
                    <a:pt x="703844" y="4517954"/>
                  </a:lnTo>
                  <a:lnTo>
                    <a:pt x="698553" y="4508154"/>
                  </a:lnTo>
                  <a:lnTo>
                    <a:pt x="693142" y="4498354"/>
                  </a:lnTo>
                  <a:lnTo>
                    <a:pt x="687460" y="4488553"/>
                  </a:lnTo>
                  <a:lnTo>
                    <a:pt x="681679" y="4478753"/>
                  </a:lnTo>
                  <a:lnTo>
                    <a:pt x="675668" y="4468953"/>
                  </a:lnTo>
                  <a:lnTo>
                    <a:pt x="669484" y="4459152"/>
                  </a:lnTo>
                  <a:lnTo>
                    <a:pt x="663166" y="4449352"/>
                  </a:lnTo>
                  <a:lnTo>
                    <a:pt x="656573" y="4439552"/>
                  </a:lnTo>
                  <a:lnTo>
                    <a:pt x="649878" y="4429751"/>
                  </a:lnTo>
                  <a:lnTo>
                    <a:pt x="642940" y="4419951"/>
                  </a:lnTo>
                  <a:lnTo>
                    <a:pt x="635832" y="4410151"/>
                  </a:lnTo>
                  <a:lnTo>
                    <a:pt x="628582" y="4400350"/>
                  </a:lnTo>
                  <a:lnTo>
                    <a:pt x="621062" y="4390550"/>
                  </a:lnTo>
                  <a:lnTo>
                    <a:pt x="613441" y="4380750"/>
                  </a:lnTo>
                  <a:lnTo>
                    <a:pt x="605571" y="4370949"/>
                  </a:lnTo>
                  <a:lnTo>
                    <a:pt x="597543" y="4361149"/>
                  </a:lnTo>
                  <a:lnTo>
                    <a:pt x="589368" y="4351349"/>
                  </a:lnTo>
                  <a:lnTo>
                    <a:pt x="580941" y="4341548"/>
                  </a:lnTo>
                  <a:lnTo>
                    <a:pt x="572418" y="4331748"/>
                  </a:lnTo>
                  <a:lnTo>
                    <a:pt x="563652" y="4321948"/>
                  </a:lnTo>
                  <a:lnTo>
                    <a:pt x="554746" y="4312147"/>
                  </a:lnTo>
                  <a:lnTo>
                    <a:pt x="545697" y="4302347"/>
                  </a:lnTo>
                  <a:lnTo>
                    <a:pt x="536424" y="4292547"/>
                  </a:lnTo>
                  <a:lnTo>
                    <a:pt x="527064" y="4282746"/>
                  </a:lnTo>
                  <a:lnTo>
                    <a:pt x="517483" y="4272946"/>
                  </a:lnTo>
                  <a:lnTo>
                    <a:pt x="507785" y="4263146"/>
                  </a:lnTo>
                  <a:lnTo>
                    <a:pt x="497958" y="4253345"/>
                  </a:lnTo>
                  <a:lnTo>
                    <a:pt x="487947" y="4243545"/>
                  </a:lnTo>
                  <a:lnTo>
                    <a:pt x="477864" y="4233745"/>
                  </a:lnTo>
                  <a:lnTo>
                    <a:pt x="467596" y="4223944"/>
                  </a:lnTo>
                  <a:lnTo>
                    <a:pt x="457241" y="4214144"/>
                  </a:lnTo>
                  <a:lnTo>
                    <a:pt x="446781" y="4204344"/>
                  </a:lnTo>
                  <a:lnTo>
                    <a:pt x="436189" y="4194543"/>
                  </a:lnTo>
                  <a:lnTo>
                    <a:pt x="425544" y="4184743"/>
                  </a:lnTo>
                  <a:lnTo>
                    <a:pt x="414766" y="4174943"/>
                  </a:lnTo>
                  <a:lnTo>
                    <a:pt x="403937" y="4165142"/>
                  </a:lnTo>
                  <a:lnTo>
                    <a:pt x="393037" y="4155342"/>
                  </a:lnTo>
                  <a:lnTo>
                    <a:pt x="382066" y="4145542"/>
                  </a:lnTo>
                  <a:lnTo>
                    <a:pt x="371066" y="4135741"/>
                  </a:lnTo>
                  <a:lnTo>
                    <a:pt x="360004" y="4125941"/>
                  </a:lnTo>
                  <a:lnTo>
                    <a:pt x="348926" y="4116141"/>
                  </a:lnTo>
                  <a:lnTo>
                    <a:pt x="337825" y="4106340"/>
                  </a:lnTo>
                  <a:lnTo>
                    <a:pt x="326719" y="4096540"/>
                  </a:lnTo>
                  <a:lnTo>
                    <a:pt x="315612" y="4086740"/>
                  </a:lnTo>
                  <a:lnTo>
                    <a:pt x="304528" y="4076939"/>
                  </a:lnTo>
                  <a:lnTo>
                    <a:pt x="293466" y="4067139"/>
                  </a:lnTo>
                  <a:lnTo>
                    <a:pt x="282439" y="4057339"/>
                  </a:lnTo>
                  <a:lnTo>
                    <a:pt x="271476" y="4047538"/>
                  </a:lnTo>
                  <a:lnTo>
                    <a:pt x="260543" y="4037738"/>
                  </a:lnTo>
                  <a:lnTo>
                    <a:pt x="249730" y="4027938"/>
                  </a:lnTo>
                  <a:lnTo>
                    <a:pt x="238974" y="4018137"/>
                  </a:lnTo>
                  <a:lnTo>
                    <a:pt x="228319" y="4008337"/>
                  </a:lnTo>
                  <a:lnTo>
                    <a:pt x="217797" y="3998537"/>
                  </a:lnTo>
                  <a:lnTo>
                    <a:pt x="207338" y="3988736"/>
                  </a:lnTo>
                  <a:lnTo>
                    <a:pt x="197103" y="3978936"/>
                  </a:lnTo>
                  <a:lnTo>
                    <a:pt x="186957" y="3969136"/>
                  </a:lnTo>
                  <a:lnTo>
                    <a:pt x="176984" y="3959335"/>
                  </a:lnTo>
                  <a:lnTo>
                    <a:pt x="167207" y="3949535"/>
                  </a:lnTo>
                  <a:lnTo>
                    <a:pt x="157528" y="3939735"/>
                  </a:lnTo>
                  <a:lnTo>
                    <a:pt x="148175" y="3929934"/>
                  </a:lnTo>
                  <a:lnTo>
                    <a:pt x="138939" y="3920134"/>
                  </a:lnTo>
                  <a:lnTo>
                    <a:pt x="129949" y="3910334"/>
                  </a:lnTo>
                  <a:lnTo>
                    <a:pt x="121210" y="3900533"/>
                  </a:lnTo>
                  <a:lnTo>
                    <a:pt x="112610" y="3890733"/>
                  </a:lnTo>
                  <a:lnTo>
                    <a:pt x="104418" y="3880933"/>
                  </a:lnTo>
                  <a:lnTo>
                    <a:pt x="96370" y="3871132"/>
                  </a:lnTo>
                  <a:lnTo>
                    <a:pt x="88639" y="3861332"/>
                  </a:lnTo>
                  <a:lnTo>
                    <a:pt x="81202" y="3851532"/>
                  </a:lnTo>
                  <a:lnTo>
                    <a:pt x="73945" y="3841731"/>
                  </a:lnTo>
                  <a:lnTo>
                    <a:pt x="67158" y="3831931"/>
                  </a:lnTo>
                  <a:lnTo>
                    <a:pt x="60539" y="3822131"/>
                  </a:lnTo>
                  <a:lnTo>
                    <a:pt x="54300" y="3812330"/>
                  </a:lnTo>
                  <a:lnTo>
                    <a:pt x="48381" y="3802530"/>
                  </a:lnTo>
                  <a:lnTo>
                    <a:pt x="42680" y="3792729"/>
                  </a:lnTo>
                  <a:lnTo>
                    <a:pt x="37491" y="3782929"/>
                  </a:lnTo>
                  <a:lnTo>
                    <a:pt x="32486" y="3773129"/>
                  </a:lnTo>
                  <a:lnTo>
                    <a:pt x="27910" y="3763328"/>
                  </a:lnTo>
                  <a:lnTo>
                    <a:pt x="23666" y="3753528"/>
                  </a:lnTo>
                  <a:lnTo>
                    <a:pt x="19670" y="3743728"/>
                  </a:lnTo>
                  <a:lnTo>
                    <a:pt x="16203" y="3733927"/>
                  </a:lnTo>
                  <a:lnTo>
                    <a:pt x="12929" y="3724127"/>
                  </a:lnTo>
                  <a:lnTo>
                    <a:pt x="10115" y="3714327"/>
                  </a:lnTo>
                  <a:lnTo>
                    <a:pt x="7629" y="3704526"/>
                  </a:lnTo>
                  <a:lnTo>
                    <a:pt x="5411" y="3694726"/>
                  </a:lnTo>
                  <a:lnTo>
                    <a:pt x="3714" y="3684926"/>
                  </a:lnTo>
                  <a:lnTo>
                    <a:pt x="2210" y="3675125"/>
                  </a:lnTo>
                  <a:lnTo>
                    <a:pt x="1176" y="3665325"/>
                  </a:lnTo>
                  <a:lnTo>
                    <a:pt x="450" y="3655525"/>
                  </a:lnTo>
                  <a:lnTo>
                    <a:pt x="0" y="3645724"/>
                  </a:lnTo>
                  <a:lnTo>
                    <a:pt x="38" y="3635924"/>
                  </a:lnTo>
                  <a:lnTo>
                    <a:pt x="261" y="3626124"/>
                  </a:lnTo>
                  <a:lnTo>
                    <a:pt x="942" y="3616323"/>
                  </a:lnTo>
                  <a:lnTo>
                    <a:pt x="1897" y="3606523"/>
                  </a:lnTo>
                  <a:lnTo>
                    <a:pt x="3120" y="3596723"/>
                  </a:lnTo>
                  <a:lnTo>
                    <a:pt x="4780" y="3586922"/>
                  </a:lnTo>
                  <a:lnTo>
                    <a:pt x="6606" y="3577122"/>
                  </a:lnTo>
                  <a:lnTo>
                    <a:pt x="8854" y="3567322"/>
                  </a:lnTo>
                  <a:lnTo>
                    <a:pt x="11333" y="3557521"/>
                  </a:lnTo>
                  <a:lnTo>
                    <a:pt x="14059" y="3547721"/>
                  </a:lnTo>
                  <a:lnTo>
                    <a:pt x="17149" y="3537921"/>
                  </a:lnTo>
                  <a:lnTo>
                    <a:pt x="20382" y="3528120"/>
                  </a:lnTo>
                  <a:lnTo>
                    <a:pt x="23979" y="3518320"/>
                  </a:lnTo>
                  <a:lnTo>
                    <a:pt x="27756" y="3508520"/>
                  </a:lnTo>
                  <a:lnTo>
                    <a:pt x="31743" y="3498719"/>
                  </a:lnTo>
                  <a:lnTo>
                    <a:pt x="36012" y="3488919"/>
                  </a:lnTo>
                  <a:lnTo>
                    <a:pt x="40394" y="3479119"/>
                  </a:lnTo>
                  <a:lnTo>
                    <a:pt x="45063" y="3469318"/>
                  </a:lnTo>
                  <a:lnTo>
                    <a:pt x="49858" y="3459518"/>
                  </a:lnTo>
                  <a:lnTo>
                    <a:pt x="54814" y="3449718"/>
                  </a:lnTo>
                  <a:lnTo>
                    <a:pt x="59964" y="3439917"/>
                  </a:lnTo>
                  <a:lnTo>
                    <a:pt x="65191" y="3430117"/>
                  </a:lnTo>
                  <a:lnTo>
                    <a:pt x="70614" y="3420317"/>
                  </a:lnTo>
                  <a:lnTo>
                    <a:pt x="76111" y="3410516"/>
                  </a:lnTo>
                  <a:lnTo>
                    <a:pt x="81711" y="3400716"/>
                  </a:lnTo>
                  <a:lnTo>
                    <a:pt x="87415" y="3390916"/>
                  </a:lnTo>
                  <a:lnTo>
                    <a:pt x="93161" y="3381115"/>
                  </a:lnTo>
                  <a:lnTo>
                    <a:pt x="99002" y="3371315"/>
                  </a:lnTo>
                  <a:lnTo>
                    <a:pt x="104869" y="3361515"/>
                  </a:lnTo>
                  <a:lnTo>
                    <a:pt x="110774" y="3351714"/>
                  </a:lnTo>
                  <a:lnTo>
                    <a:pt x="116700" y="3341914"/>
                  </a:lnTo>
                  <a:lnTo>
                    <a:pt x="122633" y="3332114"/>
                  </a:lnTo>
                  <a:lnTo>
                    <a:pt x="128558" y="3322313"/>
                  </a:lnTo>
                  <a:lnTo>
                    <a:pt x="134468" y="3312513"/>
                  </a:lnTo>
                  <a:lnTo>
                    <a:pt x="140351" y="3302713"/>
                  </a:lnTo>
                  <a:lnTo>
                    <a:pt x="146180" y="3292912"/>
                  </a:lnTo>
                  <a:lnTo>
                    <a:pt x="151985" y="3283112"/>
                  </a:lnTo>
                  <a:lnTo>
                    <a:pt x="157684" y="3273312"/>
                  </a:lnTo>
                  <a:lnTo>
                    <a:pt x="163336" y="3263511"/>
                  </a:lnTo>
                  <a:lnTo>
                    <a:pt x="168898" y="3253711"/>
                  </a:lnTo>
                  <a:lnTo>
                    <a:pt x="174348" y="3243911"/>
                  </a:lnTo>
                  <a:lnTo>
                    <a:pt x="179745" y="3234110"/>
                  </a:lnTo>
                  <a:lnTo>
                    <a:pt x="184950" y="3224310"/>
                  </a:lnTo>
                  <a:lnTo>
                    <a:pt x="190086" y="3214510"/>
                  </a:lnTo>
                  <a:lnTo>
                    <a:pt x="195077" y="3204709"/>
                  </a:lnTo>
                  <a:lnTo>
                    <a:pt x="199914" y="3194909"/>
                  </a:lnTo>
                  <a:lnTo>
                    <a:pt x="204670" y="3185109"/>
                  </a:lnTo>
                  <a:lnTo>
                    <a:pt x="209177" y="3175308"/>
                  </a:lnTo>
                  <a:lnTo>
                    <a:pt x="213597" y="3165508"/>
                  </a:lnTo>
                  <a:lnTo>
                    <a:pt x="217828" y="3155708"/>
                  </a:lnTo>
                  <a:lnTo>
                    <a:pt x="221882" y="3145907"/>
                  </a:lnTo>
                  <a:lnTo>
                    <a:pt x="225831" y="3136107"/>
                  </a:lnTo>
                  <a:lnTo>
                    <a:pt x="229499" y="3126307"/>
                  </a:lnTo>
                  <a:lnTo>
                    <a:pt x="233070" y="3116506"/>
                  </a:lnTo>
                  <a:lnTo>
                    <a:pt x="236424" y="3106706"/>
                  </a:lnTo>
                  <a:lnTo>
                    <a:pt x="239593" y="3096906"/>
                  </a:lnTo>
                  <a:lnTo>
                    <a:pt x="242642" y="3087105"/>
                  </a:lnTo>
                  <a:lnTo>
                    <a:pt x="245403" y="3077305"/>
                  </a:lnTo>
                  <a:lnTo>
                    <a:pt x="248064" y="3067505"/>
                  </a:lnTo>
                  <a:lnTo>
                    <a:pt x="250498" y="3057704"/>
                  </a:lnTo>
                  <a:lnTo>
                    <a:pt x="252754" y="3047904"/>
                  </a:lnTo>
                  <a:lnTo>
                    <a:pt x="254883" y="3038104"/>
                  </a:lnTo>
                  <a:lnTo>
                    <a:pt x="256741" y="3028303"/>
                  </a:lnTo>
                  <a:lnTo>
                    <a:pt x="258503" y="3018503"/>
                  </a:lnTo>
                  <a:lnTo>
                    <a:pt x="260045" y="3008703"/>
                  </a:lnTo>
                  <a:lnTo>
                    <a:pt x="261429" y="2998902"/>
                  </a:lnTo>
                  <a:lnTo>
                    <a:pt x="262690" y="2989102"/>
                  </a:lnTo>
                  <a:lnTo>
                    <a:pt x="263715" y="2979302"/>
                  </a:lnTo>
                  <a:lnTo>
                    <a:pt x="264657" y="2969501"/>
                  </a:lnTo>
                  <a:lnTo>
                    <a:pt x="265400" y="2959701"/>
                  </a:lnTo>
                  <a:lnTo>
                    <a:pt x="266017" y="2949901"/>
                  </a:lnTo>
                  <a:lnTo>
                    <a:pt x="266525" y="2940100"/>
                  </a:lnTo>
                  <a:lnTo>
                    <a:pt x="266846" y="2930300"/>
                  </a:lnTo>
                  <a:lnTo>
                    <a:pt x="267101" y="2920500"/>
                  </a:lnTo>
                  <a:lnTo>
                    <a:pt x="267197" y="2910699"/>
                  </a:lnTo>
                  <a:lnTo>
                    <a:pt x="267202" y="2900899"/>
                  </a:lnTo>
                  <a:lnTo>
                    <a:pt x="267123" y="2891099"/>
                  </a:lnTo>
                  <a:lnTo>
                    <a:pt x="266915" y="2881298"/>
                  </a:lnTo>
                  <a:lnTo>
                    <a:pt x="266662" y="2871498"/>
                  </a:lnTo>
                  <a:lnTo>
                    <a:pt x="266301" y="2861698"/>
                  </a:lnTo>
                  <a:lnTo>
                    <a:pt x="265889" y="2851897"/>
                  </a:lnTo>
                  <a:lnTo>
                    <a:pt x="265425" y="2842097"/>
                  </a:lnTo>
                  <a:lnTo>
                    <a:pt x="264895" y="2832297"/>
                  </a:lnTo>
                  <a:lnTo>
                    <a:pt x="264342" y="2822496"/>
                  </a:lnTo>
                  <a:lnTo>
                    <a:pt x="263744" y="2812696"/>
                  </a:lnTo>
                  <a:lnTo>
                    <a:pt x="263131" y="2802896"/>
                  </a:lnTo>
                  <a:lnTo>
                    <a:pt x="262504" y="2793095"/>
                  </a:lnTo>
                  <a:lnTo>
                    <a:pt x="261873" y="2783295"/>
                  </a:lnTo>
                  <a:lnTo>
                    <a:pt x="261245" y="2773495"/>
                  </a:lnTo>
                  <a:lnTo>
                    <a:pt x="260635" y="2763694"/>
                  </a:lnTo>
                  <a:lnTo>
                    <a:pt x="260047" y="2753894"/>
                  </a:lnTo>
                  <a:lnTo>
                    <a:pt x="259484" y="2744094"/>
                  </a:lnTo>
                  <a:lnTo>
                    <a:pt x="258975" y="2734293"/>
                  </a:lnTo>
                  <a:lnTo>
                    <a:pt x="258492" y="2724493"/>
                  </a:lnTo>
                  <a:lnTo>
                    <a:pt x="258093" y="2714693"/>
                  </a:lnTo>
                  <a:lnTo>
                    <a:pt x="257744" y="2704892"/>
                  </a:lnTo>
                  <a:lnTo>
                    <a:pt x="257461" y="2695092"/>
                  </a:lnTo>
                  <a:lnTo>
                    <a:pt x="257282" y="2685292"/>
                  </a:lnTo>
                  <a:lnTo>
                    <a:pt x="257150" y="2675491"/>
                  </a:lnTo>
                  <a:lnTo>
                    <a:pt x="257163" y="2665691"/>
                  </a:lnTo>
                  <a:lnTo>
                    <a:pt x="257247" y="2655891"/>
                  </a:lnTo>
                  <a:lnTo>
                    <a:pt x="257437" y="2646090"/>
                  </a:lnTo>
                  <a:lnTo>
                    <a:pt x="257768" y="2636290"/>
                  </a:lnTo>
                  <a:lnTo>
                    <a:pt x="258163" y="2626490"/>
                  </a:lnTo>
                  <a:lnTo>
                    <a:pt x="258757" y="2616689"/>
                  </a:lnTo>
                  <a:lnTo>
                    <a:pt x="259436" y="2606889"/>
                  </a:lnTo>
                  <a:lnTo>
                    <a:pt x="260253" y="2597089"/>
                  </a:lnTo>
                  <a:lnTo>
                    <a:pt x="261238" y="2587288"/>
                  </a:lnTo>
                  <a:lnTo>
                    <a:pt x="262300" y="2577488"/>
                  </a:lnTo>
                  <a:lnTo>
                    <a:pt x="263602" y="2567688"/>
                  </a:lnTo>
                  <a:lnTo>
                    <a:pt x="264995" y="2557887"/>
                  </a:lnTo>
                  <a:lnTo>
                    <a:pt x="266552" y="2548087"/>
                  </a:lnTo>
                  <a:lnTo>
                    <a:pt x="268290" y="2538286"/>
                  </a:lnTo>
                  <a:lnTo>
                    <a:pt x="270114" y="2528486"/>
                  </a:lnTo>
                  <a:lnTo>
                    <a:pt x="272203" y="2518686"/>
                  </a:lnTo>
                  <a:lnTo>
                    <a:pt x="274384" y="2508885"/>
                  </a:lnTo>
                  <a:lnTo>
                    <a:pt x="276745" y="2499085"/>
                  </a:lnTo>
                  <a:lnTo>
                    <a:pt x="279287" y="2489285"/>
                  </a:lnTo>
                  <a:lnTo>
                    <a:pt x="281922" y="2479484"/>
                  </a:lnTo>
                  <a:lnTo>
                    <a:pt x="284826" y="2469684"/>
                  </a:lnTo>
                  <a:lnTo>
                    <a:pt x="287819" y="2459884"/>
                  </a:lnTo>
                  <a:lnTo>
                    <a:pt x="290998" y="2450083"/>
                  </a:lnTo>
                  <a:lnTo>
                    <a:pt x="294348" y="2440283"/>
                  </a:lnTo>
                  <a:lnTo>
                    <a:pt x="297794" y="2430483"/>
                  </a:lnTo>
                  <a:lnTo>
                    <a:pt x="301494" y="2420682"/>
                  </a:lnTo>
                  <a:lnTo>
                    <a:pt x="305276" y="2410882"/>
                  </a:lnTo>
                  <a:lnTo>
                    <a:pt x="309240" y="2401082"/>
                  </a:lnTo>
                  <a:lnTo>
                    <a:pt x="313355" y="2391281"/>
                  </a:lnTo>
                  <a:lnTo>
                    <a:pt x="317565" y="2381481"/>
                  </a:lnTo>
                  <a:lnTo>
                    <a:pt x="321997" y="2371681"/>
                  </a:lnTo>
                  <a:lnTo>
                    <a:pt x="326504" y="2361880"/>
                  </a:lnTo>
                  <a:lnTo>
                    <a:pt x="331175" y="2352080"/>
                  </a:lnTo>
                  <a:lnTo>
                    <a:pt x="335973" y="2342280"/>
                  </a:lnTo>
                  <a:lnTo>
                    <a:pt x="340857" y="2332479"/>
                  </a:lnTo>
                  <a:lnTo>
                    <a:pt x="345923" y="2322679"/>
                  </a:lnTo>
                  <a:lnTo>
                    <a:pt x="351051" y="2312879"/>
                  </a:lnTo>
                  <a:lnTo>
                    <a:pt x="356318" y="2303078"/>
                  </a:lnTo>
                  <a:lnTo>
                    <a:pt x="361681" y="2293278"/>
                  </a:lnTo>
                  <a:lnTo>
                    <a:pt x="367116" y="2283478"/>
                  </a:lnTo>
                  <a:lnTo>
                    <a:pt x="372688" y="2273677"/>
                  </a:lnTo>
                  <a:lnTo>
                    <a:pt x="378306" y="2263877"/>
                  </a:lnTo>
                  <a:lnTo>
                    <a:pt x="384028" y="2254077"/>
                  </a:lnTo>
                  <a:lnTo>
                    <a:pt x="389815" y="2244276"/>
                  </a:lnTo>
                  <a:lnTo>
                    <a:pt x="395655" y="2234476"/>
                  </a:lnTo>
                  <a:lnTo>
                    <a:pt x="401582" y="2224676"/>
                  </a:lnTo>
                  <a:lnTo>
                    <a:pt x="407538" y="2214875"/>
                  </a:lnTo>
                  <a:lnTo>
                    <a:pt x="413558" y="2205075"/>
                  </a:lnTo>
                  <a:lnTo>
                    <a:pt x="419611" y="2195275"/>
                  </a:lnTo>
                  <a:lnTo>
                    <a:pt x="425694" y="2185474"/>
                  </a:lnTo>
                  <a:lnTo>
                    <a:pt x="431815" y="2175674"/>
                  </a:lnTo>
                  <a:lnTo>
                    <a:pt x="437946" y="2165874"/>
                  </a:lnTo>
                  <a:lnTo>
                    <a:pt x="444098" y="2156073"/>
                  </a:lnTo>
                  <a:lnTo>
                    <a:pt x="450254" y="2146273"/>
                  </a:lnTo>
                  <a:lnTo>
                    <a:pt x="456414" y="2136473"/>
                  </a:lnTo>
                  <a:lnTo>
                    <a:pt x="462564" y="2126672"/>
                  </a:lnTo>
                  <a:lnTo>
                    <a:pt x="468708" y="2116872"/>
                  </a:lnTo>
                  <a:lnTo>
                    <a:pt x="474828" y="2107072"/>
                  </a:lnTo>
                  <a:lnTo>
                    <a:pt x="480925" y="2097271"/>
                  </a:lnTo>
                  <a:lnTo>
                    <a:pt x="486999" y="2087471"/>
                  </a:lnTo>
                  <a:lnTo>
                    <a:pt x="493022" y="2077671"/>
                  </a:lnTo>
                  <a:lnTo>
                    <a:pt x="499023" y="2067870"/>
                  </a:lnTo>
                  <a:lnTo>
                    <a:pt x="504956" y="2058070"/>
                  </a:lnTo>
                  <a:lnTo>
                    <a:pt x="510845" y="2048270"/>
                  </a:lnTo>
                  <a:lnTo>
                    <a:pt x="516684" y="2038469"/>
                  </a:lnTo>
                  <a:lnTo>
                    <a:pt x="522438" y="2028669"/>
                  </a:lnTo>
                  <a:lnTo>
                    <a:pt x="528155" y="2018869"/>
                  </a:lnTo>
                  <a:lnTo>
                    <a:pt x="533763" y="2009068"/>
                  </a:lnTo>
                  <a:lnTo>
                    <a:pt x="539313" y="1999268"/>
                  </a:lnTo>
                  <a:lnTo>
                    <a:pt x="544787" y="1989468"/>
                  </a:lnTo>
                  <a:lnTo>
                    <a:pt x="550149" y="1979667"/>
                  </a:lnTo>
                  <a:lnTo>
                    <a:pt x="555463" y="1969867"/>
                  </a:lnTo>
                  <a:lnTo>
                    <a:pt x="560633" y="1960067"/>
                  </a:lnTo>
                  <a:lnTo>
                    <a:pt x="565735" y="1950266"/>
                  </a:lnTo>
                  <a:lnTo>
                    <a:pt x="570739" y="1940466"/>
                  </a:lnTo>
                  <a:lnTo>
                    <a:pt x="575613" y="1930666"/>
                  </a:lnTo>
                  <a:lnTo>
                    <a:pt x="580430" y="1920865"/>
                  </a:lnTo>
                  <a:lnTo>
                    <a:pt x="585076" y="1911065"/>
                  </a:lnTo>
                  <a:lnTo>
                    <a:pt x="589649" y="1901265"/>
                  </a:lnTo>
                  <a:lnTo>
                    <a:pt x="594107" y="1891464"/>
                  </a:lnTo>
                  <a:lnTo>
                    <a:pt x="598425" y="1881664"/>
                  </a:lnTo>
                  <a:lnTo>
                    <a:pt x="602680" y="1871864"/>
                  </a:lnTo>
                  <a:lnTo>
                    <a:pt x="606747" y="1862063"/>
                  </a:lnTo>
                  <a:lnTo>
                    <a:pt x="610738" y="1852263"/>
                  </a:lnTo>
                  <a:lnTo>
                    <a:pt x="614604" y="1842463"/>
                  </a:lnTo>
                  <a:lnTo>
                    <a:pt x="618328" y="1832662"/>
                  </a:lnTo>
                  <a:lnTo>
                    <a:pt x="621987" y="1822862"/>
                  </a:lnTo>
                  <a:lnTo>
                    <a:pt x="625447" y="1813062"/>
                  </a:lnTo>
                  <a:lnTo>
                    <a:pt x="628836" y="1803261"/>
                  </a:lnTo>
                  <a:lnTo>
                    <a:pt x="632093" y="1793461"/>
                  </a:lnTo>
                  <a:lnTo>
                    <a:pt x="635215" y="1783661"/>
                  </a:lnTo>
                  <a:lnTo>
                    <a:pt x="638271" y="1773860"/>
                  </a:lnTo>
                  <a:lnTo>
                    <a:pt x="641128" y="1764060"/>
                  </a:lnTo>
                  <a:lnTo>
                    <a:pt x="643922" y="1754260"/>
                  </a:lnTo>
                  <a:lnTo>
                    <a:pt x="646584" y="1744459"/>
                  </a:lnTo>
                  <a:lnTo>
                    <a:pt x="649121" y="1734659"/>
                  </a:lnTo>
                  <a:lnTo>
                    <a:pt x="651592" y="1724859"/>
                  </a:lnTo>
                  <a:lnTo>
                    <a:pt x="653882" y="1715058"/>
                  </a:lnTo>
                  <a:lnTo>
                    <a:pt x="656112" y="1705258"/>
                  </a:lnTo>
                  <a:lnTo>
                    <a:pt x="658218" y="1695458"/>
                  </a:lnTo>
                  <a:lnTo>
                    <a:pt x="660214" y="1685657"/>
                  </a:lnTo>
                  <a:lnTo>
                    <a:pt x="662146" y="1675857"/>
                  </a:lnTo>
                  <a:lnTo>
                    <a:pt x="663921" y="1666057"/>
                  </a:lnTo>
                  <a:lnTo>
                    <a:pt x="665643" y="1656256"/>
                  </a:lnTo>
                  <a:lnTo>
                    <a:pt x="667252" y="1646456"/>
                  </a:lnTo>
                  <a:lnTo>
                    <a:pt x="668771" y="1636656"/>
                  </a:lnTo>
                  <a:lnTo>
                    <a:pt x="670231" y="1626855"/>
                  </a:lnTo>
                  <a:lnTo>
                    <a:pt x="671560" y="1617055"/>
                  </a:lnTo>
                  <a:lnTo>
                    <a:pt x="672847" y="1607255"/>
                  </a:lnTo>
                  <a:lnTo>
                    <a:pt x="674036" y="1597454"/>
                  </a:lnTo>
                  <a:lnTo>
                    <a:pt x="675156" y="1587654"/>
                  </a:lnTo>
                  <a:lnTo>
                    <a:pt x="676224" y="1577854"/>
                  </a:lnTo>
                  <a:lnTo>
                    <a:pt x="677193" y="1568053"/>
                  </a:lnTo>
                  <a:lnTo>
                    <a:pt x="678128" y="1558253"/>
                  </a:lnTo>
                  <a:lnTo>
                    <a:pt x="678986" y="1548453"/>
                  </a:lnTo>
                  <a:lnTo>
                    <a:pt x="679794" y="1538652"/>
                  </a:lnTo>
                  <a:lnTo>
                    <a:pt x="680562" y="1528852"/>
                  </a:lnTo>
                  <a:lnTo>
                    <a:pt x="681260" y="1519052"/>
                  </a:lnTo>
                  <a:lnTo>
                    <a:pt x="681934" y="1509251"/>
                  </a:lnTo>
                  <a:lnTo>
                    <a:pt x="682554" y="1499451"/>
                  </a:lnTo>
                  <a:lnTo>
                    <a:pt x="683143" y="1489651"/>
                  </a:lnTo>
                  <a:lnTo>
                    <a:pt x="683704" y="1479850"/>
                  </a:lnTo>
                  <a:lnTo>
                    <a:pt x="684224" y="1470050"/>
                  </a:lnTo>
                  <a:lnTo>
                    <a:pt x="684730" y="1460250"/>
                  </a:lnTo>
                  <a:lnTo>
                    <a:pt x="685205" y="1450449"/>
                  </a:lnTo>
                  <a:lnTo>
                    <a:pt x="685665" y="1440649"/>
                  </a:lnTo>
                  <a:lnTo>
                    <a:pt x="686111" y="1430849"/>
                  </a:lnTo>
                  <a:lnTo>
                    <a:pt x="686542" y="1421048"/>
                  </a:lnTo>
                  <a:lnTo>
                    <a:pt x="686967" y="1411248"/>
                  </a:lnTo>
                  <a:lnTo>
                    <a:pt x="687385" y="1401448"/>
                  </a:lnTo>
                  <a:lnTo>
                    <a:pt x="687801" y="1391647"/>
                  </a:lnTo>
                  <a:lnTo>
                    <a:pt x="688217" y="1381847"/>
                  </a:lnTo>
                  <a:lnTo>
                    <a:pt x="688639" y="1372047"/>
                  </a:lnTo>
                  <a:lnTo>
                    <a:pt x="689064" y="1362246"/>
                  </a:lnTo>
                  <a:lnTo>
                    <a:pt x="689501" y="1352446"/>
                  </a:lnTo>
                  <a:lnTo>
                    <a:pt x="689949" y="1342646"/>
                  </a:lnTo>
                  <a:lnTo>
                    <a:pt x="690408" y="1332845"/>
                  </a:lnTo>
                  <a:lnTo>
                    <a:pt x="690890" y="1323045"/>
                  </a:lnTo>
                  <a:lnTo>
                    <a:pt x="691381" y="1313245"/>
                  </a:lnTo>
                  <a:lnTo>
                    <a:pt x="691903" y="1303444"/>
                  </a:lnTo>
                  <a:lnTo>
                    <a:pt x="692442" y="1293644"/>
                  </a:lnTo>
                  <a:lnTo>
                    <a:pt x="693004" y="1283844"/>
                  </a:lnTo>
                  <a:lnTo>
                    <a:pt x="693600" y="1274043"/>
                  </a:lnTo>
                  <a:lnTo>
                    <a:pt x="694210" y="1264243"/>
                  </a:lnTo>
                  <a:lnTo>
                    <a:pt x="694865" y="1254442"/>
                  </a:lnTo>
                  <a:lnTo>
                    <a:pt x="695542" y="1244642"/>
                  </a:lnTo>
                  <a:lnTo>
                    <a:pt x="696248" y="1234842"/>
                  </a:lnTo>
                  <a:lnTo>
                    <a:pt x="696996" y="1225041"/>
                  </a:lnTo>
                  <a:lnTo>
                    <a:pt x="697762" y="1215241"/>
                  </a:lnTo>
                  <a:lnTo>
                    <a:pt x="698581" y="1205441"/>
                  </a:lnTo>
                  <a:lnTo>
                    <a:pt x="699423" y="1195640"/>
                  </a:lnTo>
                  <a:lnTo>
                    <a:pt x="700301" y="1185840"/>
                  </a:lnTo>
                  <a:lnTo>
                    <a:pt x="701222" y="1176040"/>
                  </a:lnTo>
                  <a:lnTo>
                    <a:pt x="702163" y="1166239"/>
                  </a:lnTo>
                  <a:lnTo>
                    <a:pt x="703160" y="1156439"/>
                  </a:lnTo>
                  <a:lnTo>
                    <a:pt x="704181" y="1146639"/>
                  </a:lnTo>
                  <a:lnTo>
                    <a:pt x="705238" y="1136838"/>
                  </a:lnTo>
                  <a:lnTo>
                    <a:pt x="706338" y="1127038"/>
                  </a:lnTo>
                  <a:lnTo>
                    <a:pt x="707457" y="1117238"/>
                  </a:lnTo>
                  <a:lnTo>
                    <a:pt x="708632" y="1107437"/>
                  </a:lnTo>
                  <a:lnTo>
                    <a:pt x="709827" y="1097637"/>
                  </a:lnTo>
                  <a:lnTo>
                    <a:pt x="711058" y="1087837"/>
                  </a:lnTo>
                  <a:lnTo>
                    <a:pt x="712326" y="1078036"/>
                  </a:lnTo>
                  <a:lnTo>
                    <a:pt x="713612" y="1068236"/>
                  </a:lnTo>
                  <a:lnTo>
                    <a:pt x="714949" y="1058436"/>
                  </a:lnTo>
                  <a:lnTo>
                    <a:pt x="716303" y="1048635"/>
                  </a:lnTo>
                  <a:lnTo>
                    <a:pt x="717688" y="1038835"/>
                  </a:lnTo>
                  <a:lnTo>
                    <a:pt x="719104" y="1029035"/>
                  </a:lnTo>
                  <a:lnTo>
                    <a:pt x="720535" y="1019234"/>
                  </a:lnTo>
                  <a:lnTo>
                    <a:pt x="722007" y="1009434"/>
                  </a:lnTo>
                  <a:lnTo>
                    <a:pt x="723491" y="999634"/>
                  </a:lnTo>
                  <a:lnTo>
                    <a:pt x="725002" y="989833"/>
                  </a:lnTo>
                  <a:lnTo>
                    <a:pt x="726534" y="980033"/>
                  </a:lnTo>
                  <a:lnTo>
                    <a:pt x="728078" y="970233"/>
                  </a:lnTo>
                  <a:lnTo>
                    <a:pt x="729650" y="960432"/>
                  </a:lnTo>
                  <a:lnTo>
                    <a:pt x="731231" y="950632"/>
                  </a:lnTo>
                  <a:lnTo>
                    <a:pt x="732830" y="940832"/>
                  </a:lnTo>
                  <a:lnTo>
                    <a:pt x="734441" y="931031"/>
                  </a:lnTo>
                  <a:lnTo>
                    <a:pt x="736060" y="921231"/>
                  </a:lnTo>
                  <a:lnTo>
                    <a:pt x="737695" y="911431"/>
                  </a:lnTo>
                  <a:lnTo>
                    <a:pt x="739333" y="901630"/>
                  </a:lnTo>
                  <a:lnTo>
                    <a:pt x="740979" y="891830"/>
                  </a:lnTo>
                  <a:lnTo>
                    <a:pt x="742630" y="882030"/>
                  </a:lnTo>
                  <a:lnTo>
                    <a:pt x="744284" y="872229"/>
                  </a:lnTo>
                  <a:lnTo>
                    <a:pt x="745939" y="862429"/>
                  </a:lnTo>
                  <a:lnTo>
                    <a:pt x="747595" y="852629"/>
                  </a:lnTo>
                  <a:lnTo>
                    <a:pt x="749249" y="842828"/>
                  </a:lnTo>
                  <a:lnTo>
                    <a:pt x="750899" y="833028"/>
                  </a:lnTo>
                  <a:lnTo>
                    <a:pt x="752546" y="823228"/>
                  </a:lnTo>
                  <a:lnTo>
                    <a:pt x="754184" y="813427"/>
                  </a:lnTo>
                  <a:lnTo>
                    <a:pt x="755818" y="803627"/>
                  </a:lnTo>
                  <a:lnTo>
                    <a:pt x="757441" y="793827"/>
                  </a:lnTo>
                  <a:lnTo>
                    <a:pt x="759053" y="784026"/>
                  </a:lnTo>
                  <a:lnTo>
                    <a:pt x="760657" y="774226"/>
                  </a:lnTo>
                  <a:lnTo>
                    <a:pt x="762242" y="764426"/>
                  </a:lnTo>
                  <a:lnTo>
                    <a:pt x="763819" y="754625"/>
                  </a:lnTo>
                  <a:lnTo>
                    <a:pt x="765376" y="744825"/>
                  </a:lnTo>
                  <a:lnTo>
                    <a:pt x="766917" y="735025"/>
                  </a:lnTo>
                  <a:lnTo>
                    <a:pt x="768446" y="725224"/>
                  </a:lnTo>
                  <a:lnTo>
                    <a:pt x="769947" y="715424"/>
                  </a:lnTo>
                  <a:lnTo>
                    <a:pt x="771438" y="705624"/>
                  </a:lnTo>
                  <a:lnTo>
                    <a:pt x="772900" y="695823"/>
                  </a:lnTo>
                  <a:lnTo>
                    <a:pt x="774345" y="686023"/>
                  </a:lnTo>
                  <a:lnTo>
                    <a:pt x="775771" y="676223"/>
                  </a:lnTo>
                  <a:lnTo>
                    <a:pt x="777165" y="666422"/>
                  </a:lnTo>
                  <a:lnTo>
                    <a:pt x="778546" y="656622"/>
                  </a:lnTo>
                  <a:lnTo>
                    <a:pt x="779893" y="646822"/>
                  </a:lnTo>
                  <a:lnTo>
                    <a:pt x="781220" y="637021"/>
                  </a:lnTo>
                  <a:lnTo>
                    <a:pt x="782525" y="627221"/>
                  </a:lnTo>
                  <a:lnTo>
                    <a:pt x="783795" y="617421"/>
                  </a:lnTo>
                  <a:lnTo>
                    <a:pt x="785050" y="607620"/>
                  </a:lnTo>
                  <a:lnTo>
                    <a:pt x="786267" y="597820"/>
                  </a:lnTo>
                  <a:lnTo>
                    <a:pt x="787463" y="588020"/>
                  </a:lnTo>
                  <a:lnTo>
                    <a:pt x="788635" y="578219"/>
                  </a:lnTo>
                  <a:lnTo>
                    <a:pt x="789770" y="568419"/>
                  </a:lnTo>
                  <a:lnTo>
                    <a:pt x="790890" y="558619"/>
                  </a:lnTo>
                  <a:lnTo>
                    <a:pt x="791970" y="548818"/>
                  </a:lnTo>
                  <a:lnTo>
                    <a:pt x="793028" y="539018"/>
                  </a:lnTo>
                  <a:lnTo>
                    <a:pt x="794061" y="529218"/>
                  </a:lnTo>
                  <a:lnTo>
                    <a:pt x="795058" y="519417"/>
                  </a:lnTo>
                  <a:lnTo>
                    <a:pt x="796040" y="509617"/>
                  </a:lnTo>
                  <a:lnTo>
                    <a:pt x="796980" y="499817"/>
                  </a:lnTo>
                  <a:lnTo>
                    <a:pt x="797901" y="490016"/>
                  </a:lnTo>
                  <a:lnTo>
                    <a:pt x="798795" y="480216"/>
                  </a:lnTo>
                  <a:lnTo>
                    <a:pt x="799656" y="470416"/>
                  </a:lnTo>
                  <a:lnTo>
                    <a:pt x="800502" y="460615"/>
                  </a:lnTo>
                  <a:lnTo>
                    <a:pt x="801307" y="450815"/>
                  </a:lnTo>
                  <a:lnTo>
                    <a:pt x="802094" y="441015"/>
                  </a:lnTo>
                  <a:lnTo>
                    <a:pt x="802855" y="431214"/>
                  </a:lnTo>
                  <a:lnTo>
                    <a:pt x="803585" y="421414"/>
                  </a:lnTo>
                  <a:lnTo>
                    <a:pt x="804302" y="411614"/>
                  </a:lnTo>
                  <a:lnTo>
                    <a:pt x="804979" y="401813"/>
                  </a:lnTo>
                  <a:lnTo>
                    <a:pt x="805641" y="392013"/>
                  </a:lnTo>
                  <a:lnTo>
                    <a:pt x="806278" y="382213"/>
                  </a:lnTo>
                  <a:lnTo>
                    <a:pt x="806887" y="372412"/>
                  </a:lnTo>
                  <a:lnTo>
                    <a:pt x="807484" y="362612"/>
                  </a:lnTo>
                  <a:lnTo>
                    <a:pt x="808045" y="352812"/>
                  </a:lnTo>
                  <a:lnTo>
                    <a:pt x="808592" y="343011"/>
                  </a:lnTo>
                  <a:lnTo>
                    <a:pt x="809116" y="333211"/>
                  </a:lnTo>
                  <a:lnTo>
                    <a:pt x="809617" y="323411"/>
                  </a:lnTo>
                  <a:lnTo>
                    <a:pt x="810106" y="313610"/>
                  </a:lnTo>
                  <a:lnTo>
                    <a:pt x="810562" y="303810"/>
                  </a:lnTo>
                  <a:lnTo>
                    <a:pt x="811008" y="294010"/>
                  </a:lnTo>
                  <a:lnTo>
                    <a:pt x="811432" y="284209"/>
                  </a:lnTo>
                  <a:lnTo>
                    <a:pt x="811836" y="274409"/>
                  </a:lnTo>
                  <a:lnTo>
                    <a:pt x="812230" y="264609"/>
                  </a:lnTo>
                  <a:lnTo>
                    <a:pt x="812596" y="254808"/>
                  </a:lnTo>
                  <a:lnTo>
                    <a:pt x="812953" y="245008"/>
                  </a:lnTo>
                  <a:lnTo>
                    <a:pt x="813291" y="235208"/>
                  </a:lnTo>
                  <a:lnTo>
                    <a:pt x="813613" y="225407"/>
                  </a:lnTo>
                  <a:lnTo>
                    <a:pt x="813925" y="215607"/>
                  </a:lnTo>
                  <a:lnTo>
                    <a:pt x="814214" y="205807"/>
                  </a:lnTo>
                  <a:lnTo>
                    <a:pt x="814496" y="196006"/>
                  </a:lnTo>
                  <a:lnTo>
                    <a:pt x="814761" y="186206"/>
                  </a:lnTo>
                  <a:lnTo>
                    <a:pt x="815013" y="176406"/>
                  </a:lnTo>
                  <a:lnTo>
                    <a:pt x="815257" y="166605"/>
                  </a:lnTo>
                  <a:lnTo>
                    <a:pt x="815481" y="156805"/>
                  </a:lnTo>
                  <a:lnTo>
                    <a:pt x="815700" y="147005"/>
                  </a:lnTo>
                  <a:lnTo>
                    <a:pt x="815905" y="137204"/>
                  </a:lnTo>
                  <a:lnTo>
                    <a:pt x="816099" y="127404"/>
                  </a:lnTo>
                  <a:lnTo>
                    <a:pt x="816286" y="117604"/>
                  </a:lnTo>
                  <a:lnTo>
                    <a:pt x="816458" y="107803"/>
                  </a:lnTo>
                  <a:lnTo>
                    <a:pt x="816626" y="98003"/>
                  </a:lnTo>
                  <a:lnTo>
                    <a:pt x="816781" y="88203"/>
                  </a:lnTo>
                  <a:lnTo>
                    <a:pt x="816929" y="78402"/>
                  </a:lnTo>
                  <a:lnTo>
                    <a:pt x="817070" y="68602"/>
                  </a:lnTo>
                  <a:lnTo>
                    <a:pt x="817200" y="58802"/>
                  </a:lnTo>
                  <a:lnTo>
                    <a:pt x="817326" y="49001"/>
                  </a:lnTo>
                  <a:lnTo>
                    <a:pt x="817443" y="39201"/>
                  </a:lnTo>
                  <a:lnTo>
                    <a:pt x="817553" y="29401"/>
                  </a:lnTo>
                  <a:lnTo>
                    <a:pt x="817658" y="19600"/>
                  </a:lnTo>
                  <a:lnTo>
                    <a:pt x="817755" y="9800"/>
                  </a:lnTo>
                  <a:lnTo>
                    <a:pt x="817848" y="0"/>
                  </a:lnTo>
                  <a:lnTo>
                    <a:pt x="820420" y="0"/>
                  </a:lnTo>
                  <a:lnTo>
                    <a:pt x="820514" y="9800"/>
                  </a:lnTo>
                  <a:lnTo>
                    <a:pt x="820610" y="19600"/>
                  </a:lnTo>
                  <a:lnTo>
                    <a:pt x="820716" y="29401"/>
                  </a:lnTo>
                  <a:lnTo>
                    <a:pt x="820826" y="39201"/>
                  </a:lnTo>
                  <a:lnTo>
                    <a:pt x="820943" y="49001"/>
                  </a:lnTo>
                  <a:lnTo>
                    <a:pt x="821069" y="58802"/>
                  </a:lnTo>
                  <a:lnTo>
                    <a:pt x="821199" y="68602"/>
                  </a:lnTo>
                  <a:lnTo>
                    <a:pt x="821340" y="78402"/>
                  </a:lnTo>
                  <a:lnTo>
                    <a:pt x="821488" y="88203"/>
                  </a:lnTo>
                  <a:lnTo>
                    <a:pt x="821643" y="98003"/>
                  </a:lnTo>
                  <a:lnTo>
                    <a:pt x="821810" y="107803"/>
                  </a:lnTo>
                  <a:lnTo>
                    <a:pt x="821983" y="117604"/>
                  </a:lnTo>
                  <a:lnTo>
                    <a:pt x="822170" y="127404"/>
                  </a:lnTo>
                  <a:lnTo>
                    <a:pt x="822364" y="137204"/>
                  </a:lnTo>
                  <a:lnTo>
                    <a:pt x="822569" y="147005"/>
                  </a:lnTo>
                  <a:lnTo>
                    <a:pt x="822787" y="156805"/>
                  </a:lnTo>
                  <a:lnTo>
                    <a:pt x="823012" y="166605"/>
                  </a:lnTo>
                  <a:lnTo>
                    <a:pt x="823256" y="176406"/>
                  </a:lnTo>
                  <a:lnTo>
                    <a:pt x="823508" y="186206"/>
                  </a:lnTo>
                  <a:lnTo>
                    <a:pt x="823773" y="196006"/>
                  </a:lnTo>
                  <a:lnTo>
                    <a:pt x="824054" y="205807"/>
                  </a:lnTo>
                  <a:lnTo>
                    <a:pt x="824343" y="215607"/>
                  </a:lnTo>
                  <a:lnTo>
                    <a:pt x="824656" y="225407"/>
                  </a:lnTo>
                  <a:lnTo>
                    <a:pt x="824978" y="235208"/>
                  </a:lnTo>
                  <a:lnTo>
                    <a:pt x="825316" y="245008"/>
                  </a:lnTo>
                  <a:lnTo>
                    <a:pt x="825673" y="254808"/>
                  </a:lnTo>
                  <a:lnTo>
                    <a:pt x="826038" y="264609"/>
                  </a:lnTo>
                  <a:lnTo>
                    <a:pt x="826432" y="274409"/>
                  </a:lnTo>
                  <a:lnTo>
                    <a:pt x="826837" y="284209"/>
                  </a:lnTo>
                  <a:lnTo>
                    <a:pt x="827261" y="294010"/>
                  </a:lnTo>
                  <a:lnTo>
                    <a:pt x="827707" y="303810"/>
                  </a:lnTo>
                  <a:lnTo>
                    <a:pt x="828163" y="313610"/>
                  </a:lnTo>
                  <a:lnTo>
                    <a:pt x="828652" y="323411"/>
                  </a:lnTo>
                  <a:lnTo>
                    <a:pt x="829153" y="333211"/>
                  </a:lnTo>
                  <a:lnTo>
                    <a:pt x="829677" y="343011"/>
                  </a:lnTo>
                  <a:lnTo>
                    <a:pt x="830224" y="352812"/>
                  </a:lnTo>
                  <a:lnTo>
                    <a:pt x="830784" y="362612"/>
                  </a:lnTo>
                  <a:lnTo>
                    <a:pt x="831381" y="372412"/>
                  </a:lnTo>
                  <a:lnTo>
                    <a:pt x="831991" y="382213"/>
                  </a:lnTo>
                  <a:lnTo>
                    <a:pt x="832628" y="392013"/>
                  </a:lnTo>
                  <a:lnTo>
                    <a:pt x="833290" y="401813"/>
                  </a:lnTo>
                  <a:lnTo>
                    <a:pt x="833967" y="411614"/>
                  </a:lnTo>
                  <a:lnTo>
                    <a:pt x="834683" y="421414"/>
                  </a:lnTo>
                  <a:lnTo>
                    <a:pt x="835414" y="431214"/>
                  </a:lnTo>
                  <a:lnTo>
                    <a:pt x="836175" y="441015"/>
                  </a:lnTo>
                  <a:lnTo>
                    <a:pt x="836962" y="450815"/>
                  </a:lnTo>
                  <a:lnTo>
                    <a:pt x="837767" y="460615"/>
                  </a:lnTo>
                  <a:lnTo>
                    <a:pt x="838613" y="470416"/>
                  </a:lnTo>
                  <a:lnTo>
                    <a:pt x="839473" y="480216"/>
                  </a:lnTo>
                  <a:lnTo>
                    <a:pt x="840368" y="490016"/>
                  </a:lnTo>
                  <a:lnTo>
                    <a:pt x="841288" y="499817"/>
                  </a:lnTo>
                  <a:lnTo>
                    <a:pt x="842228" y="509617"/>
                  </a:lnTo>
                  <a:lnTo>
                    <a:pt x="843211" y="519417"/>
                  </a:lnTo>
                  <a:lnTo>
                    <a:pt x="844208" y="529218"/>
                  </a:lnTo>
                  <a:lnTo>
                    <a:pt x="845240" y="539018"/>
                  </a:lnTo>
                  <a:lnTo>
                    <a:pt x="846299" y="548818"/>
                  </a:lnTo>
                  <a:lnTo>
                    <a:pt x="847378" y="558619"/>
                  </a:lnTo>
                  <a:lnTo>
                    <a:pt x="848499" y="568419"/>
                  </a:lnTo>
                  <a:lnTo>
                    <a:pt x="849634" y="578219"/>
                  </a:lnTo>
                  <a:lnTo>
                    <a:pt x="850806" y="588020"/>
                  </a:lnTo>
                  <a:lnTo>
                    <a:pt x="852002" y="597820"/>
                  </a:lnTo>
                  <a:lnTo>
                    <a:pt x="853219" y="607620"/>
                  </a:lnTo>
                  <a:lnTo>
                    <a:pt x="854474" y="617421"/>
                  </a:lnTo>
                  <a:lnTo>
                    <a:pt x="855744" y="627221"/>
                  </a:lnTo>
                  <a:lnTo>
                    <a:pt x="857049" y="637021"/>
                  </a:lnTo>
                  <a:lnTo>
                    <a:pt x="858376" y="646822"/>
                  </a:lnTo>
                  <a:lnTo>
                    <a:pt x="859723" y="656622"/>
                  </a:lnTo>
                  <a:lnTo>
                    <a:pt x="861104" y="666422"/>
                  </a:lnTo>
                  <a:lnTo>
                    <a:pt x="862498" y="676223"/>
                  </a:lnTo>
                  <a:lnTo>
                    <a:pt x="863924" y="686023"/>
                  </a:lnTo>
                  <a:lnTo>
                    <a:pt x="865368" y="695823"/>
                  </a:lnTo>
                  <a:lnTo>
                    <a:pt x="866831" y="705624"/>
                  </a:lnTo>
                  <a:lnTo>
                    <a:pt x="868322" y="715424"/>
                  </a:lnTo>
                  <a:lnTo>
                    <a:pt x="869823" y="725224"/>
                  </a:lnTo>
                  <a:lnTo>
                    <a:pt x="871351" y="735025"/>
                  </a:lnTo>
                  <a:lnTo>
                    <a:pt x="872893" y="744825"/>
                  </a:lnTo>
                  <a:lnTo>
                    <a:pt x="874450" y="754625"/>
                  </a:lnTo>
                  <a:lnTo>
                    <a:pt x="876027" y="764426"/>
                  </a:lnTo>
                  <a:lnTo>
                    <a:pt x="877612" y="774226"/>
                  </a:lnTo>
                  <a:lnTo>
                    <a:pt x="879216" y="784026"/>
                  </a:lnTo>
                  <a:lnTo>
                    <a:pt x="880828" y="793827"/>
                  </a:lnTo>
                  <a:lnTo>
                    <a:pt x="882451" y="803627"/>
                  </a:lnTo>
                  <a:lnTo>
                    <a:pt x="884084" y="813427"/>
                  </a:lnTo>
                  <a:lnTo>
                    <a:pt x="885722" y="823228"/>
                  </a:lnTo>
                  <a:lnTo>
                    <a:pt x="887370" y="833028"/>
                  </a:lnTo>
                  <a:lnTo>
                    <a:pt x="889020" y="842828"/>
                  </a:lnTo>
                  <a:lnTo>
                    <a:pt x="890674" y="852629"/>
                  </a:lnTo>
                  <a:lnTo>
                    <a:pt x="892329" y="862429"/>
                  </a:lnTo>
                  <a:lnTo>
                    <a:pt x="893985" y="872229"/>
                  </a:lnTo>
                  <a:lnTo>
                    <a:pt x="895639" y="882030"/>
                  </a:lnTo>
                  <a:lnTo>
                    <a:pt x="897289" y="891830"/>
                  </a:lnTo>
                  <a:lnTo>
                    <a:pt x="898936" y="901630"/>
                  </a:lnTo>
                  <a:lnTo>
                    <a:pt x="900574" y="911431"/>
                  </a:lnTo>
                  <a:lnTo>
                    <a:pt x="902209" y="921231"/>
                  </a:lnTo>
                  <a:lnTo>
                    <a:pt x="903828" y="931031"/>
                  </a:lnTo>
                  <a:lnTo>
                    <a:pt x="905439" y="940832"/>
                  </a:lnTo>
                  <a:lnTo>
                    <a:pt x="907038" y="950632"/>
                  </a:lnTo>
                  <a:lnTo>
                    <a:pt x="908618" y="960432"/>
                  </a:lnTo>
                  <a:lnTo>
                    <a:pt x="910191" y="970233"/>
                  </a:lnTo>
                  <a:lnTo>
                    <a:pt x="911735" y="980033"/>
                  </a:lnTo>
                  <a:lnTo>
                    <a:pt x="913267" y="989833"/>
                  </a:lnTo>
                  <a:lnTo>
                    <a:pt x="914777" y="999634"/>
                  </a:lnTo>
                  <a:lnTo>
                    <a:pt x="916262" y="1009434"/>
                  </a:lnTo>
                  <a:lnTo>
                    <a:pt x="917734" y="1019234"/>
                  </a:lnTo>
                  <a:lnTo>
                    <a:pt x="919165" y="1029035"/>
                  </a:lnTo>
                  <a:lnTo>
                    <a:pt x="920581" y="1038835"/>
                  </a:lnTo>
                  <a:lnTo>
                    <a:pt x="921966" y="1048635"/>
                  </a:lnTo>
                  <a:lnTo>
                    <a:pt x="923319" y="1058436"/>
                  </a:lnTo>
                  <a:lnTo>
                    <a:pt x="924657" y="1068236"/>
                  </a:lnTo>
                  <a:lnTo>
                    <a:pt x="925942" y="1078036"/>
                  </a:lnTo>
                  <a:lnTo>
                    <a:pt x="927211" y="1087837"/>
                  </a:lnTo>
                  <a:lnTo>
                    <a:pt x="928442" y="1097637"/>
                  </a:lnTo>
                  <a:lnTo>
                    <a:pt x="929637" y="1107437"/>
                  </a:lnTo>
                  <a:lnTo>
                    <a:pt x="930812" y="1117238"/>
                  </a:lnTo>
                  <a:lnTo>
                    <a:pt x="931931" y="1127038"/>
                  </a:lnTo>
                  <a:lnTo>
                    <a:pt x="933030" y="1136838"/>
                  </a:lnTo>
                  <a:lnTo>
                    <a:pt x="934088" y="1146639"/>
                  </a:lnTo>
                  <a:lnTo>
                    <a:pt x="935108" y="1156439"/>
                  </a:lnTo>
                  <a:lnTo>
                    <a:pt x="936106" y="1166239"/>
                  </a:lnTo>
                  <a:lnTo>
                    <a:pt x="937047" y="1176040"/>
                  </a:lnTo>
                  <a:lnTo>
                    <a:pt x="937968" y="1185840"/>
                  </a:lnTo>
                  <a:lnTo>
                    <a:pt x="938845" y="1195640"/>
                  </a:lnTo>
                  <a:lnTo>
                    <a:pt x="939688" y="1205441"/>
                  </a:lnTo>
                  <a:lnTo>
                    <a:pt x="940507" y="1215241"/>
                  </a:lnTo>
                  <a:lnTo>
                    <a:pt x="941273" y="1225041"/>
                  </a:lnTo>
                  <a:lnTo>
                    <a:pt x="942021" y="1234842"/>
                  </a:lnTo>
                  <a:lnTo>
                    <a:pt x="942727" y="1244642"/>
                  </a:lnTo>
                  <a:lnTo>
                    <a:pt x="943404" y="1254442"/>
                  </a:lnTo>
                  <a:lnTo>
                    <a:pt x="944058" y="1264243"/>
                  </a:lnTo>
                  <a:lnTo>
                    <a:pt x="944669" y="1274043"/>
                  </a:lnTo>
                  <a:lnTo>
                    <a:pt x="945265" y="1283844"/>
                  </a:lnTo>
                  <a:lnTo>
                    <a:pt x="945826" y="1293644"/>
                  </a:lnTo>
                  <a:lnTo>
                    <a:pt x="946366" y="1303444"/>
                  </a:lnTo>
                  <a:lnTo>
                    <a:pt x="946888" y="1313245"/>
                  </a:lnTo>
                  <a:lnTo>
                    <a:pt x="947379" y="1323045"/>
                  </a:lnTo>
                  <a:lnTo>
                    <a:pt x="947861" y="1332845"/>
                  </a:lnTo>
                  <a:lnTo>
                    <a:pt x="948320" y="1342646"/>
                  </a:lnTo>
                  <a:lnTo>
                    <a:pt x="948768" y="1352446"/>
                  </a:lnTo>
                  <a:lnTo>
                    <a:pt x="949205" y="1362246"/>
                  </a:lnTo>
                  <a:lnTo>
                    <a:pt x="949630" y="1372047"/>
                  </a:lnTo>
                  <a:lnTo>
                    <a:pt x="950052" y="1381847"/>
                  </a:lnTo>
                  <a:lnTo>
                    <a:pt x="950468" y="1391647"/>
                  </a:lnTo>
                  <a:lnTo>
                    <a:pt x="950884" y="1401448"/>
                  </a:lnTo>
                  <a:lnTo>
                    <a:pt x="951302" y="1411248"/>
                  </a:lnTo>
                  <a:lnTo>
                    <a:pt x="951727" y="1421048"/>
                  </a:lnTo>
                  <a:lnTo>
                    <a:pt x="952157" y="1430849"/>
                  </a:lnTo>
                  <a:lnTo>
                    <a:pt x="952604" y="1440649"/>
                  </a:lnTo>
                  <a:lnTo>
                    <a:pt x="953064" y="1450449"/>
                  </a:lnTo>
                  <a:lnTo>
                    <a:pt x="953539" y="1460250"/>
                  </a:lnTo>
                  <a:lnTo>
                    <a:pt x="954045" y="1470050"/>
                  </a:lnTo>
                  <a:lnTo>
                    <a:pt x="954565" y="1479850"/>
                  </a:lnTo>
                  <a:lnTo>
                    <a:pt x="955126" y="1489651"/>
                  </a:lnTo>
                  <a:lnTo>
                    <a:pt x="955715" y="1499451"/>
                  </a:lnTo>
                  <a:lnTo>
                    <a:pt x="956335" y="1509251"/>
                  </a:lnTo>
                  <a:lnTo>
                    <a:pt x="957009" y="1519052"/>
                  </a:lnTo>
                  <a:lnTo>
                    <a:pt x="957707" y="1528852"/>
                  </a:lnTo>
                  <a:lnTo>
                    <a:pt x="958475" y="1538652"/>
                  </a:lnTo>
                  <a:lnTo>
                    <a:pt x="959283" y="1548453"/>
                  </a:lnTo>
                  <a:lnTo>
                    <a:pt x="960141" y="1558253"/>
                  </a:lnTo>
                  <a:lnTo>
                    <a:pt x="961076" y="1568053"/>
                  </a:lnTo>
                  <a:lnTo>
                    <a:pt x="962044" y="1577854"/>
                  </a:lnTo>
                  <a:lnTo>
                    <a:pt x="963113" y="1587654"/>
                  </a:lnTo>
                  <a:lnTo>
                    <a:pt x="964232" y="1597454"/>
                  </a:lnTo>
                  <a:lnTo>
                    <a:pt x="965422" y="1607255"/>
                  </a:lnTo>
                  <a:lnTo>
                    <a:pt x="966708" y="1617055"/>
                  </a:lnTo>
                  <a:lnTo>
                    <a:pt x="968038" y="1626855"/>
                  </a:lnTo>
                  <a:lnTo>
                    <a:pt x="969498" y="1636656"/>
                  </a:lnTo>
                  <a:lnTo>
                    <a:pt x="971017" y="1646456"/>
                  </a:lnTo>
                  <a:lnTo>
                    <a:pt x="972626" y="1656256"/>
                  </a:lnTo>
                  <a:lnTo>
                    <a:pt x="974348" y="1666057"/>
                  </a:lnTo>
                  <a:lnTo>
                    <a:pt x="976122" y="1675857"/>
                  </a:lnTo>
                  <a:lnTo>
                    <a:pt x="978055" y="1685657"/>
                  </a:lnTo>
                  <a:lnTo>
                    <a:pt x="980051" y="1695458"/>
                  </a:lnTo>
                  <a:lnTo>
                    <a:pt x="982156" y="1705258"/>
                  </a:lnTo>
                  <a:lnTo>
                    <a:pt x="984387" y="1715058"/>
                  </a:lnTo>
                  <a:lnTo>
                    <a:pt x="986676" y="1724859"/>
                  </a:lnTo>
                  <a:lnTo>
                    <a:pt x="989147" y="1734659"/>
                  </a:lnTo>
                  <a:lnTo>
                    <a:pt x="991685" y="1744459"/>
                  </a:lnTo>
                  <a:lnTo>
                    <a:pt x="994347" y="1754260"/>
                  </a:lnTo>
                  <a:lnTo>
                    <a:pt x="997141" y="1764060"/>
                  </a:lnTo>
                  <a:lnTo>
                    <a:pt x="999998" y="1773860"/>
                  </a:lnTo>
                  <a:lnTo>
                    <a:pt x="1003054" y="1783661"/>
                  </a:lnTo>
                  <a:lnTo>
                    <a:pt x="1006176" y="1793461"/>
                  </a:lnTo>
                  <a:lnTo>
                    <a:pt x="1009433" y="1803261"/>
                  </a:lnTo>
                  <a:lnTo>
                    <a:pt x="1012822" y="1813062"/>
                  </a:lnTo>
                  <a:lnTo>
                    <a:pt x="1016282" y="1822862"/>
                  </a:lnTo>
                  <a:lnTo>
                    <a:pt x="1019941" y="1832662"/>
                  </a:lnTo>
                  <a:lnTo>
                    <a:pt x="1023665" y="1842463"/>
                  </a:lnTo>
                  <a:lnTo>
                    <a:pt x="1027530" y="1852263"/>
                  </a:lnTo>
                  <a:lnTo>
                    <a:pt x="1031522" y="1862063"/>
                  </a:lnTo>
                  <a:lnTo>
                    <a:pt x="1035588" y="1871864"/>
                  </a:lnTo>
                  <a:lnTo>
                    <a:pt x="1039844" y="1881664"/>
                  </a:lnTo>
                  <a:lnTo>
                    <a:pt x="1044162" y="1891464"/>
                  </a:lnTo>
                  <a:lnTo>
                    <a:pt x="1048620" y="1901265"/>
                  </a:lnTo>
                  <a:lnTo>
                    <a:pt x="1053192" y="1911065"/>
                  </a:lnTo>
                  <a:lnTo>
                    <a:pt x="1057839" y="1920865"/>
                  </a:lnTo>
                  <a:lnTo>
                    <a:pt x="1062656" y="1930666"/>
                  </a:lnTo>
                  <a:lnTo>
                    <a:pt x="1067530" y="1940466"/>
                  </a:lnTo>
                  <a:lnTo>
                    <a:pt x="1072534" y="1950266"/>
                  </a:lnTo>
                  <a:lnTo>
                    <a:pt x="1077636" y="1960067"/>
                  </a:lnTo>
                  <a:lnTo>
                    <a:pt x="1082806" y="1969867"/>
                  </a:lnTo>
                  <a:lnTo>
                    <a:pt x="1088120" y="1979667"/>
                  </a:lnTo>
                  <a:lnTo>
                    <a:pt x="1093482" y="1989468"/>
                  </a:lnTo>
                  <a:lnTo>
                    <a:pt x="1098956" y="1999268"/>
                  </a:lnTo>
                  <a:lnTo>
                    <a:pt x="1104506" y="2009068"/>
                  </a:lnTo>
                  <a:lnTo>
                    <a:pt x="1110114" y="2018869"/>
                  </a:lnTo>
                  <a:lnTo>
                    <a:pt x="1115831" y="2028669"/>
                  </a:lnTo>
                  <a:lnTo>
                    <a:pt x="1121585" y="2038469"/>
                  </a:lnTo>
                  <a:lnTo>
                    <a:pt x="1127424" y="2048270"/>
                  </a:lnTo>
                  <a:lnTo>
                    <a:pt x="1133313" y="2058070"/>
                  </a:lnTo>
                  <a:lnTo>
                    <a:pt x="1139246" y="2067870"/>
                  </a:lnTo>
                  <a:lnTo>
                    <a:pt x="1145246" y="2077671"/>
                  </a:lnTo>
                  <a:lnTo>
                    <a:pt x="1151270" y="2087471"/>
                  </a:lnTo>
                  <a:lnTo>
                    <a:pt x="1157344" y="2097271"/>
                  </a:lnTo>
                  <a:lnTo>
                    <a:pt x="1163441" y="2107072"/>
                  </a:lnTo>
                  <a:lnTo>
                    <a:pt x="1169561" y="2116872"/>
                  </a:lnTo>
                  <a:lnTo>
                    <a:pt x="1175705" y="2126672"/>
                  </a:lnTo>
                  <a:lnTo>
                    <a:pt x="1181855" y="2136473"/>
                  </a:lnTo>
                  <a:lnTo>
                    <a:pt x="1188015" y="2146273"/>
                  </a:lnTo>
                  <a:lnTo>
                    <a:pt x="1194171" y="2156073"/>
                  </a:lnTo>
                  <a:lnTo>
                    <a:pt x="1200323" y="2165874"/>
                  </a:lnTo>
                  <a:lnTo>
                    <a:pt x="1206454" y="2175674"/>
                  </a:lnTo>
                  <a:lnTo>
                    <a:pt x="1212575" y="2185474"/>
                  </a:lnTo>
                  <a:lnTo>
                    <a:pt x="1218658" y="2195275"/>
                  </a:lnTo>
                  <a:lnTo>
                    <a:pt x="1224711" y="2205075"/>
                  </a:lnTo>
                  <a:lnTo>
                    <a:pt x="1230731" y="2214875"/>
                  </a:lnTo>
                  <a:lnTo>
                    <a:pt x="1236687" y="2224676"/>
                  </a:lnTo>
                  <a:lnTo>
                    <a:pt x="1242614" y="2234476"/>
                  </a:lnTo>
                  <a:lnTo>
                    <a:pt x="1248453" y="2244276"/>
                  </a:lnTo>
                  <a:lnTo>
                    <a:pt x="1254240" y="2254077"/>
                  </a:lnTo>
                  <a:lnTo>
                    <a:pt x="1259963" y="2263877"/>
                  </a:lnTo>
                  <a:lnTo>
                    <a:pt x="1265580" y="2273677"/>
                  </a:lnTo>
                  <a:lnTo>
                    <a:pt x="1271152" y="2283478"/>
                  </a:lnTo>
                  <a:lnTo>
                    <a:pt x="1276587" y="2293278"/>
                  </a:lnTo>
                  <a:lnTo>
                    <a:pt x="1281951" y="2303078"/>
                  </a:lnTo>
                  <a:lnTo>
                    <a:pt x="1287217" y="2312879"/>
                  </a:lnTo>
                  <a:lnTo>
                    <a:pt x="1292345" y="2322679"/>
                  </a:lnTo>
                  <a:lnTo>
                    <a:pt x="1297412" y="2332479"/>
                  </a:lnTo>
                  <a:lnTo>
                    <a:pt x="1302296" y="2342280"/>
                  </a:lnTo>
                  <a:lnTo>
                    <a:pt x="1307094" y="2352080"/>
                  </a:lnTo>
                  <a:lnTo>
                    <a:pt x="1311765" y="2361880"/>
                  </a:lnTo>
                  <a:lnTo>
                    <a:pt x="1316271" y="2371681"/>
                  </a:lnTo>
                  <a:lnTo>
                    <a:pt x="1320704" y="2381481"/>
                  </a:lnTo>
                  <a:lnTo>
                    <a:pt x="1324914" y="2391281"/>
                  </a:lnTo>
                  <a:lnTo>
                    <a:pt x="1329029" y="2401082"/>
                  </a:lnTo>
                  <a:lnTo>
                    <a:pt x="1332992" y="2410882"/>
                  </a:lnTo>
                  <a:lnTo>
                    <a:pt x="1336775" y="2420682"/>
                  </a:lnTo>
                  <a:lnTo>
                    <a:pt x="1340474" y="2430483"/>
                  </a:lnTo>
                  <a:lnTo>
                    <a:pt x="1343921" y="2440283"/>
                  </a:lnTo>
                  <a:lnTo>
                    <a:pt x="1347271" y="2450083"/>
                  </a:lnTo>
                  <a:lnTo>
                    <a:pt x="1350450" y="2459884"/>
                  </a:lnTo>
                  <a:lnTo>
                    <a:pt x="1353443" y="2469684"/>
                  </a:lnTo>
                  <a:lnTo>
                    <a:pt x="1356347" y="2479484"/>
                  </a:lnTo>
                  <a:lnTo>
                    <a:pt x="1358982" y="2489285"/>
                  </a:lnTo>
                  <a:lnTo>
                    <a:pt x="1361524" y="2499085"/>
                  </a:lnTo>
                  <a:lnTo>
                    <a:pt x="1363885" y="2508885"/>
                  </a:lnTo>
                  <a:lnTo>
                    <a:pt x="1366066" y="2518686"/>
                  </a:lnTo>
                  <a:lnTo>
                    <a:pt x="1368155" y="2528486"/>
                  </a:lnTo>
                  <a:lnTo>
                    <a:pt x="1369979" y="2538286"/>
                  </a:lnTo>
                  <a:lnTo>
                    <a:pt x="1371716" y="2548087"/>
                  </a:lnTo>
                  <a:lnTo>
                    <a:pt x="1373274" y="2557887"/>
                  </a:lnTo>
                  <a:lnTo>
                    <a:pt x="1374667" y="2567688"/>
                  </a:lnTo>
                  <a:lnTo>
                    <a:pt x="1375968" y="2577488"/>
                  </a:lnTo>
                  <a:lnTo>
                    <a:pt x="1377031" y="2587288"/>
                  </a:lnTo>
                  <a:lnTo>
                    <a:pt x="1378015" y="2597089"/>
                  </a:lnTo>
                  <a:lnTo>
                    <a:pt x="1378833" y="2606889"/>
                  </a:lnTo>
                  <a:lnTo>
                    <a:pt x="1379512" y="2616689"/>
                  </a:lnTo>
                  <a:lnTo>
                    <a:pt x="1380105" y="2626490"/>
                  </a:lnTo>
                  <a:lnTo>
                    <a:pt x="1380501" y="2636290"/>
                  </a:lnTo>
                  <a:lnTo>
                    <a:pt x="1380832" y="2646090"/>
                  </a:lnTo>
                  <a:lnTo>
                    <a:pt x="1381022" y="2655891"/>
                  </a:lnTo>
                  <a:lnTo>
                    <a:pt x="1381106" y="2665691"/>
                  </a:lnTo>
                  <a:lnTo>
                    <a:pt x="1381119" y="2675491"/>
                  </a:lnTo>
                  <a:lnTo>
                    <a:pt x="1380986" y="2685292"/>
                  </a:lnTo>
                  <a:lnTo>
                    <a:pt x="1380807" y="2695092"/>
                  </a:lnTo>
                  <a:lnTo>
                    <a:pt x="1380525" y="2704892"/>
                  </a:lnTo>
                  <a:lnTo>
                    <a:pt x="1380176" y="2714693"/>
                  </a:lnTo>
                  <a:lnTo>
                    <a:pt x="1379777" y="2724493"/>
                  </a:lnTo>
                  <a:lnTo>
                    <a:pt x="1379294" y="2734293"/>
                  </a:lnTo>
                  <a:lnTo>
                    <a:pt x="1378785" y="2744094"/>
                  </a:lnTo>
                  <a:lnTo>
                    <a:pt x="1378222" y="2753894"/>
                  </a:lnTo>
                  <a:lnTo>
                    <a:pt x="1377633" y="2763694"/>
                  </a:lnTo>
                  <a:lnTo>
                    <a:pt x="1377024" y="2773495"/>
                  </a:lnTo>
                  <a:lnTo>
                    <a:pt x="1376395" y="2783295"/>
                  </a:lnTo>
                  <a:lnTo>
                    <a:pt x="1375765" y="2793095"/>
                  </a:lnTo>
                  <a:lnTo>
                    <a:pt x="1375137" y="2802896"/>
                  </a:lnTo>
                  <a:lnTo>
                    <a:pt x="1374525" y="2812696"/>
                  </a:lnTo>
                  <a:lnTo>
                    <a:pt x="1373926" y="2822496"/>
                  </a:lnTo>
                  <a:lnTo>
                    <a:pt x="1373374" y="2832297"/>
                  </a:lnTo>
                  <a:lnTo>
                    <a:pt x="1372844" y="2842097"/>
                  </a:lnTo>
                  <a:lnTo>
                    <a:pt x="1372379" y="2851897"/>
                  </a:lnTo>
                  <a:lnTo>
                    <a:pt x="1371967" y="2861698"/>
                  </a:lnTo>
                  <a:lnTo>
                    <a:pt x="1371607" y="2871498"/>
                  </a:lnTo>
                  <a:lnTo>
                    <a:pt x="1371354" y="2881298"/>
                  </a:lnTo>
                  <a:lnTo>
                    <a:pt x="1371146" y="2891099"/>
                  </a:lnTo>
                  <a:lnTo>
                    <a:pt x="1371067" y="2900899"/>
                  </a:lnTo>
                  <a:lnTo>
                    <a:pt x="1371072" y="2910699"/>
                  </a:lnTo>
                  <a:lnTo>
                    <a:pt x="1371168" y="2920500"/>
                  </a:lnTo>
                  <a:lnTo>
                    <a:pt x="1371422" y="2930300"/>
                  </a:lnTo>
                  <a:lnTo>
                    <a:pt x="1371744" y="2940100"/>
                  </a:lnTo>
                  <a:lnTo>
                    <a:pt x="1372252" y="2949901"/>
                  </a:lnTo>
                  <a:lnTo>
                    <a:pt x="1372869" y="2959701"/>
                  </a:lnTo>
                  <a:lnTo>
                    <a:pt x="1373612" y="2969501"/>
                  </a:lnTo>
                  <a:lnTo>
                    <a:pt x="1374553" y="2979302"/>
                  </a:lnTo>
                  <a:lnTo>
                    <a:pt x="1375578" y="2989102"/>
                  </a:lnTo>
                  <a:lnTo>
                    <a:pt x="1376840" y="2998902"/>
                  </a:lnTo>
                  <a:lnTo>
                    <a:pt x="1378224" y="3008703"/>
                  </a:lnTo>
                  <a:lnTo>
                    <a:pt x="1379765" y="3018503"/>
                  </a:lnTo>
                  <a:lnTo>
                    <a:pt x="1381528" y="3028303"/>
                  </a:lnTo>
                  <a:lnTo>
                    <a:pt x="1383386" y="3038104"/>
                  </a:lnTo>
                  <a:lnTo>
                    <a:pt x="1385515" y="3047904"/>
                  </a:lnTo>
                  <a:lnTo>
                    <a:pt x="1387771" y="3057704"/>
                  </a:lnTo>
                  <a:lnTo>
                    <a:pt x="1390204" y="3067505"/>
                  </a:lnTo>
                  <a:lnTo>
                    <a:pt x="1392866" y="3077305"/>
                  </a:lnTo>
                  <a:lnTo>
                    <a:pt x="1395627" y="3087105"/>
                  </a:lnTo>
                  <a:lnTo>
                    <a:pt x="1398676" y="3096906"/>
                  </a:lnTo>
                  <a:lnTo>
                    <a:pt x="1401844" y="3106706"/>
                  </a:lnTo>
                  <a:lnTo>
                    <a:pt x="1405199" y="3116506"/>
                  </a:lnTo>
                  <a:lnTo>
                    <a:pt x="1408770" y="3126307"/>
                  </a:lnTo>
                  <a:lnTo>
                    <a:pt x="1412438" y="3136107"/>
                  </a:lnTo>
                  <a:lnTo>
                    <a:pt x="1416387" y="3145907"/>
                  </a:lnTo>
                  <a:lnTo>
                    <a:pt x="1420440" y="3155708"/>
                  </a:lnTo>
                  <a:lnTo>
                    <a:pt x="1424672" y="3165508"/>
                  </a:lnTo>
                  <a:lnTo>
                    <a:pt x="1429092" y="3175308"/>
                  </a:lnTo>
                  <a:lnTo>
                    <a:pt x="1433599" y="3185109"/>
                  </a:lnTo>
                  <a:lnTo>
                    <a:pt x="1438354" y="3194909"/>
                  </a:lnTo>
                  <a:lnTo>
                    <a:pt x="1443192" y="3204709"/>
                  </a:lnTo>
                  <a:lnTo>
                    <a:pt x="1448183" y="3214510"/>
                  </a:lnTo>
                  <a:lnTo>
                    <a:pt x="1453319" y="3224310"/>
                  </a:lnTo>
                  <a:lnTo>
                    <a:pt x="1458524" y="3234110"/>
                  </a:lnTo>
                  <a:lnTo>
                    <a:pt x="1463921" y="3243911"/>
                  </a:lnTo>
                  <a:lnTo>
                    <a:pt x="1469371" y="3253711"/>
                  </a:lnTo>
                  <a:lnTo>
                    <a:pt x="1474933" y="3263511"/>
                  </a:lnTo>
                  <a:lnTo>
                    <a:pt x="1480585" y="3273312"/>
                  </a:lnTo>
                  <a:lnTo>
                    <a:pt x="1486284" y="3283112"/>
                  </a:lnTo>
                  <a:lnTo>
                    <a:pt x="1492088" y="3292912"/>
                  </a:lnTo>
                  <a:lnTo>
                    <a:pt x="1497918" y="3302713"/>
                  </a:lnTo>
                  <a:lnTo>
                    <a:pt x="1503801" y="3312513"/>
                  </a:lnTo>
                  <a:lnTo>
                    <a:pt x="1509711" y="3322313"/>
                  </a:lnTo>
                  <a:lnTo>
                    <a:pt x="1515636" y="3332114"/>
                  </a:lnTo>
                  <a:lnTo>
                    <a:pt x="1521569" y="3341914"/>
                  </a:lnTo>
                  <a:lnTo>
                    <a:pt x="1527494" y="3351714"/>
                  </a:lnTo>
                  <a:lnTo>
                    <a:pt x="1533400" y="3361515"/>
                  </a:lnTo>
                  <a:lnTo>
                    <a:pt x="1539266" y="3371315"/>
                  </a:lnTo>
                  <a:lnTo>
                    <a:pt x="1545108" y="3381115"/>
                  </a:lnTo>
                  <a:lnTo>
                    <a:pt x="1550854" y="3390916"/>
                  </a:lnTo>
                  <a:lnTo>
                    <a:pt x="1556557" y="3400716"/>
                  </a:lnTo>
                  <a:lnTo>
                    <a:pt x="1562158" y="3410516"/>
                  </a:lnTo>
                  <a:lnTo>
                    <a:pt x="1567654" y="3420317"/>
                  </a:lnTo>
                  <a:lnTo>
                    <a:pt x="1573077" y="3430117"/>
                  </a:lnTo>
                  <a:lnTo>
                    <a:pt x="1578305" y="3439917"/>
                  </a:lnTo>
                  <a:lnTo>
                    <a:pt x="1583454" y="3449718"/>
                  </a:lnTo>
                  <a:lnTo>
                    <a:pt x="1588411" y="3459518"/>
                  </a:lnTo>
                  <a:lnTo>
                    <a:pt x="1593206" y="3469318"/>
                  </a:lnTo>
                  <a:lnTo>
                    <a:pt x="1597875" y="3479119"/>
                  </a:lnTo>
                  <a:lnTo>
                    <a:pt x="1602256" y="3488919"/>
                  </a:lnTo>
                  <a:lnTo>
                    <a:pt x="1606525" y="3498719"/>
                  </a:lnTo>
                  <a:lnTo>
                    <a:pt x="1610513" y="3508520"/>
                  </a:lnTo>
                  <a:lnTo>
                    <a:pt x="1614290" y="3518320"/>
                  </a:lnTo>
                  <a:lnTo>
                    <a:pt x="1617887" y="3528120"/>
                  </a:lnTo>
                  <a:lnTo>
                    <a:pt x="1621120" y="3537921"/>
                  </a:lnTo>
                  <a:lnTo>
                    <a:pt x="1624210" y="3547721"/>
                  </a:lnTo>
                  <a:lnTo>
                    <a:pt x="1626935" y="3557521"/>
                  </a:lnTo>
                  <a:lnTo>
                    <a:pt x="1629415" y="3567322"/>
                  </a:lnTo>
                  <a:lnTo>
                    <a:pt x="1631663" y="3577122"/>
                  </a:lnTo>
                  <a:lnTo>
                    <a:pt x="1633489" y="3586922"/>
                  </a:lnTo>
                  <a:lnTo>
                    <a:pt x="1635148" y="3596723"/>
                  </a:lnTo>
                  <a:lnTo>
                    <a:pt x="1636372" y="3606523"/>
                  </a:lnTo>
                  <a:lnTo>
                    <a:pt x="1637327" y="3616323"/>
                  </a:lnTo>
                  <a:lnTo>
                    <a:pt x="1638008" y="3626124"/>
                  </a:lnTo>
                  <a:lnTo>
                    <a:pt x="1638231" y="3635924"/>
                  </a:lnTo>
                  <a:lnTo>
                    <a:pt x="1638269" y="3645724"/>
                  </a:lnTo>
                  <a:lnTo>
                    <a:pt x="1637818" y="3655525"/>
                  </a:lnTo>
                  <a:lnTo>
                    <a:pt x="1637093" y="3665325"/>
                  </a:lnTo>
                  <a:lnTo>
                    <a:pt x="1636059" y="3675125"/>
                  </a:lnTo>
                  <a:lnTo>
                    <a:pt x="1634555" y="3684926"/>
                  </a:lnTo>
                  <a:lnTo>
                    <a:pt x="1632858" y="3694726"/>
                  </a:lnTo>
                  <a:lnTo>
                    <a:pt x="1630639" y="3704526"/>
                  </a:lnTo>
                  <a:lnTo>
                    <a:pt x="1628154" y="3714327"/>
                  </a:lnTo>
                  <a:lnTo>
                    <a:pt x="1625339" y="3724127"/>
                  </a:lnTo>
                  <a:lnTo>
                    <a:pt x="1622066" y="3733927"/>
                  </a:lnTo>
                  <a:lnTo>
                    <a:pt x="1618599" y="3743728"/>
                  </a:lnTo>
                  <a:lnTo>
                    <a:pt x="1614603" y="3753528"/>
                  </a:lnTo>
                  <a:lnTo>
                    <a:pt x="1610359" y="3763328"/>
                  </a:lnTo>
                  <a:lnTo>
                    <a:pt x="1605782" y="3773129"/>
                  </a:lnTo>
                  <a:lnTo>
                    <a:pt x="1600778" y="3782929"/>
                  </a:lnTo>
                  <a:lnTo>
                    <a:pt x="1595589" y="3792729"/>
                  </a:lnTo>
                  <a:lnTo>
                    <a:pt x="1589888" y="3802530"/>
                  </a:lnTo>
                  <a:lnTo>
                    <a:pt x="1583969" y="3812330"/>
                  </a:lnTo>
                  <a:lnTo>
                    <a:pt x="1577729" y="3822131"/>
                  </a:lnTo>
                  <a:lnTo>
                    <a:pt x="1571111" y="3831931"/>
                  </a:lnTo>
                  <a:lnTo>
                    <a:pt x="1564324" y="3841731"/>
                  </a:lnTo>
                  <a:lnTo>
                    <a:pt x="1557067" y="3851532"/>
                  </a:lnTo>
                  <a:lnTo>
                    <a:pt x="1549629" y="3861332"/>
                  </a:lnTo>
                  <a:lnTo>
                    <a:pt x="1541898" y="3871132"/>
                  </a:lnTo>
                  <a:lnTo>
                    <a:pt x="1533851" y="3880933"/>
                  </a:lnTo>
                  <a:lnTo>
                    <a:pt x="1525658" y="3890733"/>
                  </a:lnTo>
                  <a:lnTo>
                    <a:pt x="1517059" y="3900533"/>
                  </a:lnTo>
                  <a:lnTo>
                    <a:pt x="1508320" y="3910334"/>
                  </a:lnTo>
                  <a:lnTo>
                    <a:pt x="1499330" y="3920134"/>
                  </a:lnTo>
                  <a:lnTo>
                    <a:pt x="1490094" y="3929934"/>
                  </a:lnTo>
                  <a:lnTo>
                    <a:pt x="1480740" y="3939735"/>
                  </a:lnTo>
                  <a:lnTo>
                    <a:pt x="1471062" y="3949535"/>
                  </a:lnTo>
                  <a:lnTo>
                    <a:pt x="1461285" y="3959335"/>
                  </a:lnTo>
                  <a:lnTo>
                    <a:pt x="1451312" y="3969136"/>
                  </a:lnTo>
                  <a:lnTo>
                    <a:pt x="1441166" y="3978936"/>
                  </a:lnTo>
                  <a:lnTo>
                    <a:pt x="1430931" y="3988736"/>
                  </a:lnTo>
                  <a:lnTo>
                    <a:pt x="1420472" y="3998537"/>
                  </a:lnTo>
                  <a:lnTo>
                    <a:pt x="1409950" y="4008337"/>
                  </a:lnTo>
                  <a:lnTo>
                    <a:pt x="1399295" y="4018137"/>
                  </a:lnTo>
                  <a:lnTo>
                    <a:pt x="1388539" y="4027938"/>
                  </a:lnTo>
                  <a:lnTo>
                    <a:pt x="1377726" y="4037738"/>
                  </a:lnTo>
                  <a:lnTo>
                    <a:pt x="1366793" y="4047538"/>
                  </a:lnTo>
                  <a:lnTo>
                    <a:pt x="1355830" y="4057339"/>
                  </a:lnTo>
                  <a:lnTo>
                    <a:pt x="1344803" y="4067139"/>
                  </a:lnTo>
                  <a:lnTo>
                    <a:pt x="1333740" y="4076939"/>
                  </a:lnTo>
                  <a:lnTo>
                    <a:pt x="1322656" y="4086740"/>
                  </a:lnTo>
                  <a:lnTo>
                    <a:pt x="1311550" y="4096540"/>
                  </a:lnTo>
                  <a:lnTo>
                    <a:pt x="1300444" y="4106340"/>
                  </a:lnTo>
                  <a:lnTo>
                    <a:pt x="1289343" y="4116141"/>
                  </a:lnTo>
                  <a:lnTo>
                    <a:pt x="1278265" y="4125941"/>
                  </a:lnTo>
                  <a:lnTo>
                    <a:pt x="1267203" y="4135741"/>
                  </a:lnTo>
                  <a:lnTo>
                    <a:pt x="1256203" y="4145542"/>
                  </a:lnTo>
                  <a:lnTo>
                    <a:pt x="1245231" y="4155342"/>
                  </a:lnTo>
                  <a:lnTo>
                    <a:pt x="1234332" y="4165142"/>
                  </a:lnTo>
                  <a:lnTo>
                    <a:pt x="1223502" y="4174943"/>
                  </a:lnTo>
                  <a:lnTo>
                    <a:pt x="1212725" y="4184743"/>
                  </a:lnTo>
                  <a:lnTo>
                    <a:pt x="1202080" y="4194543"/>
                  </a:lnTo>
                  <a:lnTo>
                    <a:pt x="1191488" y="4204344"/>
                  </a:lnTo>
                  <a:lnTo>
                    <a:pt x="1181027" y="4214144"/>
                  </a:lnTo>
                  <a:lnTo>
                    <a:pt x="1170673" y="4223944"/>
                  </a:lnTo>
                  <a:lnTo>
                    <a:pt x="1160405" y="4233745"/>
                  </a:lnTo>
                  <a:lnTo>
                    <a:pt x="1150321" y="4243545"/>
                  </a:lnTo>
                  <a:lnTo>
                    <a:pt x="1140311" y="4253345"/>
                  </a:lnTo>
                  <a:lnTo>
                    <a:pt x="1130484" y="4263146"/>
                  </a:lnTo>
                  <a:lnTo>
                    <a:pt x="1120786" y="4272946"/>
                  </a:lnTo>
                  <a:lnTo>
                    <a:pt x="1111205" y="4282746"/>
                  </a:lnTo>
                  <a:lnTo>
                    <a:pt x="1101845" y="4292547"/>
                  </a:lnTo>
                  <a:lnTo>
                    <a:pt x="1092572" y="4302347"/>
                  </a:lnTo>
                  <a:lnTo>
                    <a:pt x="1083523" y="4312147"/>
                  </a:lnTo>
                  <a:lnTo>
                    <a:pt x="1074617" y="4321948"/>
                  </a:lnTo>
                  <a:lnTo>
                    <a:pt x="1065851" y="4331748"/>
                  </a:lnTo>
                  <a:lnTo>
                    <a:pt x="1057328" y="4341548"/>
                  </a:lnTo>
                  <a:lnTo>
                    <a:pt x="1048900" y="4351349"/>
                  </a:lnTo>
                  <a:lnTo>
                    <a:pt x="1040726" y="4361149"/>
                  </a:lnTo>
                  <a:lnTo>
                    <a:pt x="1032698" y="4370949"/>
                  </a:lnTo>
                  <a:lnTo>
                    <a:pt x="1024828" y="4380750"/>
                  </a:lnTo>
                  <a:lnTo>
                    <a:pt x="1017207" y="4390550"/>
                  </a:lnTo>
                  <a:lnTo>
                    <a:pt x="1009687" y="4400350"/>
                  </a:lnTo>
                  <a:lnTo>
                    <a:pt x="1002436" y="4410151"/>
                  </a:lnTo>
                  <a:lnTo>
                    <a:pt x="995329" y="4419951"/>
                  </a:lnTo>
                  <a:lnTo>
                    <a:pt x="988390" y="4429751"/>
                  </a:lnTo>
                  <a:lnTo>
                    <a:pt x="981696" y="4439552"/>
                  </a:lnTo>
                  <a:lnTo>
                    <a:pt x="975103" y="4449352"/>
                  </a:lnTo>
                  <a:lnTo>
                    <a:pt x="968785" y="4459152"/>
                  </a:lnTo>
                  <a:lnTo>
                    <a:pt x="962601" y="4468953"/>
                  </a:lnTo>
                  <a:lnTo>
                    <a:pt x="956590" y="4478753"/>
                  </a:lnTo>
                  <a:lnTo>
                    <a:pt x="950809" y="4488553"/>
                  </a:lnTo>
                  <a:lnTo>
                    <a:pt x="945127" y="4498354"/>
                  </a:lnTo>
                  <a:lnTo>
                    <a:pt x="939715" y="4508154"/>
                  </a:lnTo>
                  <a:lnTo>
                    <a:pt x="934425" y="4517954"/>
                  </a:lnTo>
                  <a:lnTo>
                    <a:pt x="929305" y="4527755"/>
                  </a:lnTo>
                  <a:lnTo>
                    <a:pt x="924396" y="4537555"/>
                  </a:lnTo>
                  <a:lnTo>
                    <a:pt x="919579" y="4547355"/>
                  </a:lnTo>
                  <a:lnTo>
                    <a:pt x="915022" y="4557156"/>
                  </a:lnTo>
                  <a:lnTo>
                    <a:pt x="910570" y="4566956"/>
                  </a:lnTo>
                  <a:lnTo>
                    <a:pt x="906282" y="4576756"/>
                  </a:lnTo>
                  <a:lnTo>
                    <a:pt x="902180" y="4586557"/>
                  </a:lnTo>
                  <a:lnTo>
                    <a:pt x="898163" y="4596357"/>
                  </a:lnTo>
                  <a:lnTo>
                    <a:pt x="894387" y="4606157"/>
                  </a:lnTo>
                  <a:lnTo>
                    <a:pt x="890701" y="4615958"/>
                  </a:lnTo>
                  <a:lnTo>
                    <a:pt x="887167" y="4625758"/>
                  </a:lnTo>
                  <a:lnTo>
                    <a:pt x="883795" y="4635558"/>
                  </a:lnTo>
                  <a:lnTo>
                    <a:pt x="880498" y="4645359"/>
                  </a:lnTo>
                  <a:lnTo>
                    <a:pt x="877420" y="4655159"/>
                  </a:lnTo>
                  <a:lnTo>
                    <a:pt x="874415" y="4664959"/>
                  </a:lnTo>
                  <a:lnTo>
                    <a:pt x="871549" y="4674760"/>
                  </a:lnTo>
                  <a:lnTo>
                    <a:pt x="868820" y="4684560"/>
                  </a:lnTo>
                  <a:lnTo>
                    <a:pt x="866157" y="4694360"/>
                  </a:lnTo>
                  <a:lnTo>
                    <a:pt x="863686" y="4704161"/>
                  </a:lnTo>
                  <a:lnTo>
                    <a:pt x="861275" y="4713961"/>
                  </a:lnTo>
                  <a:lnTo>
                    <a:pt x="858987" y="4723761"/>
                  </a:lnTo>
                  <a:lnTo>
                    <a:pt x="856812" y="4733562"/>
                  </a:lnTo>
                  <a:lnTo>
                    <a:pt x="854697" y="4743362"/>
                  </a:lnTo>
                  <a:lnTo>
                    <a:pt x="852742" y="4753162"/>
                  </a:lnTo>
                  <a:lnTo>
                    <a:pt x="850836" y="4762963"/>
                  </a:lnTo>
                  <a:lnTo>
                    <a:pt x="849038" y="4772763"/>
                  </a:lnTo>
                  <a:lnTo>
                    <a:pt x="847331" y="4782563"/>
                  </a:lnTo>
                  <a:lnTo>
                    <a:pt x="845677" y="4792364"/>
                  </a:lnTo>
                  <a:lnTo>
                    <a:pt x="844153" y="4802164"/>
                  </a:lnTo>
                  <a:lnTo>
                    <a:pt x="842670" y="4811964"/>
                  </a:lnTo>
                  <a:lnTo>
                    <a:pt x="841279" y="4821765"/>
                  </a:lnTo>
                  <a:lnTo>
                    <a:pt x="839959" y="4831565"/>
                  </a:lnTo>
                  <a:lnTo>
                    <a:pt x="838685" y="4841365"/>
                  </a:lnTo>
                  <a:lnTo>
                    <a:pt x="837515" y="4851166"/>
                  </a:lnTo>
                  <a:lnTo>
                    <a:pt x="836378" y="4860966"/>
                  </a:lnTo>
                  <a:lnTo>
                    <a:pt x="835317" y="4870766"/>
                  </a:lnTo>
                  <a:lnTo>
                    <a:pt x="834312" y="4880567"/>
                  </a:lnTo>
                  <a:lnTo>
                    <a:pt x="833346" y="4890367"/>
                  </a:lnTo>
                  <a:lnTo>
                    <a:pt x="832460" y="4900167"/>
                  </a:lnTo>
                  <a:lnTo>
                    <a:pt x="831602" y="4909968"/>
                  </a:lnTo>
                  <a:lnTo>
                    <a:pt x="830805" y="4919768"/>
                  </a:lnTo>
                  <a:lnTo>
                    <a:pt x="830051" y="4929568"/>
                  </a:lnTo>
                  <a:lnTo>
                    <a:pt x="829329" y="4939369"/>
                  </a:lnTo>
                  <a:lnTo>
                    <a:pt x="828669" y="4949169"/>
                  </a:lnTo>
                  <a:lnTo>
                    <a:pt x="828030" y="4958969"/>
                  </a:lnTo>
                  <a:lnTo>
                    <a:pt x="827440" y="4968770"/>
                  </a:lnTo>
                  <a:lnTo>
                    <a:pt x="826883" y="4978570"/>
                  </a:lnTo>
                  <a:lnTo>
                    <a:pt x="826351" y="4988370"/>
                  </a:lnTo>
                  <a:lnTo>
                    <a:pt x="825866" y="4998171"/>
                  </a:lnTo>
                  <a:lnTo>
                    <a:pt x="82539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16875" y="2262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262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925860" y="226299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25860" y="2262997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37175" y="2465048"/>
              <a:ext cx="0" cy="1290430"/>
            </a:xfrm>
            <a:custGeom>
              <a:avLst/>
              <a:pathLst>
                <a:path w="0" h="1290430">
                  <a:moveTo>
                    <a:pt x="0" y="12904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4913903"/>
              <a:ext cx="0" cy="26940"/>
            </a:xfrm>
            <a:custGeom>
              <a:avLst/>
              <a:pathLst>
                <a:path w="0" h="26940">
                  <a:moveTo>
                    <a:pt x="0" y="0"/>
                  </a:moveTo>
                  <a:lnTo>
                    <a:pt x="0" y="269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746160" y="3755479"/>
              <a:ext cx="182029" cy="1158424"/>
            </a:xfrm>
            <a:custGeom>
              <a:avLst/>
              <a:pathLst>
                <a:path w="182029" h="1158424">
                  <a:moveTo>
                    <a:pt x="0" y="0"/>
                  </a:moveTo>
                  <a:lnTo>
                    <a:pt x="0" y="1158424"/>
                  </a:lnTo>
                  <a:lnTo>
                    <a:pt x="182029" y="115842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46160" y="4738792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971032" y="4889157"/>
              <a:ext cx="49491" cy="49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605617" y="3725313"/>
              <a:ext cx="60330" cy="603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018294" y="4693002"/>
              <a:ext cx="91579" cy="91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834300" y="4852933"/>
              <a:ext cx="132715" cy="1327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063920" y="3421086"/>
              <a:ext cx="92267" cy="92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18992" y="4893883"/>
              <a:ext cx="93919" cy="93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832791" y="4761875"/>
              <a:ext cx="93923" cy="939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46323" y="4914231"/>
              <a:ext cx="53222" cy="53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17307" y="4802639"/>
              <a:ext cx="136320" cy="136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946540" y="3924335"/>
              <a:ext cx="147208" cy="147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48141" y="3636314"/>
              <a:ext cx="92853" cy="928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675723" y="2418789"/>
              <a:ext cx="92518" cy="92518"/>
            </a:xfrm>
            <a:custGeom>
              <a:avLst/>
              <a:pathLst>
                <a:path w="92518" h="92518">
                  <a:moveTo>
                    <a:pt x="0" y="46259"/>
                  </a:moveTo>
                  <a:lnTo>
                    <a:pt x="46259" y="0"/>
                  </a:lnTo>
                  <a:lnTo>
                    <a:pt x="92518" y="46259"/>
                  </a:lnTo>
                  <a:lnTo>
                    <a:pt x="46259" y="9251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34401" y="3811522"/>
              <a:ext cx="92658" cy="92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40262" y="2177193"/>
              <a:ext cx="171607" cy="171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5179506" y="226508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chr18:51065573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448133" y="623082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48133" y="555732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03125" y="488382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03125" y="421031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03125" y="35368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03125" y="2863312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03125" y="2189810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2880411" y="62905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80411" y="56170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80411" y="49435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80411" y="4270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80411" y="35965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880411" y="2923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880411" y="22495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106490" y="203758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51" name="pt51"/>
            <p:cNvSpPr/>
            <p:nvPr/>
          </p:nvSpPr>
          <p:spPr>
            <a:xfrm>
              <a:off x="7179089" y="23893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179089" y="258416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179089" y="277901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9908" y="232220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389908" y="2517053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389908" y="2711902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106490" y="3096893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58" name="pt58"/>
            <p:cNvSpPr/>
            <p:nvPr/>
          </p:nvSpPr>
          <p:spPr>
            <a:xfrm>
              <a:off x="7168878" y="3386121"/>
              <a:ext cx="89747" cy="897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209251" y="3621344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168878" y="3775820"/>
              <a:ext cx="89747" cy="897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152154" y="3953945"/>
              <a:ext cx="123194" cy="1231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39322" y="4135963"/>
              <a:ext cx="148858" cy="1488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128504" y="4329830"/>
              <a:ext cx="170494" cy="1704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7409580" y="3375445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409580" y="3566127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409580" y="3765143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409580" y="395798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409580" y="415067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409580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106490" y="4696002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71" name="pt71"/>
            <p:cNvSpPr/>
            <p:nvPr/>
          </p:nvSpPr>
          <p:spPr>
            <a:xfrm>
              <a:off x="7179089" y="5027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179089" y="522209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7389908" y="4989672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89908" y="5184521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924695" y="619487"/>
              <a:ext cx="7995542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SMAD4,Prostate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25278" y="1198960"/>
              <a:ext cx="3003494" cy="5007971"/>
            </a:xfrm>
            <a:custGeom>
              <a:avLst/>
              <a:pathLst>
                <a:path w="3003494" h="5007971">
                  <a:moveTo>
                    <a:pt x="1489306" y="5007971"/>
                  </a:moveTo>
                  <a:lnTo>
                    <a:pt x="1488494" y="4998171"/>
                  </a:lnTo>
                  <a:lnTo>
                    <a:pt x="1487658" y="4988370"/>
                  </a:lnTo>
                  <a:lnTo>
                    <a:pt x="1486764" y="4978570"/>
                  </a:lnTo>
                  <a:lnTo>
                    <a:pt x="1485823" y="4968770"/>
                  </a:lnTo>
                  <a:lnTo>
                    <a:pt x="1484839" y="4958969"/>
                  </a:lnTo>
                  <a:lnTo>
                    <a:pt x="1483781" y="4949169"/>
                  </a:lnTo>
                  <a:lnTo>
                    <a:pt x="1482700" y="4939369"/>
                  </a:lnTo>
                  <a:lnTo>
                    <a:pt x="1481514" y="4929568"/>
                  </a:lnTo>
                  <a:lnTo>
                    <a:pt x="1480301" y="4919768"/>
                  </a:lnTo>
                  <a:lnTo>
                    <a:pt x="1479001" y="4909968"/>
                  </a:lnTo>
                  <a:lnTo>
                    <a:pt x="1477645" y="4900167"/>
                  </a:lnTo>
                  <a:lnTo>
                    <a:pt x="1476222" y="4890367"/>
                  </a:lnTo>
                  <a:lnTo>
                    <a:pt x="1474708" y="4880567"/>
                  </a:lnTo>
                  <a:lnTo>
                    <a:pt x="1473153" y="4870766"/>
                  </a:lnTo>
                  <a:lnTo>
                    <a:pt x="1471467" y="4860966"/>
                  </a:lnTo>
                  <a:lnTo>
                    <a:pt x="1469747" y="4851166"/>
                  </a:lnTo>
                  <a:lnTo>
                    <a:pt x="1467898" y="4841365"/>
                  </a:lnTo>
                  <a:lnTo>
                    <a:pt x="1465987" y="4831565"/>
                  </a:lnTo>
                  <a:lnTo>
                    <a:pt x="1463975" y="4821765"/>
                  </a:lnTo>
                  <a:lnTo>
                    <a:pt x="1461857" y="4811964"/>
                  </a:lnTo>
                  <a:lnTo>
                    <a:pt x="1459671" y="4802164"/>
                  </a:lnTo>
                  <a:lnTo>
                    <a:pt x="1457328" y="4792364"/>
                  </a:lnTo>
                  <a:lnTo>
                    <a:pt x="1454942" y="4782563"/>
                  </a:lnTo>
                  <a:lnTo>
                    <a:pt x="1452372" y="4772763"/>
                  </a:lnTo>
                  <a:lnTo>
                    <a:pt x="1449738" y="4762963"/>
                  </a:lnTo>
                  <a:lnTo>
                    <a:pt x="1446959" y="4753162"/>
                  </a:lnTo>
                  <a:lnTo>
                    <a:pt x="1444060" y="4743362"/>
                  </a:lnTo>
                  <a:lnTo>
                    <a:pt x="1441057" y="4733562"/>
                  </a:lnTo>
                  <a:lnTo>
                    <a:pt x="1437873" y="4723761"/>
                  </a:lnTo>
                  <a:lnTo>
                    <a:pt x="1434635" y="4713961"/>
                  </a:lnTo>
                  <a:lnTo>
                    <a:pt x="1431147" y="4704161"/>
                  </a:lnTo>
                  <a:lnTo>
                    <a:pt x="1427598" y="4694360"/>
                  </a:lnTo>
                  <a:lnTo>
                    <a:pt x="1423847" y="4684560"/>
                  </a:lnTo>
                  <a:lnTo>
                    <a:pt x="1419967" y="4674760"/>
                  </a:lnTo>
                  <a:lnTo>
                    <a:pt x="1415939" y="4664959"/>
                  </a:lnTo>
                  <a:lnTo>
                    <a:pt x="1411709" y="4655159"/>
                  </a:lnTo>
                  <a:lnTo>
                    <a:pt x="1407390" y="4645359"/>
                  </a:lnTo>
                  <a:lnTo>
                    <a:pt x="1402788" y="4635558"/>
                  </a:lnTo>
                  <a:lnTo>
                    <a:pt x="1398114" y="4625758"/>
                  </a:lnTo>
                  <a:lnTo>
                    <a:pt x="1393170" y="4615958"/>
                  </a:lnTo>
                  <a:lnTo>
                    <a:pt x="1388097" y="4606157"/>
                  </a:lnTo>
                  <a:lnTo>
                    <a:pt x="1382820" y="4596357"/>
                  </a:lnTo>
                  <a:lnTo>
                    <a:pt x="1377328" y="4586557"/>
                  </a:lnTo>
                  <a:lnTo>
                    <a:pt x="1371704" y="4576756"/>
                  </a:lnTo>
                  <a:lnTo>
                    <a:pt x="1365772" y="4566956"/>
                  </a:lnTo>
                  <a:lnTo>
                    <a:pt x="1359755" y="4557156"/>
                  </a:lnTo>
                  <a:lnTo>
                    <a:pt x="1353396" y="4547355"/>
                  </a:lnTo>
                  <a:lnTo>
                    <a:pt x="1346914" y="4537555"/>
                  </a:lnTo>
                  <a:lnTo>
                    <a:pt x="1340167" y="4527755"/>
                  </a:lnTo>
                  <a:lnTo>
                    <a:pt x="1333201" y="4517954"/>
                  </a:lnTo>
                  <a:lnTo>
                    <a:pt x="1326053" y="4508154"/>
                  </a:lnTo>
                  <a:lnTo>
                    <a:pt x="1318586" y="4498354"/>
                  </a:lnTo>
                  <a:lnTo>
                    <a:pt x="1311023" y="4488553"/>
                  </a:lnTo>
                  <a:lnTo>
                    <a:pt x="1303040" y="4478753"/>
                  </a:lnTo>
                  <a:lnTo>
                    <a:pt x="1294953" y="4468953"/>
                  </a:lnTo>
                  <a:lnTo>
                    <a:pt x="1286536" y="4459152"/>
                  </a:lnTo>
                  <a:lnTo>
                    <a:pt x="1277911" y="4449352"/>
                  </a:lnTo>
                  <a:lnTo>
                    <a:pt x="1269051" y="4439552"/>
                  </a:lnTo>
                  <a:lnTo>
                    <a:pt x="1259874" y="4429751"/>
                  </a:lnTo>
                  <a:lnTo>
                    <a:pt x="1250563" y="4419951"/>
                  </a:lnTo>
                  <a:lnTo>
                    <a:pt x="1240823" y="4410151"/>
                  </a:lnTo>
                  <a:lnTo>
                    <a:pt x="1230976" y="4400350"/>
                  </a:lnTo>
                  <a:lnTo>
                    <a:pt x="1220740" y="4390550"/>
                  </a:lnTo>
                  <a:lnTo>
                    <a:pt x="1210319" y="4380750"/>
                  </a:lnTo>
                  <a:lnTo>
                    <a:pt x="1199614" y="4370949"/>
                  </a:lnTo>
                  <a:lnTo>
                    <a:pt x="1188613" y="4361149"/>
                  </a:lnTo>
                  <a:lnTo>
                    <a:pt x="1177435" y="4351349"/>
                  </a:lnTo>
                  <a:lnTo>
                    <a:pt x="1165851" y="4341548"/>
                  </a:lnTo>
                  <a:lnTo>
                    <a:pt x="1154156" y="4331748"/>
                  </a:lnTo>
                  <a:lnTo>
                    <a:pt x="1142031" y="4321948"/>
                  </a:lnTo>
                  <a:lnTo>
                    <a:pt x="1129754" y="4312147"/>
                  </a:lnTo>
                  <a:lnTo>
                    <a:pt x="1117158" y="4302347"/>
                  </a:lnTo>
                  <a:lnTo>
                    <a:pt x="1104302" y="4292547"/>
                  </a:lnTo>
                  <a:lnTo>
                    <a:pt x="1091239" y="4282746"/>
                  </a:lnTo>
                  <a:lnTo>
                    <a:pt x="1077813" y="4272946"/>
                  </a:lnTo>
                  <a:lnTo>
                    <a:pt x="1064280" y="4263146"/>
                  </a:lnTo>
                  <a:lnTo>
                    <a:pt x="1050302" y="4253345"/>
                  </a:lnTo>
                  <a:lnTo>
                    <a:pt x="1036214" y="4243545"/>
                  </a:lnTo>
                  <a:lnTo>
                    <a:pt x="1021794" y="4233745"/>
                  </a:lnTo>
                  <a:lnTo>
                    <a:pt x="1007168" y="4223944"/>
                  </a:lnTo>
                  <a:lnTo>
                    <a:pt x="992318" y="4214144"/>
                  </a:lnTo>
                  <a:lnTo>
                    <a:pt x="977174" y="4204344"/>
                  </a:lnTo>
                  <a:lnTo>
                    <a:pt x="961909" y="4194543"/>
                  </a:lnTo>
                  <a:lnTo>
                    <a:pt x="946271" y="4184743"/>
                  </a:lnTo>
                  <a:lnTo>
                    <a:pt x="930545" y="4174943"/>
                  </a:lnTo>
                  <a:lnTo>
                    <a:pt x="914507" y="4165142"/>
                  </a:lnTo>
                  <a:lnTo>
                    <a:pt x="898325" y="4155342"/>
                  </a:lnTo>
                  <a:lnTo>
                    <a:pt x="881933" y="4145542"/>
                  </a:lnTo>
                  <a:lnTo>
                    <a:pt x="865331" y="4135741"/>
                  </a:lnTo>
                  <a:lnTo>
                    <a:pt x="848609" y="4125941"/>
                  </a:lnTo>
                  <a:lnTo>
                    <a:pt x="831625" y="4116141"/>
                  </a:lnTo>
                  <a:lnTo>
                    <a:pt x="814574" y="4106340"/>
                  </a:lnTo>
                  <a:lnTo>
                    <a:pt x="797278" y="4096540"/>
                  </a:lnTo>
                  <a:lnTo>
                    <a:pt x="779902" y="4086740"/>
                  </a:lnTo>
                  <a:lnTo>
                    <a:pt x="762365" y="4076939"/>
                  </a:lnTo>
                  <a:lnTo>
                    <a:pt x="744712" y="4067139"/>
                  </a:lnTo>
                  <a:lnTo>
                    <a:pt x="726969" y="4057339"/>
                  </a:lnTo>
                  <a:lnTo>
                    <a:pt x="709092" y="4047538"/>
                  </a:lnTo>
                  <a:lnTo>
                    <a:pt x="691177" y="4037738"/>
                  </a:lnTo>
                  <a:lnTo>
                    <a:pt x="673134" y="4027938"/>
                  </a:lnTo>
                  <a:lnTo>
                    <a:pt x="655068" y="4018137"/>
                  </a:lnTo>
                  <a:lnTo>
                    <a:pt x="636935" y="4008337"/>
                  </a:lnTo>
                  <a:lnTo>
                    <a:pt x="618780" y="3998537"/>
                  </a:lnTo>
                  <a:lnTo>
                    <a:pt x="600600" y="3988736"/>
                  </a:lnTo>
                  <a:lnTo>
                    <a:pt x="582418" y="3978936"/>
                  </a:lnTo>
                  <a:lnTo>
                    <a:pt x="564236" y="3969136"/>
                  </a:lnTo>
                  <a:lnTo>
                    <a:pt x="546094" y="3959335"/>
                  </a:lnTo>
                  <a:lnTo>
                    <a:pt x="527972" y="3949535"/>
                  </a:lnTo>
                  <a:lnTo>
                    <a:pt x="509923" y="3939735"/>
                  </a:lnTo>
                  <a:lnTo>
                    <a:pt x="491932" y="3929934"/>
                  </a:lnTo>
                  <a:lnTo>
                    <a:pt x="474023" y="3920134"/>
                  </a:lnTo>
                  <a:lnTo>
                    <a:pt x="456235" y="3910334"/>
                  </a:lnTo>
                  <a:lnTo>
                    <a:pt x="438514" y="3900533"/>
                  </a:lnTo>
                  <a:lnTo>
                    <a:pt x="421003" y="3890733"/>
                  </a:lnTo>
                  <a:lnTo>
                    <a:pt x="403552" y="3880933"/>
                  </a:lnTo>
                  <a:lnTo>
                    <a:pt x="386361" y="3871132"/>
                  </a:lnTo>
                  <a:lnTo>
                    <a:pt x="369285" y="3861332"/>
                  </a:lnTo>
                  <a:lnTo>
                    <a:pt x="352435" y="3851532"/>
                  </a:lnTo>
                  <a:lnTo>
                    <a:pt x="335808" y="3841731"/>
                  </a:lnTo>
                  <a:lnTo>
                    <a:pt x="319350" y="3831931"/>
                  </a:lnTo>
                  <a:lnTo>
                    <a:pt x="303247" y="3822131"/>
                  </a:lnTo>
                  <a:lnTo>
                    <a:pt x="287248" y="3812330"/>
                  </a:lnTo>
                  <a:lnTo>
                    <a:pt x="271727" y="3802530"/>
                  </a:lnTo>
                  <a:lnTo>
                    <a:pt x="256349" y="3792729"/>
                  </a:lnTo>
                  <a:lnTo>
                    <a:pt x="241372" y="3782929"/>
                  </a:lnTo>
                  <a:lnTo>
                    <a:pt x="226688" y="3773129"/>
                  </a:lnTo>
                  <a:lnTo>
                    <a:pt x="212303" y="3763328"/>
                  </a:lnTo>
                  <a:lnTo>
                    <a:pt x="198382" y="3753528"/>
                  </a:lnTo>
                  <a:lnTo>
                    <a:pt x="184636" y="3743728"/>
                  </a:lnTo>
                  <a:lnTo>
                    <a:pt x="171547" y="3733927"/>
                  </a:lnTo>
                  <a:lnTo>
                    <a:pt x="158624" y="3724127"/>
                  </a:lnTo>
                  <a:lnTo>
                    <a:pt x="146293" y="3714327"/>
                  </a:lnTo>
                  <a:lnTo>
                    <a:pt x="134286" y="3704526"/>
                  </a:lnTo>
                  <a:lnTo>
                    <a:pt x="122727" y="3694726"/>
                  </a:lnTo>
                  <a:lnTo>
                    <a:pt x="111695" y="3684926"/>
                  </a:lnTo>
                  <a:lnTo>
                    <a:pt x="100946" y="3675125"/>
                  </a:lnTo>
                  <a:lnTo>
                    <a:pt x="90946" y="3665325"/>
                  </a:lnTo>
                  <a:lnTo>
                    <a:pt x="81146" y="3655525"/>
                  </a:lnTo>
                  <a:lnTo>
                    <a:pt x="72126" y="3645724"/>
                  </a:lnTo>
                  <a:lnTo>
                    <a:pt x="63423" y="3635924"/>
                  </a:lnTo>
                  <a:lnTo>
                    <a:pt x="55316" y="3626124"/>
                  </a:lnTo>
                  <a:lnTo>
                    <a:pt x="47753" y="3616323"/>
                  </a:lnTo>
                  <a:lnTo>
                    <a:pt x="40588" y="3606523"/>
                  </a:lnTo>
                  <a:lnTo>
                    <a:pt x="34203" y="3596723"/>
                  </a:lnTo>
                  <a:lnTo>
                    <a:pt x="28043" y="3586922"/>
                  </a:lnTo>
                  <a:lnTo>
                    <a:pt x="22830" y="3577122"/>
                  </a:lnTo>
                  <a:lnTo>
                    <a:pt x="17889" y="3567322"/>
                  </a:lnTo>
                  <a:lnTo>
                    <a:pt x="13681" y="3557521"/>
                  </a:lnTo>
                  <a:lnTo>
                    <a:pt x="9983" y="3547721"/>
                  </a:lnTo>
                  <a:lnTo>
                    <a:pt x="6792" y="3537921"/>
                  </a:lnTo>
                  <a:lnTo>
                    <a:pt x="4354" y="3528120"/>
                  </a:lnTo>
                  <a:lnTo>
                    <a:pt x="2190" y="3518320"/>
                  </a:lnTo>
                  <a:lnTo>
                    <a:pt x="1023" y="3508520"/>
                  </a:lnTo>
                  <a:lnTo>
                    <a:pt x="96" y="3498719"/>
                  </a:lnTo>
                  <a:lnTo>
                    <a:pt x="0" y="3488919"/>
                  </a:lnTo>
                  <a:lnTo>
                    <a:pt x="345" y="3479119"/>
                  </a:lnTo>
                  <a:lnTo>
                    <a:pt x="1281" y="3469318"/>
                  </a:lnTo>
                  <a:lnTo>
                    <a:pt x="2894" y="3459518"/>
                  </a:lnTo>
                  <a:lnTo>
                    <a:pt x="4856" y="3449718"/>
                  </a:lnTo>
                  <a:lnTo>
                    <a:pt x="7723" y="3439917"/>
                  </a:lnTo>
                  <a:lnTo>
                    <a:pt x="10824" y="3430117"/>
                  </a:lnTo>
                  <a:lnTo>
                    <a:pt x="14804" y="3420317"/>
                  </a:lnTo>
                  <a:lnTo>
                    <a:pt x="19131" y="3410516"/>
                  </a:lnTo>
                  <a:lnTo>
                    <a:pt x="24094" y="3400716"/>
                  </a:lnTo>
                  <a:lnTo>
                    <a:pt x="29619" y="3390916"/>
                  </a:lnTo>
                  <a:lnTo>
                    <a:pt x="35544" y="3381115"/>
                  </a:lnTo>
                  <a:lnTo>
                    <a:pt x="42233" y="3371315"/>
                  </a:lnTo>
                  <a:lnTo>
                    <a:pt x="49137" y="3361515"/>
                  </a:lnTo>
                  <a:lnTo>
                    <a:pt x="56904" y="3351714"/>
                  </a:lnTo>
                  <a:lnTo>
                    <a:pt x="64916" y="3341914"/>
                  </a:lnTo>
                  <a:lnTo>
                    <a:pt x="73558" y="3332114"/>
                  </a:lnTo>
                  <a:lnTo>
                    <a:pt x="82628" y="3322313"/>
                  </a:lnTo>
                  <a:lnTo>
                    <a:pt x="92109" y="3312513"/>
                  </a:lnTo>
                  <a:lnTo>
                    <a:pt x="102184" y="3302713"/>
                  </a:lnTo>
                  <a:lnTo>
                    <a:pt x="112465" y="3292912"/>
                  </a:lnTo>
                  <a:lnTo>
                    <a:pt x="123485" y="3283112"/>
                  </a:lnTo>
                  <a:lnTo>
                    <a:pt x="134671" y="3273312"/>
                  </a:lnTo>
                  <a:lnTo>
                    <a:pt x="146427" y="3263511"/>
                  </a:lnTo>
                  <a:lnTo>
                    <a:pt x="158474" y="3253711"/>
                  </a:lnTo>
                  <a:lnTo>
                    <a:pt x="170898" y="3243911"/>
                  </a:lnTo>
                  <a:lnTo>
                    <a:pt x="183737" y="3234110"/>
                  </a:lnTo>
                  <a:lnTo>
                    <a:pt x="196782" y="3224310"/>
                  </a:lnTo>
                  <a:lnTo>
                    <a:pt x="210340" y="3214510"/>
                  </a:lnTo>
                  <a:lnTo>
                    <a:pt x="224023" y="3204709"/>
                  </a:lnTo>
                  <a:lnTo>
                    <a:pt x="238158" y="3194909"/>
                  </a:lnTo>
                  <a:lnTo>
                    <a:pt x="252462" y="3185109"/>
                  </a:lnTo>
                  <a:lnTo>
                    <a:pt x="267063" y="3175308"/>
                  </a:lnTo>
                  <a:lnTo>
                    <a:pt x="281909" y="3165508"/>
                  </a:lnTo>
                  <a:lnTo>
                    <a:pt x="296923" y="3155708"/>
                  </a:lnTo>
                  <a:lnTo>
                    <a:pt x="312231" y="3145907"/>
                  </a:lnTo>
                  <a:lnTo>
                    <a:pt x="327619" y="3136107"/>
                  </a:lnTo>
                  <a:lnTo>
                    <a:pt x="343294" y="3126307"/>
                  </a:lnTo>
                  <a:lnTo>
                    <a:pt x="359039" y="3116506"/>
                  </a:lnTo>
                  <a:lnTo>
                    <a:pt x="374961" y="3106706"/>
                  </a:lnTo>
                  <a:lnTo>
                    <a:pt x="390983" y="3096906"/>
                  </a:lnTo>
                  <a:lnTo>
                    <a:pt x="407098" y="3087105"/>
                  </a:lnTo>
                  <a:lnTo>
                    <a:pt x="423316" y="3077305"/>
                  </a:lnTo>
                  <a:lnTo>
                    <a:pt x="439568" y="3067505"/>
                  </a:lnTo>
                  <a:lnTo>
                    <a:pt x="455902" y="3057704"/>
                  </a:lnTo>
                  <a:lnTo>
                    <a:pt x="472244" y="3047904"/>
                  </a:lnTo>
                  <a:lnTo>
                    <a:pt x="488610" y="3038104"/>
                  </a:lnTo>
                  <a:lnTo>
                    <a:pt x="504966" y="3028303"/>
                  </a:lnTo>
                  <a:lnTo>
                    <a:pt x="521309" y="3018503"/>
                  </a:lnTo>
                  <a:lnTo>
                    <a:pt x="537603" y="3008703"/>
                  </a:lnTo>
                  <a:lnTo>
                    <a:pt x="553873" y="2998902"/>
                  </a:lnTo>
                  <a:lnTo>
                    <a:pt x="570032" y="2989102"/>
                  </a:lnTo>
                  <a:lnTo>
                    <a:pt x="586155" y="2979302"/>
                  </a:lnTo>
                  <a:lnTo>
                    <a:pt x="602131" y="2969501"/>
                  </a:lnTo>
                  <a:lnTo>
                    <a:pt x="618027" y="2959701"/>
                  </a:lnTo>
                  <a:lnTo>
                    <a:pt x="633785" y="2949901"/>
                  </a:lnTo>
                  <a:lnTo>
                    <a:pt x="649387" y="2940100"/>
                  </a:lnTo>
                  <a:lnTo>
                    <a:pt x="664884" y="2930300"/>
                  </a:lnTo>
                  <a:lnTo>
                    <a:pt x="680129" y="2920500"/>
                  </a:lnTo>
                  <a:lnTo>
                    <a:pt x="695301" y="2910699"/>
                  </a:lnTo>
                  <a:lnTo>
                    <a:pt x="710151" y="2900899"/>
                  </a:lnTo>
                  <a:lnTo>
                    <a:pt x="724890" y="2891099"/>
                  </a:lnTo>
                  <a:lnTo>
                    <a:pt x="739360" y="2881298"/>
                  </a:lnTo>
                  <a:lnTo>
                    <a:pt x="753612" y="2871498"/>
                  </a:lnTo>
                  <a:lnTo>
                    <a:pt x="767667" y="2861698"/>
                  </a:lnTo>
                  <a:lnTo>
                    <a:pt x="781382" y="2851897"/>
                  </a:lnTo>
                  <a:lnTo>
                    <a:pt x="794990" y="2842097"/>
                  </a:lnTo>
                  <a:lnTo>
                    <a:pt x="808125" y="2832297"/>
                  </a:lnTo>
                  <a:lnTo>
                    <a:pt x="821144" y="2822496"/>
                  </a:lnTo>
                  <a:lnTo>
                    <a:pt x="833770" y="2812696"/>
                  </a:lnTo>
                  <a:lnTo>
                    <a:pt x="846157" y="2802896"/>
                  </a:lnTo>
                  <a:lnTo>
                    <a:pt x="858255" y="2793095"/>
                  </a:lnTo>
                  <a:lnTo>
                    <a:pt x="869977" y="2783295"/>
                  </a:lnTo>
                  <a:lnTo>
                    <a:pt x="881525" y="2773495"/>
                  </a:lnTo>
                  <a:lnTo>
                    <a:pt x="892553" y="2763694"/>
                  </a:lnTo>
                  <a:lnTo>
                    <a:pt x="903447" y="2753894"/>
                  </a:lnTo>
                  <a:lnTo>
                    <a:pt x="913843" y="2744094"/>
                  </a:lnTo>
                  <a:lnTo>
                    <a:pt x="924013" y="2734293"/>
                  </a:lnTo>
                  <a:lnTo>
                    <a:pt x="933810" y="2724493"/>
                  </a:lnTo>
                  <a:lnTo>
                    <a:pt x="943239" y="2714693"/>
                  </a:lnTo>
                  <a:lnTo>
                    <a:pt x="952429" y="2704892"/>
                  </a:lnTo>
                  <a:lnTo>
                    <a:pt x="961102" y="2695092"/>
                  </a:lnTo>
                  <a:lnTo>
                    <a:pt x="969633" y="2685292"/>
                  </a:lnTo>
                  <a:lnTo>
                    <a:pt x="977587" y="2675491"/>
                  </a:lnTo>
                  <a:lnTo>
                    <a:pt x="985353" y="2665691"/>
                  </a:lnTo>
                  <a:lnTo>
                    <a:pt x="992685" y="2655891"/>
                  </a:lnTo>
                  <a:lnTo>
                    <a:pt x="999684" y="2646090"/>
                  </a:lnTo>
                  <a:lnTo>
                    <a:pt x="1006392" y="2636290"/>
                  </a:lnTo>
                  <a:lnTo>
                    <a:pt x="1012626" y="2626490"/>
                  </a:lnTo>
                  <a:lnTo>
                    <a:pt x="1018714" y="2616689"/>
                  </a:lnTo>
                  <a:lnTo>
                    <a:pt x="1024189" y="2606889"/>
                  </a:lnTo>
                  <a:lnTo>
                    <a:pt x="1029523" y="2597089"/>
                  </a:lnTo>
                  <a:lnTo>
                    <a:pt x="1034387" y="2587288"/>
                  </a:lnTo>
                  <a:lnTo>
                    <a:pt x="1038976" y="2577488"/>
                  </a:lnTo>
                  <a:lnTo>
                    <a:pt x="1043240" y="2567688"/>
                  </a:lnTo>
                  <a:lnTo>
                    <a:pt x="1047099" y="2557887"/>
                  </a:lnTo>
                  <a:lnTo>
                    <a:pt x="1050776" y="2548087"/>
                  </a:lnTo>
                  <a:lnTo>
                    <a:pt x="1053923" y="2538286"/>
                  </a:lnTo>
                  <a:lnTo>
                    <a:pt x="1056940" y="2528486"/>
                  </a:lnTo>
                  <a:lnTo>
                    <a:pt x="1059482" y="2518686"/>
                  </a:lnTo>
                  <a:lnTo>
                    <a:pt x="1061816" y="2508885"/>
                  </a:lnTo>
                  <a:lnTo>
                    <a:pt x="1063816" y="2499085"/>
                  </a:lnTo>
                  <a:lnTo>
                    <a:pt x="1065493" y="2489285"/>
                  </a:lnTo>
                  <a:lnTo>
                    <a:pt x="1066968" y="2479484"/>
                  </a:lnTo>
                  <a:lnTo>
                    <a:pt x="1068017" y="2469684"/>
                  </a:lnTo>
                  <a:lnTo>
                    <a:pt x="1068950" y="2459884"/>
                  </a:lnTo>
                  <a:lnTo>
                    <a:pt x="1069438" y="2450083"/>
                  </a:lnTo>
                  <a:lnTo>
                    <a:pt x="1069783" y="2440283"/>
                  </a:lnTo>
                  <a:lnTo>
                    <a:pt x="1069810" y="2430483"/>
                  </a:lnTo>
                  <a:lnTo>
                    <a:pt x="1069601" y="2420682"/>
                  </a:lnTo>
                  <a:lnTo>
                    <a:pt x="1069192" y="2410882"/>
                  </a:lnTo>
                  <a:lnTo>
                    <a:pt x="1068464" y="2401082"/>
                  </a:lnTo>
                  <a:lnTo>
                    <a:pt x="1067641" y="2391281"/>
                  </a:lnTo>
                  <a:lnTo>
                    <a:pt x="1066432" y="2381481"/>
                  </a:lnTo>
                  <a:lnTo>
                    <a:pt x="1065139" y="2371681"/>
                  </a:lnTo>
                  <a:lnTo>
                    <a:pt x="1063570" y="2361880"/>
                  </a:lnTo>
                  <a:lnTo>
                    <a:pt x="1061845" y="2352080"/>
                  </a:lnTo>
                  <a:lnTo>
                    <a:pt x="1059943" y="2342280"/>
                  </a:lnTo>
                  <a:lnTo>
                    <a:pt x="1057827" y="2332479"/>
                  </a:lnTo>
                  <a:lnTo>
                    <a:pt x="1055619" y="2322679"/>
                  </a:lnTo>
                  <a:lnTo>
                    <a:pt x="1053152" y="2312879"/>
                  </a:lnTo>
                  <a:lnTo>
                    <a:pt x="1050625" y="2303078"/>
                  </a:lnTo>
                  <a:lnTo>
                    <a:pt x="1047888" y="2293278"/>
                  </a:lnTo>
                  <a:lnTo>
                    <a:pt x="1045064" y="2283478"/>
                  </a:lnTo>
                  <a:lnTo>
                    <a:pt x="1042106" y="2273677"/>
                  </a:lnTo>
                  <a:lnTo>
                    <a:pt x="1039026" y="2263877"/>
                  </a:lnTo>
                  <a:lnTo>
                    <a:pt x="1035874" y="2254077"/>
                  </a:lnTo>
                  <a:lnTo>
                    <a:pt x="1032581" y="2244276"/>
                  </a:lnTo>
                  <a:lnTo>
                    <a:pt x="1029252" y="2234476"/>
                  </a:lnTo>
                  <a:lnTo>
                    <a:pt x="1025798" y="2224676"/>
                  </a:lnTo>
                  <a:lnTo>
                    <a:pt x="1022309" y="2214875"/>
                  </a:lnTo>
                  <a:lnTo>
                    <a:pt x="1018746" y="2205075"/>
                  </a:lnTo>
                  <a:lnTo>
                    <a:pt x="1015137" y="2195275"/>
                  </a:lnTo>
                  <a:lnTo>
                    <a:pt x="1011492" y="2185474"/>
                  </a:lnTo>
                  <a:lnTo>
                    <a:pt x="1007805" y="2175674"/>
                  </a:lnTo>
                  <a:lnTo>
                    <a:pt x="1004105" y="2165874"/>
                  </a:lnTo>
                  <a:lnTo>
                    <a:pt x="1000378" y="2156073"/>
                  </a:lnTo>
                  <a:lnTo>
                    <a:pt x="996650" y="2146273"/>
                  </a:lnTo>
                  <a:lnTo>
                    <a:pt x="992920" y="2136473"/>
                  </a:lnTo>
                  <a:lnTo>
                    <a:pt x="989202" y="2126672"/>
                  </a:lnTo>
                  <a:lnTo>
                    <a:pt x="985496" y="2116872"/>
                  </a:lnTo>
                  <a:lnTo>
                    <a:pt x="981823" y="2107072"/>
                  </a:lnTo>
                  <a:lnTo>
                    <a:pt x="978164" y="2097271"/>
                  </a:lnTo>
                  <a:lnTo>
                    <a:pt x="974573" y="2087471"/>
                  </a:lnTo>
                  <a:lnTo>
                    <a:pt x="971001" y="2077671"/>
                  </a:lnTo>
                  <a:lnTo>
                    <a:pt x="967508" y="2067870"/>
                  </a:lnTo>
                  <a:lnTo>
                    <a:pt x="964061" y="2058070"/>
                  </a:lnTo>
                  <a:lnTo>
                    <a:pt x="960683" y="2048270"/>
                  </a:lnTo>
                  <a:lnTo>
                    <a:pt x="957391" y="2038469"/>
                  </a:lnTo>
                  <a:lnTo>
                    <a:pt x="954150" y="2028669"/>
                  </a:lnTo>
                  <a:lnTo>
                    <a:pt x="951043" y="2018869"/>
                  </a:lnTo>
                  <a:lnTo>
                    <a:pt x="947974" y="2009068"/>
                  </a:lnTo>
                  <a:lnTo>
                    <a:pt x="945063" y="1999268"/>
                  </a:lnTo>
                  <a:lnTo>
                    <a:pt x="942214" y="1989468"/>
                  </a:lnTo>
                  <a:lnTo>
                    <a:pt x="939495" y="1979667"/>
                  </a:lnTo>
                  <a:lnTo>
                    <a:pt x="936891" y="1969867"/>
                  </a:lnTo>
                  <a:lnTo>
                    <a:pt x="934380" y="1960067"/>
                  </a:lnTo>
                  <a:lnTo>
                    <a:pt x="932044" y="1950266"/>
                  </a:lnTo>
                  <a:lnTo>
                    <a:pt x="929759" y="1940466"/>
                  </a:lnTo>
                  <a:lnTo>
                    <a:pt x="927707" y="1930666"/>
                  </a:lnTo>
                  <a:lnTo>
                    <a:pt x="925717" y="1920865"/>
                  </a:lnTo>
                  <a:lnTo>
                    <a:pt x="923913" y="1911065"/>
                  </a:lnTo>
                  <a:lnTo>
                    <a:pt x="922234" y="1901265"/>
                  </a:lnTo>
                  <a:lnTo>
                    <a:pt x="920690" y="1891464"/>
                  </a:lnTo>
                  <a:lnTo>
                    <a:pt x="919338" y="1881664"/>
                  </a:lnTo>
                  <a:lnTo>
                    <a:pt x="918063" y="1871864"/>
                  </a:lnTo>
                  <a:lnTo>
                    <a:pt x="917051" y="1862063"/>
                  </a:lnTo>
                  <a:lnTo>
                    <a:pt x="916104" y="1852263"/>
                  </a:lnTo>
                  <a:lnTo>
                    <a:pt x="915392" y="1842463"/>
                  </a:lnTo>
                  <a:lnTo>
                    <a:pt x="914799" y="1832662"/>
                  </a:lnTo>
                  <a:lnTo>
                    <a:pt x="914378" y="1822862"/>
                  </a:lnTo>
                  <a:lnTo>
                    <a:pt x="914146" y="1813062"/>
                  </a:lnTo>
                  <a:lnTo>
                    <a:pt x="914021" y="1803261"/>
                  </a:lnTo>
                  <a:lnTo>
                    <a:pt x="914156" y="1793461"/>
                  </a:lnTo>
                  <a:lnTo>
                    <a:pt x="914361" y="1783661"/>
                  </a:lnTo>
                  <a:lnTo>
                    <a:pt x="914836" y="1773860"/>
                  </a:lnTo>
                  <a:lnTo>
                    <a:pt x="915412" y="1764060"/>
                  </a:lnTo>
                  <a:lnTo>
                    <a:pt x="916190" y="1754260"/>
                  </a:lnTo>
                  <a:lnTo>
                    <a:pt x="917138" y="1744459"/>
                  </a:lnTo>
                  <a:lnTo>
                    <a:pt x="918217" y="1734659"/>
                  </a:lnTo>
                  <a:lnTo>
                    <a:pt x="919536" y="1724859"/>
                  </a:lnTo>
                  <a:lnTo>
                    <a:pt x="920924" y="1715058"/>
                  </a:lnTo>
                  <a:lnTo>
                    <a:pt x="922603" y="1705258"/>
                  </a:lnTo>
                  <a:lnTo>
                    <a:pt x="924358" y="1695458"/>
                  </a:lnTo>
                  <a:lnTo>
                    <a:pt x="926331" y="1685657"/>
                  </a:lnTo>
                  <a:lnTo>
                    <a:pt x="928447" y="1675857"/>
                  </a:lnTo>
                  <a:lnTo>
                    <a:pt x="930711" y="1666057"/>
                  </a:lnTo>
                  <a:lnTo>
                    <a:pt x="933180" y="1656256"/>
                  </a:lnTo>
                  <a:lnTo>
                    <a:pt x="935729" y="1646456"/>
                  </a:lnTo>
                  <a:lnTo>
                    <a:pt x="938543" y="1636656"/>
                  </a:lnTo>
                  <a:lnTo>
                    <a:pt x="941421" y="1626855"/>
                  </a:lnTo>
                  <a:lnTo>
                    <a:pt x="944520" y="1617055"/>
                  </a:lnTo>
                  <a:lnTo>
                    <a:pt x="947728" y="1607255"/>
                  </a:lnTo>
                  <a:lnTo>
                    <a:pt x="951091" y="1597454"/>
                  </a:lnTo>
                  <a:lnTo>
                    <a:pt x="954618" y="1587654"/>
                  </a:lnTo>
                  <a:lnTo>
                    <a:pt x="958235" y="1577854"/>
                  </a:lnTo>
                  <a:lnTo>
                    <a:pt x="962068" y="1568053"/>
                  </a:lnTo>
                  <a:lnTo>
                    <a:pt x="965956" y="1558253"/>
                  </a:lnTo>
                  <a:lnTo>
                    <a:pt x="970054" y="1548453"/>
                  </a:lnTo>
                  <a:lnTo>
                    <a:pt x="974229" y="1538652"/>
                  </a:lnTo>
                  <a:lnTo>
                    <a:pt x="978551" y="1528852"/>
                  </a:lnTo>
                  <a:lnTo>
                    <a:pt x="982996" y="1519052"/>
                  </a:lnTo>
                  <a:lnTo>
                    <a:pt x="987532" y="1509251"/>
                  </a:lnTo>
                  <a:lnTo>
                    <a:pt x="992230" y="1499451"/>
                  </a:lnTo>
                  <a:lnTo>
                    <a:pt x="996975" y="1489651"/>
                  </a:lnTo>
                  <a:lnTo>
                    <a:pt x="1001903" y="1479850"/>
                  </a:lnTo>
                  <a:lnTo>
                    <a:pt x="1006878" y="1470050"/>
                  </a:lnTo>
                  <a:lnTo>
                    <a:pt x="1011983" y="1460250"/>
                  </a:lnTo>
                  <a:lnTo>
                    <a:pt x="1017171" y="1450449"/>
                  </a:lnTo>
                  <a:lnTo>
                    <a:pt x="1022441" y="1440649"/>
                  </a:lnTo>
                  <a:lnTo>
                    <a:pt x="1027822" y="1430849"/>
                  </a:lnTo>
                  <a:lnTo>
                    <a:pt x="1033244" y="1421048"/>
                  </a:lnTo>
                  <a:lnTo>
                    <a:pt x="1038800" y="1411248"/>
                  </a:lnTo>
                  <a:lnTo>
                    <a:pt x="1044386" y="1401448"/>
                  </a:lnTo>
                  <a:lnTo>
                    <a:pt x="1050073" y="1391647"/>
                  </a:lnTo>
                  <a:lnTo>
                    <a:pt x="1055808" y="1381847"/>
                  </a:lnTo>
                  <a:lnTo>
                    <a:pt x="1061608" y="1372047"/>
                  </a:lnTo>
                  <a:lnTo>
                    <a:pt x="1067472" y="1362246"/>
                  </a:lnTo>
                  <a:lnTo>
                    <a:pt x="1073372" y="1352446"/>
                  </a:lnTo>
                  <a:lnTo>
                    <a:pt x="1079347" y="1342646"/>
                  </a:lnTo>
                  <a:lnTo>
                    <a:pt x="1085341" y="1332845"/>
                  </a:lnTo>
                  <a:lnTo>
                    <a:pt x="1091399" y="1323045"/>
                  </a:lnTo>
                  <a:lnTo>
                    <a:pt x="1097478" y="1313245"/>
                  </a:lnTo>
                  <a:lnTo>
                    <a:pt x="1103597" y="1303444"/>
                  </a:lnTo>
                  <a:lnTo>
                    <a:pt x="1109742" y="1293644"/>
                  </a:lnTo>
                  <a:lnTo>
                    <a:pt x="1115908" y="1283844"/>
                  </a:lnTo>
                  <a:lnTo>
                    <a:pt x="1122101" y="1274043"/>
                  </a:lnTo>
                  <a:lnTo>
                    <a:pt x="1128302" y="1264243"/>
                  </a:lnTo>
                  <a:lnTo>
                    <a:pt x="1134525" y="1254442"/>
                  </a:lnTo>
                  <a:lnTo>
                    <a:pt x="1140750" y="1244642"/>
                  </a:lnTo>
                  <a:lnTo>
                    <a:pt x="1146982" y="1234842"/>
                  </a:lnTo>
                  <a:lnTo>
                    <a:pt x="1153213" y="1225041"/>
                  </a:lnTo>
                  <a:lnTo>
                    <a:pt x="1159444" y="1215241"/>
                  </a:lnTo>
                  <a:lnTo>
                    <a:pt x="1165665" y="1205441"/>
                  </a:lnTo>
                  <a:lnTo>
                    <a:pt x="1171882" y="1195640"/>
                  </a:lnTo>
                  <a:lnTo>
                    <a:pt x="1178076" y="1185840"/>
                  </a:lnTo>
                  <a:lnTo>
                    <a:pt x="1184262" y="1176040"/>
                  </a:lnTo>
                  <a:lnTo>
                    <a:pt x="1190421" y="1166239"/>
                  </a:lnTo>
                  <a:lnTo>
                    <a:pt x="1196560" y="1156439"/>
                  </a:lnTo>
                  <a:lnTo>
                    <a:pt x="1202673" y="1146639"/>
                  </a:lnTo>
                  <a:lnTo>
                    <a:pt x="1208751" y="1136838"/>
                  </a:lnTo>
                  <a:lnTo>
                    <a:pt x="1214809" y="1127038"/>
                  </a:lnTo>
                  <a:lnTo>
                    <a:pt x="1220811" y="1117238"/>
                  </a:lnTo>
                  <a:lnTo>
                    <a:pt x="1226796" y="1107437"/>
                  </a:lnTo>
                  <a:lnTo>
                    <a:pt x="1232718" y="1097637"/>
                  </a:lnTo>
                  <a:lnTo>
                    <a:pt x="1238611" y="1087837"/>
                  </a:lnTo>
                  <a:lnTo>
                    <a:pt x="1244451" y="1078036"/>
                  </a:lnTo>
                  <a:lnTo>
                    <a:pt x="1250240" y="1068236"/>
                  </a:lnTo>
                  <a:lnTo>
                    <a:pt x="1255992" y="1058436"/>
                  </a:lnTo>
                  <a:lnTo>
                    <a:pt x="1261665" y="1048635"/>
                  </a:lnTo>
                  <a:lnTo>
                    <a:pt x="1267315" y="1038835"/>
                  </a:lnTo>
                  <a:lnTo>
                    <a:pt x="1272868" y="1029035"/>
                  </a:lnTo>
                  <a:lnTo>
                    <a:pt x="1278390" y="1019234"/>
                  </a:lnTo>
                  <a:lnTo>
                    <a:pt x="1283833" y="1009434"/>
                  </a:lnTo>
                  <a:lnTo>
                    <a:pt x="1289218" y="999634"/>
                  </a:lnTo>
                  <a:lnTo>
                    <a:pt x="1294547" y="989833"/>
                  </a:lnTo>
                  <a:lnTo>
                    <a:pt x="1299787" y="980033"/>
                  </a:lnTo>
                  <a:lnTo>
                    <a:pt x="1304996" y="970233"/>
                  </a:lnTo>
                  <a:lnTo>
                    <a:pt x="1310084" y="960432"/>
                  </a:lnTo>
                  <a:lnTo>
                    <a:pt x="1315142" y="950632"/>
                  </a:lnTo>
                  <a:lnTo>
                    <a:pt x="1320098" y="940832"/>
                  </a:lnTo>
                  <a:lnTo>
                    <a:pt x="1324996" y="931031"/>
                  </a:lnTo>
                  <a:lnTo>
                    <a:pt x="1329820" y="921231"/>
                  </a:lnTo>
                  <a:lnTo>
                    <a:pt x="1334554" y="911431"/>
                  </a:lnTo>
                  <a:lnTo>
                    <a:pt x="1339243" y="901630"/>
                  </a:lnTo>
                  <a:lnTo>
                    <a:pt x="1343808" y="891830"/>
                  </a:lnTo>
                  <a:lnTo>
                    <a:pt x="1348341" y="882030"/>
                  </a:lnTo>
                  <a:lnTo>
                    <a:pt x="1352752" y="872229"/>
                  </a:lnTo>
                  <a:lnTo>
                    <a:pt x="1357113" y="862429"/>
                  </a:lnTo>
                  <a:lnTo>
                    <a:pt x="1361383" y="852629"/>
                  </a:lnTo>
                  <a:lnTo>
                    <a:pt x="1365569" y="842828"/>
                  </a:lnTo>
                  <a:lnTo>
                    <a:pt x="1369697" y="833028"/>
                  </a:lnTo>
                  <a:lnTo>
                    <a:pt x="1373707" y="823228"/>
                  </a:lnTo>
                  <a:lnTo>
                    <a:pt x="1377684" y="813427"/>
                  </a:lnTo>
                  <a:lnTo>
                    <a:pt x="1381526" y="803627"/>
                  </a:lnTo>
                  <a:lnTo>
                    <a:pt x="1385327" y="793827"/>
                  </a:lnTo>
                  <a:lnTo>
                    <a:pt x="1389026" y="784026"/>
                  </a:lnTo>
                  <a:lnTo>
                    <a:pt x="1392651" y="774226"/>
                  </a:lnTo>
                  <a:lnTo>
                    <a:pt x="1396207" y="764426"/>
                  </a:lnTo>
                  <a:lnTo>
                    <a:pt x="1399657" y="754625"/>
                  </a:lnTo>
                  <a:lnTo>
                    <a:pt x="1403072" y="744825"/>
                  </a:lnTo>
                  <a:lnTo>
                    <a:pt x="1406349" y="735025"/>
                  </a:lnTo>
                  <a:lnTo>
                    <a:pt x="1409594" y="725224"/>
                  </a:lnTo>
                  <a:lnTo>
                    <a:pt x="1412729" y="715424"/>
                  </a:lnTo>
                  <a:lnTo>
                    <a:pt x="1415804" y="705624"/>
                  </a:lnTo>
                  <a:lnTo>
                    <a:pt x="1418803" y="695823"/>
                  </a:lnTo>
                  <a:lnTo>
                    <a:pt x="1421711" y="686023"/>
                  </a:lnTo>
                  <a:lnTo>
                    <a:pt x="1424575" y="676223"/>
                  </a:lnTo>
                  <a:lnTo>
                    <a:pt x="1427320" y="666422"/>
                  </a:lnTo>
                  <a:lnTo>
                    <a:pt x="1430034" y="656622"/>
                  </a:lnTo>
                  <a:lnTo>
                    <a:pt x="1432636" y="646822"/>
                  </a:lnTo>
                  <a:lnTo>
                    <a:pt x="1435192" y="637021"/>
                  </a:lnTo>
                  <a:lnTo>
                    <a:pt x="1437668" y="627221"/>
                  </a:lnTo>
                  <a:lnTo>
                    <a:pt x="1440069" y="617421"/>
                  </a:lnTo>
                  <a:lnTo>
                    <a:pt x="1442421" y="607620"/>
                  </a:lnTo>
                  <a:lnTo>
                    <a:pt x="1444673" y="597820"/>
                  </a:lnTo>
                  <a:lnTo>
                    <a:pt x="1446897" y="588020"/>
                  </a:lnTo>
                  <a:lnTo>
                    <a:pt x="1449012" y="578219"/>
                  </a:lnTo>
                  <a:lnTo>
                    <a:pt x="1451093" y="568419"/>
                  </a:lnTo>
                  <a:lnTo>
                    <a:pt x="1453095" y="558619"/>
                  </a:lnTo>
                  <a:lnTo>
                    <a:pt x="1455038" y="548818"/>
                  </a:lnTo>
                  <a:lnTo>
                    <a:pt x="1456929" y="539018"/>
                  </a:lnTo>
                  <a:lnTo>
                    <a:pt x="1458740" y="529218"/>
                  </a:lnTo>
                  <a:lnTo>
                    <a:pt x="1460525" y="519417"/>
                  </a:lnTo>
                  <a:lnTo>
                    <a:pt x="1462209" y="509617"/>
                  </a:lnTo>
                  <a:lnTo>
                    <a:pt x="1463870" y="499817"/>
                  </a:lnTo>
                  <a:lnTo>
                    <a:pt x="1465454" y="490016"/>
                  </a:lnTo>
                  <a:lnTo>
                    <a:pt x="1466995" y="480216"/>
                  </a:lnTo>
                  <a:lnTo>
                    <a:pt x="1468484" y="470416"/>
                  </a:lnTo>
                  <a:lnTo>
                    <a:pt x="1469911" y="460615"/>
                  </a:lnTo>
                  <a:lnTo>
                    <a:pt x="1471309" y="450815"/>
                  </a:lnTo>
                  <a:lnTo>
                    <a:pt x="1472627" y="441015"/>
                  </a:lnTo>
                  <a:lnTo>
                    <a:pt x="1473926" y="431214"/>
                  </a:lnTo>
                  <a:lnTo>
                    <a:pt x="1475154" y="421414"/>
                  </a:lnTo>
                  <a:lnTo>
                    <a:pt x="1476351" y="411614"/>
                  </a:lnTo>
                  <a:lnTo>
                    <a:pt x="1477499" y="401813"/>
                  </a:lnTo>
                  <a:lnTo>
                    <a:pt x="1478601" y="392013"/>
                  </a:lnTo>
                  <a:lnTo>
                    <a:pt x="1479673" y="382213"/>
                  </a:lnTo>
                  <a:lnTo>
                    <a:pt x="1480684" y="372412"/>
                  </a:lnTo>
                  <a:lnTo>
                    <a:pt x="1481679" y="362612"/>
                  </a:lnTo>
                  <a:lnTo>
                    <a:pt x="1482611" y="352812"/>
                  </a:lnTo>
                  <a:lnTo>
                    <a:pt x="1483523" y="343011"/>
                  </a:lnTo>
                  <a:lnTo>
                    <a:pt x="1484389" y="333211"/>
                  </a:lnTo>
                  <a:lnTo>
                    <a:pt x="1485223" y="323411"/>
                  </a:lnTo>
                  <a:lnTo>
                    <a:pt x="1486028" y="313610"/>
                  </a:lnTo>
                  <a:lnTo>
                    <a:pt x="1486788" y="303810"/>
                  </a:lnTo>
                  <a:lnTo>
                    <a:pt x="1487535" y="294010"/>
                  </a:lnTo>
                  <a:lnTo>
                    <a:pt x="1488228" y="284209"/>
                  </a:lnTo>
                  <a:lnTo>
                    <a:pt x="1488908" y="274409"/>
                  </a:lnTo>
                  <a:lnTo>
                    <a:pt x="1489548" y="264609"/>
                  </a:lnTo>
                  <a:lnTo>
                    <a:pt x="1490166" y="254808"/>
                  </a:lnTo>
                  <a:lnTo>
                    <a:pt x="1490758" y="245008"/>
                  </a:lnTo>
                  <a:lnTo>
                    <a:pt x="1491318" y="235208"/>
                  </a:lnTo>
                  <a:lnTo>
                    <a:pt x="1491865" y="225407"/>
                  </a:lnTo>
                  <a:lnTo>
                    <a:pt x="1492371" y="215607"/>
                  </a:lnTo>
                  <a:lnTo>
                    <a:pt x="1492868" y="205807"/>
                  </a:lnTo>
                  <a:lnTo>
                    <a:pt x="1493332" y="196006"/>
                  </a:lnTo>
                  <a:lnTo>
                    <a:pt x="1493781" y="186206"/>
                  </a:lnTo>
                  <a:lnTo>
                    <a:pt x="1494207" y="176406"/>
                  </a:lnTo>
                  <a:lnTo>
                    <a:pt x="1494611" y="166605"/>
                  </a:lnTo>
                  <a:lnTo>
                    <a:pt x="1495002" y="156805"/>
                  </a:lnTo>
                  <a:lnTo>
                    <a:pt x="1495366" y="147005"/>
                  </a:lnTo>
                  <a:lnTo>
                    <a:pt x="1495722" y="137204"/>
                  </a:lnTo>
                  <a:lnTo>
                    <a:pt x="1496050" y="127404"/>
                  </a:lnTo>
                  <a:lnTo>
                    <a:pt x="1496369" y="117604"/>
                  </a:lnTo>
                  <a:lnTo>
                    <a:pt x="1496670" y="107803"/>
                  </a:lnTo>
                  <a:lnTo>
                    <a:pt x="1496956" y="98003"/>
                  </a:lnTo>
                  <a:lnTo>
                    <a:pt x="1497230" y="88203"/>
                  </a:lnTo>
                  <a:lnTo>
                    <a:pt x="1497485" y="78402"/>
                  </a:lnTo>
                  <a:lnTo>
                    <a:pt x="1497735" y="68602"/>
                  </a:lnTo>
                  <a:lnTo>
                    <a:pt x="1497963" y="58802"/>
                  </a:lnTo>
                  <a:lnTo>
                    <a:pt x="1498185" y="49001"/>
                  </a:lnTo>
                  <a:lnTo>
                    <a:pt x="1498392" y="39201"/>
                  </a:lnTo>
                  <a:lnTo>
                    <a:pt x="1498590" y="29401"/>
                  </a:lnTo>
                  <a:lnTo>
                    <a:pt x="1498778" y="19600"/>
                  </a:lnTo>
                  <a:lnTo>
                    <a:pt x="1498954" y="9800"/>
                  </a:lnTo>
                  <a:lnTo>
                    <a:pt x="1499125" y="0"/>
                  </a:lnTo>
                  <a:lnTo>
                    <a:pt x="1504369" y="0"/>
                  </a:lnTo>
                  <a:lnTo>
                    <a:pt x="1504539" y="9800"/>
                  </a:lnTo>
                  <a:lnTo>
                    <a:pt x="1504715" y="19600"/>
                  </a:lnTo>
                  <a:lnTo>
                    <a:pt x="1504903" y="29401"/>
                  </a:lnTo>
                  <a:lnTo>
                    <a:pt x="1505101" y="39201"/>
                  </a:lnTo>
                  <a:lnTo>
                    <a:pt x="1505308" y="49001"/>
                  </a:lnTo>
                  <a:lnTo>
                    <a:pt x="1505531" y="58802"/>
                  </a:lnTo>
                  <a:lnTo>
                    <a:pt x="1505759" y="68602"/>
                  </a:lnTo>
                  <a:lnTo>
                    <a:pt x="1506009" y="78402"/>
                  </a:lnTo>
                  <a:lnTo>
                    <a:pt x="1506264" y="88203"/>
                  </a:lnTo>
                  <a:lnTo>
                    <a:pt x="1506538" y="98003"/>
                  </a:lnTo>
                  <a:lnTo>
                    <a:pt x="1506824" y="107803"/>
                  </a:lnTo>
                  <a:lnTo>
                    <a:pt x="1507124" y="117604"/>
                  </a:lnTo>
                  <a:lnTo>
                    <a:pt x="1507444" y="127404"/>
                  </a:lnTo>
                  <a:lnTo>
                    <a:pt x="1507772" y="137204"/>
                  </a:lnTo>
                  <a:lnTo>
                    <a:pt x="1508128" y="147005"/>
                  </a:lnTo>
                  <a:lnTo>
                    <a:pt x="1508491" y="156805"/>
                  </a:lnTo>
                  <a:lnTo>
                    <a:pt x="1508882" y="166605"/>
                  </a:lnTo>
                  <a:lnTo>
                    <a:pt x="1509287" y="176406"/>
                  </a:lnTo>
                  <a:lnTo>
                    <a:pt x="1509713" y="186206"/>
                  </a:lnTo>
                  <a:lnTo>
                    <a:pt x="1510162" y="196006"/>
                  </a:lnTo>
                  <a:lnTo>
                    <a:pt x="1510625" y="205807"/>
                  </a:lnTo>
                  <a:lnTo>
                    <a:pt x="1511122" y="215607"/>
                  </a:lnTo>
                  <a:lnTo>
                    <a:pt x="1511629" y="225407"/>
                  </a:lnTo>
                  <a:lnTo>
                    <a:pt x="1512175" y="235208"/>
                  </a:lnTo>
                  <a:lnTo>
                    <a:pt x="1512735" y="245008"/>
                  </a:lnTo>
                  <a:lnTo>
                    <a:pt x="1513327" y="254808"/>
                  </a:lnTo>
                  <a:lnTo>
                    <a:pt x="1513945" y="264609"/>
                  </a:lnTo>
                  <a:lnTo>
                    <a:pt x="1514586" y="274409"/>
                  </a:lnTo>
                  <a:lnTo>
                    <a:pt x="1515266" y="284209"/>
                  </a:lnTo>
                  <a:lnTo>
                    <a:pt x="1515958" y="294010"/>
                  </a:lnTo>
                  <a:lnTo>
                    <a:pt x="1516705" y="303810"/>
                  </a:lnTo>
                  <a:lnTo>
                    <a:pt x="1517466" y="313610"/>
                  </a:lnTo>
                  <a:lnTo>
                    <a:pt x="1518271" y="323411"/>
                  </a:lnTo>
                  <a:lnTo>
                    <a:pt x="1519104" y="333211"/>
                  </a:lnTo>
                  <a:lnTo>
                    <a:pt x="1519971" y="343011"/>
                  </a:lnTo>
                  <a:lnTo>
                    <a:pt x="1520883" y="352812"/>
                  </a:lnTo>
                  <a:lnTo>
                    <a:pt x="1521814" y="362612"/>
                  </a:lnTo>
                  <a:lnTo>
                    <a:pt x="1522809" y="372412"/>
                  </a:lnTo>
                  <a:lnTo>
                    <a:pt x="1523821" y="382213"/>
                  </a:lnTo>
                  <a:lnTo>
                    <a:pt x="1524893" y="392013"/>
                  </a:lnTo>
                  <a:lnTo>
                    <a:pt x="1525995" y="401813"/>
                  </a:lnTo>
                  <a:lnTo>
                    <a:pt x="1527143" y="411614"/>
                  </a:lnTo>
                  <a:lnTo>
                    <a:pt x="1528340" y="421414"/>
                  </a:lnTo>
                  <a:lnTo>
                    <a:pt x="1529568" y="431214"/>
                  </a:lnTo>
                  <a:lnTo>
                    <a:pt x="1530866" y="441015"/>
                  </a:lnTo>
                  <a:lnTo>
                    <a:pt x="1532185" y="450815"/>
                  </a:lnTo>
                  <a:lnTo>
                    <a:pt x="1533583" y="460615"/>
                  </a:lnTo>
                  <a:lnTo>
                    <a:pt x="1535010" y="470416"/>
                  </a:lnTo>
                  <a:lnTo>
                    <a:pt x="1536499" y="480216"/>
                  </a:lnTo>
                  <a:lnTo>
                    <a:pt x="1538040" y="490016"/>
                  </a:lnTo>
                  <a:lnTo>
                    <a:pt x="1539624" y="499817"/>
                  </a:lnTo>
                  <a:lnTo>
                    <a:pt x="1541285" y="509617"/>
                  </a:lnTo>
                  <a:lnTo>
                    <a:pt x="1542968" y="519417"/>
                  </a:lnTo>
                  <a:lnTo>
                    <a:pt x="1544753" y="529218"/>
                  </a:lnTo>
                  <a:lnTo>
                    <a:pt x="1546564" y="539018"/>
                  </a:lnTo>
                  <a:lnTo>
                    <a:pt x="1548456" y="548818"/>
                  </a:lnTo>
                  <a:lnTo>
                    <a:pt x="1550399" y="558619"/>
                  </a:lnTo>
                  <a:lnTo>
                    <a:pt x="1552400" y="568419"/>
                  </a:lnTo>
                  <a:lnTo>
                    <a:pt x="1554481" y="578219"/>
                  </a:lnTo>
                  <a:lnTo>
                    <a:pt x="1556596" y="588020"/>
                  </a:lnTo>
                  <a:lnTo>
                    <a:pt x="1558820" y="597820"/>
                  </a:lnTo>
                  <a:lnTo>
                    <a:pt x="1561072" y="607620"/>
                  </a:lnTo>
                  <a:lnTo>
                    <a:pt x="1563425" y="617421"/>
                  </a:lnTo>
                  <a:lnTo>
                    <a:pt x="1565826" y="627221"/>
                  </a:lnTo>
                  <a:lnTo>
                    <a:pt x="1568302" y="637021"/>
                  </a:lnTo>
                  <a:lnTo>
                    <a:pt x="1570857" y="646822"/>
                  </a:lnTo>
                  <a:lnTo>
                    <a:pt x="1573460" y="656622"/>
                  </a:lnTo>
                  <a:lnTo>
                    <a:pt x="1576174" y="666422"/>
                  </a:lnTo>
                  <a:lnTo>
                    <a:pt x="1578918" y="676223"/>
                  </a:lnTo>
                  <a:lnTo>
                    <a:pt x="1581782" y="686023"/>
                  </a:lnTo>
                  <a:lnTo>
                    <a:pt x="1584690" y="695823"/>
                  </a:lnTo>
                  <a:lnTo>
                    <a:pt x="1587689" y="705624"/>
                  </a:lnTo>
                  <a:lnTo>
                    <a:pt x="1590764" y="715424"/>
                  </a:lnTo>
                  <a:lnTo>
                    <a:pt x="1593900" y="725224"/>
                  </a:lnTo>
                  <a:lnTo>
                    <a:pt x="1597145" y="735025"/>
                  </a:lnTo>
                  <a:lnTo>
                    <a:pt x="1600422" y="744825"/>
                  </a:lnTo>
                  <a:lnTo>
                    <a:pt x="1603836" y="754625"/>
                  </a:lnTo>
                  <a:lnTo>
                    <a:pt x="1607286" y="764426"/>
                  </a:lnTo>
                  <a:lnTo>
                    <a:pt x="1610843" y="774226"/>
                  </a:lnTo>
                  <a:lnTo>
                    <a:pt x="1614468" y="784026"/>
                  </a:lnTo>
                  <a:lnTo>
                    <a:pt x="1618167" y="793827"/>
                  </a:lnTo>
                  <a:lnTo>
                    <a:pt x="1621967" y="803627"/>
                  </a:lnTo>
                  <a:lnTo>
                    <a:pt x="1625809" y="813427"/>
                  </a:lnTo>
                  <a:lnTo>
                    <a:pt x="1629786" y="823228"/>
                  </a:lnTo>
                  <a:lnTo>
                    <a:pt x="1633796" y="833028"/>
                  </a:lnTo>
                  <a:lnTo>
                    <a:pt x="1637924" y="842828"/>
                  </a:lnTo>
                  <a:lnTo>
                    <a:pt x="1642110" y="852629"/>
                  </a:lnTo>
                  <a:lnTo>
                    <a:pt x="1646381" y="862429"/>
                  </a:lnTo>
                  <a:lnTo>
                    <a:pt x="1650741" y="872229"/>
                  </a:lnTo>
                  <a:lnTo>
                    <a:pt x="1655153" y="882030"/>
                  </a:lnTo>
                  <a:lnTo>
                    <a:pt x="1659686" y="891830"/>
                  </a:lnTo>
                  <a:lnTo>
                    <a:pt x="1664251" y="901630"/>
                  </a:lnTo>
                  <a:lnTo>
                    <a:pt x="1668940" y="911431"/>
                  </a:lnTo>
                  <a:lnTo>
                    <a:pt x="1673673" y="921231"/>
                  </a:lnTo>
                  <a:lnTo>
                    <a:pt x="1678498" y="931031"/>
                  </a:lnTo>
                  <a:lnTo>
                    <a:pt x="1683396" y="940832"/>
                  </a:lnTo>
                  <a:lnTo>
                    <a:pt x="1688352" y="950632"/>
                  </a:lnTo>
                  <a:lnTo>
                    <a:pt x="1693410" y="960432"/>
                  </a:lnTo>
                  <a:lnTo>
                    <a:pt x="1698498" y="970233"/>
                  </a:lnTo>
                  <a:lnTo>
                    <a:pt x="1703707" y="980033"/>
                  </a:lnTo>
                  <a:lnTo>
                    <a:pt x="1708946" y="989833"/>
                  </a:lnTo>
                  <a:lnTo>
                    <a:pt x="1714275" y="999634"/>
                  </a:lnTo>
                  <a:lnTo>
                    <a:pt x="1719660" y="1009434"/>
                  </a:lnTo>
                  <a:lnTo>
                    <a:pt x="1725104" y="1019234"/>
                  </a:lnTo>
                  <a:lnTo>
                    <a:pt x="1730626" y="1029035"/>
                  </a:lnTo>
                  <a:lnTo>
                    <a:pt x="1736178" y="1038835"/>
                  </a:lnTo>
                  <a:lnTo>
                    <a:pt x="1741829" y="1048635"/>
                  </a:lnTo>
                  <a:lnTo>
                    <a:pt x="1747502" y="1058436"/>
                  </a:lnTo>
                  <a:lnTo>
                    <a:pt x="1753254" y="1068236"/>
                  </a:lnTo>
                  <a:lnTo>
                    <a:pt x="1759042" y="1078036"/>
                  </a:lnTo>
                  <a:lnTo>
                    <a:pt x="1764883" y="1087837"/>
                  </a:lnTo>
                  <a:lnTo>
                    <a:pt x="1770776" y="1097637"/>
                  </a:lnTo>
                  <a:lnTo>
                    <a:pt x="1776697" y="1107437"/>
                  </a:lnTo>
                  <a:lnTo>
                    <a:pt x="1782683" y="1117238"/>
                  </a:lnTo>
                  <a:lnTo>
                    <a:pt x="1788684" y="1127038"/>
                  </a:lnTo>
                  <a:lnTo>
                    <a:pt x="1794743" y="1136838"/>
                  </a:lnTo>
                  <a:lnTo>
                    <a:pt x="1800820" y="1146639"/>
                  </a:lnTo>
                  <a:lnTo>
                    <a:pt x="1806934" y="1156439"/>
                  </a:lnTo>
                  <a:lnTo>
                    <a:pt x="1813073" y="1166239"/>
                  </a:lnTo>
                  <a:lnTo>
                    <a:pt x="1819231" y="1176040"/>
                  </a:lnTo>
                  <a:lnTo>
                    <a:pt x="1825417" y="1185840"/>
                  </a:lnTo>
                  <a:lnTo>
                    <a:pt x="1831611" y="1195640"/>
                  </a:lnTo>
                  <a:lnTo>
                    <a:pt x="1837829" y="1205441"/>
                  </a:lnTo>
                  <a:lnTo>
                    <a:pt x="1844050" y="1215241"/>
                  </a:lnTo>
                  <a:lnTo>
                    <a:pt x="1850280" y="1225041"/>
                  </a:lnTo>
                  <a:lnTo>
                    <a:pt x="1856512" y="1234842"/>
                  </a:lnTo>
                  <a:lnTo>
                    <a:pt x="1862744" y="1244642"/>
                  </a:lnTo>
                  <a:lnTo>
                    <a:pt x="1868969" y="1254442"/>
                  </a:lnTo>
                  <a:lnTo>
                    <a:pt x="1875191" y="1264243"/>
                  </a:lnTo>
                  <a:lnTo>
                    <a:pt x="1881392" y="1274043"/>
                  </a:lnTo>
                  <a:lnTo>
                    <a:pt x="1887586" y="1283844"/>
                  </a:lnTo>
                  <a:lnTo>
                    <a:pt x="1893751" y="1293644"/>
                  </a:lnTo>
                  <a:lnTo>
                    <a:pt x="1899897" y="1303444"/>
                  </a:lnTo>
                  <a:lnTo>
                    <a:pt x="1906015" y="1313245"/>
                  </a:lnTo>
                  <a:lnTo>
                    <a:pt x="1912094" y="1323045"/>
                  </a:lnTo>
                  <a:lnTo>
                    <a:pt x="1918153" y="1332845"/>
                  </a:lnTo>
                  <a:lnTo>
                    <a:pt x="1924147" y="1342646"/>
                  </a:lnTo>
                  <a:lnTo>
                    <a:pt x="1930122" y="1352446"/>
                  </a:lnTo>
                  <a:lnTo>
                    <a:pt x="1936021" y="1362246"/>
                  </a:lnTo>
                  <a:lnTo>
                    <a:pt x="1941886" y="1372047"/>
                  </a:lnTo>
                  <a:lnTo>
                    <a:pt x="1947686" y="1381847"/>
                  </a:lnTo>
                  <a:lnTo>
                    <a:pt x="1953421" y="1391647"/>
                  </a:lnTo>
                  <a:lnTo>
                    <a:pt x="1959108" y="1401448"/>
                  </a:lnTo>
                  <a:lnTo>
                    <a:pt x="1964693" y="1411248"/>
                  </a:lnTo>
                  <a:lnTo>
                    <a:pt x="1970249" y="1421048"/>
                  </a:lnTo>
                  <a:lnTo>
                    <a:pt x="1975671" y="1430849"/>
                  </a:lnTo>
                  <a:lnTo>
                    <a:pt x="1981053" y="1440649"/>
                  </a:lnTo>
                  <a:lnTo>
                    <a:pt x="1986323" y="1450449"/>
                  </a:lnTo>
                  <a:lnTo>
                    <a:pt x="1991510" y="1460250"/>
                  </a:lnTo>
                  <a:lnTo>
                    <a:pt x="1996616" y="1470050"/>
                  </a:lnTo>
                  <a:lnTo>
                    <a:pt x="2001591" y="1479850"/>
                  </a:lnTo>
                  <a:lnTo>
                    <a:pt x="2006519" y="1489651"/>
                  </a:lnTo>
                  <a:lnTo>
                    <a:pt x="2011263" y="1499451"/>
                  </a:lnTo>
                  <a:lnTo>
                    <a:pt x="2015962" y="1509251"/>
                  </a:lnTo>
                  <a:lnTo>
                    <a:pt x="2020498" y="1519052"/>
                  </a:lnTo>
                  <a:lnTo>
                    <a:pt x="2024942" y="1528852"/>
                  </a:lnTo>
                  <a:lnTo>
                    <a:pt x="2029265" y="1538652"/>
                  </a:lnTo>
                  <a:lnTo>
                    <a:pt x="2033439" y="1548453"/>
                  </a:lnTo>
                  <a:lnTo>
                    <a:pt x="2037537" y="1558253"/>
                  </a:lnTo>
                  <a:lnTo>
                    <a:pt x="2041426" y="1568053"/>
                  </a:lnTo>
                  <a:lnTo>
                    <a:pt x="2045258" y="1577854"/>
                  </a:lnTo>
                  <a:lnTo>
                    <a:pt x="2048876" y="1587654"/>
                  </a:lnTo>
                  <a:lnTo>
                    <a:pt x="2052403" y="1597454"/>
                  </a:lnTo>
                  <a:lnTo>
                    <a:pt x="2055765" y="1607255"/>
                  </a:lnTo>
                  <a:lnTo>
                    <a:pt x="2058974" y="1617055"/>
                  </a:lnTo>
                  <a:lnTo>
                    <a:pt x="2062073" y="1626855"/>
                  </a:lnTo>
                  <a:lnTo>
                    <a:pt x="2064950" y="1636656"/>
                  </a:lnTo>
                  <a:lnTo>
                    <a:pt x="2067764" y="1646456"/>
                  </a:lnTo>
                  <a:lnTo>
                    <a:pt x="2070313" y="1656256"/>
                  </a:lnTo>
                  <a:lnTo>
                    <a:pt x="2072783" y="1666057"/>
                  </a:lnTo>
                  <a:lnTo>
                    <a:pt x="2075047" y="1675857"/>
                  </a:lnTo>
                  <a:lnTo>
                    <a:pt x="2077162" y="1685657"/>
                  </a:lnTo>
                  <a:lnTo>
                    <a:pt x="2079136" y="1695458"/>
                  </a:lnTo>
                  <a:lnTo>
                    <a:pt x="2080891" y="1705258"/>
                  </a:lnTo>
                  <a:lnTo>
                    <a:pt x="2082569" y="1715058"/>
                  </a:lnTo>
                  <a:lnTo>
                    <a:pt x="2083958" y="1724859"/>
                  </a:lnTo>
                  <a:lnTo>
                    <a:pt x="2085276" y="1734659"/>
                  </a:lnTo>
                  <a:lnTo>
                    <a:pt x="2086356" y="1744459"/>
                  </a:lnTo>
                  <a:lnTo>
                    <a:pt x="2087304" y="1754260"/>
                  </a:lnTo>
                  <a:lnTo>
                    <a:pt x="2088081" y="1764060"/>
                  </a:lnTo>
                  <a:lnTo>
                    <a:pt x="2088657" y="1773860"/>
                  </a:lnTo>
                  <a:lnTo>
                    <a:pt x="2089132" y="1783661"/>
                  </a:lnTo>
                  <a:lnTo>
                    <a:pt x="2089337" y="1793461"/>
                  </a:lnTo>
                  <a:lnTo>
                    <a:pt x="2089472" y="1803261"/>
                  </a:lnTo>
                  <a:lnTo>
                    <a:pt x="2089347" y="1813062"/>
                  </a:lnTo>
                  <a:lnTo>
                    <a:pt x="2089115" y="1822862"/>
                  </a:lnTo>
                  <a:lnTo>
                    <a:pt x="2088695" y="1832662"/>
                  </a:lnTo>
                  <a:lnTo>
                    <a:pt x="2088101" y="1842463"/>
                  </a:lnTo>
                  <a:lnTo>
                    <a:pt x="2087390" y="1852263"/>
                  </a:lnTo>
                  <a:lnTo>
                    <a:pt x="2086443" y="1862063"/>
                  </a:lnTo>
                  <a:lnTo>
                    <a:pt x="2085431" y="1871864"/>
                  </a:lnTo>
                  <a:lnTo>
                    <a:pt x="2084156" y="1881664"/>
                  </a:lnTo>
                  <a:lnTo>
                    <a:pt x="2082804" y="1891464"/>
                  </a:lnTo>
                  <a:lnTo>
                    <a:pt x="2081260" y="1901265"/>
                  </a:lnTo>
                  <a:lnTo>
                    <a:pt x="2079581" y="1911065"/>
                  </a:lnTo>
                  <a:lnTo>
                    <a:pt x="2077777" y="1920865"/>
                  </a:lnTo>
                  <a:lnTo>
                    <a:pt x="2075787" y="1930666"/>
                  </a:lnTo>
                  <a:lnTo>
                    <a:pt x="2073734" y="1940466"/>
                  </a:lnTo>
                  <a:lnTo>
                    <a:pt x="2071450" y="1950266"/>
                  </a:lnTo>
                  <a:lnTo>
                    <a:pt x="2069114" y="1960067"/>
                  </a:lnTo>
                  <a:lnTo>
                    <a:pt x="2066602" y="1969867"/>
                  </a:lnTo>
                  <a:lnTo>
                    <a:pt x="2063999" y="1979667"/>
                  </a:lnTo>
                  <a:lnTo>
                    <a:pt x="2061279" y="1989468"/>
                  </a:lnTo>
                  <a:lnTo>
                    <a:pt x="2058431" y="1999268"/>
                  </a:lnTo>
                  <a:lnTo>
                    <a:pt x="2055520" y="2009068"/>
                  </a:lnTo>
                  <a:lnTo>
                    <a:pt x="2052451" y="2018869"/>
                  </a:lnTo>
                  <a:lnTo>
                    <a:pt x="2049344" y="2028669"/>
                  </a:lnTo>
                  <a:lnTo>
                    <a:pt x="2046102" y="2038469"/>
                  </a:lnTo>
                  <a:lnTo>
                    <a:pt x="2042811" y="2048270"/>
                  </a:lnTo>
                  <a:lnTo>
                    <a:pt x="2039433" y="2058070"/>
                  </a:lnTo>
                  <a:lnTo>
                    <a:pt x="2035986" y="2067870"/>
                  </a:lnTo>
                  <a:lnTo>
                    <a:pt x="2032492" y="2077671"/>
                  </a:lnTo>
                  <a:lnTo>
                    <a:pt x="2028921" y="2087471"/>
                  </a:lnTo>
                  <a:lnTo>
                    <a:pt x="2025329" y="2097271"/>
                  </a:lnTo>
                  <a:lnTo>
                    <a:pt x="2021671" y="2107072"/>
                  </a:lnTo>
                  <a:lnTo>
                    <a:pt x="2017998" y="2116872"/>
                  </a:lnTo>
                  <a:lnTo>
                    <a:pt x="2014292" y="2126672"/>
                  </a:lnTo>
                  <a:lnTo>
                    <a:pt x="2010573" y="2136473"/>
                  </a:lnTo>
                  <a:lnTo>
                    <a:pt x="2006844" y="2146273"/>
                  </a:lnTo>
                  <a:lnTo>
                    <a:pt x="2003116" y="2156073"/>
                  </a:lnTo>
                  <a:lnTo>
                    <a:pt x="1999388" y="2165874"/>
                  </a:lnTo>
                  <a:lnTo>
                    <a:pt x="1995689" y="2175674"/>
                  </a:lnTo>
                  <a:lnTo>
                    <a:pt x="1992001" y="2185474"/>
                  </a:lnTo>
                  <a:lnTo>
                    <a:pt x="1988356" y="2195275"/>
                  </a:lnTo>
                  <a:lnTo>
                    <a:pt x="1984748" y="2205075"/>
                  </a:lnTo>
                  <a:lnTo>
                    <a:pt x="1981185" y="2214875"/>
                  </a:lnTo>
                  <a:lnTo>
                    <a:pt x="1977696" y="2224676"/>
                  </a:lnTo>
                  <a:lnTo>
                    <a:pt x="1974242" y="2234476"/>
                  </a:lnTo>
                  <a:lnTo>
                    <a:pt x="1970913" y="2244276"/>
                  </a:lnTo>
                  <a:lnTo>
                    <a:pt x="1967619" y="2254077"/>
                  </a:lnTo>
                  <a:lnTo>
                    <a:pt x="1964467" y="2263877"/>
                  </a:lnTo>
                  <a:lnTo>
                    <a:pt x="1961388" y="2273677"/>
                  </a:lnTo>
                  <a:lnTo>
                    <a:pt x="1958429" y="2283478"/>
                  </a:lnTo>
                  <a:lnTo>
                    <a:pt x="1955606" y="2293278"/>
                  </a:lnTo>
                  <a:lnTo>
                    <a:pt x="1952869" y="2303078"/>
                  </a:lnTo>
                  <a:lnTo>
                    <a:pt x="1950342" y="2312879"/>
                  </a:lnTo>
                  <a:lnTo>
                    <a:pt x="1947875" y="2322679"/>
                  </a:lnTo>
                  <a:lnTo>
                    <a:pt x="1945667" y="2332479"/>
                  </a:lnTo>
                  <a:lnTo>
                    <a:pt x="1943551" y="2342280"/>
                  </a:lnTo>
                  <a:lnTo>
                    <a:pt x="1941648" y="2352080"/>
                  </a:lnTo>
                  <a:lnTo>
                    <a:pt x="1939924" y="2361880"/>
                  </a:lnTo>
                  <a:lnTo>
                    <a:pt x="1938355" y="2371681"/>
                  </a:lnTo>
                  <a:lnTo>
                    <a:pt x="1937061" y="2381481"/>
                  </a:lnTo>
                  <a:lnTo>
                    <a:pt x="1935853" y="2391281"/>
                  </a:lnTo>
                  <a:lnTo>
                    <a:pt x="1935030" y="2401082"/>
                  </a:lnTo>
                  <a:lnTo>
                    <a:pt x="1934302" y="2410882"/>
                  </a:lnTo>
                  <a:lnTo>
                    <a:pt x="1933892" y="2420682"/>
                  </a:lnTo>
                  <a:lnTo>
                    <a:pt x="1933683" y="2430483"/>
                  </a:lnTo>
                  <a:lnTo>
                    <a:pt x="1933711" y="2440283"/>
                  </a:lnTo>
                  <a:lnTo>
                    <a:pt x="1934056" y="2450083"/>
                  </a:lnTo>
                  <a:lnTo>
                    <a:pt x="1934544" y="2459884"/>
                  </a:lnTo>
                  <a:lnTo>
                    <a:pt x="1935477" y="2469684"/>
                  </a:lnTo>
                  <a:lnTo>
                    <a:pt x="1936525" y="2479484"/>
                  </a:lnTo>
                  <a:lnTo>
                    <a:pt x="1938001" y="2489285"/>
                  </a:lnTo>
                  <a:lnTo>
                    <a:pt x="1939678" y="2499085"/>
                  </a:lnTo>
                  <a:lnTo>
                    <a:pt x="1941677" y="2508885"/>
                  </a:lnTo>
                  <a:lnTo>
                    <a:pt x="1944011" y="2518686"/>
                  </a:lnTo>
                  <a:lnTo>
                    <a:pt x="1946554" y="2528486"/>
                  </a:lnTo>
                  <a:lnTo>
                    <a:pt x="1949570" y="2538286"/>
                  </a:lnTo>
                  <a:lnTo>
                    <a:pt x="1952718" y="2548087"/>
                  </a:lnTo>
                  <a:lnTo>
                    <a:pt x="1956394" y="2557887"/>
                  </a:lnTo>
                  <a:lnTo>
                    <a:pt x="1960253" y="2567688"/>
                  </a:lnTo>
                  <a:lnTo>
                    <a:pt x="1964518" y="2577488"/>
                  </a:lnTo>
                  <a:lnTo>
                    <a:pt x="1969107" y="2587288"/>
                  </a:lnTo>
                  <a:lnTo>
                    <a:pt x="1973971" y="2597089"/>
                  </a:lnTo>
                  <a:lnTo>
                    <a:pt x="1979305" y="2606889"/>
                  </a:lnTo>
                  <a:lnTo>
                    <a:pt x="1984780" y="2616689"/>
                  </a:lnTo>
                  <a:lnTo>
                    <a:pt x="1990868" y="2626490"/>
                  </a:lnTo>
                  <a:lnTo>
                    <a:pt x="1997102" y="2636290"/>
                  </a:lnTo>
                  <a:lnTo>
                    <a:pt x="2003810" y="2646090"/>
                  </a:lnTo>
                  <a:lnTo>
                    <a:pt x="2010809" y="2655891"/>
                  </a:lnTo>
                  <a:lnTo>
                    <a:pt x="2018140" y="2665691"/>
                  </a:lnTo>
                  <a:lnTo>
                    <a:pt x="2025906" y="2675491"/>
                  </a:lnTo>
                  <a:lnTo>
                    <a:pt x="2033860" y="2685292"/>
                  </a:lnTo>
                  <a:lnTo>
                    <a:pt x="2042391" y="2695092"/>
                  </a:lnTo>
                  <a:lnTo>
                    <a:pt x="2051065" y="2704892"/>
                  </a:lnTo>
                  <a:lnTo>
                    <a:pt x="2060255" y="2714693"/>
                  </a:lnTo>
                  <a:lnTo>
                    <a:pt x="2069683" y="2724493"/>
                  </a:lnTo>
                  <a:lnTo>
                    <a:pt x="2079481" y="2734293"/>
                  </a:lnTo>
                  <a:lnTo>
                    <a:pt x="2089651" y="2744094"/>
                  </a:lnTo>
                  <a:lnTo>
                    <a:pt x="2100046" y="2753894"/>
                  </a:lnTo>
                  <a:lnTo>
                    <a:pt x="2110941" y="2763694"/>
                  </a:lnTo>
                  <a:lnTo>
                    <a:pt x="2121969" y="2773495"/>
                  </a:lnTo>
                  <a:lnTo>
                    <a:pt x="2133517" y="2783295"/>
                  </a:lnTo>
                  <a:lnTo>
                    <a:pt x="2145239" y="2793095"/>
                  </a:lnTo>
                  <a:lnTo>
                    <a:pt x="2157336" y="2802896"/>
                  </a:lnTo>
                  <a:lnTo>
                    <a:pt x="2169724" y="2812696"/>
                  </a:lnTo>
                  <a:lnTo>
                    <a:pt x="2182349" y="2822496"/>
                  </a:lnTo>
                  <a:lnTo>
                    <a:pt x="2195369" y="2832297"/>
                  </a:lnTo>
                  <a:lnTo>
                    <a:pt x="2208504" y="2842097"/>
                  </a:lnTo>
                  <a:lnTo>
                    <a:pt x="2222111" y="2851897"/>
                  </a:lnTo>
                  <a:lnTo>
                    <a:pt x="2235827" y="2861698"/>
                  </a:lnTo>
                  <a:lnTo>
                    <a:pt x="2249882" y="2871498"/>
                  </a:lnTo>
                  <a:lnTo>
                    <a:pt x="2264133" y="2881298"/>
                  </a:lnTo>
                  <a:lnTo>
                    <a:pt x="2278604" y="2891099"/>
                  </a:lnTo>
                  <a:lnTo>
                    <a:pt x="2293342" y="2900899"/>
                  </a:lnTo>
                  <a:lnTo>
                    <a:pt x="2308193" y="2910699"/>
                  </a:lnTo>
                  <a:lnTo>
                    <a:pt x="2323365" y="2920500"/>
                  </a:lnTo>
                  <a:lnTo>
                    <a:pt x="2338610" y="2930300"/>
                  </a:lnTo>
                  <a:lnTo>
                    <a:pt x="2354107" y="2940100"/>
                  </a:lnTo>
                  <a:lnTo>
                    <a:pt x="2369708" y="2949901"/>
                  </a:lnTo>
                  <a:lnTo>
                    <a:pt x="2385467" y="2959701"/>
                  </a:lnTo>
                  <a:lnTo>
                    <a:pt x="2401363" y="2969501"/>
                  </a:lnTo>
                  <a:lnTo>
                    <a:pt x="2417338" y="2979302"/>
                  </a:lnTo>
                  <a:lnTo>
                    <a:pt x="2433462" y="2989102"/>
                  </a:lnTo>
                  <a:lnTo>
                    <a:pt x="2449620" y="2998902"/>
                  </a:lnTo>
                  <a:lnTo>
                    <a:pt x="2465890" y="3008703"/>
                  </a:lnTo>
                  <a:lnTo>
                    <a:pt x="2482184" y="3018503"/>
                  </a:lnTo>
                  <a:lnTo>
                    <a:pt x="2498528" y="3028303"/>
                  </a:lnTo>
                  <a:lnTo>
                    <a:pt x="2514883" y="3038104"/>
                  </a:lnTo>
                  <a:lnTo>
                    <a:pt x="2531249" y="3047904"/>
                  </a:lnTo>
                  <a:lnTo>
                    <a:pt x="2547591" y="3057704"/>
                  </a:lnTo>
                  <a:lnTo>
                    <a:pt x="2563926" y="3067505"/>
                  </a:lnTo>
                  <a:lnTo>
                    <a:pt x="2580178" y="3077305"/>
                  </a:lnTo>
                  <a:lnTo>
                    <a:pt x="2596396" y="3087105"/>
                  </a:lnTo>
                  <a:lnTo>
                    <a:pt x="2612510" y="3096906"/>
                  </a:lnTo>
                  <a:lnTo>
                    <a:pt x="2628532" y="3106706"/>
                  </a:lnTo>
                  <a:lnTo>
                    <a:pt x="2644454" y="3116506"/>
                  </a:lnTo>
                  <a:lnTo>
                    <a:pt x="2660200" y="3126307"/>
                  </a:lnTo>
                  <a:lnTo>
                    <a:pt x="2675874" y="3136107"/>
                  </a:lnTo>
                  <a:lnTo>
                    <a:pt x="2691262" y="3145907"/>
                  </a:lnTo>
                  <a:lnTo>
                    <a:pt x="2706571" y="3155708"/>
                  </a:lnTo>
                  <a:lnTo>
                    <a:pt x="2721585" y="3165508"/>
                  </a:lnTo>
                  <a:lnTo>
                    <a:pt x="2736430" y="3175308"/>
                  </a:lnTo>
                  <a:lnTo>
                    <a:pt x="2751032" y="3185109"/>
                  </a:lnTo>
                  <a:lnTo>
                    <a:pt x="2765335" y="3194909"/>
                  </a:lnTo>
                  <a:lnTo>
                    <a:pt x="2779470" y="3204709"/>
                  </a:lnTo>
                  <a:lnTo>
                    <a:pt x="2793153" y="3214510"/>
                  </a:lnTo>
                  <a:lnTo>
                    <a:pt x="2806711" y="3224310"/>
                  </a:lnTo>
                  <a:lnTo>
                    <a:pt x="2819757" y="3234110"/>
                  </a:lnTo>
                  <a:lnTo>
                    <a:pt x="2832595" y="3243911"/>
                  </a:lnTo>
                  <a:lnTo>
                    <a:pt x="2845020" y="3253711"/>
                  </a:lnTo>
                  <a:lnTo>
                    <a:pt x="2857067" y="3263511"/>
                  </a:lnTo>
                  <a:lnTo>
                    <a:pt x="2868822" y="3273312"/>
                  </a:lnTo>
                  <a:lnTo>
                    <a:pt x="2880009" y="3283112"/>
                  </a:lnTo>
                  <a:lnTo>
                    <a:pt x="2891029" y="3292912"/>
                  </a:lnTo>
                  <a:lnTo>
                    <a:pt x="2901310" y="3302713"/>
                  </a:lnTo>
                  <a:lnTo>
                    <a:pt x="2911385" y="3312513"/>
                  </a:lnTo>
                  <a:lnTo>
                    <a:pt x="2920866" y="3322313"/>
                  </a:lnTo>
                  <a:lnTo>
                    <a:pt x="2929936" y="3332114"/>
                  </a:lnTo>
                  <a:lnTo>
                    <a:pt x="2938578" y="3341914"/>
                  </a:lnTo>
                  <a:lnTo>
                    <a:pt x="2946589" y="3351714"/>
                  </a:lnTo>
                  <a:lnTo>
                    <a:pt x="2954357" y="3361515"/>
                  </a:lnTo>
                  <a:lnTo>
                    <a:pt x="2961261" y="3371315"/>
                  </a:lnTo>
                  <a:lnTo>
                    <a:pt x="2967949" y="3381115"/>
                  </a:lnTo>
                  <a:lnTo>
                    <a:pt x="2973874" y="3390916"/>
                  </a:lnTo>
                  <a:lnTo>
                    <a:pt x="2979400" y="3400716"/>
                  </a:lnTo>
                  <a:lnTo>
                    <a:pt x="2984363" y="3410516"/>
                  </a:lnTo>
                  <a:lnTo>
                    <a:pt x="2988690" y="3420317"/>
                  </a:lnTo>
                  <a:lnTo>
                    <a:pt x="2992670" y="3430117"/>
                  </a:lnTo>
                  <a:lnTo>
                    <a:pt x="2995770" y="3439917"/>
                  </a:lnTo>
                  <a:lnTo>
                    <a:pt x="2998637" y="3449718"/>
                  </a:lnTo>
                  <a:lnTo>
                    <a:pt x="3000600" y="3459518"/>
                  </a:lnTo>
                  <a:lnTo>
                    <a:pt x="3002212" y="3469318"/>
                  </a:lnTo>
                  <a:lnTo>
                    <a:pt x="3003148" y="3479119"/>
                  </a:lnTo>
                  <a:lnTo>
                    <a:pt x="3003494" y="3488919"/>
                  </a:lnTo>
                  <a:lnTo>
                    <a:pt x="3003398" y="3498719"/>
                  </a:lnTo>
                  <a:lnTo>
                    <a:pt x="3002470" y="3508520"/>
                  </a:lnTo>
                  <a:lnTo>
                    <a:pt x="3001303" y="3518320"/>
                  </a:lnTo>
                  <a:lnTo>
                    <a:pt x="2999139" y="3528120"/>
                  </a:lnTo>
                  <a:lnTo>
                    <a:pt x="2996702" y="3537921"/>
                  </a:lnTo>
                  <a:lnTo>
                    <a:pt x="2993511" y="3547721"/>
                  </a:lnTo>
                  <a:lnTo>
                    <a:pt x="2989813" y="3557521"/>
                  </a:lnTo>
                  <a:lnTo>
                    <a:pt x="2985604" y="3567322"/>
                  </a:lnTo>
                  <a:lnTo>
                    <a:pt x="2980663" y="3577122"/>
                  </a:lnTo>
                  <a:lnTo>
                    <a:pt x="2975451" y="3586922"/>
                  </a:lnTo>
                  <a:lnTo>
                    <a:pt x="2969290" y="3596723"/>
                  </a:lnTo>
                  <a:lnTo>
                    <a:pt x="2962906" y="3606523"/>
                  </a:lnTo>
                  <a:lnTo>
                    <a:pt x="2955740" y="3616323"/>
                  </a:lnTo>
                  <a:lnTo>
                    <a:pt x="2948177" y="3626124"/>
                  </a:lnTo>
                  <a:lnTo>
                    <a:pt x="2940071" y="3635924"/>
                  </a:lnTo>
                  <a:lnTo>
                    <a:pt x="2931367" y="3645724"/>
                  </a:lnTo>
                  <a:lnTo>
                    <a:pt x="2922348" y="3655525"/>
                  </a:lnTo>
                  <a:lnTo>
                    <a:pt x="2912548" y="3665325"/>
                  </a:lnTo>
                  <a:lnTo>
                    <a:pt x="2902547" y="3675125"/>
                  </a:lnTo>
                  <a:lnTo>
                    <a:pt x="2891798" y="3684926"/>
                  </a:lnTo>
                  <a:lnTo>
                    <a:pt x="2880767" y="3694726"/>
                  </a:lnTo>
                  <a:lnTo>
                    <a:pt x="2869207" y="3704526"/>
                  </a:lnTo>
                  <a:lnTo>
                    <a:pt x="2857200" y="3714327"/>
                  </a:lnTo>
                  <a:lnTo>
                    <a:pt x="2844869" y="3724127"/>
                  </a:lnTo>
                  <a:lnTo>
                    <a:pt x="2831947" y="3733927"/>
                  </a:lnTo>
                  <a:lnTo>
                    <a:pt x="2818857" y="3743728"/>
                  </a:lnTo>
                  <a:lnTo>
                    <a:pt x="2805112" y="3753528"/>
                  </a:lnTo>
                  <a:lnTo>
                    <a:pt x="2791191" y="3763328"/>
                  </a:lnTo>
                  <a:lnTo>
                    <a:pt x="2776806" y="3773129"/>
                  </a:lnTo>
                  <a:lnTo>
                    <a:pt x="2762121" y="3782929"/>
                  </a:lnTo>
                  <a:lnTo>
                    <a:pt x="2747144" y="3792729"/>
                  </a:lnTo>
                  <a:lnTo>
                    <a:pt x="2731766" y="3802530"/>
                  </a:lnTo>
                  <a:lnTo>
                    <a:pt x="2716246" y="3812330"/>
                  </a:lnTo>
                  <a:lnTo>
                    <a:pt x="2700247" y="3822131"/>
                  </a:lnTo>
                  <a:lnTo>
                    <a:pt x="2684144" y="3831931"/>
                  </a:lnTo>
                  <a:lnTo>
                    <a:pt x="2667686" y="3841731"/>
                  </a:lnTo>
                  <a:lnTo>
                    <a:pt x="2651059" y="3851532"/>
                  </a:lnTo>
                  <a:lnTo>
                    <a:pt x="2634209" y="3861332"/>
                  </a:lnTo>
                  <a:lnTo>
                    <a:pt x="2617133" y="3871132"/>
                  </a:lnTo>
                  <a:lnTo>
                    <a:pt x="2599941" y="3880933"/>
                  </a:lnTo>
                  <a:lnTo>
                    <a:pt x="2582491" y="3890733"/>
                  </a:lnTo>
                  <a:lnTo>
                    <a:pt x="2564979" y="3900533"/>
                  </a:lnTo>
                  <a:lnTo>
                    <a:pt x="2547259" y="3910334"/>
                  </a:lnTo>
                  <a:lnTo>
                    <a:pt x="2529471" y="3920134"/>
                  </a:lnTo>
                  <a:lnTo>
                    <a:pt x="2511562" y="3929934"/>
                  </a:lnTo>
                  <a:lnTo>
                    <a:pt x="2493571" y="3939735"/>
                  </a:lnTo>
                  <a:lnTo>
                    <a:pt x="2475522" y="3949535"/>
                  </a:lnTo>
                  <a:lnTo>
                    <a:pt x="2457399" y="3959335"/>
                  </a:lnTo>
                  <a:lnTo>
                    <a:pt x="2439258" y="3969136"/>
                  </a:lnTo>
                  <a:lnTo>
                    <a:pt x="2421075" y="3978936"/>
                  </a:lnTo>
                  <a:lnTo>
                    <a:pt x="2402894" y="3988736"/>
                  </a:lnTo>
                  <a:lnTo>
                    <a:pt x="2384714" y="3998537"/>
                  </a:lnTo>
                  <a:lnTo>
                    <a:pt x="2366558" y="4008337"/>
                  </a:lnTo>
                  <a:lnTo>
                    <a:pt x="2348426" y="4018137"/>
                  </a:lnTo>
                  <a:lnTo>
                    <a:pt x="2330360" y="4027938"/>
                  </a:lnTo>
                  <a:lnTo>
                    <a:pt x="2312317" y="4037738"/>
                  </a:lnTo>
                  <a:lnTo>
                    <a:pt x="2294401" y="4047538"/>
                  </a:lnTo>
                  <a:lnTo>
                    <a:pt x="2276524" y="4057339"/>
                  </a:lnTo>
                  <a:lnTo>
                    <a:pt x="2258781" y="4067139"/>
                  </a:lnTo>
                  <a:lnTo>
                    <a:pt x="2241129" y="4076939"/>
                  </a:lnTo>
                  <a:lnTo>
                    <a:pt x="2223592" y="4086740"/>
                  </a:lnTo>
                  <a:lnTo>
                    <a:pt x="2206216" y="4096540"/>
                  </a:lnTo>
                  <a:lnTo>
                    <a:pt x="2188919" y="4106340"/>
                  </a:lnTo>
                  <a:lnTo>
                    <a:pt x="2171868" y="4116141"/>
                  </a:lnTo>
                  <a:lnTo>
                    <a:pt x="2154884" y="4125941"/>
                  </a:lnTo>
                  <a:lnTo>
                    <a:pt x="2138162" y="4135741"/>
                  </a:lnTo>
                  <a:lnTo>
                    <a:pt x="2121560" y="4145542"/>
                  </a:lnTo>
                  <a:lnTo>
                    <a:pt x="2105168" y="4155342"/>
                  </a:lnTo>
                  <a:lnTo>
                    <a:pt x="2088987" y="4165142"/>
                  </a:lnTo>
                  <a:lnTo>
                    <a:pt x="2072949" y="4174943"/>
                  </a:lnTo>
                  <a:lnTo>
                    <a:pt x="2057222" y="4184743"/>
                  </a:lnTo>
                  <a:lnTo>
                    <a:pt x="2041584" y="4194543"/>
                  </a:lnTo>
                  <a:lnTo>
                    <a:pt x="2026320" y="4204344"/>
                  </a:lnTo>
                  <a:lnTo>
                    <a:pt x="2011176" y="4214144"/>
                  </a:lnTo>
                  <a:lnTo>
                    <a:pt x="1996326" y="4223944"/>
                  </a:lnTo>
                  <a:lnTo>
                    <a:pt x="1981700" y="4233745"/>
                  </a:lnTo>
                  <a:lnTo>
                    <a:pt x="1967279" y="4243545"/>
                  </a:lnTo>
                  <a:lnTo>
                    <a:pt x="1953191" y="4253345"/>
                  </a:lnTo>
                  <a:lnTo>
                    <a:pt x="1939214" y="4263146"/>
                  </a:lnTo>
                  <a:lnTo>
                    <a:pt x="1925681" y="4272946"/>
                  </a:lnTo>
                  <a:lnTo>
                    <a:pt x="1912255" y="4282746"/>
                  </a:lnTo>
                  <a:lnTo>
                    <a:pt x="1899191" y="4292547"/>
                  </a:lnTo>
                  <a:lnTo>
                    <a:pt x="1886336" y="4302347"/>
                  </a:lnTo>
                  <a:lnTo>
                    <a:pt x="1873739" y="4312147"/>
                  </a:lnTo>
                  <a:lnTo>
                    <a:pt x="1861462" y="4321948"/>
                  </a:lnTo>
                  <a:lnTo>
                    <a:pt x="1849337" y="4331748"/>
                  </a:lnTo>
                  <a:lnTo>
                    <a:pt x="1837643" y="4341548"/>
                  </a:lnTo>
                  <a:lnTo>
                    <a:pt x="1826058" y="4351349"/>
                  </a:lnTo>
                  <a:lnTo>
                    <a:pt x="1814881" y="4361149"/>
                  </a:lnTo>
                  <a:lnTo>
                    <a:pt x="1803879" y="4370949"/>
                  </a:lnTo>
                  <a:lnTo>
                    <a:pt x="1793175" y="4380750"/>
                  </a:lnTo>
                  <a:lnTo>
                    <a:pt x="1782753" y="4390550"/>
                  </a:lnTo>
                  <a:lnTo>
                    <a:pt x="1772518" y="4400350"/>
                  </a:lnTo>
                  <a:lnTo>
                    <a:pt x="1762671" y="4410151"/>
                  </a:lnTo>
                  <a:lnTo>
                    <a:pt x="1752931" y="4419951"/>
                  </a:lnTo>
                  <a:lnTo>
                    <a:pt x="1743619" y="4429751"/>
                  </a:lnTo>
                  <a:lnTo>
                    <a:pt x="1734442" y="4439552"/>
                  </a:lnTo>
                  <a:lnTo>
                    <a:pt x="1725583" y="4449352"/>
                  </a:lnTo>
                  <a:lnTo>
                    <a:pt x="1716957" y="4459152"/>
                  </a:lnTo>
                  <a:lnTo>
                    <a:pt x="1708541" y="4468953"/>
                  </a:lnTo>
                  <a:lnTo>
                    <a:pt x="1700454" y="4478753"/>
                  </a:lnTo>
                  <a:lnTo>
                    <a:pt x="1692471" y="4488553"/>
                  </a:lnTo>
                  <a:lnTo>
                    <a:pt x="1684908" y="4498354"/>
                  </a:lnTo>
                  <a:lnTo>
                    <a:pt x="1677440" y="4508154"/>
                  </a:lnTo>
                  <a:lnTo>
                    <a:pt x="1670293" y="4517954"/>
                  </a:lnTo>
                  <a:lnTo>
                    <a:pt x="1663327" y="4527755"/>
                  </a:lnTo>
                  <a:lnTo>
                    <a:pt x="1656580" y="4537555"/>
                  </a:lnTo>
                  <a:lnTo>
                    <a:pt x="1650098" y="4547355"/>
                  </a:lnTo>
                  <a:lnTo>
                    <a:pt x="1643738" y="4557156"/>
                  </a:lnTo>
                  <a:lnTo>
                    <a:pt x="1637722" y="4566956"/>
                  </a:lnTo>
                  <a:lnTo>
                    <a:pt x="1631790" y="4576756"/>
                  </a:lnTo>
                  <a:lnTo>
                    <a:pt x="1626166" y="4586557"/>
                  </a:lnTo>
                  <a:lnTo>
                    <a:pt x="1620673" y="4596357"/>
                  </a:lnTo>
                  <a:lnTo>
                    <a:pt x="1615397" y="4606157"/>
                  </a:lnTo>
                  <a:lnTo>
                    <a:pt x="1610323" y="4615958"/>
                  </a:lnTo>
                  <a:lnTo>
                    <a:pt x="1605380" y="4625758"/>
                  </a:lnTo>
                  <a:lnTo>
                    <a:pt x="1600705" y="4635558"/>
                  </a:lnTo>
                  <a:lnTo>
                    <a:pt x="1596103" y="4645359"/>
                  </a:lnTo>
                  <a:lnTo>
                    <a:pt x="1591784" y="4655159"/>
                  </a:lnTo>
                  <a:lnTo>
                    <a:pt x="1587554" y="4664959"/>
                  </a:lnTo>
                  <a:lnTo>
                    <a:pt x="1583526" y="4674760"/>
                  </a:lnTo>
                  <a:lnTo>
                    <a:pt x="1579647" y="4684560"/>
                  </a:lnTo>
                  <a:lnTo>
                    <a:pt x="1575896" y="4694360"/>
                  </a:lnTo>
                  <a:lnTo>
                    <a:pt x="1572347" y="4704161"/>
                  </a:lnTo>
                  <a:lnTo>
                    <a:pt x="1568859" y="4713961"/>
                  </a:lnTo>
                  <a:lnTo>
                    <a:pt x="1565620" y="4723761"/>
                  </a:lnTo>
                  <a:lnTo>
                    <a:pt x="1562436" y="4733562"/>
                  </a:lnTo>
                  <a:lnTo>
                    <a:pt x="1559434" y="4743362"/>
                  </a:lnTo>
                  <a:lnTo>
                    <a:pt x="1556535" y="4753162"/>
                  </a:lnTo>
                  <a:lnTo>
                    <a:pt x="1553755" y="4762963"/>
                  </a:lnTo>
                  <a:lnTo>
                    <a:pt x="1551121" y="4772763"/>
                  </a:lnTo>
                  <a:lnTo>
                    <a:pt x="1548552" y="4782563"/>
                  </a:lnTo>
                  <a:lnTo>
                    <a:pt x="1546165" y="4792364"/>
                  </a:lnTo>
                  <a:lnTo>
                    <a:pt x="1543823" y="4802164"/>
                  </a:lnTo>
                  <a:lnTo>
                    <a:pt x="1541637" y="4811964"/>
                  </a:lnTo>
                  <a:lnTo>
                    <a:pt x="1539518" y="4821765"/>
                  </a:lnTo>
                  <a:lnTo>
                    <a:pt x="1537506" y="4831565"/>
                  </a:lnTo>
                  <a:lnTo>
                    <a:pt x="1535595" y="4841365"/>
                  </a:lnTo>
                  <a:lnTo>
                    <a:pt x="1533746" y="4851166"/>
                  </a:lnTo>
                  <a:lnTo>
                    <a:pt x="1532026" y="4860966"/>
                  </a:lnTo>
                  <a:lnTo>
                    <a:pt x="1530341" y="4870766"/>
                  </a:lnTo>
                  <a:lnTo>
                    <a:pt x="1528786" y="4880567"/>
                  </a:lnTo>
                  <a:lnTo>
                    <a:pt x="1527272" y="4890367"/>
                  </a:lnTo>
                  <a:lnTo>
                    <a:pt x="1525849" y="4900167"/>
                  </a:lnTo>
                  <a:lnTo>
                    <a:pt x="1524493" y="4909968"/>
                  </a:lnTo>
                  <a:lnTo>
                    <a:pt x="1523192" y="4919768"/>
                  </a:lnTo>
                  <a:lnTo>
                    <a:pt x="1521980" y="4929568"/>
                  </a:lnTo>
                  <a:lnTo>
                    <a:pt x="1520794" y="4939369"/>
                  </a:lnTo>
                  <a:lnTo>
                    <a:pt x="1519713" y="4949169"/>
                  </a:lnTo>
                  <a:lnTo>
                    <a:pt x="1518655" y="4958969"/>
                  </a:lnTo>
                  <a:lnTo>
                    <a:pt x="1517671" y="4968770"/>
                  </a:lnTo>
                  <a:lnTo>
                    <a:pt x="1516729" y="4978570"/>
                  </a:lnTo>
                  <a:lnTo>
                    <a:pt x="1515835" y="4988370"/>
                  </a:lnTo>
                  <a:lnTo>
                    <a:pt x="1514999" y="4998171"/>
                  </a:lnTo>
                  <a:lnTo>
                    <a:pt x="1514188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927025" y="2642450"/>
              <a:ext cx="0" cy="879222"/>
            </a:xfrm>
            <a:custGeom>
              <a:avLst/>
              <a:pathLst>
                <a:path w="0" h="879222">
                  <a:moveTo>
                    <a:pt x="0" y="8792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27025" y="4749869"/>
              <a:ext cx="0" cy="13571"/>
            </a:xfrm>
            <a:custGeom>
              <a:avLst/>
              <a:pathLst>
                <a:path w="0" h="13571">
                  <a:moveTo>
                    <a:pt x="0" y="0"/>
                  </a:moveTo>
                  <a:lnTo>
                    <a:pt x="0" y="1357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760164" y="3521672"/>
              <a:ext cx="333721" cy="1228196"/>
            </a:xfrm>
            <a:custGeom>
              <a:avLst/>
              <a:pathLst>
                <a:path w="333721" h="1228196">
                  <a:moveTo>
                    <a:pt x="0" y="0"/>
                  </a:moveTo>
                  <a:lnTo>
                    <a:pt x="0" y="1228196"/>
                  </a:lnTo>
                  <a:lnTo>
                    <a:pt x="333721" y="1228196"/>
                  </a:lnTo>
                  <a:lnTo>
                    <a:pt x="33372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60164" y="4668442"/>
              <a:ext cx="333721" cy="0"/>
            </a:xfrm>
            <a:custGeom>
              <a:avLst/>
              <a:pathLst>
                <a:path w="333721" h="0">
                  <a:moveTo>
                    <a:pt x="0" y="0"/>
                  </a:moveTo>
                  <a:lnTo>
                    <a:pt x="33372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880383" y="4692065"/>
              <a:ext cx="65200" cy="65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39688" y="3011815"/>
              <a:ext cx="91054" cy="91054"/>
            </a:xfrm>
            <a:custGeom>
              <a:avLst/>
              <a:pathLst>
                <a:path w="91054" h="91054">
                  <a:moveTo>
                    <a:pt x="0" y="45527"/>
                  </a:moveTo>
                  <a:lnTo>
                    <a:pt x="45527" y="0"/>
                  </a:lnTo>
                  <a:lnTo>
                    <a:pt x="91054" y="45527"/>
                  </a:lnTo>
                  <a:lnTo>
                    <a:pt x="45527" y="9105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726895" y="4414021"/>
              <a:ext cx="117214" cy="117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395532" y="4668912"/>
              <a:ext cx="127017" cy="127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4288" y="2592549"/>
              <a:ext cx="99802" cy="99802"/>
            </a:xfrm>
            <a:custGeom>
              <a:avLst/>
              <a:pathLst>
                <a:path w="99802" h="99802">
                  <a:moveTo>
                    <a:pt x="0" y="49901"/>
                  </a:moveTo>
                  <a:lnTo>
                    <a:pt x="49901" y="0"/>
                  </a:lnTo>
                  <a:lnTo>
                    <a:pt x="99802" y="49901"/>
                  </a:lnTo>
                  <a:lnTo>
                    <a:pt x="49901" y="9980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014821" y="4683559"/>
              <a:ext cx="144252" cy="144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235663" y="4699759"/>
              <a:ext cx="127363" cy="1273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405908" y="4714069"/>
              <a:ext cx="98743" cy="987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986177" y="4526414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284606" y="3150028"/>
              <a:ext cx="109319" cy="109319"/>
            </a:xfrm>
            <a:custGeom>
              <a:avLst/>
              <a:pathLst>
                <a:path w="109319" h="109319">
                  <a:moveTo>
                    <a:pt x="0" y="54659"/>
                  </a:moveTo>
                  <a:lnTo>
                    <a:pt x="54659" y="0"/>
                  </a:lnTo>
                  <a:lnTo>
                    <a:pt x="109319" y="54659"/>
                  </a:lnTo>
                  <a:lnTo>
                    <a:pt x="54659" y="10931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268875" y="285805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chr18:51047066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375898" y="2632897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chr18:51054891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268869" y="3256809"/>
              <a:ext cx="1498508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chr18:51067098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8133" y="5676975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03125" y="470760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03125" y="373822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503125" y="276885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03125" y="179947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2880411" y="57366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880411" y="47673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80411" y="37979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80411" y="28285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0411" y="1859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64946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106490" y="237166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7152460" y="2643819"/>
              <a:ext cx="123888" cy="12388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209904" y="289611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52460" y="3033518"/>
              <a:ext cx="123888" cy="12388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28665" y="3215062"/>
              <a:ext cx="171477" cy="1714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410886" y="2650214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410886" y="284089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410886" y="303991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410886" y="324324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106490" y="3561889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48" name="pt48"/>
            <p:cNvSpPr/>
            <p:nvPr/>
          </p:nvSpPr>
          <p:spPr>
            <a:xfrm>
              <a:off x="7179089" y="39136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179089" y="410846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389908" y="3846505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9908" y="404135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06490" y="4404380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53" name="pt53"/>
            <p:cNvSpPr/>
            <p:nvPr/>
          </p:nvSpPr>
          <p:spPr>
            <a:xfrm>
              <a:off x="7179089" y="47356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179089" y="4930470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389908" y="4698050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389908" y="4892899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924695" y="619487"/>
              <a:ext cx="7548264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SMAD4,Rare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2024-01-21T17:20:42Z</dcterms:modified>
</cp:coreProperties>
</file>