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1278" y="1198960"/>
              <a:ext cx="508582" cy="5007971"/>
            </a:xfrm>
            <a:custGeom>
              <a:avLst/>
              <a:pathLst>
                <a:path w="508582" h="5007971">
                  <a:moveTo>
                    <a:pt x="252561" y="5007971"/>
                  </a:moveTo>
                  <a:lnTo>
                    <a:pt x="252403" y="4998171"/>
                  </a:lnTo>
                  <a:lnTo>
                    <a:pt x="252236" y="4988370"/>
                  </a:lnTo>
                  <a:lnTo>
                    <a:pt x="252059" y="4978570"/>
                  </a:lnTo>
                  <a:lnTo>
                    <a:pt x="251861" y="4968770"/>
                  </a:lnTo>
                  <a:lnTo>
                    <a:pt x="251653" y="4958969"/>
                  </a:lnTo>
                  <a:lnTo>
                    <a:pt x="251429" y="4949169"/>
                  </a:lnTo>
                  <a:lnTo>
                    <a:pt x="251184" y="4939369"/>
                  </a:lnTo>
                  <a:lnTo>
                    <a:pt x="250927" y="4929568"/>
                  </a:lnTo>
                  <a:lnTo>
                    <a:pt x="250647" y="4919768"/>
                  </a:lnTo>
                  <a:lnTo>
                    <a:pt x="250346" y="4909968"/>
                  </a:lnTo>
                  <a:lnTo>
                    <a:pt x="250030" y="4900167"/>
                  </a:lnTo>
                  <a:lnTo>
                    <a:pt x="249684" y="4890367"/>
                  </a:lnTo>
                  <a:lnTo>
                    <a:pt x="249316" y="4880567"/>
                  </a:lnTo>
                  <a:lnTo>
                    <a:pt x="248931" y="4870766"/>
                  </a:lnTo>
                  <a:lnTo>
                    <a:pt x="248505" y="4860966"/>
                  </a:lnTo>
                  <a:lnTo>
                    <a:pt x="248060" y="4851166"/>
                  </a:lnTo>
                  <a:lnTo>
                    <a:pt x="247589" y="4841365"/>
                  </a:lnTo>
                  <a:lnTo>
                    <a:pt x="247075" y="4831565"/>
                  </a:lnTo>
                  <a:lnTo>
                    <a:pt x="246539" y="4821765"/>
                  </a:lnTo>
                  <a:lnTo>
                    <a:pt x="245967" y="4811964"/>
                  </a:lnTo>
                  <a:lnTo>
                    <a:pt x="245352" y="4802164"/>
                  </a:lnTo>
                  <a:lnTo>
                    <a:pt x="244712" y="4792364"/>
                  </a:lnTo>
                  <a:lnTo>
                    <a:pt x="244022" y="4782563"/>
                  </a:lnTo>
                  <a:lnTo>
                    <a:pt x="243293" y="4772763"/>
                  </a:lnTo>
                  <a:lnTo>
                    <a:pt x="242534" y="4762963"/>
                  </a:lnTo>
                  <a:lnTo>
                    <a:pt x="241710" y="4753162"/>
                  </a:lnTo>
                  <a:lnTo>
                    <a:pt x="240850" y="4743362"/>
                  </a:lnTo>
                  <a:lnTo>
                    <a:pt x="239952" y="4733562"/>
                  </a:lnTo>
                  <a:lnTo>
                    <a:pt x="238982" y="4723761"/>
                  </a:lnTo>
                  <a:lnTo>
                    <a:pt x="237976" y="4713961"/>
                  </a:lnTo>
                  <a:lnTo>
                    <a:pt x="236917" y="4704161"/>
                  </a:lnTo>
                  <a:lnTo>
                    <a:pt x="235788" y="4694360"/>
                  </a:lnTo>
                  <a:lnTo>
                    <a:pt x="234620" y="4684560"/>
                  </a:lnTo>
                  <a:lnTo>
                    <a:pt x="233381" y="4674760"/>
                  </a:lnTo>
                  <a:lnTo>
                    <a:pt x="232078" y="4664959"/>
                  </a:lnTo>
                  <a:lnTo>
                    <a:pt x="230732" y="4655159"/>
                  </a:lnTo>
                  <a:lnTo>
                    <a:pt x="229296" y="4645359"/>
                  </a:lnTo>
                  <a:lnTo>
                    <a:pt x="227803" y="4635558"/>
                  </a:lnTo>
                  <a:lnTo>
                    <a:pt x="226262" y="4625758"/>
                  </a:lnTo>
                  <a:lnTo>
                    <a:pt x="224613" y="4615958"/>
                  </a:lnTo>
                  <a:lnTo>
                    <a:pt x="222916" y="4606157"/>
                  </a:lnTo>
                  <a:lnTo>
                    <a:pt x="221153" y="4596357"/>
                  </a:lnTo>
                  <a:lnTo>
                    <a:pt x="219291" y="4586557"/>
                  </a:lnTo>
                  <a:lnTo>
                    <a:pt x="217376" y="4576756"/>
                  </a:lnTo>
                  <a:lnTo>
                    <a:pt x="215377" y="4566956"/>
                  </a:lnTo>
                  <a:lnTo>
                    <a:pt x="213289" y="4557156"/>
                  </a:lnTo>
                  <a:lnTo>
                    <a:pt x="211147" y="4547355"/>
                  </a:lnTo>
                  <a:lnTo>
                    <a:pt x="208901" y="4537555"/>
                  </a:lnTo>
                  <a:lnTo>
                    <a:pt x="206579" y="4527755"/>
                  </a:lnTo>
                  <a:lnTo>
                    <a:pt x="204202" y="4517954"/>
                  </a:lnTo>
                  <a:lnTo>
                    <a:pt x="201702" y="4508154"/>
                  </a:lnTo>
                  <a:lnTo>
                    <a:pt x="199141" y="4498354"/>
                  </a:lnTo>
                  <a:lnTo>
                    <a:pt x="196512" y="4488553"/>
                  </a:lnTo>
                  <a:lnTo>
                    <a:pt x="193767" y="4478753"/>
                  </a:lnTo>
                  <a:lnTo>
                    <a:pt x="190965" y="4468953"/>
                  </a:lnTo>
                  <a:lnTo>
                    <a:pt x="188081" y="4459152"/>
                  </a:lnTo>
                  <a:lnTo>
                    <a:pt x="185097" y="4449352"/>
                  </a:lnTo>
                  <a:lnTo>
                    <a:pt x="182058" y="4439552"/>
                  </a:lnTo>
                  <a:lnTo>
                    <a:pt x="178924" y="4429751"/>
                  </a:lnTo>
                  <a:lnTo>
                    <a:pt x="175709" y="4419951"/>
                  </a:lnTo>
                  <a:lnTo>
                    <a:pt x="172443" y="4410151"/>
                  </a:lnTo>
                  <a:lnTo>
                    <a:pt x="169070" y="4400350"/>
                  </a:lnTo>
                  <a:lnTo>
                    <a:pt x="165638" y="4390550"/>
                  </a:lnTo>
                  <a:lnTo>
                    <a:pt x="162154" y="4380750"/>
                  </a:lnTo>
                  <a:lnTo>
                    <a:pt x="158567" y="4370949"/>
                  </a:lnTo>
                  <a:lnTo>
                    <a:pt x="154935" y="4361149"/>
                  </a:lnTo>
                  <a:lnTo>
                    <a:pt x="151245" y="4351349"/>
                  </a:lnTo>
                  <a:lnTo>
                    <a:pt x="147478" y="4341548"/>
                  </a:lnTo>
                  <a:lnTo>
                    <a:pt x="143672" y="4331748"/>
                  </a:lnTo>
                  <a:lnTo>
                    <a:pt x="139807" y="4321948"/>
                  </a:lnTo>
                  <a:lnTo>
                    <a:pt x="135888" y="4312147"/>
                  </a:lnTo>
                  <a:lnTo>
                    <a:pt x="131939" y="4302347"/>
                  </a:lnTo>
                  <a:lnTo>
                    <a:pt x="127936" y="4292547"/>
                  </a:lnTo>
                  <a:lnTo>
                    <a:pt x="123902" y="4282746"/>
                  </a:lnTo>
                  <a:lnTo>
                    <a:pt x="119846" y="4272946"/>
                  </a:lnTo>
                  <a:lnTo>
                    <a:pt x="115750" y="4263146"/>
                  </a:lnTo>
                  <a:lnTo>
                    <a:pt x="111642" y="4253345"/>
                  </a:lnTo>
                  <a:lnTo>
                    <a:pt x="107519" y="4243545"/>
                  </a:lnTo>
                  <a:lnTo>
                    <a:pt x="103383" y="4233745"/>
                  </a:lnTo>
                  <a:lnTo>
                    <a:pt x="99247" y="4223944"/>
                  </a:lnTo>
                  <a:lnTo>
                    <a:pt x="95110" y="4214144"/>
                  </a:lnTo>
                  <a:lnTo>
                    <a:pt x="90985" y="4204344"/>
                  </a:lnTo>
                  <a:lnTo>
                    <a:pt x="86871" y="4194543"/>
                  </a:lnTo>
                  <a:lnTo>
                    <a:pt x="82780" y="4184743"/>
                  </a:lnTo>
                  <a:lnTo>
                    <a:pt x="78719" y="4174943"/>
                  </a:lnTo>
                  <a:lnTo>
                    <a:pt x="74680" y="4165142"/>
                  </a:lnTo>
                  <a:lnTo>
                    <a:pt x="70697" y="4155342"/>
                  </a:lnTo>
                  <a:lnTo>
                    <a:pt x="66756" y="4145542"/>
                  </a:lnTo>
                  <a:lnTo>
                    <a:pt x="62851" y="4135741"/>
                  </a:lnTo>
                  <a:lnTo>
                    <a:pt x="59038" y="4125941"/>
                  </a:lnTo>
                  <a:lnTo>
                    <a:pt x="55273" y="4116141"/>
                  </a:lnTo>
                  <a:lnTo>
                    <a:pt x="51574" y="4106340"/>
                  </a:lnTo>
                  <a:lnTo>
                    <a:pt x="47982" y="4096540"/>
                  </a:lnTo>
                  <a:lnTo>
                    <a:pt x="44450" y="4086740"/>
                  </a:lnTo>
                  <a:lnTo>
                    <a:pt x="41021" y="4076939"/>
                  </a:lnTo>
                  <a:lnTo>
                    <a:pt x="37706" y="4067139"/>
                  </a:lnTo>
                  <a:lnTo>
                    <a:pt x="34462" y="4057339"/>
                  </a:lnTo>
                  <a:lnTo>
                    <a:pt x="31365" y="4047538"/>
                  </a:lnTo>
                  <a:lnTo>
                    <a:pt x="28379" y="4037738"/>
                  </a:lnTo>
                  <a:lnTo>
                    <a:pt x="25476" y="4027938"/>
                  </a:lnTo>
                  <a:lnTo>
                    <a:pt x="22769" y="4018137"/>
                  </a:lnTo>
                  <a:lnTo>
                    <a:pt x="20162" y="4008337"/>
                  </a:lnTo>
                  <a:lnTo>
                    <a:pt x="17670" y="3998537"/>
                  </a:lnTo>
                  <a:lnTo>
                    <a:pt x="15382" y="3988736"/>
                  </a:lnTo>
                  <a:lnTo>
                    <a:pt x="13197" y="3978936"/>
                  </a:lnTo>
                  <a:lnTo>
                    <a:pt x="11169" y="3969136"/>
                  </a:lnTo>
                  <a:lnTo>
                    <a:pt x="9333" y="3959335"/>
                  </a:lnTo>
                  <a:lnTo>
                    <a:pt x="7607" y="3949535"/>
                  </a:lnTo>
                  <a:lnTo>
                    <a:pt x="6083" y="3939735"/>
                  </a:lnTo>
                  <a:lnTo>
                    <a:pt x="4730" y="3929934"/>
                  </a:lnTo>
                  <a:lnTo>
                    <a:pt x="3492" y="3920134"/>
                  </a:lnTo>
                  <a:lnTo>
                    <a:pt x="2502" y="3910334"/>
                  </a:lnTo>
                  <a:lnTo>
                    <a:pt x="1654" y="3900533"/>
                  </a:lnTo>
                  <a:lnTo>
                    <a:pt x="938" y="3890733"/>
                  </a:lnTo>
                  <a:lnTo>
                    <a:pt x="487" y="3880933"/>
                  </a:lnTo>
                  <a:lnTo>
                    <a:pt x="159" y="3871132"/>
                  </a:lnTo>
                  <a:lnTo>
                    <a:pt x="0" y="3861332"/>
                  </a:lnTo>
                  <a:lnTo>
                    <a:pt x="73" y="3851532"/>
                  </a:lnTo>
                  <a:lnTo>
                    <a:pt x="268" y="3841731"/>
                  </a:lnTo>
                  <a:lnTo>
                    <a:pt x="667" y="3831931"/>
                  </a:lnTo>
                  <a:lnTo>
                    <a:pt x="1261" y="3822131"/>
                  </a:lnTo>
                  <a:lnTo>
                    <a:pt x="1975" y="3812330"/>
                  </a:lnTo>
                  <a:lnTo>
                    <a:pt x="2923" y="3802530"/>
                  </a:lnTo>
                  <a:lnTo>
                    <a:pt x="4025" y="3792729"/>
                  </a:lnTo>
                  <a:lnTo>
                    <a:pt x="5244" y="3782929"/>
                  </a:lnTo>
                  <a:lnTo>
                    <a:pt x="6719" y="3773129"/>
                  </a:lnTo>
                  <a:lnTo>
                    <a:pt x="8309" y="3763328"/>
                  </a:lnTo>
                  <a:lnTo>
                    <a:pt x="10037" y="3753528"/>
                  </a:lnTo>
                  <a:lnTo>
                    <a:pt x="11981" y="3743728"/>
                  </a:lnTo>
                  <a:lnTo>
                    <a:pt x="14029" y="3733927"/>
                  </a:lnTo>
                  <a:lnTo>
                    <a:pt x="16233" y="3724127"/>
                  </a:lnTo>
                  <a:lnTo>
                    <a:pt x="18608" y="3714327"/>
                  </a:lnTo>
                  <a:lnTo>
                    <a:pt x="21077" y="3704526"/>
                  </a:lnTo>
                  <a:lnTo>
                    <a:pt x="23714" y="3694726"/>
                  </a:lnTo>
                  <a:lnTo>
                    <a:pt x="26476" y="3684926"/>
                  </a:lnTo>
                  <a:lnTo>
                    <a:pt x="29324" y="3675125"/>
                  </a:lnTo>
                  <a:lnTo>
                    <a:pt x="32341" y="3665325"/>
                  </a:lnTo>
                  <a:lnTo>
                    <a:pt x="35445" y="3655525"/>
                  </a:lnTo>
                  <a:lnTo>
                    <a:pt x="38632" y="3645724"/>
                  </a:lnTo>
                  <a:lnTo>
                    <a:pt x="41965" y="3635924"/>
                  </a:lnTo>
                  <a:lnTo>
                    <a:pt x="45359" y="3626124"/>
                  </a:lnTo>
                  <a:lnTo>
                    <a:pt x="48839" y="3616323"/>
                  </a:lnTo>
                  <a:lnTo>
                    <a:pt x="52421" y="3606523"/>
                  </a:lnTo>
                  <a:lnTo>
                    <a:pt x="56052" y="3596723"/>
                  </a:lnTo>
                  <a:lnTo>
                    <a:pt x="59764" y="3586922"/>
                  </a:lnTo>
                  <a:lnTo>
                    <a:pt x="63539" y="3577122"/>
                  </a:lnTo>
                  <a:lnTo>
                    <a:pt x="67353" y="3567322"/>
                  </a:lnTo>
                  <a:lnTo>
                    <a:pt x="71234" y="3557521"/>
                  </a:lnTo>
                  <a:lnTo>
                    <a:pt x="75149" y="3547721"/>
                  </a:lnTo>
                  <a:lnTo>
                    <a:pt x="79091" y="3537921"/>
                  </a:lnTo>
                  <a:lnTo>
                    <a:pt x="83078" y="3528120"/>
                  </a:lnTo>
                  <a:lnTo>
                    <a:pt x="87079" y="3518320"/>
                  </a:lnTo>
                  <a:lnTo>
                    <a:pt x="91098" y="3508520"/>
                  </a:lnTo>
                  <a:lnTo>
                    <a:pt x="95130" y="3498719"/>
                  </a:lnTo>
                  <a:lnTo>
                    <a:pt x="99166" y="3488919"/>
                  </a:lnTo>
                  <a:lnTo>
                    <a:pt x="103203" y="3479119"/>
                  </a:lnTo>
                  <a:lnTo>
                    <a:pt x="107232" y="3469318"/>
                  </a:lnTo>
                  <a:lnTo>
                    <a:pt x="111253" y="3459518"/>
                  </a:lnTo>
                  <a:lnTo>
                    <a:pt x="115256" y="3449718"/>
                  </a:lnTo>
                  <a:lnTo>
                    <a:pt x="119236" y="3439917"/>
                  </a:lnTo>
                  <a:lnTo>
                    <a:pt x="123199" y="3430117"/>
                  </a:lnTo>
                  <a:lnTo>
                    <a:pt x="127119" y="3420317"/>
                  </a:lnTo>
                  <a:lnTo>
                    <a:pt x="131009" y="3410516"/>
                  </a:lnTo>
                  <a:lnTo>
                    <a:pt x="134871" y="3400716"/>
                  </a:lnTo>
                  <a:lnTo>
                    <a:pt x="138670" y="3390916"/>
                  </a:lnTo>
                  <a:lnTo>
                    <a:pt x="142435" y="3381115"/>
                  </a:lnTo>
                  <a:lnTo>
                    <a:pt x="146153" y="3371315"/>
                  </a:lnTo>
                  <a:lnTo>
                    <a:pt x="149803" y="3361515"/>
                  </a:lnTo>
                  <a:lnTo>
                    <a:pt x="153413" y="3351714"/>
                  </a:lnTo>
                  <a:lnTo>
                    <a:pt x="156955" y="3341914"/>
                  </a:lnTo>
                  <a:lnTo>
                    <a:pt x="160430" y="3332114"/>
                  </a:lnTo>
                  <a:lnTo>
                    <a:pt x="163861" y="3322313"/>
                  </a:lnTo>
                  <a:lnTo>
                    <a:pt x="167201" y="3312513"/>
                  </a:lnTo>
                  <a:lnTo>
                    <a:pt x="170481" y="3302713"/>
                  </a:lnTo>
                  <a:lnTo>
                    <a:pt x="173713" y="3292912"/>
                  </a:lnTo>
                  <a:lnTo>
                    <a:pt x="176834" y="3283112"/>
                  </a:lnTo>
                  <a:lnTo>
                    <a:pt x="179904" y="3273312"/>
                  </a:lnTo>
                  <a:lnTo>
                    <a:pt x="182908" y="3263511"/>
                  </a:lnTo>
                  <a:lnTo>
                    <a:pt x="185811" y="3253711"/>
                  </a:lnTo>
                  <a:lnTo>
                    <a:pt x="188661" y="3243911"/>
                  </a:lnTo>
                  <a:lnTo>
                    <a:pt x="191429" y="3234110"/>
                  </a:lnTo>
                  <a:lnTo>
                    <a:pt x="194108" y="3224310"/>
                  </a:lnTo>
                  <a:lnTo>
                    <a:pt x="196734" y="3214510"/>
                  </a:lnTo>
                  <a:lnTo>
                    <a:pt x="199261" y="3204709"/>
                  </a:lnTo>
                  <a:lnTo>
                    <a:pt x="201714" y="3194909"/>
                  </a:lnTo>
                  <a:lnTo>
                    <a:pt x="204114" y="3185109"/>
                  </a:lnTo>
                  <a:lnTo>
                    <a:pt x="206402" y="3175308"/>
                  </a:lnTo>
                  <a:lnTo>
                    <a:pt x="208632" y="3165508"/>
                  </a:lnTo>
                  <a:lnTo>
                    <a:pt x="210801" y="3155708"/>
                  </a:lnTo>
                  <a:lnTo>
                    <a:pt x="212863" y="3145907"/>
                  </a:lnTo>
                  <a:lnTo>
                    <a:pt x="214875" y="3136107"/>
                  </a:lnTo>
                  <a:lnTo>
                    <a:pt x="216814" y="3126307"/>
                  </a:lnTo>
                  <a:lnTo>
                    <a:pt x="218664" y="3116506"/>
                  </a:lnTo>
                  <a:lnTo>
                    <a:pt x="220466" y="3106706"/>
                  </a:lnTo>
                  <a:lnTo>
                    <a:pt x="222186" y="3096906"/>
                  </a:lnTo>
                  <a:lnTo>
                    <a:pt x="223834" y="3087105"/>
                  </a:lnTo>
                  <a:lnTo>
                    <a:pt x="225437" y="3077305"/>
                  </a:lnTo>
                  <a:lnTo>
                    <a:pt x="226950" y="3067505"/>
                  </a:lnTo>
                  <a:lnTo>
                    <a:pt x="228408" y="3057704"/>
                  </a:lnTo>
                  <a:lnTo>
                    <a:pt x="229822" y="3047904"/>
                  </a:lnTo>
                  <a:lnTo>
                    <a:pt x="231143" y="3038104"/>
                  </a:lnTo>
                  <a:lnTo>
                    <a:pt x="232424" y="3028303"/>
                  </a:lnTo>
                  <a:lnTo>
                    <a:pt x="233654" y="3018503"/>
                  </a:lnTo>
                  <a:lnTo>
                    <a:pt x="234808" y="3008703"/>
                  </a:lnTo>
                  <a:lnTo>
                    <a:pt x="235926" y="2998902"/>
                  </a:lnTo>
                  <a:lnTo>
                    <a:pt x="236986" y="2989102"/>
                  </a:lnTo>
                  <a:lnTo>
                    <a:pt x="237988" y="2979302"/>
                  </a:lnTo>
                  <a:lnTo>
                    <a:pt x="238957" y="2969501"/>
                  </a:lnTo>
                  <a:lnTo>
                    <a:pt x="239864" y="2959701"/>
                  </a:lnTo>
                  <a:lnTo>
                    <a:pt x="240728" y="2949901"/>
                  </a:lnTo>
                  <a:lnTo>
                    <a:pt x="241561" y="2940100"/>
                  </a:lnTo>
                  <a:lnTo>
                    <a:pt x="242331" y="2930300"/>
                  </a:lnTo>
                  <a:lnTo>
                    <a:pt x="243071" y="2920500"/>
                  </a:lnTo>
                  <a:lnTo>
                    <a:pt x="243778" y="2910699"/>
                  </a:lnTo>
                  <a:lnTo>
                    <a:pt x="244432" y="2900899"/>
                  </a:lnTo>
                  <a:lnTo>
                    <a:pt x="245060" y="2891099"/>
                  </a:lnTo>
                  <a:lnTo>
                    <a:pt x="245653" y="2881298"/>
                  </a:lnTo>
                  <a:lnTo>
                    <a:pt x="246205" y="2871498"/>
                  </a:lnTo>
                  <a:lnTo>
                    <a:pt x="246736" y="2861698"/>
                  </a:lnTo>
                  <a:lnTo>
                    <a:pt x="247229" y="2851897"/>
                  </a:lnTo>
                  <a:lnTo>
                    <a:pt x="247692" y="2842097"/>
                  </a:lnTo>
                  <a:lnTo>
                    <a:pt x="248136" y="2832297"/>
                  </a:lnTo>
                  <a:lnTo>
                    <a:pt x="248542" y="2822496"/>
                  </a:lnTo>
                  <a:lnTo>
                    <a:pt x="248927" y="2812696"/>
                  </a:lnTo>
                  <a:lnTo>
                    <a:pt x="249294" y="2802896"/>
                  </a:lnTo>
                  <a:lnTo>
                    <a:pt x="249626" y="2793095"/>
                  </a:lnTo>
                  <a:lnTo>
                    <a:pt x="249943" y="2783295"/>
                  </a:lnTo>
                  <a:lnTo>
                    <a:pt x="250240" y="2773495"/>
                  </a:lnTo>
                  <a:lnTo>
                    <a:pt x="250511" y="2763694"/>
                  </a:lnTo>
                  <a:lnTo>
                    <a:pt x="250768" y="2753894"/>
                  </a:lnTo>
                  <a:lnTo>
                    <a:pt x="251005" y="2744094"/>
                  </a:lnTo>
                  <a:lnTo>
                    <a:pt x="251223" y="2734293"/>
                  </a:lnTo>
                  <a:lnTo>
                    <a:pt x="251429" y="2724493"/>
                  </a:lnTo>
                  <a:lnTo>
                    <a:pt x="251615" y="2714693"/>
                  </a:lnTo>
                  <a:lnTo>
                    <a:pt x="251786" y="2704892"/>
                  </a:lnTo>
                  <a:lnTo>
                    <a:pt x="251947" y="2695092"/>
                  </a:lnTo>
                  <a:lnTo>
                    <a:pt x="252088" y="2685292"/>
                  </a:lnTo>
                  <a:lnTo>
                    <a:pt x="252219" y="2675491"/>
                  </a:lnTo>
                  <a:lnTo>
                    <a:pt x="252340" y="2665691"/>
                  </a:lnTo>
                  <a:lnTo>
                    <a:pt x="252443" y="2655891"/>
                  </a:lnTo>
                  <a:lnTo>
                    <a:pt x="252538" y="2646090"/>
                  </a:lnTo>
                  <a:lnTo>
                    <a:pt x="252622" y="2636290"/>
                  </a:lnTo>
                  <a:lnTo>
                    <a:pt x="252693" y="2626490"/>
                  </a:lnTo>
                  <a:lnTo>
                    <a:pt x="252756" y="2616689"/>
                  </a:lnTo>
                  <a:lnTo>
                    <a:pt x="252807" y="2606889"/>
                  </a:lnTo>
                  <a:lnTo>
                    <a:pt x="252848" y="2597089"/>
                  </a:lnTo>
                  <a:lnTo>
                    <a:pt x="252882" y="2587288"/>
                  </a:lnTo>
                  <a:lnTo>
                    <a:pt x="252902" y="2577488"/>
                  </a:lnTo>
                  <a:lnTo>
                    <a:pt x="252915" y="2567688"/>
                  </a:lnTo>
                  <a:lnTo>
                    <a:pt x="252922" y="2557887"/>
                  </a:lnTo>
                  <a:lnTo>
                    <a:pt x="252914" y="2548087"/>
                  </a:lnTo>
                  <a:lnTo>
                    <a:pt x="252900" y="2538286"/>
                  </a:lnTo>
                  <a:lnTo>
                    <a:pt x="252878" y="2528486"/>
                  </a:lnTo>
                  <a:lnTo>
                    <a:pt x="252844" y="2518686"/>
                  </a:lnTo>
                  <a:lnTo>
                    <a:pt x="252804" y="2508885"/>
                  </a:lnTo>
                  <a:lnTo>
                    <a:pt x="252754" y="2499085"/>
                  </a:lnTo>
                  <a:lnTo>
                    <a:pt x="252693" y="2489285"/>
                  </a:lnTo>
                  <a:lnTo>
                    <a:pt x="252626" y="2479484"/>
                  </a:lnTo>
                  <a:lnTo>
                    <a:pt x="252546" y="2469684"/>
                  </a:lnTo>
                  <a:lnTo>
                    <a:pt x="252457" y="2459884"/>
                  </a:lnTo>
                  <a:lnTo>
                    <a:pt x="252362" y="2450083"/>
                  </a:lnTo>
                  <a:lnTo>
                    <a:pt x="252251" y="2440283"/>
                  </a:lnTo>
                  <a:lnTo>
                    <a:pt x="252133" y="2430483"/>
                  </a:lnTo>
                  <a:lnTo>
                    <a:pt x="252006" y="2420682"/>
                  </a:lnTo>
                  <a:lnTo>
                    <a:pt x="251863" y="2410882"/>
                  </a:lnTo>
                  <a:lnTo>
                    <a:pt x="251712" y="2401082"/>
                  </a:lnTo>
                  <a:lnTo>
                    <a:pt x="251550" y="2391281"/>
                  </a:lnTo>
                  <a:lnTo>
                    <a:pt x="251373" y="2381481"/>
                  </a:lnTo>
                  <a:lnTo>
                    <a:pt x="251188" y="2371681"/>
                  </a:lnTo>
                  <a:lnTo>
                    <a:pt x="250987" y="2361880"/>
                  </a:lnTo>
                  <a:lnTo>
                    <a:pt x="250772" y="2352080"/>
                  </a:lnTo>
                  <a:lnTo>
                    <a:pt x="250549" y="2342280"/>
                  </a:lnTo>
                  <a:lnTo>
                    <a:pt x="250305" y="2332479"/>
                  </a:lnTo>
                  <a:lnTo>
                    <a:pt x="250050" y="2322679"/>
                  </a:lnTo>
                  <a:lnTo>
                    <a:pt x="249783" y="2312879"/>
                  </a:lnTo>
                  <a:lnTo>
                    <a:pt x="249494" y="2303078"/>
                  </a:lnTo>
                  <a:lnTo>
                    <a:pt x="249194" y="2293278"/>
                  </a:lnTo>
                  <a:lnTo>
                    <a:pt x="248878" y="2283478"/>
                  </a:lnTo>
                  <a:lnTo>
                    <a:pt x="248541" y="2273677"/>
                  </a:lnTo>
                  <a:lnTo>
                    <a:pt x="248192" y="2263877"/>
                  </a:lnTo>
                  <a:lnTo>
                    <a:pt x="247823" y="2254077"/>
                  </a:lnTo>
                  <a:lnTo>
                    <a:pt x="247433" y="2244276"/>
                  </a:lnTo>
                  <a:lnTo>
                    <a:pt x="247032" y="2234476"/>
                  </a:lnTo>
                  <a:lnTo>
                    <a:pt x="246605" y="2224676"/>
                  </a:lnTo>
                  <a:lnTo>
                    <a:pt x="246160" y="2214875"/>
                  </a:lnTo>
                  <a:lnTo>
                    <a:pt x="245702" y="2205075"/>
                  </a:lnTo>
                  <a:lnTo>
                    <a:pt x="245213" y="2195275"/>
                  </a:lnTo>
                  <a:lnTo>
                    <a:pt x="244709" y="2185474"/>
                  </a:lnTo>
                  <a:lnTo>
                    <a:pt x="244188" y="2175674"/>
                  </a:lnTo>
                  <a:lnTo>
                    <a:pt x="243637" y="2165874"/>
                  </a:lnTo>
                  <a:lnTo>
                    <a:pt x="243071" y="2156073"/>
                  </a:lnTo>
                  <a:lnTo>
                    <a:pt x="242483" y="2146273"/>
                  </a:lnTo>
                  <a:lnTo>
                    <a:pt x="241868" y="2136473"/>
                  </a:lnTo>
                  <a:lnTo>
                    <a:pt x="241238" y="2126672"/>
                  </a:lnTo>
                  <a:lnTo>
                    <a:pt x="240581" y="2116872"/>
                  </a:lnTo>
                  <a:lnTo>
                    <a:pt x="239900" y="2107072"/>
                  </a:lnTo>
                  <a:lnTo>
                    <a:pt x="239205" y="2097271"/>
                  </a:lnTo>
                  <a:lnTo>
                    <a:pt x="238477" y="2087471"/>
                  </a:lnTo>
                  <a:lnTo>
                    <a:pt x="237730" y="2077671"/>
                  </a:lnTo>
                  <a:lnTo>
                    <a:pt x="236967" y="2067870"/>
                  </a:lnTo>
                  <a:lnTo>
                    <a:pt x="236170" y="2058070"/>
                  </a:lnTo>
                  <a:lnTo>
                    <a:pt x="235358" y="2048270"/>
                  </a:lnTo>
                  <a:lnTo>
                    <a:pt x="234525" y="2038469"/>
                  </a:lnTo>
                  <a:lnTo>
                    <a:pt x="233664" y="2028669"/>
                  </a:lnTo>
                  <a:lnTo>
                    <a:pt x="232788" y="2018869"/>
                  </a:lnTo>
                  <a:lnTo>
                    <a:pt x="231888" y="2009068"/>
                  </a:lnTo>
                  <a:lnTo>
                    <a:pt x="230965" y="1999268"/>
                  </a:lnTo>
                  <a:lnTo>
                    <a:pt x="230028" y="1989468"/>
                  </a:lnTo>
                  <a:lnTo>
                    <a:pt x="229065" y="1979667"/>
                  </a:lnTo>
                  <a:lnTo>
                    <a:pt x="228084" y="1969867"/>
                  </a:lnTo>
                  <a:lnTo>
                    <a:pt x="227091" y="1960067"/>
                  </a:lnTo>
                  <a:lnTo>
                    <a:pt x="226071" y="1950266"/>
                  </a:lnTo>
                  <a:lnTo>
                    <a:pt x="225039" y="1940466"/>
                  </a:lnTo>
                  <a:lnTo>
                    <a:pt x="223993" y="1930666"/>
                  </a:lnTo>
                  <a:lnTo>
                    <a:pt x="222926" y="1920865"/>
                  </a:lnTo>
                  <a:lnTo>
                    <a:pt x="221850" y="1911065"/>
                  </a:lnTo>
                  <a:lnTo>
                    <a:pt x="220759" y="1901265"/>
                  </a:lnTo>
                  <a:lnTo>
                    <a:pt x="219655" y="1891464"/>
                  </a:lnTo>
                  <a:lnTo>
                    <a:pt x="218542" y="1881664"/>
                  </a:lnTo>
                  <a:lnTo>
                    <a:pt x="217418" y="1871864"/>
                  </a:lnTo>
                  <a:lnTo>
                    <a:pt x="216285" y="1862063"/>
                  </a:lnTo>
                  <a:lnTo>
                    <a:pt x="215147" y="1852263"/>
                  </a:lnTo>
                  <a:lnTo>
                    <a:pt x="214000" y="1842463"/>
                  </a:lnTo>
                  <a:lnTo>
                    <a:pt x="212850" y="1832662"/>
                  </a:lnTo>
                  <a:lnTo>
                    <a:pt x="211697" y="1822862"/>
                  </a:lnTo>
                  <a:lnTo>
                    <a:pt x="210541" y="1813062"/>
                  </a:lnTo>
                  <a:lnTo>
                    <a:pt x="209386" y="1803261"/>
                  </a:lnTo>
                  <a:lnTo>
                    <a:pt x="208231" y="1793461"/>
                  </a:lnTo>
                  <a:lnTo>
                    <a:pt x="207080" y="1783661"/>
                  </a:lnTo>
                  <a:lnTo>
                    <a:pt x="205933" y="1773860"/>
                  </a:lnTo>
                  <a:lnTo>
                    <a:pt x="204791" y="1764060"/>
                  </a:lnTo>
                  <a:lnTo>
                    <a:pt x="203658" y="1754260"/>
                  </a:lnTo>
                  <a:lnTo>
                    <a:pt x="202531" y="1744459"/>
                  </a:lnTo>
                  <a:lnTo>
                    <a:pt x="201418" y="1734659"/>
                  </a:lnTo>
                  <a:lnTo>
                    <a:pt x="200316" y="1724859"/>
                  </a:lnTo>
                  <a:lnTo>
                    <a:pt x="199223" y="1715058"/>
                  </a:lnTo>
                  <a:lnTo>
                    <a:pt x="198154" y="1705258"/>
                  </a:lnTo>
                  <a:lnTo>
                    <a:pt x="197097" y="1695458"/>
                  </a:lnTo>
                  <a:lnTo>
                    <a:pt x="196055" y="1685657"/>
                  </a:lnTo>
                  <a:lnTo>
                    <a:pt x="195041" y="1675857"/>
                  </a:lnTo>
                  <a:lnTo>
                    <a:pt x="194042" y="1666057"/>
                  </a:lnTo>
                  <a:lnTo>
                    <a:pt x="193067" y="1656256"/>
                  </a:lnTo>
                  <a:lnTo>
                    <a:pt x="192121" y="1646456"/>
                  </a:lnTo>
                  <a:lnTo>
                    <a:pt x="191192" y="1636656"/>
                  </a:lnTo>
                  <a:lnTo>
                    <a:pt x="190297" y="1626855"/>
                  </a:lnTo>
                  <a:lnTo>
                    <a:pt x="189430" y="1617055"/>
                  </a:lnTo>
                  <a:lnTo>
                    <a:pt x="188583" y="1607255"/>
                  </a:lnTo>
                  <a:lnTo>
                    <a:pt x="187781" y="1597454"/>
                  </a:lnTo>
                  <a:lnTo>
                    <a:pt x="187005" y="1587654"/>
                  </a:lnTo>
                  <a:lnTo>
                    <a:pt x="186253" y="1577854"/>
                  </a:lnTo>
                  <a:lnTo>
                    <a:pt x="185552" y="1568053"/>
                  </a:lnTo>
                  <a:lnTo>
                    <a:pt x="184874" y="1558253"/>
                  </a:lnTo>
                  <a:lnTo>
                    <a:pt x="184232" y="1548453"/>
                  </a:lnTo>
                  <a:lnTo>
                    <a:pt x="183636" y="1538652"/>
                  </a:lnTo>
                  <a:lnTo>
                    <a:pt x="183065" y="1528852"/>
                  </a:lnTo>
                  <a:lnTo>
                    <a:pt x="182539" y="1519052"/>
                  </a:lnTo>
                  <a:lnTo>
                    <a:pt x="182055" y="1509251"/>
                  </a:lnTo>
                  <a:lnTo>
                    <a:pt x="181597" y="1499451"/>
                  </a:lnTo>
                  <a:lnTo>
                    <a:pt x="181194" y="1489651"/>
                  </a:lnTo>
                  <a:lnTo>
                    <a:pt x="180825" y="1479850"/>
                  </a:lnTo>
                  <a:lnTo>
                    <a:pt x="180485" y="1470050"/>
                  </a:lnTo>
                  <a:lnTo>
                    <a:pt x="180208" y="1460250"/>
                  </a:lnTo>
                  <a:lnTo>
                    <a:pt x="179958" y="1450449"/>
                  </a:lnTo>
                  <a:lnTo>
                    <a:pt x="179745" y="1440649"/>
                  </a:lnTo>
                  <a:lnTo>
                    <a:pt x="179588" y="1430849"/>
                  </a:lnTo>
                  <a:lnTo>
                    <a:pt x="179458" y="1421048"/>
                  </a:lnTo>
                  <a:lnTo>
                    <a:pt x="179372" y="1411248"/>
                  </a:lnTo>
                  <a:lnTo>
                    <a:pt x="179334" y="1401448"/>
                  </a:lnTo>
                  <a:lnTo>
                    <a:pt x="179323" y="1391647"/>
                  </a:lnTo>
                  <a:lnTo>
                    <a:pt x="179364" y="1381847"/>
                  </a:lnTo>
                  <a:lnTo>
                    <a:pt x="179442" y="1372047"/>
                  </a:lnTo>
                  <a:lnTo>
                    <a:pt x="179548" y="1362246"/>
                  </a:lnTo>
                  <a:lnTo>
                    <a:pt x="179711" y="1352446"/>
                  </a:lnTo>
                  <a:lnTo>
                    <a:pt x="179903" y="1342646"/>
                  </a:lnTo>
                  <a:lnTo>
                    <a:pt x="180125" y="1332845"/>
                  </a:lnTo>
                  <a:lnTo>
                    <a:pt x="180400" y="1323045"/>
                  </a:lnTo>
                  <a:lnTo>
                    <a:pt x="180700" y="1313245"/>
                  </a:lnTo>
                  <a:lnTo>
                    <a:pt x="181036" y="1303444"/>
                  </a:lnTo>
                  <a:lnTo>
                    <a:pt x="181416" y="1293644"/>
                  </a:lnTo>
                  <a:lnTo>
                    <a:pt x="181818" y="1283844"/>
                  </a:lnTo>
                  <a:lnTo>
                    <a:pt x="182260" y="1274043"/>
                  </a:lnTo>
                  <a:lnTo>
                    <a:pt x="182736" y="1264243"/>
                  </a:lnTo>
                  <a:lnTo>
                    <a:pt x="183234" y="1254442"/>
                  </a:lnTo>
                  <a:lnTo>
                    <a:pt x="183774" y="1244642"/>
                  </a:lnTo>
                  <a:lnTo>
                    <a:pt x="184339" y="1234842"/>
                  </a:lnTo>
                  <a:lnTo>
                    <a:pt x="184924" y="1225041"/>
                  </a:lnTo>
                  <a:lnTo>
                    <a:pt x="185552" y="1215241"/>
                  </a:lnTo>
                  <a:lnTo>
                    <a:pt x="186198" y="1205441"/>
                  </a:lnTo>
                  <a:lnTo>
                    <a:pt x="186867" y="1195640"/>
                  </a:lnTo>
                  <a:lnTo>
                    <a:pt x="187569" y="1185840"/>
                  </a:lnTo>
                  <a:lnTo>
                    <a:pt x="188287" y="1176040"/>
                  </a:lnTo>
                  <a:lnTo>
                    <a:pt x="189030" y="1166239"/>
                  </a:lnTo>
                  <a:lnTo>
                    <a:pt x="189798" y="1156439"/>
                  </a:lnTo>
                  <a:lnTo>
                    <a:pt x="190579" y="1146639"/>
                  </a:lnTo>
                  <a:lnTo>
                    <a:pt x="191386" y="1136838"/>
                  </a:lnTo>
                  <a:lnTo>
                    <a:pt x="192210" y="1127038"/>
                  </a:lnTo>
                  <a:lnTo>
                    <a:pt x="193046" y="1117238"/>
                  </a:lnTo>
                  <a:lnTo>
                    <a:pt x="193906" y="1107437"/>
                  </a:lnTo>
                  <a:lnTo>
                    <a:pt x="194777" y="1097637"/>
                  </a:lnTo>
                  <a:lnTo>
                    <a:pt x="195661" y="1087837"/>
                  </a:lnTo>
                  <a:lnTo>
                    <a:pt x="196563" y="1078036"/>
                  </a:lnTo>
                  <a:lnTo>
                    <a:pt x="197473" y="1068236"/>
                  </a:lnTo>
                  <a:lnTo>
                    <a:pt x="198395" y="1058436"/>
                  </a:lnTo>
                  <a:lnTo>
                    <a:pt x="199329" y="1048635"/>
                  </a:lnTo>
                  <a:lnTo>
                    <a:pt x="200269" y="1038835"/>
                  </a:lnTo>
                  <a:lnTo>
                    <a:pt x="201220" y="1029035"/>
                  </a:lnTo>
                  <a:lnTo>
                    <a:pt x="202178" y="1019234"/>
                  </a:lnTo>
                  <a:lnTo>
                    <a:pt x="203141" y="1009434"/>
                  </a:lnTo>
                  <a:lnTo>
                    <a:pt x="204111" y="999634"/>
                  </a:lnTo>
                  <a:lnTo>
                    <a:pt x="205085" y="989833"/>
                  </a:lnTo>
                  <a:lnTo>
                    <a:pt x="206061" y="980033"/>
                  </a:lnTo>
                  <a:lnTo>
                    <a:pt x="207042" y="970233"/>
                  </a:lnTo>
                  <a:lnTo>
                    <a:pt x="208024" y="960432"/>
                  </a:lnTo>
                  <a:lnTo>
                    <a:pt x="209007" y="950632"/>
                  </a:lnTo>
                  <a:lnTo>
                    <a:pt x="209990" y="940832"/>
                  </a:lnTo>
                  <a:lnTo>
                    <a:pt x="210973" y="931031"/>
                  </a:lnTo>
                  <a:lnTo>
                    <a:pt x="211955" y="921231"/>
                  </a:lnTo>
                  <a:lnTo>
                    <a:pt x="212934" y="911431"/>
                  </a:lnTo>
                  <a:lnTo>
                    <a:pt x="213910" y="901630"/>
                  </a:lnTo>
                  <a:lnTo>
                    <a:pt x="214883" y="891830"/>
                  </a:lnTo>
                  <a:lnTo>
                    <a:pt x="215850" y="882030"/>
                  </a:lnTo>
                  <a:lnTo>
                    <a:pt x="216815" y="872229"/>
                  </a:lnTo>
                  <a:lnTo>
                    <a:pt x="217771" y="862429"/>
                  </a:lnTo>
                  <a:lnTo>
                    <a:pt x="218721" y="852629"/>
                  </a:lnTo>
                  <a:lnTo>
                    <a:pt x="219667" y="842828"/>
                  </a:lnTo>
                  <a:lnTo>
                    <a:pt x="220601" y="833028"/>
                  </a:lnTo>
                  <a:lnTo>
                    <a:pt x="221529" y="823228"/>
                  </a:lnTo>
                  <a:lnTo>
                    <a:pt x="222448" y="813427"/>
                  </a:lnTo>
                  <a:lnTo>
                    <a:pt x="223355" y="803627"/>
                  </a:lnTo>
                  <a:lnTo>
                    <a:pt x="224256" y="793827"/>
                  </a:lnTo>
                  <a:lnTo>
                    <a:pt x="225144" y="784026"/>
                  </a:lnTo>
                  <a:lnTo>
                    <a:pt x="226020" y="774226"/>
                  </a:lnTo>
                  <a:lnTo>
                    <a:pt x="226888" y="764426"/>
                  </a:lnTo>
                  <a:lnTo>
                    <a:pt x="227740" y="754625"/>
                  </a:lnTo>
                  <a:lnTo>
                    <a:pt x="228581" y="744825"/>
                  </a:lnTo>
                  <a:lnTo>
                    <a:pt x="229413" y="735025"/>
                  </a:lnTo>
                  <a:lnTo>
                    <a:pt x="230224" y="725224"/>
                  </a:lnTo>
                  <a:lnTo>
                    <a:pt x="231026" y="715424"/>
                  </a:lnTo>
                  <a:lnTo>
                    <a:pt x="231816" y="705624"/>
                  </a:lnTo>
                  <a:lnTo>
                    <a:pt x="232586" y="695823"/>
                  </a:lnTo>
                  <a:lnTo>
                    <a:pt x="233347" y="686023"/>
                  </a:lnTo>
                  <a:lnTo>
                    <a:pt x="234091" y="676223"/>
                  </a:lnTo>
                  <a:lnTo>
                    <a:pt x="234818" y="666422"/>
                  </a:lnTo>
                  <a:lnTo>
                    <a:pt x="235534" y="656622"/>
                  </a:lnTo>
                  <a:lnTo>
                    <a:pt x="236231" y="646822"/>
                  </a:lnTo>
                  <a:lnTo>
                    <a:pt x="236912" y="637021"/>
                  </a:lnTo>
                  <a:lnTo>
                    <a:pt x="237583" y="627221"/>
                  </a:lnTo>
                  <a:lnTo>
                    <a:pt x="238230" y="617421"/>
                  </a:lnTo>
                  <a:lnTo>
                    <a:pt x="238866" y="607620"/>
                  </a:lnTo>
                  <a:lnTo>
                    <a:pt x="239487" y="597820"/>
                  </a:lnTo>
                  <a:lnTo>
                    <a:pt x="240087" y="588020"/>
                  </a:lnTo>
                  <a:lnTo>
                    <a:pt x="240675" y="578219"/>
                  </a:lnTo>
                  <a:lnTo>
                    <a:pt x="241246" y="568419"/>
                  </a:lnTo>
                  <a:lnTo>
                    <a:pt x="241799" y="558619"/>
                  </a:lnTo>
                  <a:lnTo>
                    <a:pt x="242340" y="548818"/>
                  </a:lnTo>
                  <a:lnTo>
                    <a:pt x="242861" y="539018"/>
                  </a:lnTo>
                  <a:lnTo>
                    <a:pt x="243367" y="529218"/>
                  </a:lnTo>
                  <a:lnTo>
                    <a:pt x="243861" y="519417"/>
                  </a:lnTo>
                  <a:lnTo>
                    <a:pt x="244334" y="509617"/>
                  </a:lnTo>
                  <a:lnTo>
                    <a:pt x="244793" y="499817"/>
                  </a:lnTo>
                  <a:lnTo>
                    <a:pt x="245241" y="490016"/>
                  </a:lnTo>
                  <a:lnTo>
                    <a:pt x="245667" y="480216"/>
                  </a:lnTo>
                  <a:lnTo>
                    <a:pt x="246082" y="470416"/>
                  </a:lnTo>
                  <a:lnTo>
                    <a:pt x="246484" y="460615"/>
                  </a:lnTo>
                  <a:lnTo>
                    <a:pt x="246866" y="450815"/>
                  </a:lnTo>
                  <a:lnTo>
                    <a:pt x="247239" y="441015"/>
                  </a:lnTo>
                  <a:lnTo>
                    <a:pt x="247595" y="431214"/>
                  </a:lnTo>
                  <a:lnTo>
                    <a:pt x="247937" y="421414"/>
                  </a:lnTo>
                  <a:lnTo>
                    <a:pt x="248269" y="411614"/>
                  </a:lnTo>
                  <a:lnTo>
                    <a:pt x="248584" y="401813"/>
                  </a:lnTo>
                  <a:lnTo>
                    <a:pt x="248887" y="392013"/>
                  </a:lnTo>
                  <a:lnTo>
                    <a:pt x="249181" y="382213"/>
                  </a:lnTo>
                  <a:lnTo>
                    <a:pt x="249456" y="372412"/>
                  </a:lnTo>
                  <a:lnTo>
                    <a:pt x="249723" y="362612"/>
                  </a:lnTo>
                  <a:lnTo>
                    <a:pt x="249980" y="352812"/>
                  </a:lnTo>
                  <a:lnTo>
                    <a:pt x="250220" y="343011"/>
                  </a:lnTo>
                  <a:lnTo>
                    <a:pt x="250454" y="333211"/>
                  </a:lnTo>
                  <a:lnTo>
                    <a:pt x="250676" y="323411"/>
                  </a:lnTo>
                  <a:lnTo>
                    <a:pt x="250886" y="313610"/>
                  </a:lnTo>
                  <a:lnTo>
                    <a:pt x="251088" y="303810"/>
                  </a:lnTo>
                  <a:lnTo>
                    <a:pt x="251279" y="294010"/>
                  </a:lnTo>
                  <a:lnTo>
                    <a:pt x="251460" y="284209"/>
                  </a:lnTo>
                  <a:lnTo>
                    <a:pt x="251635" y="274409"/>
                  </a:lnTo>
                  <a:lnTo>
                    <a:pt x="251797" y="264609"/>
                  </a:lnTo>
                  <a:lnTo>
                    <a:pt x="251953" y="254808"/>
                  </a:lnTo>
                  <a:lnTo>
                    <a:pt x="252102" y="245008"/>
                  </a:lnTo>
                  <a:lnTo>
                    <a:pt x="252240" y="235208"/>
                  </a:lnTo>
                  <a:lnTo>
                    <a:pt x="252372" y="225407"/>
                  </a:lnTo>
                  <a:lnTo>
                    <a:pt x="252498" y="215607"/>
                  </a:lnTo>
                  <a:lnTo>
                    <a:pt x="252615" y="205807"/>
                  </a:lnTo>
                  <a:lnTo>
                    <a:pt x="252727" y="196006"/>
                  </a:lnTo>
                  <a:lnTo>
                    <a:pt x="252832" y="186206"/>
                  </a:lnTo>
                  <a:lnTo>
                    <a:pt x="252930" y="176406"/>
                  </a:lnTo>
                  <a:lnTo>
                    <a:pt x="253024" y="166605"/>
                  </a:lnTo>
                  <a:lnTo>
                    <a:pt x="253111" y="156805"/>
                  </a:lnTo>
                  <a:lnTo>
                    <a:pt x="253193" y="147005"/>
                  </a:lnTo>
                  <a:lnTo>
                    <a:pt x="253272" y="137204"/>
                  </a:lnTo>
                  <a:lnTo>
                    <a:pt x="253343" y="127404"/>
                  </a:lnTo>
                  <a:lnTo>
                    <a:pt x="253412" y="117604"/>
                  </a:lnTo>
                  <a:lnTo>
                    <a:pt x="253476" y="107803"/>
                  </a:lnTo>
                  <a:lnTo>
                    <a:pt x="253535" y="98003"/>
                  </a:lnTo>
                  <a:lnTo>
                    <a:pt x="253591" y="88203"/>
                  </a:lnTo>
                  <a:lnTo>
                    <a:pt x="253644" y="78402"/>
                  </a:lnTo>
                  <a:lnTo>
                    <a:pt x="253692" y="68602"/>
                  </a:lnTo>
                  <a:lnTo>
                    <a:pt x="253738" y="58802"/>
                  </a:lnTo>
                  <a:lnTo>
                    <a:pt x="253780" y="49001"/>
                  </a:lnTo>
                  <a:lnTo>
                    <a:pt x="253819" y="39201"/>
                  </a:lnTo>
                  <a:lnTo>
                    <a:pt x="253857" y="29401"/>
                  </a:lnTo>
                  <a:lnTo>
                    <a:pt x="253890" y="19600"/>
                  </a:lnTo>
                  <a:lnTo>
                    <a:pt x="253922" y="9800"/>
                  </a:lnTo>
                  <a:lnTo>
                    <a:pt x="253952" y="0"/>
                  </a:lnTo>
                  <a:lnTo>
                    <a:pt x="254629" y="0"/>
                  </a:lnTo>
                  <a:lnTo>
                    <a:pt x="254659" y="9800"/>
                  </a:lnTo>
                  <a:lnTo>
                    <a:pt x="254691" y="19600"/>
                  </a:lnTo>
                  <a:lnTo>
                    <a:pt x="254725" y="29401"/>
                  </a:lnTo>
                  <a:lnTo>
                    <a:pt x="254762" y="39201"/>
                  </a:lnTo>
                  <a:lnTo>
                    <a:pt x="254801" y="49001"/>
                  </a:lnTo>
                  <a:lnTo>
                    <a:pt x="254844" y="58802"/>
                  </a:lnTo>
                  <a:lnTo>
                    <a:pt x="254890" y="68602"/>
                  </a:lnTo>
                  <a:lnTo>
                    <a:pt x="254938" y="78402"/>
                  </a:lnTo>
                  <a:lnTo>
                    <a:pt x="254990" y="88203"/>
                  </a:lnTo>
                  <a:lnTo>
                    <a:pt x="255046" y="98003"/>
                  </a:lnTo>
                  <a:lnTo>
                    <a:pt x="255105" y="107803"/>
                  </a:lnTo>
                  <a:lnTo>
                    <a:pt x="255170" y="117604"/>
                  </a:lnTo>
                  <a:lnTo>
                    <a:pt x="255238" y="127404"/>
                  </a:lnTo>
                  <a:lnTo>
                    <a:pt x="255309" y="137204"/>
                  </a:lnTo>
                  <a:lnTo>
                    <a:pt x="255388" y="147005"/>
                  </a:lnTo>
                  <a:lnTo>
                    <a:pt x="255470" y="156805"/>
                  </a:lnTo>
                  <a:lnTo>
                    <a:pt x="255557" y="166605"/>
                  </a:lnTo>
                  <a:lnTo>
                    <a:pt x="255651" y="176406"/>
                  </a:lnTo>
                  <a:lnTo>
                    <a:pt x="255750" y="186206"/>
                  </a:lnTo>
                  <a:lnTo>
                    <a:pt x="255854" y="196006"/>
                  </a:lnTo>
                  <a:lnTo>
                    <a:pt x="255967" y="205807"/>
                  </a:lnTo>
                  <a:lnTo>
                    <a:pt x="256083" y="215607"/>
                  </a:lnTo>
                  <a:lnTo>
                    <a:pt x="256209" y="225407"/>
                  </a:lnTo>
                  <a:lnTo>
                    <a:pt x="256342" y="235208"/>
                  </a:lnTo>
                  <a:lnTo>
                    <a:pt x="256479" y="245008"/>
                  </a:lnTo>
                  <a:lnTo>
                    <a:pt x="256628" y="254808"/>
                  </a:lnTo>
                  <a:lnTo>
                    <a:pt x="256784" y="264609"/>
                  </a:lnTo>
                  <a:lnTo>
                    <a:pt x="256946" y="274409"/>
                  </a:lnTo>
                  <a:lnTo>
                    <a:pt x="257121" y="284209"/>
                  </a:lnTo>
                  <a:lnTo>
                    <a:pt x="257302" y="294010"/>
                  </a:lnTo>
                  <a:lnTo>
                    <a:pt x="257493" y="303810"/>
                  </a:lnTo>
                  <a:lnTo>
                    <a:pt x="257696" y="313610"/>
                  </a:lnTo>
                  <a:lnTo>
                    <a:pt x="257905" y="323411"/>
                  </a:lnTo>
                  <a:lnTo>
                    <a:pt x="258127" y="333211"/>
                  </a:lnTo>
                  <a:lnTo>
                    <a:pt x="258361" y="343011"/>
                  </a:lnTo>
                  <a:lnTo>
                    <a:pt x="258602" y="352812"/>
                  </a:lnTo>
                  <a:lnTo>
                    <a:pt x="258859" y="362612"/>
                  </a:lnTo>
                  <a:lnTo>
                    <a:pt x="259125" y="372412"/>
                  </a:lnTo>
                  <a:lnTo>
                    <a:pt x="259401" y="382213"/>
                  </a:lnTo>
                  <a:lnTo>
                    <a:pt x="259695" y="392013"/>
                  </a:lnTo>
                  <a:lnTo>
                    <a:pt x="259998" y="401813"/>
                  </a:lnTo>
                  <a:lnTo>
                    <a:pt x="260312" y="411614"/>
                  </a:lnTo>
                  <a:lnTo>
                    <a:pt x="260644" y="421414"/>
                  </a:lnTo>
                  <a:lnTo>
                    <a:pt x="260986" y="431214"/>
                  </a:lnTo>
                  <a:lnTo>
                    <a:pt x="261343" y="441015"/>
                  </a:lnTo>
                  <a:lnTo>
                    <a:pt x="261715" y="450815"/>
                  </a:lnTo>
                  <a:lnTo>
                    <a:pt x="262098" y="460615"/>
                  </a:lnTo>
                  <a:lnTo>
                    <a:pt x="262499" y="470416"/>
                  </a:lnTo>
                  <a:lnTo>
                    <a:pt x="262914" y="480216"/>
                  </a:lnTo>
                  <a:lnTo>
                    <a:pt x="263340" y="490016"/>
                  </a:lnTo>
                  <a:lnTo>
                    <a:pt x="263788" y="499817"/>
                  </a:lnTo>
                  <a:lnTo>
                    <a:pt x="264248" y="509617"/>
                  </a:lnTo>
                  <a:lnTo>
                    <a:pt x="264720" y="519417"/>
                  </a:lnTo>
                  <a:lnTo>
                    <a:pt x="265215" y="529218"/>
                  </a:lnTo>
                  <a:lnTo>
                    <a:pt x="265720" y="539018"/>
                  </a:lnTo>
                  <a:lnTo>
                    <a:pt x="266242" y="548818"/>
                  </a:lnTo>
                  <a:lnTo>
                    <a:pt x="266783" y="558619"/>
                  </a:lnTo>
                  <a:lnTo>
                    <a:pt x="267335" y="568419"/>
                  </a:lnTo>
                  <a:lnTo>
                    <a:pt x="267907" y="578219"/>
                  </a:lnTo>
                  <a:lnTo>
                    <a:pt x="268495" y="588020"/>
                  </a:lnTo>
                  <a:lnTo>
                    <a:pt x="269094" y="597820"/>
                  </a:lnTo>
                  <a:lnTo>
                    <a:pt x="269716" y="607620"/>
                  </a:lnTo>
                  <a:lnTo>
                    <a:pt x="270351" y="617421"/>
                  </a:lnTo>
                  <a:lnTo>
                    <a:pt x="270998" y="627221"/>
                  </a:lnTo>
                  <a:lnTo>
                    <a:pt x="271669" y="637021"/>
                  </a:lnTo>
                  <a:lnTo>
                    <a:pt x="272351" y="646822"/>
                  </a:lnTo>
                  <a:lnTo>
                    <a:pt x="273047" y="656622"/>
                  </a:lnTo>
                  <a:lnTo>
                    <a:pt x="273764" y="666422"/>
                  </a:lnTo>
                  <a:lnTo>
                    <a:pt x="274491" y="676223"/>
                  </a:lnTo>
                  <a:lnTo>
                    <a:pt x="275235" y="686023"/>
                  </a:lnTo>
                  <a:lnTo>
                    <a:pt x="275995" y="695823"/>
                  </a:lnTo>
                  <a:lnTo>
                    <a:pt x="276766" y="705624"/>
                  </a:lnTo>
                  <a:lnTo>
                    <a:pt x="277555" y="715424"/>
                  </a:lnTo>
                  <a:lnTo>
                    <a:pt x="278357" y="725224"/>
                  </a:lnTo>
                  <a:lnTo>
                    <a:pt x="279169" y="735025"/>
                  </a:lnTo>
                  <a:lnTo>
                    <a:pt x="280001" y="744825"/>
                  </a:lnTo>
                  <a:lnTo>
                    <a:pt x="280841" y="754625"/>
                  </a:lnTo>
                  <a:lnTo>
                    <a:pt x="281693" y="764426"/>
                  </a:lnTo>
                  <a:lnTo>
                    <a:pt x="282561" y="774226"/>
                  </a:lnTo>
                  <a:lnTo>
                    <a:pt x="283438" y="784026"/>
                  </a:lnTo>
                  <a:lnTo>
                    <a:pt x="284325" y="793827"/>
                  </a:lnTo>
                  <a:lnTo>
                    <a:pt x="285226" y="803627"/>
                  </a:lnTo>
                  <a:lnTo>
                    <a:pt x="286133" y="813427"/>
                  </a:lnTo>
                  <a:lnTo>
                    <a:pt x="287053" y="823228"/>
                  </a:lnTo>
                  <a:lnTo>
                    <a:pt x="287981" y="833028"/>
                  </a:lnTo>
                  <a:lnTo>
                    <a:pt x="288915" y="842828"/>
                  </a:lnTo>
                  <a:lnTo>
                    <a:pt x="289860" y="852629"/>
                  </a:lnTo>
                  <a:lnTo>
                    <a:pt x="290811" y="862429"/>
                  </a:lnTo>
                  <a:lnTo>
                    <a:pt x="291767" y="872229"/>
                  </a:lnTo>
                  <a:lnTo>
                    <a:pt x="292731" y="882030"/>
                  </a:lnTo>
                  <a:lnTo>
                    <a:pt x="293699" y="891830"/>
                  </a:lnTo>
                  <a:lnTo>
                    <a:pt x="294671" y="901630"/>
                  </a:lnTo>
                  <a:lnTo>
                    <a:pt x="295648" y="911431"/>
                  </a:lnTo>
                  <a:lnTo>
                    <a:pt x="296627" y="921231"/>
                  </a:lnTo>
                  <a:lnTo>
                    <a:pt x="297608" y="931031"/>
                  </a:lnTo>
                  <a:lnTo>
                    <a:pt x="298591" y="940832"/>
                  </a:lnTo>
                  <a:lnTo>
                    <a:pt x="299574" y="950632"/>
                  </a:lnTo>
                  <a:lnTo>
                    <a:pt x="300557" y="960432"/>
                  </a:lnTo>
                  <a:lnTo>
                    <a:pt x="301539" y="970233"/>
                  </a:lnTo>
                  <a:lnTo>
                    <a:pt x="302520" y="980033"/>
                  </a:lnTo>
                  <a:lnTo>
                    <a:pt x="303497" y="989833"/>
                  </a:lnTo>
                  <a:lnTo>
                    <a:pt x="304471" y="999634"/>
                  </a:lnTo>
                  <a:lnTo>
                    <a:pt x="305441" y="1009434"/>
                  </a:lnTo>
                  <a:lnTo>
                    <a:pt x="306403" y="1019234"/>
                  </a:lnTo>
                  <a:lnTo>
                    <a:pt x="307361" y="1029035"/>
                  </a:lnTo>
                  <a:lnTo>
                    <a:pt x="308312" y="1038835"/>
                  </a:lnTo>
                  <a:lnTo>
                    <a:pt x="309252" y="1048635"/>
                  </a:lnTo>
                  <a:lnTo>
                    <a:pt x="310187" y="1058436"/>
                  </a:lnTo>
                  <a:lnTo>
                    <a:pt x="311108" y="1068236"/>
                  </a:lnTo>
                  <a:lnTo>
                    <a:pt x="312019" y="1078036"/>
                  </a:lnTo>
                  <a:lnTo>
                    <a:pt x="312921" y="1087837"/>
                  </a:lnTo>
                  <a:lnTo>
                    <a:pt x="313804" y="1097637"/>
                  </a:lnTo>
                  <a:lnTo>
                    <a:pt x="314675" y="1107437"/>
                  </a:lnTo>
                  <a:lnTo>
                    <a:pt x="315536" y="1117238"/>
                  </a:lnTo>
                  <a:lnTo>
                    <a:pt x="316372" y="1127038"/>
                  </a:lnTo>
                  <a:lnTo>
                    <a:pt x="317195" y="1136838"/>
                  </a:lnTo>
                  <a:lnTo>
                    <a:pt x="318002" y="1146639"/>
                  </a:lnTo>
                  <a:lnTo>
                    <a:pt x="318784" y="1156439"/>
                  </a:lnTo>
                  <a:lnTo>
                    <a:pt x="319551" y="1166239"/>
                  </a:lnTo>
                  <a:lnTo>
                    <a:pt x="320294" y="1176040"/>
                  </a:lnTo>
                  <a:lnTo>
                    <a:pt x="321012" y="1185840"/>
                  </a:lnTo>
                  <a:lnTo>
                    <a:pt x="321714" y="1195640"/>
                  </a:lnTo>
                  <a:lnTo>
                    <a:pt x="322384" y="1205441"/>
                  </a:lnTo>
                  <a:lnTo>
                    <a:pt x="323029" y="1215241"/>
                  </a:lnTo>
                  <a:lnTo>
                    <a:pt x="323657" y="1225041"/>
                  </a:lnTo>
                  <a:lnTo>
                    <a:pt x="324243" y="1234842"/>
                  </a:lnTo>
                  <a:lnTo>
                    <a:pt x="324808" y="1244642"/>
                  </a:lnTo>
                  <a:lnTo>
                    <a:pt x="325348" y="1254442"/>
                  </a:lnTo>
                  <a:lnTo>
                    <a:pt x="325845" y="1264243"/>
                  </a:lnTo>
                  <a:lnTo>
                    <a:pt x="326321" y="1274043"/>
                  </a:lnTo>
                  <a:lnTo>
                    <a:pt x="326763" y="1283844"/>
                  </a:lnTo>
                  <a:lnTo>
                    <a:pt x="327166" y="1293644"/>
                  </a:lnTo>
                  <a:lnTo>
                    <a:pt x="327545" y="1303444"/>
                  </a:lnTo>
                  <a:lnTo>
                    <a:pt x="327881" y="1313245"/>
                  </a:lnTo>
                  <a:lnTo>
                    <a:pt x="328181" y="1323045"/>
                  </a:lnTo>
                  <a:lnTo>
                    <a:pt x="328457" y="1332845"/>
                  </a:lnTo>
                  <a:lnTo>
                    <a:pt x="328679" y="1342646"/>
                  </a:lnTo>
                  <a:lnTo>
                    <a:pt x="328871" y="1352446"/>
                  </a:lnTo>
                  <a:lnTo>
                    <a:pt x="329034" y="1362246"/>
                  </a:lnTo>
                  <a:lnTo>
                    <a:pt x="329139" y="1372047"/>
                  </a:lnTo>
                  <a:lnTo>
                    <a:pt x="329218" y="1381847"/>
                  </a:lnTo>
                  <a:lnTo>
                    <a:pt x="329258" y="1391647"/>
                  </a:lnTo>
                  <a:lnTo>
                    <a:pt x="329247" y="1401448"/>
                  </a:lnTo>
                  <a:lnTo>
                    <a:pt x="329209" y="1411248"/>
                  </a:lnTo>
                  <a:lnTo>
                    <a:pt x="329124" y="1421048"/>
                  </a:lnTo>
                  <a:lnTo>
                    <a:pt x="328994" y="1430849"/>
                  </a:lnTo>
                  <a:lnTo>
                    <a:pt x="328836" y="1440649"/>
                  </a:lnTo>
                  <a:lnTo>
                    <a:pt x="328623" y="1450449"/>
                  </a:lnTo>
                  <a:lnTo>
                    <a:pt x="328374" y="1460250"/>
                  </a:lnTo>
                  <a:lnTo>
                    <a:pt x="328096" y="1470050"/>
                  </a:lnTo>
                  <a:lnTo>
                    <a:pt x="327756" y="1479850"/>
                  </a:lnTo>
                  <a:lnTo>
                    <a:pt x="327388" y="1489651"/>
                  </a:lnTo>
                  <a:lnTo>
                    <a:pt x="326984" y="1499451"/>
                  </a:lnTo>
                  <a:lnTo>
                    <a:pt x="326527" y="1509251"/>
                  </a:lnTo>
                  <a:lnTo>
                    <a:pt x="326042" y="1519052"/>
                  </a:lnTo>
                  <a:lnTo>
                    <a:pt x="325516" y="1528852"/>
                  </a:lnTo>
                  <a:lnTo>
                    <a:pt x="324946" y="1538652"/>
                  </a:lnTo>
                  <a:lnTo>
                    <a:pt x="324350" y="1548453"/>
                  </a:lnTo>
                  <a:lnTo>
                    <a:pt x="323707" y="1558253"/>
                  </a:lnTo>
                  <a:lnTo>
                    <a:pt x="323030" y="1568053"/>
                  </a:lnTo>
                  <a:lnTo>
                    <a:pt x="322328" y="1577854"/>
                  </a:lnTo>
                  <a:lnTo>
                    <a:pt x="321577" y="1587654"/>
                  </a:lnTo>
                  <a:lnTo>
                    <a:pt x="320800" y="1597454"/>
                  </a:lnTo>
                  <a:lnTo>
                    <a:pt x="319998" y="1607255"/>
                  </a:lnTo>
                  <a:lnTo>
                    <a:pt x="319151" y="1617055"/>
                  </a:lnTo>
                  <a:lnTo>
                    <a:pt x="318284" y="1626855"/>
                  </a:lnTo>
                  <a:lnTo>
                    <a:pt x="317389" y="1636656"/>
                  </a:lnTo>
                  <a:lnTo>
                    <a:pt x="316461" y="1646456"/>
                  </a:lnTo>
                  <a:lnTo>
                    <a:pt x="315514" y="1656256"/>
                  </a:lnTo>
                  <a:lnTo>
                    <a:pt x="314539" y="1666057"/>
                  </a:lnTo>
                  <a:lnTo>
                    <a:pt x="313540" y="1675857"/>
                  </a:lnTo>
                  <a:lnTo>
                    <a:pt x="312526" y="1685657"/>
                  </a:lnTo>
                  <a:lnTo>
                    <a:pt x="311484" y="1695458"/>
                  </a:lnTo>
                  <a:lnTo>
                    <a:pt x="310427" y="1705258"/>
                  </a:lnTo>
                  <a:lnTo>
                    <a:pt x="309358" y="1715058"/>
                  </a:lnTo>
                  <a:lnTo>
                    <a:pt x="308265" y="1724859"/>
                  </a:lnTo>
                  <a:lnTo>
                    <a:pt x="307164" y="1734659"/>
                  </a:lnTo>
                  <a:lnTo>
                    <a:pt x="306050" y="1744459"/>
                  </a:lnTo>
                  <a:lnTo>
                    <a:pt x="304923" y="1754260"/>
                  </a:lnTo>
                  <a:lnTo>
                    <a:pt x="303790" y="1764060"/>
                  </a:lnTo>
                  <a:lnTo>
                    <a:pt x="302649" y="1773860"/>
                  </a:lnTo>
                  <a:lnTo>
                    <a:pt x="301501" y="1783661"/>
                  </a:lnTo>
                  <a:lnTo>
                    <a:pt x="300350" y="1793461"/>
                  </a:lnTo>
                  <a:lnTo>
                    <a:pt x="299195" y="1803261"/>
                  </a:lnTo>
                  <a:lnTo>
                    <a:pt x="298040" y="1813062"/>
                  </a:lnTo>
                  <a:lnTo>
                    <a:pt x="296885" y="1822862"/>
                  </a:lnTo>
                  <a:lnTo>
                    <a:pt x="295732" y="1832662"/>
                  </a:lnTo>
                  <a:lnTo>
                    <a:pt x="294582" y="1842463"/>
                  </a:lnTo>
                  <a:lnTo>
                    <a:pt x="293435" y="1852263"/>
                  </a:lnTo>
                  <a:lnTo>
                    <a:pt x="292297" y="1862063"/>
                  </a:lnTo>
                  <a:lnTo>
                    <a:pt x="291164" y="1871864"/>
                  </a:lnTo>
                  <a:lnTo>
                    <a:pt x="290039" y="1881664"/>
                  </a:lnTo>
                  <a:lnTo>
                    <a:pt x="288927" y="1891464"/>
                  </a:lnTo>
                  <a:lnTo>
                    <a:pt x="287822" y="1901265"/>
                  </a:lnTo>
                  <a:lnTo>
                    <a:pt x="286732" y="1911065"/>
                  </a:lnTo>
                  <a:lnTo>
                    <a:pt x="285655" y="1920865"/>
                  </a:lnTo>
                  <a:lnTo>
                    <a:pt x="284588" y="1930666"/>
                  </a:lnTo>
                  <a:lnTo>
                    <a:pt x="283542" y="1940466"/>
                  </a:lnTo>
                  <a:lnTo>
                    <a:pt x="282510" y="1950266"/>
                  </a:lnTo>
                  <a:lnTo>
                    <a:pt x="281490" y="1960067"/>
                  </a:lnTo>
                  <a:lnTo>
                    <a:pt x="280497" y="1969867"/>
                  </a:lnTo>
                  <a:lnTo>
                    <a:pt x="279517" y="1979667"/>
                  </a:lnTo>
                  <a:lnTo>
                    <a:pt x="278553" y="1989468"/>
                  </a:lnTo>
                  <a:lnTo>
                    <a:pt x="277617" y="1999268"/>
                  </a:lnTo>
                  <a:lnTo>
                    <a:pt x="276694" y="2009068"/>
                  </a:lnTo>
                  <a:lnTo>
                    <a:pt x="275794" y="2018869"/>
                  </a:lnTo>
                  <a:lnTo>
                    <a:pt x="274918" y="2028669"/>
                  </a:lnTo>
                  <a:lnTo>
                    <a:pt x="274056" y="2038469"/>
                  </a:lnTo>
                  <a:lnTo>
                    <a:pt x="273223" y="2048270"/>
                  </a:lnTo>
                  <a:lnTo>
                    <a:pt x="272411" y="2058070"/>
                  </a:lnTo>
                  <a:lnTo>
                    <a:pt x="271615" y="2067870"/>
                  </a:lnTo>
                  <a:lnTo>
                    <a:pt x="270851" y="2077671"/>
                  </a:lnTo>
                  <a:lnTo>
                    <a:pt x="270105" y="2087471"/>
                  </a:lnTo>
                  <a:lnTo>
                    <a:pt x="269377" y="2097271"/>
                  </a:lnTo>
                  <a:lnTo>
                    <a:pt x="268681" y="2107072"/>
                  </a:lnTo>
                  <a:lnTo>
                    <a:pt x="268001" y="2116872"/>
                  </a:lnTo>
                  <a:lnTo>
                    <a:pt x="267343" y="2126672"/>
                  </a:lnTo>
                  <a:lnTo>
                    <a:pt x="266713" y="2136473"/>
                  </a:lnTo>
                  <a:lnTo>
                    <a:pt x="266099" y="2146273"/>
                  </a:lnTo>
                  <a:lnTo>
                    <a:pt x="265510" y="2156073"/>
                  </a:lnTo>
                  <a:lnTo>
                    <a:pt x="264945" y="2165874"/>
                  </a:lnTo>
                  <a:lnTo>
                    <a:pt x="264394" y="2175674"/>
                  </a:lnTo>
                  <a:lnTo>
                    <a:pt x="263872" y="2185474"/>
                  </a:lnTo>
                  <a:lnTo>
                    <a:pt x="263369" y="2195275"/>
                  </a:lnTo>
                  <a:lnTo>
                    <a:pt x="262880" y="2205075"/>
                  </a:lnTo>
                  <a:lnTo>
                    <a:pt x="262421" y="2214875"/>
                  </a:lnTo>
                  <a:lnTo>
                    <a:pt x="261977" y="2224676"/>
                  </a:lnTo>
                  <a:lnTo>
                    <a:pt x="261550" y="2234476"/>
                  </a:lnTo>
                  <a:lnTo>
                    <a:pt x="261148" y="2244276"/>
                  </a:lnTo>
                  <a:lnTo>
                    <a:pt x="260759" y="2254077"/>
                  </a:lnTo>
                  <a:lnTo>
                    <a:pt x="260390" y="2263877"/>
                  </a:lnTo>
                  <a:lnTo>
                    <a:pt x="260041" y="2273677"/>
                  </a:lnTo>
                  <a:lnTo>
                    <a:pt x="259703" y="2283478"/>
                  </a:lnTo>
                  <a:lnTo>
                    <a:pt x="259388" y="2293278"/>
                  </a:lnTo>
                  <a:lnTo>
                    <a:pt x="259087" y="2303078"/>
                  </a:lnTo>
                  <a:lnTo>
                    <a:pt x="258798" y="2312879"/>
                  </a:lnTo>
                  <a:lnTo>
                    <a:pt x="258532" y="2322679"/>
                  </a:lnTo>
                  <a:lnTo>
                    <a:pt x="258276" y="2332479"/>
                  </a:lnTo>
                  <a:lnTo>
                    <a:pt x="258033" y="2342280"/>
                  </a:lnTo>
                  <a:lnTo>
                    <a:pt x="257809" y="2352080"/>
                  </a:lnTo>
                  <a:lnTo>
                    <a:pt x="257595" y="2361880"/>
                  </a:lnTo>
                  <a:lnTo>
                    <a:pt x="257394" y="2371681"/>
                  </a:lnTo>
                  <a:lnTo>
                    <a:pt x="257208" y="2381481"/>
                  </a:lnTo>
                  <a:lnTo>
                    <a:pt x="257031" y="2391281"/>
                  </a:lnTo>
                  <a:lnTo>
                    <a:pt x="256869" y="2401082"/>
                  </a:lnTo>
                  <a:lnTo>
                    <a:pt x="256719" y="2410882"/>
                  </a:lnTo>
                  <a:lnTo>
                    <a:pt x="256576" y="2420682"/>
                  </a:lnTo>
                  <a:lnTo>
                    <a:pt x="256449" y="2430483"/>
                  </a:lnTo>
                  <a:lnTo>
                    <a:pt x="256330" y="2440283"/>
                  </a:lnTo>
                  <a:lnTo>
                    <a:pt x="256220" y="2450083"/>
                  </a:lnTo>
                  <a:lnTo>
                    <a:pt x="256124" y="2459884"/>
                  </a:lnTo>
                  <a:lnTo>
                    <a:pt x="256035" y="2469684"/>
                  </a:lnTo>
                  <a:lnTo>
                    <a:pt x="255956" y="2479484"/>
                  </a:lnTo>
                  <a:lnTo>
                    <a:pt x="255888" y="2489285"/>
                  </a:lnTo>
                  <a:lnTo>
                    <a:pt x="255828" y="2499085"/>
                  </a:lnTo>
                  <a:lnTo>
                    <a:pt x="255777" y="2508885"/>
                  </a:lnTo>
                  <a:lnTo>
                    <a:pt x="255737" y="2518686"/>
                  </a:lnTo>
                  <a:lnTo>
                    <a:pt x="255703" y="2528486"/>
                  </a:lnTo>
                  <a:lnTo>
                    <a:pt x="255681" y="2538286"/>
                  </a:lnTo>
                  <a:lnTo>
                    <a:pt x="255667" y="2548087"/>
                  </a:lnTo>
                  <a:lnTo>
                    <a:pt x="255660" y="2557887"/>
                  </a:lnTo>
                  <a:lnTo>
                    <a:pt x="255666" y="2567688"/>
                  </a:lnTo>
                  <a:lnTo>
                    <a:pt x="255679" y="2577488"/>
                  </a:lnTo>
                  <a:lnTo>
                    <a:pt x="255700" y="2587288"/>
                  </a:lnTo>
                  <a:lnTo>
                    <a:pt x="255734" y="2597089"/>
                  </a:lnTo>
                  <a:lnTo>
                    <a:pt x="255775" y="2606889"/>
                  </a:lnTo>
                  <a:lnTo>
                    <a:pt x="255826" y="2616689"/>
                  </a:lnTo>
                  <a:lnTo>
                    <a:pt x="255889" y="2626490"/>
                  </a:lnTo>
                  <a:lnTo>
                    <a:pt x="255959" y="2636290"/>
                  </a:lnTo>
                  <a:lnTo>
                    <a:pt x="256043" y="2646090"/>
                  </a:lnTo>
                  <a:lnTo>
                    <a:pt x="256139" y="2655891"/>
                  </a:lnTo>
                  <a:lnTo>
                    <a:pt x="256242" y="2665691"/>
                  </a:lnTo>
                  <a:lnTo>
                    <a:pt x="256362" y="2675491"/>
                  </a:lnTo>
                  <a:lnTo>
                    <a:pt x="256493" y="2685292"/>
                  </a:lnTo>
                  <a:lnTo>
                    <a:pt x="256634" y="2695092"/>
                  </a:lnTo>
                  <a:lnTo>
                    <a:pt x="256795" y="2704892"/>
                  </a:lnTo>
                  <a:lnTo>
                    <a:pt x="256967" y="2714693"/>
                  </a:lnTo>
                  <a:lnTo>
                    <a:pt x="257152" y="2724493"/>
                  </a:lnTo>
                  <a:lnTo>
                    <a:pt x="257358" y="2734293"/>
                  </a:lnTo>
                  <a:lnTo>
                    <a:pt x="257576" y="2744094"/>
                  </a:lnTo>
                  <a:lnTo>
                    <a:pt x="257813" y="2753894"/>
                  </a:lnTo>
                  <a:lnTo>
                    <a:pt x="258071" y="2763694"/>
                  </a:lnTo>
                  <a:lnTo>
                    <a:pt x="258341" y="2773495"/>
                  </a:lnTo>
                  <a:lnTo>
                    <a:pt x="258639" y="2783295"/>
                  </a:lnTo>
                  <a:lnTo>
                    <a:pt x="258956" y="2793095"/>
                  </a:lnTo>
                  <a:lnTo>
                    <a:pt x="259287" y="2802896"/>
                  </a:lnTo>
                  <a:lnTo>
                    <a:pt x="259654" y="2812696"/>
                  </a:lnTo>
                  <a:lnTo>
                    <a:pt x="260039" y="2822496"/>
                  </a:lnTo>
                  <a:lnTo>
                    <a:pt x="260446" y="2832297"/>
                  </a:lnTo>
                  <a:lnTo>
                    <a:pt x="260889" y="2842097"/>
                  </a:lnTo>
                  <a:lnTo>
                    <a:pt x="261352" y="2851897"/>
                  </a:lnTo>
                  <a:lnTo>
                    <a:pt x="261846" y="2861698"/>
                  </a:lnTo>
                  <a:lnTo>
                    <a:pt x="262376" y="2871498"/>
                  </a:lnTo>
                  <a:lnTo>
                    <a:pt x="262928" y="2881298"/>
                  </a:lnTo>
                  <a:lnTo>
                    <a:pt x="263521" y="2891099"/>
                  </a:lnTo>
                  <a:lnTo>
                    <a:pt x="264150" y="2900899"/>
                  </a:lnTo>
                  <a:lnTo>
                    <a:pt x="264803" y="2910699"/>
                  </a:lnTo>
                  <a:lnTo>
                    <a:pt x="265510" y="2920500"/>
                  </a:lnTo>
                  <a:lnTo>
                    <a:pt x="266250" y="2930300"/>
                  </a:lnTo>
                  <a:lnTo>
                    <a:pt x="267020" y="2940100"/>
                  </a:lnTo>
                  <a:lnTo>
                    <a:pt x="267853" y="2949901"/>
                  </a:lnTo>
                  <a:lnTo>
                    <a:pt x="268717" y="2959701"/>
                  </a:lnTo>
                  <a:lnTo>
                    <a:pt x="269624" y="2969501"/>
                  </a:lnTo>
                  <a:lnTo>
                    <a:pt x="270593" y="2979302"/>
                  </a:lnTo>
                  <a:lnTo>
                    <a:pt x="271595" y="2989102"/>
                  </a:lnTo>
                  <a:lnTo>
                    <a:pt x="272655" y="2998902"/>
                  </a:lnTo>
                  <a:lnTo>
                    <a:pt x="273773" y="3008703"/>
                  </a:lnTo>
                  <a:lnTo>
                    <a:pt x="274928" y="3018503"/>
                  </a:lnTo>
                  <a:lnTo>
                    <a:pt x="276157" y="3028303"/>
                  </a:lnTo>
                  <a:lnTo>
                    <a:pt x="277438" y="3038104"/>
                  </a:lnTo>
                  <a:lnTo>
                    <a:pt x="278759" y="3047904"/>
                  </a:lnTo>
                  <a:lnTo>
                    <a:pt x="280173" y="3057704"/>
                  </a:lnTo>
                  <a:lnTo>
                    <a:pt x="281632" y="3067505"/>
                  </a:lnTo>
                  <a:lnTo>
                    <a:pt x="283144" y="3077305"/>
                  </a:lnTo>
                  <a:lnTo>
                    <a:pt x="284747" y="3087105"/>
                  </a:lnTo>
                  <a:lnTo>
                    <a:pt x="286395" y="3096906"/>
                  </a:lnTo>
                  <a:lnTo>
                    <a:pt x="288115" y="3106706"/>
                  </a:lnTo>
                  <a:lnTo>
                    <a:pt x="289917" y="3116506"/>
                  </a:lnTo>
                  <a:lnTo>
                    <a:pt x="291767" y="3126307"/>
                  </a:lnTo>
                  <a:lnTo>
                    <a:pt x="293707" y="3136107"/>
                  </a:lnTo>
                  <a:lnTo>
                    <a:pt x="295718" y="3145907"/>
                  </a:lnTo>
                  <a:lnTo>
                    <a:pt x="297780" y="3155708"/>
                  </a:lnTo>
                  <a:lnTo>
                    <a:pt x="299950" y="3165508"/>
                  </a:lnTo>
                  <a:lnTo>
                    <a:pt x="302179" y="3175308"/>
                  </a:lnTo>
                  <a:lnTo>
                    <a:pt x="304467" y="3185109"/>
                  </a:lnTo>
                  <a:lnTo>
                    <a:pt x="306868" y="3194909"/>
                  </a:lnTo>
                  <a:lnTo>
                    <a:pt x="309320" y="3204709"/>
                  </a:lnTo>
                  <a:lnTo>
                    <a:pt x="311848" y="3214510"/>
                  </a:lnTo>
                  <a:lnTo>
                    <a:pt x="314474" y="3224310"/>
                  </a:lnTo>
                  <a:lnTo>
                    <a:pt x="317152" y="3234110"/>
                  </a:lnTo>
                  <a:lnTo>
                    <a:pt x="319920" y="3243911"/>
                  </a:lnTo>
                  <a:lnTo>
                    <a:pt x="322771" y="3253711"/>
                  </a:lnTo>
                  <a:lnTo>
                    <a:pt x="325673" y="3263511"/>
                  </a:lnTo>
                  <a:lnTo>
                    <a:pt x="328678" y="3273312"/>
                  </a:lnTo>
                  <a:lnTo>
                    <a:pt x="331748" y="3283112"/>
                  </a:lnTo>
                  <a:lnTo>
                    <a:pt x="334868" y="3292912"/>
                  </a:lnTo>
                  <a:lnTo>
                    <a:pt x="338100" y="3302713"/>
                  </a:lnTo>
                  <a:lnTo>
                    <a:pt x="341380" y="3312513"/>
                  </a:lnTo>
                  <a:lnTo>
                    <a:pt x="344720" y="3322313"/>
                  </a:lnTo>
                  <a:lnTo>
                    <a:pt x="348151" y="3332114"/>
                  </a:lnTo>
                  <a:lnTo>
                    <a:pt x="351626" y="3341914"/>
                  </a:lnTo>
                  <a:lnTo>
                    <a:pt x="355168" y="3351714"/>
                  </a:lnTo>
                  <a:lnTo>
                    <a:pt x="358779" y="3361515"/>
                  </a:lnTo>
                  <a:lnTo>
                    <a:pt x="362428" y="3371315"/>
                  </a:lnTo>
                  <a:lnTo>
                    <a:pt x="366146" y="3381115"/>
                  </a:lnTo>
                  <a:lnTo>
                    <a:pt x="369912" y="3390916"/>
                  </a:lnTo>
                  <a:lnTo>
                    <a:pt x="373710" y="3400716"/>
                  </a:lnTo>
                  <a:lnTo>
                    <a:pt x="377572" y="3410516"/>
                  </a:lnTo>
                  <a:lnTo>
                    <a:pt x="381462" y="3420317"/>
                  </a:lnTo>
                  <a:lnTo>
                    <a:pt x="385382" y="3430117"/>
                  </a:lnTo>
                  <a:lnTo>
                    <a:pt x="389346" y="3439917"/>
                  </a:lnTo>
                  <a:lnTo>
                    <a:pt x="393326" y="3449718"/>
                  </a:lnTo>
                  <a:lnTo>
                    <a:pt x="397328" y="3459518"/>
                  </a:lnTo>
                  <a:lnTo>
                    <a:pt x="401350" y="3469318"/>
                  </a:lnTo>
                  <a:lnTo>
                    <a:pt x="405378" y="3479119"/>
                  </a:lnTo>
                  <a:lnTo>
                    <a:pt x="409416" y="3488919"/>
                  </a:lnTo>
                  <a:lnTo>
                    <a:pt x="413451" y="3498719"/>
                  </a:lnTo>
                  <a:lnTo>
                    <a:pt x="417484" y="3508520"/>
                  </a:lnTo>
                  <a:lnTo>
                    <a:pt x="421502" y="3518320"/>
                  </a:lnTo>
                  <a:lnTo>
                    <a:pt x="425503" y="3528120"/>
                  </a:lnTo>
                  <a:lnTo>
                    <a:pt x="429491" y="3537921"/>
                  </a:lnTo>
                  <a:lnTo>
                    <a:pt x="433432" y="3547721"/>
                  </a:lnTo>
                  <a:lnTo>
                    <a:pt x="437348" y="3557521"/>
                  </a:lnTo>
                  <a:lnTo>
                    <a:pt x="441228" y="3567322"/>
                  </a:lnTo>
                  <a:lnTo>
                    <a:pt x="445042" y="3577122"/>
                  </a:lnTo>
                  <a:lnTo>
                    <a:pt x="448818" y="3586922"/>
                  </a:lnTo>
                  <a:lnTo>
                    <a:pt x="452529" y="3596723"/>
                  </a:lnTo>
                  <a:lnTo>
                    <a:pt x="456161" y="3606523"/>
                  </a:lnTo>
                  <a:lnTo>
                    <a:pt x="459742" y="3616323"/>
                  </a:lnTo>
                  <a:lnTo>
                    <a:pt x="463222" y="3626124"/>
                  </a:lnTo>
                  <a:lnTo>
                    <a:pt x="466617" y="3635924"/>
                  </a:lnTo>
                  <a:lnTo>
                    <a:pt x="469950" y="3645724"/>
                  </a:lnTo>
                  <a:lnTo>
                    <a:pt x="473136" y="3655525"/>
                  </a:lnTo>
                  <a:lnTo>
                    <a:pt x="476240" y="3665325"/>
                  </a:lnTo>
                  <a:lnTo>
                    <a:pt x="479258" y="3675125"/>
                  </a:lnTo>
                  <a:lnTo>
                    <a:pt x="482105" y="3684926"/>
                  </a:lnTo>
                  <a:lnTo>
                    <a:pt x="484868" y="3694726"/>
                  </a:lnTo>
                  <a:lnTo>
                    <a:pt x="487505" y="3704526"/>
                  </a:lnTo>
                  <a:lnTo>
                    <a:pt x="489974" y="3714327"/>
                  </a:lnTo>
                  <a:lnTo>
                    <a:pt x="492348" y="3724127"/>
                  </a:lnTo>
                  <a:lnTo>
                    <a:pt x="494553" y="3733927"/>
                  </a:lnTo>
                  <a:lnTo>
                    <a:pt x="496600" y="3743728"/>
                  </a:lnTo>
                  <a:lnTo>
                    <a:pt x="498545" y="3753528"/>
                  </a:lnTo>
                  <a:lnTo>
                    <a:pt x="500273" y="3763328"/>
                  </a:lnTo>
                  <a:lnTo>
                    <a:pt x="501862" y="3773129"/>
                  </a:lnTo>
                  <a:lnTo>
                    <a:pt x="503338" y="3782929"/>
                  </a:lnTo>
                  <a:lnTo>
                    <a:pt x="504556" y="3792729"/>
                  </a:lnTo>
                  <a:lnTo>
                    <a:pt x="505659" y="3802530"/>
                  </a:lnTo>
                  <a:lnTo>
                    <a:pt x="506606" y="3812330"/>
                  </a:lnTo>
                  <a:lnTo>
                    <a:pt x="507320" y="3822131"/>
                  </a:lnTo>
                  <a:lnTo>
                    <a:pt x="507914" y="3831931"/>
                  </a:lnTo>
                  <a:lnTo>
                    <a:pt x="508314" y="3841731"/>
                  </a:lnTo>
                  <a:lnTo>
                    <a:pt x="508509" y="3851532"/>
                  </a:lnTo>
                  <a:lnTo>
                    <a:pt x="508582" y="3861332"/>
                  </a:lnTo>
                  <a:lnTo>
                    <a:pt x="508423" y="3871132"/>
                  </a:lnTo>
                  <a:lnTo>
                    <a:pt x="508094" y="3880933"/>
                  </a:lnTo>
                  <a:lnTo>
                    <a:pt x="507644" y="3890733"/>
                  </a:lnTo>
                  <a:lnTo>
                    <a:pt x="506928" y="3900533"/>
                  </a:lnTo>
                  <a:lnTo>
                    <a:pt x="506080" y="3910334"/>
                  </a:lnTo>
                  <a:lnTo>
                    <a:pt x="505089" y="3920134"/>
                  </a:lnTo>
                  <a:lnTo>
                    <a:pt x="503852" y="3929934"/>
                  </a:lnTo>
                  <a:lnTo>
                    <a:pt x="502498" y="3939735"/>
                  </a:lnTo>
                  <a:lnTo>
                    <a:pt x="500975" y="3949535"/>
                  </a:lnTo>
                  <a:lnTo>
                    <a:pt x="499248" y="3959335"/>
                  </a:lnTo>
                  <a:lnTo>
                    <a:pt x="497412" y="3969136"/>
                  </a:lnTo>
                  <a:lnTo>
                    <a:pt x="495385" y="3978936"/>
                  </a:lnTo>
                  <a:lnTo>
                    <a:pt x="493199" y="3988736"/>
                  </a:lnTo>
                  <a:lnTo>
                    <a:pt x="490911" y="3998537"/>
                  </a:lnTo>
                  <a:lnTo>
                    <a:pt x="488420" y="4008337"/>
                  </a:lnTo>
                  <a:lnTo>
                    <a:pt x="485812" y="4018137"/>
                  </a:lnTo>
                  <a:lnTo>
                    <a:pt x="483106" y="4027938"/>
                  </a:lnTo>
                  <a:lnTo>
                    <a:pt x="480202" y="4037738"/>
                  </a:lnTo>
                  <a:lnTo>
                    <a:pt x="477216" y="4047538"/>
                  </a:lnTo>
                  <a:lnTo>
                    <a:pt x="474120" y="4057339"/>
                  </a:lnTo>
                  <a:lnTo>
                    <a:pt x="470876" y="4067139"/>
                  </a:lnTo>
                  <a:lnTo>
                    <a:pt x="467560" y="4076939"/>
                  </a:lnTo>
                  <a:lnTo>
                    <a:pt x="464132" y="4086740"/>
                  </a:lnTo>
                  <a:lnTo>
                    <a:pt x="460599" y="4096540"/>
                  </a:lnTo>
                  <a:lnTo>
                    <a:pt x="457007" y="4106340"/>
                  </a:lnTo>
                  <a:lnTo>
                    <a:pt x="453308" y="4116141"/>
                  </a:lnTo>
                  <a:lnTo>
                    <a:pt x="449543" y="4125941"/>
                  </a:lnTo>
                  <a:lnTo>
                    <a:pt x="445730" y="4135741"/>
                  </a:lnTo>
                  <a:lnTo>
                    <a:pt x="441826" y="4145542"/>
                  </a:lnTo>
                  <a:lnTo>
                    <a:pt x="437884" y="4155342"/>
                  </a:lnTo>
                  <a:lnTo>
                    <a:pt x="433902" y="4165142"/>
                  </a:lnTo>
                  <a:lnTo>
                    <a:pt x="429863" y="4174943"/>
                  </a:lnTo>
                  <a:lnTo>
                    <a:pt x="425802" y="4184743"/>
                  </a:lnTo>
                  <a:lnTo>
                    <a:pt x="421711" y="4194543"/>
                  </a:lnTo>
                  <a:lnTo>
                    <a:pt x="417596" y="4204344"/>
                  </a:lnTo>
                  <a:lnTo>
                    <a:pt x="413471" y="4214144"/>
                  </a:lnTo>
                  <a:lnTo>
                    <a:pt x="409335" y="4223944"/>
                  </a:lnTo>
                  <a:lnTo>
                    <a:pt x="405198" y="4233745"/>
                  </a:lnTo>
                  <a:lnTo>
                    <a:pt x="401063" y="4243545"/>
                  </a:lnTo>
                  <a:lnTo>
                    <a:pt x="396940" y="4253345"/>
                  </a:lnTo>
                  <a:lnTo>
                    <a:pt x="392831" y="4263146"/>
                  </a:lnTo>
                  <a:lnTo>
                    <a:pt x="388736" y="4272946"/>
                  </a:lnTo>
                  <a:lnTo>
                    <a:pt x="384679" y="4282746"/>
                  </a:lnTo>
                  <a:lnTo>
                    <a:pt x="380645" y="4292547"/>
                  </a:lnTo>
                  <a:lnTo>
                    <a:pt x="376643" y="4302347"/>
                  </a:lnTo>
                  <a:lnTo>
                    <a:pt x="372693" y="4312147"/>
                  </a:lnTo>
                  <a:lnTo>
                    <a:pt x="368775" y="4321948"/>
                  </a:lnTo>
                  <a:lnTo>
                    <a:pt x="364909" y="4331748"/>
                  </a:lnTo>
                  <a:lnTo>
                    <a:pt x="361104" y="4341548"/>
                  </a:lnTo>
                  <a:lnTo>
                    <a:pt x="357336" y="4351349"/>
                  </a:lnTo>
                  <a:lnTo>
                    <a:pt x="353646" y="4361149"/>
                  </a:lnTo>
                  <a:lnTo>
                    <a:pt x="350015" y="4370949"/>
                  </a:lnTo>
                  <a:lnTo>
                    <a:pt x="346427" y="4380750"/>
                  </a:lnTo>
                  <a:lnTo>
                    <a:pt x="342943" y="4390550"/>
                  </a:lnTo>
                  <a:lnTo>
                    <a:pt x="339511" y="4400350"/>
                  </a:lnTo>
                  <a:lnTo>
                    <a:pt x="336139" y="4410151"/>
                  </a:lnTo>
                  <a:lnTo>
                    <a:pt x="332872" y="4419951"/>
                  </a:lnTo>
                  <a:lnTo>
                    <a:pt x="329657" y="4429751"/>
                  </a:lnTo>
                  <a:lnTo>
                    <a:pt x="326523" y="4439552"/>
                  </a:lnTo>
                  <a:lnTo>
                    <a:pt x="323485" y="4449352"/>
                  </a:lnTo>
                  <a:lnTo>
                    <a:pt x="320501" y="4459152"/>
                  </a:lnTo>
                  <a:lnTo>
                    <a:pt x="317616" y="4468953"/>
                  </a:lnTo>
                  <a:lnTo>
                    <a:pt x="314815" y="4478753"/>
                  </a:lnTo>
                  <a:lnTo>
                    <a:pt x="312069" y="4488553"/>
                  </a:lnTo>
                  <a:lnTo>
                    <a:pt x="309441" y="4498354"/>
                  </a:lnTo>
                  <a:lnTo>
                    <a:pt x="306880" y="4508154"/>
                  </a:lnTo>
                  <a:lnTo>
                    <a:pt x="304380" y="4517954"/>
                  </a:lnTo>
                  <a:lnTo>
                    <a:pt x="302002" y="4527755"/>
                  </a:lnTo>
                  <a:lnTo>
                    <a:pt x="299680" y="4537555"/>
                  </a:lnTo>
                  <a:lnTo>
                    <a:pt x="297434" y="4547355"/>
                  </a:lnTo>
                  <a:lnTo>
                    <a:pt x="295292" y="4557156"/>
                  </a:lnTo>
                  <a:lnTo>
                    <a:pt x="293204" y="4566956"/>
                  </a:lnTo>
                  <a:lnTo>
                    <a:pt x="291205" y="4576756"/>
                  </a:lnTo>
                  <a:lnTo>
                    <a:pt x="289291" y="4586557"/>
                  </a:lnTo>
                  <a:lnTo>
                    <a:pt x="287428" y="4596357"/>
                  </a:lnTo>
                  <a:lnTo>
                    <a:pt x="285665" y="4606157"/>
                  </a:lnTo>
                  <a:lnTo>
                    <a:pt x="283968" y="4615958"/>
                  </a:lnTo>
                  <a:lnTo>
                    <a:pt x="282320" y="4625758"/>
                  </a:lnTo>
                  <a:lnTo>
                    <a:pt x="280779" y="4635558"/>
                  </a:lnTo>
                  <a:lnTo>
                    <a:pt x="279286" y="4645359"/>
                  </a:lnTo>
                  <a:lnTo>
                    <a:pt x="277850" y="4655159"/>
                  </a:lnTo>
                  <a:lnTo>
                    <a:pt x="276504" y="4664959"/>
                  </a:lnTo>
                  <a:lnTo>
                    <a:pt x="275200" y="4674760"/>
                  </a:lnTo>
                  <a:lnTo>
                    <a:pt x="273962" y="4684560"/>
                  </a:lnTo>
                  <a:lnTo>
                    <a:pt x="272794" y="4694360"/>
                  </a:lnTo>
                  <a:lnTo>
                    <a:pt x="271665" y="4704161"/>
                  </a:lnTo>
                  <a:lnTo>
                    <a:pt x="270606" y="4713961"/>
                  </a:lnTo>
                  <a:lnTo>
                    <a:pt x="269599" y="4723761"/>
                  </a:lnTo>
                  <a:lnTo>
                    <a:pt x="268629" y="4733562"/>
                  </a:lnTo>
                  <a:lnTo>
                    <a:pt x="267731" y="4743362"/>
                  </a:lnTo>
                  <a:lnTo>
                    <a:pt x="266871" y="4753162"/>
                  </a:lnTo>
                  <a:lnTo>
                    <a:pt x="266047" y="4762963"/>
                  </a:lnTo>
                  <a:lnTo>
                    <a:pt x="265289" y="4772763"/>
                  </a:lnTo>
                  <a:lnTo>
                    <a:pt x="264559" y="4782563"/>
                  </a:lnTo>
                  <a:lnTo>
                    <a:pt x="263869" y="4792364"/>
                  </a:lnTo>
                  <a:lnTo>
                    <a:pt x="263229" y="4802164"/>
                  </a:lnTo>
                  <a:lnTo>
                    <a:pt x="262615" y="4811964"/>
                  </a:lnTo>
                  <a:lnTo>
                    <a:pt x="262042" y="4821765"/>
                  </a:lnTo>
                  <a:lnTo>
                    <a:pt x="261506" y="4831565"/>
                  </a:lnTo>
                  <a:lnTo>
                    <a:pt x="260993" y="4841365"/>
                  </a:lnTo>
                  <a:lnTo>
                    <a:pt x="260522" y="4851166"/>
                  </a:lnTo>
                  <a:lnTo>
                    <a:pt x="260076" y="4860966"/>
                  </a:lnTo>
                  <a:lnTo>
                    <a:pt x="259650" y="4870766"/>
                  </a:lnTo>
                  <a:lnTo>
                    <a:pt x="259265" y="4880567"/>
                  </a:lnTo>
                  <a:lnTo>
                    <a:pt x="258897" y="4890367"/>
                  </a:lnTo>
                  <a:lnTo>
                    <a:pt x="258551" y="4900167"/>
                  </a:lnTo>
                  <a:lnTo>
                    <a:pt x="258235" y="4909968"/>
                  </a:lnTo>
                  <a:lnTo>
                    <a:pt x="257934" y="4919768"/>
                  </a:lnTo>
                  <a:lnTo>
                    <a:pt x="257655" y="4929568"/>
                  </a:lnTo>
                  <a:lnTo>
                    <a:pt x="257397" y="4939369"/>
                  </a:lnTo>
                  <a:lnTo>
                    <a:pt x="257152" y="4949169"/>
                  </a:lnTo>
                  <a:lnTo>
                    <a:pt x="256929" y="4958969"/>
                  </a:lnTo>
                  <a:lnTo>
                    <a:pt x="256721" y="4968770"/>
                  </a:lnTo>
                  <a:lnTo>
                    <a:pt x="256523" y="4978570"/>
                  </a:lnTo>
                  <a:lnTo>
                    <a:pt x="256346" y="4988370"/>
                  </a:lnTo>
                  <a:lnTo>
                    <a:pt x="256178" y="4998171"/>
                  </a:lnTo>
                  <a:lnTo>
                    <a:pt x="25602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66" y="1497330"/>
              <a:ext cx="616317" cy="4408185"/>
            </a:xfrm>
            <a:custGeom>
              <a:avLst/>
              <a:pathLst>
                <a:path w="616317" h="4408185">
                  <a:moveTo>
                    <a:pt x="305913" y="4408185"/>
                  </a:moveTo>
                  <a:lnTo>
                    <a:pt x="305670" y="4399559"/>
                  </a:lnTo>
                  <a:lnTo>
                    <a:pt x="305396" y="4390932"/>
                  </a:lnTo>
                  <a:lnTo>
                    <a:pt x="305096" y="4382306"/>
                  </a:lnTo>
                  <a:lnTo>
                    <a:pt x="304774" y="4373679"/>
                  </a:lnTo>
                  <a:lnTo>
                    <a:pt x="304417" y="4365052"/>
                  </a:lnTo>
                  <a:lnTo>
                    <a:pt x="304024" y="4356426"/>
                  </a:lnTo>
                  <a:lnTo>
                    <a:pt x="303602" y="4347799"/>
                  </a:lnTo>
                  <a:lnTo>
                    <a:pt x="303143" y="4339173"/>
                  </a:lnTo>
                  <a:lnTo>
                    <a:pt x="302633" y="4330546"/>
                  </a:lnTo>
                  <a:lnTo>
                    <a:pt x="302089" y="4321919"/>
                  </a:lnTo>
                  <a:lnTo>
                    <a:pt x="301502" y="4313293"/>
                  </a:lnTo>
                  <a:lnTo>
                    <a:pt x="300850" y="4304666"/>
                  </a:lnTo>
                  <a:lnTo>
                    <a:pt x="300155" y="4296040"/>
                  </a:lnTo>
                  <a:lnTo>
                    <a:pt x="299416" y="4287413"/>
                  </a:lnTo>
                  <a:lnTo>
                    <a:pt x="298590" y="4278787"/>
                  </a:lnTo>
                  <a:lnTo>
                    <a:pt x="297713" y="4270160"/>
                  </a:lnTo>
                  <a:lnTo>
                    <a:pt x="296784" y="4261533"/>
                  </a:lnTo>
                  <a:lnTo>
                    <a:pt x="295759" y="4252907"/>
                  </a:lnTo>
                  <a:lnTo>
                    <a:pt x="294665" y="4244280"/>
                  </a:lnTo>
                  <a:lnTo>
                    <a:pt x="293510" y="4235654"/>
                  </a:lnTo>
                  <a:lnTo>
                    <a:pt x="292253" y="4227027"/>
                  </a:lnTo>
                  <a:lnTo>
                    <a:pt x="290906" y="4218400"/>
                  </a:lnTo>
                  <a:lnTo>
                    <a:pt x="289487" y="4209774"/>
                  </a:lnTo>
                  <a:lnTo>
                    <a:pt x="287963" y="4201147"/>
                  </a:lnTo>
                  <a:lnTo>
                    <a:pt x="286324" y="4192521"/>
                  </a:lnTo>
                  <a:lnTo>
                    <a:pt x="284603" y="4183894"/>
                  </a:lnTo>
                  <a:lnTo>
                    <a:pt x="282776" y="4175268"/>
                  </a:lnTo>
                  <a:lnTo>
                    <a:pt x="280807" y="4166641"/>
                  </a:lnTo>
                  <a:lnTo>
                    <a:pt x="278745" y="4158014"/>
                  </a:lnTo>
                  <a:lnTo>
                    <a:pt x="276579" y="4149388"/>
                  </a:lnTo>
                  <a:lnTo>
                    <a:pt x="274242" y="4140761"/>
                  </a:lnTo>
                  <a:lnTo>
                    <a:pt x="271803" y="4132135"/>
                  </a:lnTo>
                  <a:lnTo>
                    <a:pt x="269262" y="4123508"/>
                  </a:lnTo>
                  <a:lnTo>
                    <a:pt x="266528" y="4114881"/>
                  </a:lnTo>
                  <a:lnTo>
                    <a:pt x="263679" y="4106255"/>
                  </a:lnTo>
                  <a:lnTo>
                    <a:pt x="260721" y="4097628"/>
                  </a:lnTo>
                  <a:lnTo>
                    <a:pt x="257575" y="4089002"/>
                  </a:lnTo>
                  <a:lnTo>
                    <a:pt x="254292" y="4080375"/>
                  </a:lnTo>
                  <a:lnTo>
                    <a:pt x="250892" y="4071748"/>
                  </a:lnTo>
                  <a:lnTo>
                    <a:pt x="247317" y="4063122"/>
                  </a:lnTo>
                  <a:lnTo>
                    <a:pt x="243582" y="4054495"/>
                  </a:lnTo>
                  <a:lnTo>
                    <a:pt x="239729" y="4045869"/>
                  </a:lnTo>
                  <a:lnTo>
                    <a:pt x="235715" y="4037242"/>
                  </a:lnTo>
                  <a:lnTo>
                    <a:pt x="231524" y="4028616"/>
                  </a:lnTo>
                  <a:lnTo>
                    <a:pt x="227216" y="4019989"/>
                  </a:lnTo>
                  <a:lnTo>
                    <a:pt x="222767" y="4011362"/>
                  </a:lnTo>
                  <a:lnTo>
                    <a:pt x="218130" y="4002736"/>
                  </a:lnTo>
                  <a:lnTo>
                    <a:pt x="213381" y="3994109"/>
                  </a:lnTo>
                  <a:lnTo>
                    <a:pt x="208515" y="3985483"/>
                  </a:lnTo>
                  <a:lnTo>
                    <a:pt x="203457" y="3976856"/>
                  </a:lnTo>
                  <a:lnTo>
                    <a:pt x="198297" y="3968229"/>
                  </a:lnTo>
                  <a:lnTo>
                    <a:pt x="193037" y="3959603"/>
                  </a:lnTo>
                  <a:lnTo>
                    <a:pt x="187612" y="3950976"/>
                  </a:lnTo>
                  <a:lnTo>
                    <a:pt x="182091" y="3942350"/>
                  </a:lnTo>
                  <a:lnTo>
                    <a:pt x="176486" y="3933723"/>
                  </a:lnTo>
                  <a:lnTo>
                    <a:pt x="170756" y="3925096"/>
                  </a:lnTo>
                  <a:lnTo>
                    <a:pt x="164941" y="3916470"/>
                  </a:lnTo>
                  <a:lnTo>
                    <a:pt x="159062" y="3907843"/>
                  </a:lnTo>
                  <a:lnTo>
                    <a:pt x="153102" y="3899217"/>
                  </a:lnTo>
                  <a:lnTo>
                    <a:pt x="147079" y="3890590"/>
                  </a:lnTo>
                  <a:lnTo>
                    <a:pt x="141019" y="3881964"/>
                  </a:lnTo>
                  <a:lnTo>
                    <a:pt x="134918" y="3873337"/>
                  </a:lnTo>
                  <a:lnTo>
                    <a:pt x="128789" y="3864710"/>
                  </a:lnTo>
                  <a:lnTo>
                    <a:pt x="122654" y="3856084"/>
                  </a:lnTo>
                  <a:lnTo>
                    <a:pt x="116516" y="3847457"/>
                  </a:lnTo>
                  <a:lnTo>
                    <a:pt x="110399" y="3838831"/>
                  </a:lnTo>
                  <a:lnTo>
                    <a:pt x="104309" y="3830204"/>
                  </a:lnTo>
                  <a:lnTo>
                    <a:pt x="98248" y="3821577"/>
                  </a:lnTo>
                  <a:lnTo>
                    <a:pt x="92270" y="3812951"/>
                  </a:lnTo>
                  <a:lnTo>
                    <a:pt x="86355" y="3804324"/>
                  </a:lnTo>
                  <a:lnTo>
                    <a:pt x="80505" y="3795698"/>
                  </a:lnTo>
                  <a:lnTo>
                    <a:pt x="74788" y="3787071"/>
                  </a:lnTo>
                  <a:lnTo>
                    <a:pt x="69183" y="3778445"/>
                  </a:lnTo>
                  <a:lnTo>
                    <a:pt x="63678" y="3769818"/>
                  </a:lnTo>
                  <a:lnTo>
                    <a:pt x="58348" y="3761191"/>
                  </a:lnTo>
                  <a:lnTo>
                    <a:pt x="53185" y="3752565"/>
                  </a:lnTo>
                  <a:lnTo>
                    <a:pt x="48159" y="3743938"/>
                  </a:lnTo>
                  <a:lnTo>
                    <a:pt x="43335" y="3735312"/>
                  </a:lnTo>
                  <a:lnTo>
                    <a:pt x="38743" y="3726685"/>
                  </a:lnTo>
                  <a:lnTo>
                    <a:pt x="34319" y="3718058"/>
                  </a:lnTo>
                  <a:lnTo>
                    <a:pt x="30111" y="3709432"/>
                  </a:lnTo>
                  <a:lnTo>
                    <a:pt x="26205" y="3700805"/>
                  </a:lnTo>
                  <a:lnTo>
                    <a:pt x="22494" y="3692179"/>
                  </a:lnTo>
                  <a:lnTo>
                    <a:pt x="19000" y="3683552"/>
                  </a:lnTo>
                  <a:lnTo>
                    <a:pt x="15875" y="3674925"/>
                  </a:lnTo>
                  <a:lnTo>
                    <a:pt x="12969" y="3666299"/>
                  </a:lnTo>
                  <a:lnTo>
                    <a:pt x="10281" y="3657672"/>
                  </a:lnTo>
                  <a:lnTo>
                    <a:pt x="7998" y="3649046"/>
                  </a:lnTo>
                  <a:lnTo>
                    <a:pt x="5962" y="3640419"/>
                  </a:lnTo>
                  <a:lnTo>
                    <a:pt x="4160" y="3631793"/>
                  </a:lnTo>
                  <a:lnTo>
                    <a:pt x="2744" y="3623166"/>
                  </a:lnTo>
                  <a:lnTo>
                    <a:pt x="1619" y="3614539"/>
                  </a:lnTo>
                  <a:lnTo>
                    <a:pt x="733" y="3605913"/>
                  </a:lnTo>
                  <a:lnTo>
                    <a:pt x="203" y="3597286"/>
                  </a:lnTo>
                  <a:lnTo>
                    <a:pt x="0" y="3588660"/>
                  </a:lnTo>
                  <a:lnTo>
                    <a:pt x="33" y="3580033"/>
                  </a:lnTo>
                  <a:lnTo>
                    <a:pt x="381" y="3571406"/>
                  </a:lnTo>
                  <a:lnTo>
                    <a:pt x="1080" y="3562780"/>
                  </a:lnTo>
                  <a:lnTo>
                    <a:pt x="2005" y="3554153"/>
                  </a:lnTo>
                  <a:lnTo>
                    <a:pt x="3197" y="3545527"/>
                  </a:lnTo>
                  <a:lnTo>
                    <a:pt x="4751" y="3536900"/>
                  </a:lnTo>
                  <a:lnTo>
                    <a:pt x="6514" y="3528273"/>
                  </a:lnTo>
                  <a:lnTo>
                    <a:pt x="8491" y="3519647"/>
                  </a:lnTo>
                  <a:lnTo>
                    <a:pt x="10826" y="3511020"/>
                  </a:lnTo>
                  <a:lnTo>
                    <a:pt x="13346" y="3502394"/>
                  </a:lnTo>
                  <a:lnTo>
                    <a:pt x="16050" y="3493767"/>
                  </a:lnTo>
                  <a:lnTo>
                    <a:pt x="19051" y="3485141"/>
                  </a:lnTo>
                  <a:lnTo>
                    <a:pt x="22227" y="3476514"/>
                  </a:lnTo>
                  <a:lnTo>
                    <a:pt x="25558" y="3467887"/>
                  </a:lnTo>
                  <a:lnTo>
                    <a:pt x="29114" y="3459261"/>
                  </a:lnTo>
                  <a:lnTo>
                    <a:pt x="32831" y="3450634"/>
                  </a:lnTo>
                  <a:lnTo>
                    <a:pt x="36669" y="3442008"/>
                  </a:lnTo>
                  <a:lnTo>
                    <a:pt x="40665" y="3433381"/>
                  </a:lnTo>
                  <a:lnTo>
                    <a:pt x="44796" y="3424754"/>
                  </a:lnTo>
                  <a:lnTo>
                    <a:pt x="49013" y="3416128"/>
                  </a:lnTo>
                  <a:lnTo>
                    <a:pt x="53331" y="3407501"/>
                  </a:lnTo>
                  <a:lnTo>
                    <a:pt x="57746" y="3398875"/>
                  </a:lnTo>
                  <a:lnTo>
                    <a:pt x="62213" y="3390248"/>
                  </a:lnTo>
                  <a:lnTo>
                    <a:pt x="66732" y="3381622"/>
                  </a:lnTo>
                  <a:lnTo>
                    <a:pt x="71304" y="3372995"/>
                  </a:lnTo>
                  <a:lnTo>
                    <a:pt x="75893" y="3364368"/>
                  </a:lnTo>
                  <a:lnTo>
                    <a:pt x="80498" y="3355742"/>
                  </a:lnTo>
                  <a:lnTo>
                    <a:pt x="85106" y="3347115"/>
                  </a:lnTo>
                  <a:lnTo>
                    <a:pt x="89701" y="3338489"/>
                  </a:lnTo>
                  <a:lnTo>
                    <a:pt x="94282" y="3329862"/>
                  </a:lnTo>
                  <a:lnTo>
                    <a:pt x="98821" y="3321235"/>
                  </a:lnTo>
                  <a:lnTo>
                    <a:pt x="103318" y="3312609"/>
                  </a:lnTo>
                  <a:lnTo>
                    <a:pt x="107774" y="3303982"/>
                  </a:lnTo>
                  <a:lnTo>
                    <a:pt x="112159" y="3295356"/>
                  </a:lnTo>
                  <a:lnTo>
                    <a:pt x="116468" y="3286729"/>
                  </a:lnTo>
                  <a:lnTo>
                    <a:pt x="120717" y="3278102"/>
                  </a:lnTo>
                  <a:lnTo>
                    <a:pt x="124877" y="3269476"/>
                  </a:lnTo>
                  <a:lnTo>
                    <a:pt x="128930" y="3260849"/>
                  </a:lnTo>
                  <a:lnTo>
                    <a:pt x="132907" y="3252223"/>
                  </a:lnTo>
                  <a:lnTo>
                    <a:pt x="136789" y="3243596"/>
                  </a:lnTo>
                  <a:lnTo>
                    <a:pt x="140536" y="3234970"/>
                  </a:lnTo>
                  <a:lnTo>
                    <a:pt x="144196" y="3226343"/>
                  </a:lnTo>
                  <a:lnTo>
                    <a:pt x="147764" y="3217716"/>
                  </a:lnTo>
                  <a:lnTo>
                    <a:pt x="151173" y="3209090"/>
                  </a:lnTo>
                  <a:lnTo>
                    <a:pt x="154492" y="3200463"/>
                  </a:lnTo>
                  <a:lnTo>
                    <a:pt x="157720" y="3191837"/>
                  </a:lnTo>
                  <a:lnTo>
                    <a:pt x="160786" y="3183210"/>
                  </a:lnTo>
                  <a:lnTo>
                    <a:pt x="163755" y="3174583"/>
                  </a:lnTo>
                  <a:lnTo>
                    <a:pt x="166633" y="3165957"/>
                  </a:lnTo>
                  <a:lnTo>
                    <a:pt x="169367" y="3157330"/>
                  </a:lnTo>
                  <a:lnTo>
                    <a:pt x="171994" y="3148704"/>
                  </a:lnTo>
                  <a:lnTo>
                    <a:pt x="174534" y="3140077"/>
                  </a:lnTo>
                  <a:lnTo>
                    <a:pt x="176951" y="3131451"/>
                  </a:lnTo>
                  <a:lnTo>
                    <a:pt x="179256" y="3122824"/>
                  </a:lnTo>
                  <a:lnTo>
                    <a:pt x="181482" y="3114197"/>
                  </a:lnTo>
                  <a:lnTo>
                    <a:pt x="183607" y="3105571"/>
                  </a:lnTo>
                  <a:lnTo>
                    <a:pt x="185621" y="3096944"/>
                  </a:lnTo>
                  <a:lnTo>
                    <a:pt x="187566" y="3088318"/>
                  </a:lnTo>
                  <a:lnTo>
                    <a:pt x="189432" y="3079691"/>
                  </a:lnTo>
                  <a:lnTo>
                    <a:pt x="191193" y="3071064"/>
                  </a:lnTo>
                  <a:lnTo>
                    <a:pt x="192896" y="3062438"/>
                  </a:lnTo>
                  <a:lnTo>
                    <a:pt x="194541" y="3053811"/>
                  </a:lnTo>
                  <a:lnTo>
                    <a:pt x="196091" y="3045185"/>
                  </a:lnTo>
                  <a:lnTo>
                    <a:pt x="197594" y="3036558"/>
                  </a:lnTo>
                  <a:lnTo>
                    <a:pt x="199052" y="3027931"/>
                  </a:lnTo>
                  <a:lnTo>
                    <a:pt x="200439" y="3019305"/>
                  </a:lnTo>
                  <a:lnTo>
                    <a:pt x="201785" y="3010678"/>
                  </a:lnTo>
                  <a:lnTo>
                    <a:pt x="203097" y="3002052"/>
                  </a:lnTo>
                  <a:lnTo>
                    <a:pt x="204362" y="2993425"/>
                  </a:lnTo>
                  <a:lnTo>
                    <a:pt x="205593" y="2984799"/>
                  </a:lnTo>
                  <a:lnTo>
                    <a:pt x="206800" y="2976172"/>
                  </a:lnTo>
                  <a:lnTo>
                    <a:pt x="207978" y="2967545"/>
                  </a:lnTo>
                  <a:lnTo>
                    <a:pt x="209132" y="2958919"/>
                  </a:lnTo>
                  <a:lnTo>
                    <a:pt x="210271" y="2950292"/>
                  </a:lnTo>
                  <a:lnTo>
                    <a:pt x="211395" y="2941666"/>
                  </a:lnTo>
                  <a:lnTo>
                    <a:pt x="212505" y="2933039"/>
                  </a:lnTo>
                  <a:lnTo>
                    <a:pt x="213609" y="2924412"/>
                  </a:lnTo>
                  <a:lnTo>
                    <a:pt x="214707" y="2915786"/>
                  </a:lnTo>
                  <a:lnTo>
                    <a:pt x="215802" y="2907159"/>
                  </a:lnTo>
                  <a:lnTo>
                    <a:pt x="216896" y="2898533"/>
                  </a:lnTo>
                  <a:lnTo>
                    <a:pt x="217992" y="2889906"/>
                  </a:lnTo>
                  <a:lnTo>
                    <a:pt x="219093" y="2881279"/>
                  </a:lnTo>
                  <a:lnTo>
                    <a:pt x="220199" y="2872653"/>
                  </a:lnTo>
                  <a:lnTo>
                    <a:pt x="221311" y="2864026"/>
                  </a:lnTo>
                  <a:lnTo>
                    <a:pt x="222433" y="2855400"/>
                  </a:lnTo>
                  <a:lnTo>
                    <a:pt x="223566" y="2846773"/>
                  </a:lnTo>
                  <a:lnTo>
                    <a:pt x="224707" y="2838147"/>
                  </a:lnTo>
                  <a:lnTo>
                    <a:pt x="225862" y="2829520"/>
                  </a:lnTo>
                  <a:lnTo>
                    <a:pt x="227031" y="2820893"/>
                  </a:lnTo>
                  <a:lnTo>
                    <a:pt x="228209" y="2812267"/>
                  </a:lnTo>
                  <a:lnTo>
                    <a:pt x="229402" y="2803640"/>
                  </a:lnTo>
                  <a:lnTo>
                    <a:pt x="230611" y="2795014"/>
                  </a:lnTo>
                  <a:lnTo>
                    <a:pt x="231831" y="2786387"/>
                  </a:lnTo>
                  <a:lnTo>
                    <a:pt x="233063" y="2777760"/>
                  </a:lnTo>
                  <a:lnTo>
                    <a:pt x="234313" y="2769134"/>
                  </a:lnTo>
                  <a:lnTo>
                    <a:pt x="235572" y="2760507"/>
                  </a:lnTo>
                  <a:lnTo>
                    <a:pt x="236843" y="2751881"/>
                  </a:lnTo>
                  <a:lnTo>
                    <a:pt x="238130" y="2743254"/>
                  </a:lnTo>
                  <a:lnTo>
                    <a:pt x="239426" y="2734628"/>
                  </a:lnTo>
                  <a:lnTo>
                    <a:pt x="240730" y="2726001"/>
                  </a:lnTo>
                  <a:lnTo>
                    <a:pt x="242048" y="2717374"/>
                  </a:lnTo>
                  <a:lnTo>
                    <a:pt x="243373" y="2708748"/>
                  </a:lnTo>
                  <a:lnTo>
                    <a:pt x="244705" y="2700121"/>
                  </a:lnTo>
                  <a:lnTo>
                    <a:pt x="246046" y="2691495"/>
                  </a:lnTo>
                  <a:lnTo>
                    <a:pt x="247392" y="2682868"/>
                  </a:lnTo>
                  <a:lnTo>
                    <a:pt x="248741" y="2674241"/>
                  </a:lnTo>
                  <a:lnTo>
                    <a:pt x="250095" y="2665615"/>
                  </a:lnTo>
                  <a:lnTo>
                    <a:pt x="251452" y="2656988"/>
                  </a:lnTo>
                  <a:lnTo>
                    <a:pt x="252809" y="2648362"/>
                  </a:lnTo>
                  <a:lnTo>
                    <a:pt x="254167" y="2639735"/>
                  </a:lnTo>
                  <a:lnTo>
                    <a:pt x="255523" y="2631108"/>
                  </a:lnTo>
                  <a:lnTo>
                    <a:pt x="256877" y="2622482"/>
                  </a:lnTo>
                  <a:lnTo>
                    <a:pt x="258228" y="2613855"/>
                  </a:lnTo>
                  <a:lnTo>
                    <a:pt x="259572" y="2605229"/>
                  </a:lnTo>
                  <a:lnTo>
                    <a:pt x="260911" y="2596602"/>
                  </a:lnTo>
                  <a:lnTo>
                    <a:pt x="262244" y="2587976"/>
                  </a:lnTo>
                  <a:lnTo>
                    <a:pt x="263565" y="2579349"/>
                  </a:lnTo>
                  <a:lnTo>
                    <a:pt x="264877" y="2570722"/>
                  </a:lnTo>
                  <a:lnTo>
                    <a:pt x="266181" y="2562096"/>
                  </a:lnTo>
                  <a:lnTo>
                    <a:pt x="267468" y="2553469"/>
                  </a:lnTo>
                  <a:lnTo>
                    <a:pt x="268742" y="2544843"/>
                  </a:lnTo>
                  <a:lnTo>
                    <a:pt x="270005" y="2536216"/>
                  </a:lnTo>
                  <a:lnTo>
                    <a:pt x="271249" y="2527589"/>
                  </a:lnTo>
                  <a:lnTo>
                    <a:pt x="272475" y="2518963"/>
                  </a:lnTo>
                  <a:lnTo>
                    <a:pt x="273686" y="2510336"/>
                  </a:lnTo>
                  <a:lnTo>
                    <a:pt x="274877" y="2501710"/>
                  </a:lnTo>
                  <a:lnTo>
                    <a:pt x="276044" y="2493083"/>
                  </a:lnTo>
                  <a:lnTo>
                    <a:pt x="277195" y="2484456"/>
                  </a:lnTo>
                  <a:lnTo>
                    <a:pt x="278324" y="2475830"/>
                  </a:lnTo>
                  <a:lnTo>
                    <a:pt x="279423" y="2467203"/>
                  </a:lnTo>
                  <a:lnTo>
                    <a:pt x="280503" y="2458577"/>
                  </a:lnTo>
                  <a:lnTo>
                    <a:pt x="281563" y="2449950"/>
                  </a:lnTo>
                  <a:lnTo>
                    <a:pt x="282586" y="2441324"/>
                  </a:lnTo>
                  <a:lnTo>
                    <a:pt x="283589" y="2432697"/>
                  </a:lnTo>
                  <a:lnTo>
                    <a:pt x="284570" y="2424070"/>
                  </a:lnTo>
                  <a:lnTo>
                    <a:pt x="285511" y="2415444"/>
                  </a:lnTo>
                  <a:lnTo>
                    <a:pt x="286429" y="2406817"/>
                  </a:lnTo>
                  <a:lnTo>
                    <a:pt x="287324" y="2398191"/>
                  </a:lnTo>
                  <a:lnTo>
                    <a:pt x="288180" y="2389564"/>
                  </a:lnTo>
                  <a:lnTo>
                    <a:pt x="289006" y="2380937"/>
                  </a:lnTo>
                  <a:lnTo>
                    <a:pt x="289809" y="2372311"/>
                  </a:lnTo>
                  <a:lnTo>
                    <a:pt x="290575" y="2363684"/>
                  </a:lnTo>
                  <a:lnTo>
                    <a:pt x="291306" y="2355058"/>
                  </a:lnTo>
                  <a:lnTo>
                    <a:pt x="292012" y="2346431"/>
                  </a:lnTo>
                  <a:lnTo>
                    <a:pt x="292684" y="2337805"/>
                  </a:lnTo>
                  <a:lnTo>
                    <a:pt x="293316" y="2329178"/>
                  </a:lnTo>
                  <a:lnTo>
                    <a:pt x="293922" y="2320551"/>
                  </a:lnTo>
                  <a:lnTo>
                    <a:pt x="294497" y="2311925"/>
                  </a:lnTo>
                  <a:lnTo>
                    <a:pt x="295027" y="2303298"/>
                  </a:lnTo>
                  <a:lnTo>
                    <a:pt x="295530" y="2294672"/>
                  </a:lnTo>
                  <a:lnTo>
                    <a:pt x="296006" y="2286045"/>
                  </a:lnTo>
                  <a:lnTo>
                    <a:pt x="296433" y="2277418"/>
                  </a:lnTo>
                  <a:lnTo>
                    <a:pt x="296832" y="2268792"/>
                  </a:lnTo>
                  <a:lnTo>
                    <a:pt x="297205" y="2260165"/>
                  </a:lnTo>
                  <a:lnTo>
                    <a:pt x="297530" y="2251539"/>
                  </a:lnTo>
                  <a:lnTo>
                    <a:pt x="297825" y="2242912"/>
                  </a:lnTo>
                  <a:lnTo>
                    <a:pt x="298092" y="2234285"/>
                  </a:lnTo>
                  <a:lnTo>
                    <a:pt x="298317" y="2225659"/>
                  </a:lnTo>
                  <a:lnTo>
                    <a:pt x="298507" y="2217032"/>
                  </a:lnTo>
                  <a:lnTo>
                    <a:pt x="298670" y="2208406"/>
                  </a:lnTo>
                  <a:lnTo>
                    <a:pt x="298795" y="2199779"/>
                  </a:lnTo>
                  <a:lnTo>
                    <a:pt x="298881" y="2191153"/>
                  </a:lnTo>
                  <a:lnTo>
                    <a:pt x="298941" y="2182526"/>
                  </a:lnTo>
                  <a:lnTo>
                    <a:pt x="298967" y="2173899"/>
                  </a:lnTo>
                  <a:lnTo>
                    <a:pt x="298951" y="2165273"/>
                  </a:lnTo>
                  <a:lnTo>
                    <a:pt x="298909" y="2156646"/>
                  </a:lnTo>
                  <a:lnTo>
                    <a:pt x="298837" y="2148020"/>
                  </a:lnTo>
                  <a:lnTo>
                    <a:pt x="298722" y="2139393"/>
                  </a:lnTo>
                  <a:lnTo>
                    <a:pt x="298581" y="2130766"/>
                  </a:lnTo>
                  <a:lnTo>
                    <a:pt x="298414" y="2122140"/>
                  </a:lnTo>
                  <a:lnTo>
                    <a:pt x="298203" y="2113513"/>
                  </a:lnTo>
                  <a:lnTo>
                    <a:pt x="297966" y="2104887"/>
                  </a:lnTo>
                  <a:lnTo>
                    <a:pt x="297705" y="2096260"/>
                  </a:lnTo>
                  <a:lnTo>
                    <a:pt x="297404" y="2087634"/>
                  </a:lnTo>
                  <a:lnTo>
                    <a:pt x="297076" y="2079007"/>
                  </a:lnTo>
                  <a:lnTo>
                    <a:pt x="296725" y="2070380"/>
                  </a:lnTo>
                  <a:lnTo>
                    <a:pt x="296340" y="2061754"/>
                  </a:lnTo>
                  <a:lnTo>
                    <a:pt x="295926" y="2053127"/>
                  </a:lnTo>
                  <a:lnTo>
                    <a:pt x="295490" y="2044501"/>
                  </a:lnTo>
                  <a:lnTo>
                    <a:pt x="295027" y="2035874"/>
                  </a:lnTo>
                  <a:lnTo>
                    <a:pt x="294533" y="2027247"/>
                  </a:lnTo>
                  <a:lnTo>
                    <a:pt x="294020" y="2018621"/>
                  </a:lnTo>
                  <a:lnTo>
                    <a:pt x="293484" y="2009994"/>
                  </a:lnTo>
                  <a:lnTo>
                    <a:pt x="292918" y="2001368"/>
                  </a:lnTo>
                  <a:lnTo>
                    <a:pt x="292335" y="1992741"/>
                  </a:lnTo>
                  <a:lnTo>
                    <a:pt x="291735" y="1984114"/>
                  </a:lnTo>
                  <a:lnTo>
                    <a:pt x="291106" y="1975488"/>
                  </a:lnTo>
                  <a:lnTo>
                    <a:pt x="290462" y="1966861"/>
                  </a:lnTo>
                  <a:lnTo>
                    <a:pt x="289805" y="1958235"/>
                  </a:lnTo>
                  <a:lnTo>
                    <a:pt x="289123" y="1949608"/>
                  </a:lnTo>
                  <a:lnTo>
                    <a:pt x="288430" y="1940982"/>
                  </a:lnTo>
                  <a:lnTo>
                    <a:pt x="287724" y="1932355"/>
                  </a:lnTo>
                  <a:lnTo>
                    <a:pt x="287002" y="1923728"/>
                  </a:lnTo>
                  <a:lnTo>
                    <a:pt x="286269" y="1915102"/>
                  </a:lnTo>
                  <a:lnTo>
                    <a:pt x="285527" y="1906475"/>
                  </a:lnTo>
                  <a:lnTo>
                    <a:pt x="284775" y="1897849"/>
                  </a:lnTo>
                  <a:lnTo>
                    <a:pt x="284015" y="1889222"/>
                  </a:lnTo>
                  <a:lnTo>
                    <a:pt x="283249" y="1880595"/>
                  </a:lnTo>
                  <a:lnTo>
                    <a:pt x="282479" y="1871969"/>
                  </a:lnTo>
                  <a:lnTo>
                    <a:pt x="281704" y="1863342"/>
                  </a:lnTo>
                  <a:lnTo>
                    <a:pt x="280928" y="1854716"/>
                  </a:lnTo>
                  <a:lnTo>
                    <a:pt x="280151" y="1846089"/>
                  </a:lnTo>
                  <a:lnTo>
                    <a:pt x="279375" y="1837462"/>
                  </a:lnTo>
                  <a:lnTo>
                    <a:pt x="278601" y="1828836"/>
                  </a:lnTo>
                  <a:lnTo>
                    <a:pt x="277829" y="1820209"/>
                  </a:lnTo>
                  <a:lnTo>
                    <a:pt x="277065" y="1811583"/>
                  </a:lnTo>
                  <a:lnTo>
                    <a:pt x="276307" y="1802956"/>
                  </a:lnTo>
                  <a:lnTo>
                    <a:pt x="275555" y="1794330"/>
                  </a:lnTo>
                  <a:lnTo>
                    <a:pt x="274815" y="1785703"/>
                  </a:lnTo>
                  <a:lnTo>
                    <a:pt x="274085" y="1777076"/>
                  </a:lnTo>
                  <a:lnTo>
                    <a:pt x="273365" y="1768450"/>
                  </a:lnTo>
                  <a:lnTo>
                    <a:pt x="272661" y="1759823"/>
                  </a:lnTo>
                  <a:lnTo>
                    <a:pt x="271972" y="1751197"/>
                  </a:lnTo>
                  <a:lnTo>
                    <a:pt x="271296" y="1742570"/>
                  </a:lnTo>
                  <a:lnTo>
                    <a:pt x="270638" y="1733943"/>
                  </a:lnTo>
                  <a:lnTo>
                    <a:pt x="270002" y="1725317"/>
                  </a:lnTo>
                  <a:lnTo>
                    <a:pt x="269381" y="1716690"/>
                  </a:lnTo>
                  <a:lnTo>
                    <a:pt x="268781" y="1708064"/>
                  </a:lnTo>
                  <a:lnTo>
                    <a:pt x="268207" y="1699437"/>
                  </a:lnTo>
                  <a:lnTo>
                    <a:pt x="267652" y="1690811"/>
                  </a:lnTo>
                  <a:lnTo>
                    <a:pt x="267117" y="1682184"/>
                  </a:lnTo>
                  <a:lnTo>
                    <a:pt x="266616" y="1673557"/>
                  </a:lnTo>
                  <a:lnTo>
                    <a:pt x="266134" y="1664931"/>
                  </a:lnTo>
                  <a:lnTo>
                    <a:pt x="265674" y="1656304"/>
                  </a:lnTo>
                  <a:lnTo>
                    <a:pt x="265251" y="1647678"/>
                  </a:lnTo>
                  <a:lnTo>
                    <a:pt x="264851" y="1639051"/>
                  </a:lnTo>
                  <a:lnTo>
                    <a:pt x="264474" y="1630424"/>
                  </a:lnTo>
                  <a:lnTo>
                    <a:pt x="264133" y="1621798"/>
                  </a:lnTo>
                  <a:lnTo>
                    <a:pt x="263820" y="1613171"/>
                  </a:lnTo>
                  <a:lnTo>
                    <a:pt x="263531" y="1604545"/>
                  </a:lnTo>
                  <a:lnTo>
                    <a:pt x="263277" y="1595918"/>
                  </a:lnTo>
                  <a:lnTo>
                    <a:pt x="263055" y="1587291"/>
                  </a:lnTo>
                  <a:lnTo>
                    <a:pt x="262857" y="1578665"/>
                  </a:lnTo>
                  <a:lnTo>
                    <a:pt x="262692" y="1570038"/>
                  </a:lnTo>
                  <a:lnTo>
                    <a:pt x="262563" y="1561412"/>
                  </a:lnTo>
                  <a:lnTo>
                    <a:pt x="262458" y="1552785"/>
                  </a:lnTo>
                  <a:lnTo>
                    <a:pt x="262382" y="1544159"/>
                  </a:lnTo>
                  <a:lnTo>
                    <a:pt x="262347" y="1535532"/>
                  </a:lnTo>
                  <a:lnTo>
                    <a:pt x="262335" y="1526905"/>
                  </a:lnTo>
                  <a:lnTo>
                    <a:pt x="262349" y="1518279"/>
                  </a:lnTo>
                  <a:lnTo>
                    <a:pt x="262405" y="1509652"/>
                  </a:lnTo>
                  <a:lnTo>
                    <a:pt x="262484" y="1501026"/>
                  </a:lnTo>
                  <a:lnTo>
                    <a:pt x="262587" y="1492399"/>
                  </a:lnTo>
                  <a:lnTo>
                    <a:pt x="262729" y="1483772"/>
                  </a:lnTo>
                  <a:lnTo>
                    <a:pt x="262895" y="1475146"/>
                  </a:lnTo>
                  <a:lnTo>
                    <a:pt x="263084" y="1466519"/>
                  </a:lnTo>
                  <a:lnTo>
                    <a:pt x="263306" y="1457893"/>
                  </a:lnTo>
                  <a:lnTo>
                    <a:pt x="263553" y="1449266"/>
                  </a:lnTo>
                  <a:lnTo>
                    <a:pt x="263821" y="1440639"/>
                  </a:lnTo>
                  <a:lnTo>
                    <a:pt x="264117" y="1432013"/>
                  </a:lnTo>
                  <a:lnTo>
                    <a:pt x="264438" y="1423386"/>
                  </a:lnTo>
                  <a:lnTo>
                    <a:pt x="264777" y="1414760"/>
                  </a:lnTo>
                  <a:lnTo>
                    <a:pt x="265138" y="1406133"/>
                  </a:lnTo>
                  <a:lnTo>
                    <a:pt x="265524" y="1397507"/>
                  </a:lnTo>
                  <a:lnTo>
                    <a:pt x="265924" y="1388880"/>
                  </a:lnTo>
                  <a:lnTo>
                    <a:pt x="266341" y="1380253"/>
                  </a:lnTo>
                  <a:lnTo>
                    <a:pt x="266780" y="1371627"/>
                  </a:lnTo>
                  <a:lnTo>
                    <a:pt x="267230" y="1363000"/>
                  </a:lnTo>
                  <a:lnTo>
                    <a:pt x="267692" y="1354374"/>
                  </a:lnTo>
                  <a:lnTo>
                    <a:pt x="268171" y="1345747"/>
                  </a:lnTo>
                  <a:lnTo>
                    <a:pt x="268658" y="1337120"/>
                  </a:lnTo>
                  <a:lnTo>
                    <a:pt x="269153" y="1328494"/>
                  </a:lnTo>
                  <a:lnTo>
                    <a:pt x="269658" y="1319867"/>
                  </a:lnTo>
                  <a:lnTo>
                    <a:pt x="270169" y="1311241"/>
                  </a:lnTo>
                  <a:lnTo>
                    <a:pt x="270682" y="1302614"/>
                  </a:lnTo>
                  <a:lnTo>
                    <a:pt x="271200" y="1293988"/>
                  </a:lnTo>
                  <a:lnTo>
                    <a:pt x="271718" y="1285361"/>
                  </a:lnTo>
                  <a:lnTo>
                    <a:pt x="272236" y="1276734"/>
                  </a:lnTo>
                  <a:lnTo>
                    <a:pt x="272752" y="1268108"/>
                  </a:lnTo>
                  <a:lnTo>
                    <a:pt x="273263" y="1259481"/>
                  </a:lnTo>
                  <a:lnTo>
                    <a:pt x="273770" y="1250855"/>
                  </a:lnTo>
                  <a:lnTo>
                    <a:pt x="274271" y="1242228"/>
                  </a:lnTo>
                  <a:lnTo>
                    <a:pt x="274760" y="1233601"/>
                  </a:lnTo>
                  <a:lnTo>
                    <a:pt x="275242" y="1224975"/>
                  </a:lnTo>
                  <a:lnTo>
                    <a:pt x="275714" y="1216348"/>
                  </a:lnTo>
                  <a:lnTo>
                    <a:pt x="276168" y="1207722"/>
                  </a:lnTo>
                  <a:lnTo>
                    <a:pt x="276610" y="1199095"/>
                  </a:lnTo>
                  <a:lnTo>
                    <a:pt x="277040" y="1190468"/>
                  </a:lnTo>
                  <a:lnTo>
                    <a:pt x="277447" y="1181842"/>
                  </a:lnTo>
                  <a:lnTo>
                    <a:pt x="277839" y="1173215"/>
                  </a:lnTo>
                  <a:lnTo>
                    <a:pt x="278215" y="1164589"/>
                  </a:lnTo>
                  <a:lnTo>
                    <a:pt x="278567" y="1155962"/>
                  </a:lnTo>
                  <a:lnTo>
                    <a:pt x="278897" y="1147336"/>
                  </a:lnTo>
                  <a:lnTo>
                    <a:pt x="279211" y="1138709"/>
                  </a:lnTo>
                  <a:lnTo>
                    <a:pt x="279500" y="1130082"/>
                  </a:lnTo>
                  <a:lnTo>
                    <a:pt x="279763" y="1121456"/>
                  </a:lnTo>
                  <a:lnTo>
                    <a:pt x="280008" y="1112829"/>
                  </a:lnTo>
                  <a:lnTo>
                    <a:pt x="280229" y="1104203"/>
                  </a:lnTo>
                  <a:lnTo>
                    <a:pt x="280422" y="1095576"/>
                  </a:lnTo>
                  <a:lnTo>
                    <a:pt x="280595" y="1086949"/>
                  </a:lnTo>
                  <a:lnTo>
                    <a:pt x="280747" y="1078323"/>
                  </a:lnTo>
                  <a:lnTo>
                    <a:pt x="280868" y="1069696"/>
                  </a:lnTo>
                  <a:lnTo>
                    <a:pt x="280971" y="1061070"/>
                  </a:lnTo>
                  <a:lnTo>
                    <a:pt x="281056" y="1052443"/>
                  </a:lnTo>
                  <a:lnTo>
                    <a:pt x="281109" y="1043817"/>
                  </a:lnTo>
                  <a:lnTo>
                    <a:pt x="281145" y="1035190"/>
                  </a:lnTo>
                  <a:lnTo>
                    <a:pt x="281165" y="1026563"/>
                  </a:lnTo>
                  <a:lnTo>
                    <a:pt x="281158" y="1017937"/>
                  </a:lnTo>
                  <a:lnTo>
                    <a:pt x="281135" y="1009310"/>
                  </a:lnTo>
                  <a:lnTo>
                    <a:pt x="281099" y="1000684"/>
                  </a:lnTo>
                  <a:lnTo>
                    <a:pt x="281042" y="992057"/>
                  </a:lnTo>
                  <a:lnTo>
                    <a:pt x="280971" y="983430"/>
                  </a:lnTo>
                  <a:lnTo>
                    <a:pt x="280889" y="974804"/>
                  </a:lnTo>
                  <a:lnTo>
                    <a:pt x="280794" y="966177"/>
                  </a:lnTo>
                  <a:lnTo>
                    <a:pt x="280687" y="957551"/>
                  </a:lnTo>
                  <a:lnTo>
                    <a:pt x="280574" y="948924"/>
                  </a:lnTo>
                  <a:lnTo>
                    <a:pt x="280453" y="940297"/>
                  </a:lnTo>
                  <a:lnTo>
                    <a:pt x="280326" y="931671"/>
                  </a:lnTo>
                  <a:lnTo>
                    <a:pt x="280196" y="923044"/>
                  </a:lnTo>
                  <a:lnTo>
                    <a:pt x="280064" y="914418"/>
                  </a:lnTo>
                  <a:lnTo>
                    <a:pt x="279933" y="905791"/>
                  </a:lnTo>
                  <a:lnTo>
                    <a:pt x="279803" y="897165"/>
                  </a:lnTo>
                  <a:lnTo>
                    <a:pt x="279675" y="888538"/>
                  </a:lnTo>
                  <a:lnTo>
                    <a:pt x="279556" y="879911"/>
                  </a:lnTo>
                  <a:lnTo>
                    <a:pt x="279442" y="871285"/>
                  </a:lnTo>
                  <a:lnTo>
                    <a:pt x="279335" y="862658"/>
                  </a:lnTo>
                  <a:lnTo>
                    <a:pt x="279242" y="854032"/>
                  </a:lnTo>
                  <a:lnTo>
                    <a:pt x="279160" y="845405"/>
                  </a:lnTo>
                  <a:lnTo>
                    <a:pt x="279089" y="836778"/>
                  </a:lnTo>
                  <a:lnTo>
                    <a:pt x="279035" y="828152"/>
                  </a:lnTo>
                  <a:lnTo>
                    <a:pt x="278998" y="819525"/>
                  </a:lnTo>
                  <a:lnTo>
                    <a:pt x="278976" y="810899"/>
                  </a:lnTo>
                  <a:lnTo>
                    <a:pt x="278973" y="802272"/>
                  </a:lnTo>
                  <a:lnTo>
                    <a:pt x="278994" y="793645"/>
                  </a:lnTo>
                  <a:lnTo>
                    <a:pt x="279031" y="785019"/>
                  </a:lnTo>
                  <a:lnTo>
                    <a:pt x="279088" y="776392"/>
                  </a:lnTo>
                  <a:lnTo>
                    <a:pt x="279175" y="767766"/>
                  </a:lnTo>
                  <a:lnTo>
                    <a:pt x="279280" y="759139"/>
                  </a:lnTo>
                  <a:lnTo>
                    <a:pt x="279404" y="750513"/>
                  </a:lnTo>
                  <a:lnTo>
                    <a:pt x="279562" y="741886"/>
                  </a:lnTo>
                  <a:lnTo>
                    <a:pt x="279739" y="733259"/>
                  </a:lnTo>
                  <a:lnTo>
                    <a:pt x="279935" y="724633"/>
                  </a:lnTo>
                  <a:lnTo>
                    <a:pt x="280165" y="716006"/>
                  </a:lnTo>
                  <a:lnTo>
                    <a:pt x="280416" y="707380"/>
                  </a:lnTo>
                  <a:lnTo>
                    <a:pt x="280686" y="698753"/>
                  </a:lnTo>
                  <a:lnTo>
                    <a:pt x="280986" y="690126"/>
                  </a:lnTo>
                  <a:lnTo>
                    <a:pt x="281308" y="681500"/>
                  </a:lnTo>
                  <a:lnTo>
                    <a:pt x="281649" y="672873"/>
                  </a:lnTo>
                  <a:lnTo>
                    <a:pt x="282014" y="664247"/>
                  </a:lnTo>
                  <a:lnTo>
                    <a:pt x="282404" y="655620"/>
                  </a:lnTo>
                  <a:lnTo>
                    <a:pt x="282809" y="646994"/>
                  </a:lnTo>
                  <a:lnTo>
                    <a:pt x="283234" y="638367"/>
                  </a:lnTo>
                  <a:lnTo>
                    <a:pt x="283683" y="629740"/>
                  </a:lnTo>
                  <a:lnTo>
                    <a:pt x="284144" y="621114"/>
                  </a:lnTo>
                  <a:lnTo>
                    <a:pt x="284621" y="612487"/>
                  </a:lnTo>
                  <a:lnTo>
                    <a:pt x="285119" y="603861"/>
                  </a:lnTo>
                  <a:lnTo>
                    <a:pt x="285627" y="595234"/>
                  </a:lnTo>
                  <a:lnTo>
                    <a:pt x="286145" y="586607"/>
                  </a:lnTo>
                  <a:lnTo>
                    <a:pt x="286681" y="577981"/>
                  </a:lnTo>
                  <a:lnTo>
                    <a:pt x="287224" y="569354"/>
                  </a:lnTo>
                  <a:lnTo>
                    <a:pt x="287774" y="560728"/>
                  </a:lnTo>
                  <a:lnTo>
                    <a:pt x="288334" y="552101"/>
                  </a:lnTo>
                  <a:lnTo>
                    <a:pt x="288899" y="543474"/>
                  </a:lnTo>
                  <a:lnTo>
                    <a:pt x="289469" y="534848"/>
                  </a:lnTo>
                  <a:lnTo>
                    <a:pt x="290042" y="526221"/>
                  </a:lnTo>
                  <a:lnTo>
                    <a:pt x="290618" y="517595"/>
                  </a:lnTo>
                  <a:lnTo>
                    <a:pt x="291194" y="508968"/>
                  </a:lnTo>
                  <a:lnTo>
                    <a:pt x="291770" y="500342"/>
                  </a:lnTo>
                  <a:lnTo>
                    <a:pt x="292344" y="491715"/>
                  </a:lnTo>
                  <a:lnTo>
                    <a:pt x="292915" y="483088"/>
                  </a:lnTo>
                  <a:lnTo>
                    <a:pt x="293483" y="474462"/>
                  </a:lnTo>
                  <a:lnTo>
                    <a:pt x="294045" y="465835"/>
                  </a:lnTo>
                  <a:lnTo>
                    <a:pt x="294601" y="457209"/>
                  </a:lnTo>
                  <a:lnTo>
                    <a:pt x="295152" y="448582"/>
                  </a:lnTo>
                  <a:lnTo>
                    <a:pt x="295691" y="439955"/>
                  </a:lnTo>
                  <a:lnTo>
                    <a:pt x="296223" y="431329"/>
                  </a:lnTo>
                  <a:lnTo>
                    <a:pt x="296748" y="422702"/>
                  </a:lnTo>
                  <a:lnTo>
                    <a:pt x="297258" y="414076"/>
                  </a:lnTo>
                  <a:lnTo>
                    <a:pt x="297759" y="405449"/>
                  </a:lnTo>
                  <a:lnTo>
                    <a:pt x="298251" y="396822"/>
                  </a:lnTo>
                  <a:lnTo>
                    <a:pt x="298727" y="388196"/>
                  </a:lnTo>
                  <a:lnTo>
                    <a:pt x="299190" y="379569"/>
                  </a:lnTo>
                  <a:lnTo>
                    <a:pt x="299644" y="370943"/>
                  </a:lnTo>
                  <a:lnTo>
                    <a:pt x="300081" y="362316"/>
                  </a:lnTo>
                  <a:lnTo>
                    <a:pt x="300504" y="353690"/>
                  </a:lnTo>
                  <a:lnTo>
                    <a:pt x="300916" y="345063"/>
                  </a:lnTo>
                  <a:lnTo>
                    <a:pt x="301313" y="336436"/>
                  </a:lnTo>
                  <a:lnTo>
                    <a:pt x="301693" y="327810"/>
                  </a:lnTo>
                  <a:lnTo>
                    <a:pt x="302062" y="319183"/>
                  </a:lnTo>
                  <a:lnTo>
                    <a:pt x="302417" y="310557"/>
                  </a:lnTo>
                  <a:lnTo>
                    <a:pt x="302754" y="301930"/>
                  </a:lnTo>
                  <a:lnTo>
                    <a:pt x="303079" y="293303"/>
                  </a:lnTo>
                  <a:lnTo>
                    <a:pt x="303393" y="284677"/>
                  </a:lnTo>
                  <a:lnTo>
                    <a:pt x="303687" y="276050"/>
                  </a:lnTo>
                  <a:lnTo>
                    <a:pt x="303971" y="267424"/>
                  </a:lnTo>
                  <a:lnTo>
                    <a:pt x="304244" y="258797"/>
                  </a:lnTo>
                  <a:lnTo>
                    <a:pt x="304498" y="250171"/>
                  </a:lnTo>
                  <a:lnTo>
                    <a:pt x="304742" y="241544"/>
                  </a:lnTo>
                  <a:lnTo>
                    <a:pt x="304975" y="232917"/>
                  </a:lnTo>
                  <a:lnTo>
                    <a:pt x="305193" y="224291"/>
                  </a:lnTo>
                  <a:lnTo>
                    <a:pt x="305399" y="215664"/>
                  </a:lnTo>
                  <a:lnTo>
                    <a:pt x="305597" y="207038"/>
                  </a:lnTo>
                  <a:lnTo>
                    <a:pt x="305781" y="198411"/>
                  </a:lnTo>
                  <a:lnTo>
                    <a:pt x="305954" y="189784"/>
                  </a:lnTo>
                  <a:lnTo>
                    <a:pt x="306118" y="181158"/>
                  </a:lnTo>
                  <a:lnTo>
                    <a:pt x="306272" y="172531"/>
                  </a:lnTo>
                  <a:lnTo>
                    <a:pt x="306415" y="163905"/>
                  </a:lnTo>
                  <a:lnTo>
                    <a:pt x="306550" y="155278"/>
                  </a:lnTo>
                  <a:lnTo>
                    <a:pt x="306678" y="146651"/>
                  </a:lnTo>
                  <a:lnTo>
                    <a:pt x="306794" y="138025"/>
                  </a:lnTo>
                  <a:lnTo>
                    <a:pt x="306904" y="129398"/>
                  </a:lnTo>
                  <a:lnTo>
                    <a:pt x="307008" y="120772"/>
                  </a:lnTo>
                  <a:lnTo>
                    <a:pt x="307102" y="112145"/>
                  </a:lnTo>
                  <a:lnTo>
                    <a:pt x="307190" y="103519"/>
                  </a:lnTo>
                  <a:lnTo>
                    <a:pt x="307273" y="94892"/>
                  </a:lnTo>
                  <a:lnTo>
                    <a:pt x="307349" y="86265"/>
                  </a:lnTo>
                  <a:lnTo>
                    <a:pt x="307419" y="77639"/>
                  </a:lnTo>
                  <a:lnTo>
                    <a:pt x="307485" y="69012"/>
                  </a:lnTo>
                  <a:lnTo>
                    <a:pt x="307544" y="60386"/>
                  </a:lnTo>
                  <a:lnTo>
                    <a:pt x="307599" y="51759"/>
                  </a:lnTo>
                  <a:lnTo>
                    <a:pt x="307651" y="43132"/>
                  </a:lnTo>
                  <a:lnTo>
                    <a:pt x="307698" y="34506"/>
                  </a:lnTo>
                  <a:lnTo>
                    <a:pt x="307740" y="25879"/>
                  </a:lnTo>
                  <a:lnTo>
                    <a:pt x="307780" y="17253"/>
                  </a:lnTo>
                  <a:lnTo>
                    <a:pt x="307816" y="8626"/>
                  </a:lnTo>
                  <a:lnTo>
                    <a:pt x="307849" y="0"/>
                  </a:lnTo>
                  <a:lnTo>
                    <a:pt x="308468" y="0"/>
                  </a:lnTo>
                  <a:lnTo>
                    <a:pt x="308500" y="8626"/>
                  </a:lnTo>
                  <a:lnTo>
                    <a:pt x="308537" y="17253"/>
                  </a:lnTo>
                  <a:lnTo>
                    <a:pt x="308577" y="25879"/>
                  </a:lnTo>
                  <a:lnTo>
                    <a:pt x="308619" y="34506"/>
                  </a:lnTo>
                  <a:lnTo>
                    <a:pt x="308666" y="43132"/>
                  </a:lnTo>
                  <a:lnTo>
                    <a:pt x="308717" y="51759"/>
                  </a:lnTo>
                  <a:lnTo>
                    <a:pt x="308772" y="60386"/>
                  </a:lnTo>
                  <a:lnTo>
                    <a:pt x="308832" y="69012"/>
                  </a:lnTo>
                  <a:lnTo>
                    <a:pt x="308898" y="77639"/>
                  </a:lnTo>
                  <a:lnTo>
                    <a:pt x="308968" y="86265"/>
                  </a:lnTo>
                  <a:lnTo>
                    <a:pt x="309043" y="94892"/>
                  </a:lnTo>
                  <a:lnTo>
                    <a:pt x="309127" y="103519"/>
                  </a:lnTo>
                  <a:lnTo>
                    <a:pt x="309215" y="112145"/>
                  </a:lnTo>
                  <a:lnTo>
                    <a:pt x="309309" y="120772"/>
                  </a:lnTo>
                  <a:lnTo>
                    <a:pt x="309413" y="129398"/>
                  </a:lnTo>
                  <a:lnTo>
                    <a:pt x="309523" y="138025"/>
                  </a:lnTo>
                  <a:lnTo>
                    <a:pt x="309639" y="146651"/>
                  </a:lnTo>
                  <a:lnTo>
                    <a:pt x="309767" y="155278"/>
                  </a:lnTo>
                  <a:lnTo>
                    <a:pt x="309902" y="163905"/>
                  </a:lnTo>
                  <a:lnTo>
                    <a:pt x="310044" y="172531"/>
                  </a:lnTo>
                  <a:lnTo>
                    <a:pt x="310199" y="181158"/>
                  </a:lnTo>
                  <a:lnTo>
                    <a:pt x="310363" y="189784"/>
                  </a:lnTo>
                  <a:lnTo>
                    <a:pt x="310536" y="198411"/>
                  </a:lnTo>
                  <a:lnTo>
                    <a:pt x="310720" y="207038"/>
                  </a:lnTo>
                  <a:lnTo>
                    <a:pt x="310917" y="215664"/>
                  </a:lnTo>
                  <a:lnTo>
                    <a:pt x="311124" y="224291"/>
                  </a:lnTo>
                  <a:lnTo>
                    <a:pt x="311342" y="232917"/>
                  </a:lnTo>
                  <a:lnTo>
                    <a:pt x="311575" y="241544"/>
                  </a:lnTo>
                  <a:lnTo>
                    <a:pt x="311819" y="250171"/>
                  </a:lnTo>
                  <a:lnTo>
                    <a:pt x="312073" y="258797"/>
                  </a:lnTo>
                  <a:lnTo>
                    <a:pt x="312346" y="267424"/>
                  </a:lnTo>
                  <a:lnTo>
                    <a:pt x="312629" y="276050"/>
                  </a:lnTo>
                  <a:lnTo>
                    <a:pt x="312923" y="284677"/>
                  </a:lnTo>
                  <a:lnTo>
                    <a:pt x="313237" y="293303"/>
                  </a:lnTo>
                  <a:lnTo>
                    <a:pt x="313563" y="301930"/>
                  </a:lnTo>
                  <a:lnTo>
                    <a:pt x="313900" y="310557"/>
                  </a:lnTo>
                  <a:lnTo>
                    <a:pt x="314255" y="319183"/>
                  </a:lnTo>
                  <a:lnTo>
                    <a:pt x="314624" y="327810"/>
                  </a:lnTo>
                  <a:lnTo>
                    <a:pt x="315004" y="336436"/>
                  </a:lnTo>
                  <a:lnTo>
                    <a:pt x="315401" y="345063"/>
                  </a:lnTo>
                  <a:lnTo>
                    <a:pt x="315812" y="353690"/>
                  </a:lnTo>
                  <a:lnTo>
                    <a:pt x="316235" y="362316"/>
                  </a:lnTo>
                  <a:lnTo>
                    <a:pt x="316673" y="370943"/>
                  </a:lnTo>
                  <a:lnTo>
                    <a:pt x="317126" y="379569"/>
                  </a:lnTo>
                  <a:lnTo>
                    <a:pt x="317590" y="388196"/>
                  </a:lnTo>
                  <a:lnTo>
                    <a:pt x="318066" y="396822"/>
                  </a:lnTo>
                  <a:lnTo>
                    <a:pt x="318558" y="405449"/>
                  </a:lnTo>
                  <a:lnTo>
                    <a:pt x="319058" y="414076"/>
                  </a:lnTo>
                  <a:lnTo>
                    <a:pt x="319568" y="422702"/>
                  </a:lnTo>
                  <a:lnTo>
                    <a:pt x="320093" y="431329"/>
                  </a:lnTo>
                  <a:lnTo>
                    <a:pt x="320626" y="439955"/>
                  </a:lnTo>
                  <a:lnTo>
                    <a:pt x="321165" y="448582"/>
                  </a:lnTo>
                  <a:lnTo>
                    <a:pt x="321716" y="457209"/>
                  </a:lnTo>
                  <a:lnTo>
                    <a:pt x="322272" y="465835"/>
                  </a:lnTo>
                  <a:lnTo>
                    <a:pt x="322833" y="474462"/>
                  </a:lnTo>
                  <a:lnTo>
                    <a:pt x="323401" y="483088"/>
                  </a:lnTo>
                  <a:lnTo>
                    <a:pt x="323973" y="491715"/>
                  </a:lnTo>
                  <a:lnTo>
                    <a:pt x="324547" y="500342"/>
                  </a:lnTo>
                  <a:lnTo>
                    <a:pt x="325123" y="508968"/>
                  </a:lnTo>
                  <a:lnTo>
                    <a:pt x="325699" y="517595"/>
                  </a:lnTo>
                  <a:lnTo>
                    <a:pt x="326275" y="526221"/>
                  </a:lnTo>
                  <a:lnTo>
                    <a:pt x="326848" y="534848"/>
                  </a:lnTo>
                  <a:lnTo>
                    <a:pt x="327418" y="543474"/>
                  </a:lnTo>
                  <a:lnTo>
                    <a:pt x="327983" y="552101"/>
                  </a:lnTo>
                  <a:lnTo>
                    <a:pt x="328543" y="560728"/>
                  </a:lnTo>
                  <a:lnTo>
                    <a:pt x="329093" y="569354"/>
                  </a:lnTo>
                  <a:lnTo>
                    <a:pt x="329636" y="577981"/>
                  </a:lnTo>
                  <a:lnTo>
                    <a:pt x="330171" y="586607"/>
                  </a:lnTo>
                  <a:lnTo>
                    <a:pt x="330690" y="595234"/>
                  </a:lnTo>
                  <a:lnTo>
                    <a:pt x="331198" y="603861"/>
                  </a:lnTo>
                  <a:lnTo>
                    <a:pt x="331695" y="612487"/>
                  </a:lnTo>
                  <a:lnTo>
                    <a:pt x="332172" y="621114"/>
                  </a:lnTo>
                  <a:lnTo>
                    <a:pt x="332634" y="629740"/>
                  </a:lnTo>
                  <a:lnTo>
                    <a:pt x="333082" y="638367"/>
                  </a:lnTo>
                  <a:lnTo>
                    <a:pt x="333508" y="646994"/>
                  </a:lnTo>
                  <a:lnTo>
                    <a:pt x="333913" y="655620"/>
                  </a:lnTo>
                  <a:lnTo>
                    <a:pt x="334302" y="664247"/>
                  </a:lnTo>
                  <a:lnTo>
                    <a:pt x="334668" y="672873"/>
                  </a:lnTo>
                  <a:lnTo>
                    <a:pt x="335009" y="681500"/>
                  </a:lnTo>
                  <a:lnTo>
                    <a:pt x="335331" y="690126"/>
                  </a:lnTo>
                  <a:lnTo>
                    <a:pt x="335631" y="698753"/>
                  </a:lnTo>
                  <a:lnTo>
                    <a:pt x="335901" y="707380"/>
                  </a:lnTo>
                  <a:lnTo>
                    <a:pt x="336151" y="716006"/>
                  </a:lnTo>
                  <a:lnTo>
                    <a:pt x="336381" y="724633"/>
                  </a:lnTo>
                  <a:lnTo>
                    <a:pt x="336578" y="733259"/>
                  </a:lnTo>
                  <a:lnTo>
                    <a:pt x="336755" y="741886"/>
                  </a:lnTo>
                  <a:lnTo>
                    <a:pt x="336913" y="750513"/>
                  </a:lnTo>
                  <a:lnTo>
                    <a:pt x="337037" y="759139"/>
                  </a:lnTo>
                  <a:lnTo>
                    <a:pt x="337142" y="767766"/>
                  </a:lnTo>
                  <a:lnTo>
                    <a:pt x="337228" y="776392"/>
                  </a:lnTo>
                  <a:lnTo>
                    <a:pt x="337286" y="785019"/>
                  </a:lnTo>
                  <a:lnTo>
                    <a:pt x="337323" y="793645"/>
                  </a:lnTo>
                  <a:lnTo>
                    <a:pt x="337344" y="802272"/>
                  </a:lnTo>
                  <a:lnTo>
                    <a:pt x="337341" y="810899"/>
                  </a:lnTo>
                  <a:lnTo>
                    <a:pt x="337318" y="819525"/>
                  </a:lnTo>
                  <a:lnTo>
                    <a:pt x="337282" y="828152"/>
                  </a:lnTo>
                  <a:lnTo>
                    <a:pt x="337228" y="836778"/>
                  </a:lnTo>
                  <a:lnTo>
                    <a:pt x="337157" y="845405"/>
                  </a:lnTo>
                  <a:lnTo>
                    <a:pt x="337075" y="854032"/>
                  </a:lnTo>
                  <a:lnTo>
                    <a:pt x="336981" y="862658"/>
                  </a:lnTo>
                  <a:lnTo>
                    <a:pt x="336875" y="871285"/>
                  </a:lnTo>
                  <a:lnTo>
                    <a:pt x="336761" y="879911"/>
                  </a:lnTo>
                  <a:lnTo>
                    <a:pt x="336641" y="888538"/>
                  </a:lnTo>
                  <a:lnTo>
                    <a:pt x="336514" y="897165"/>
                  </a:lnTo>
                  <a:lnTo>
                    <a:pt x="336384" y="905791"/>
                  </a:lnTo>
                  <a:lnTo>
                    <a:pt x="336253" y="914418"/>
                  </a:lnTo>
                  <a:lnTo>
                    <a:pt x="336121" y="923044"/>
                  </a:lnTo>
                  <a:lnTo>
                    <a:pt x="335991" y="931671"/>
                  </a:lnTo>
                  <a:lnTo>
                    <a:pt x="335864" y="940297"/>
                  </a:lnTo>
                  <a:lnTo>
                    <a:pt x="335743" y="948924"/>
                  </a:lnTo>
                  <a:lnTo>
                    <a:pt x="335630" y="957551"/>
                  </a:lnTo>
                  <a:lnTo>
                    <a:pt x="335523" y="966177"/>
                  </a:lnTo>
                  <a:lnTo>
                    <a:pt x="335428" y="974804"/>
                  </a:lnTo>
                  <a:lnTo>
                    <a:pt x="335346" y="983430"/>
                  </a:lnTo>
                  <a:lnTo>
                    <a:pt x="335275" y="992057"/>
                  </a:lnTo>
                  <a:lnTo>
                    <a:pt x="335218" y="1000684"/>
                  </a:lnTo>
                  <a:lnTo>
                    <a:pt x="335181" y="1009310"/>
                  </a:lnTo>
                  <a:lnTo>
                    <a:pt x="335159" y="1017937"/>
                  </a:lnTo>
                  <a:lnTo>
                    <a:pt x="335152" y="1026563"/>
                  </a:lnTo>
                  <a:lnTo>
                    <a:pt x="335172" y="1035190"/>
                  </a:lnTo>
                  <a:lnTo>
                    <a:pt x="335208" y="1043817"/>
                  </a:lnTo>
                  <a:lnTo>
                    <a:pt x="335261" y="1052443"/>
                  </a:lnTo>
                  <a:lnTo>
                    <a:pt x="335346" y="1061070"/>
                  </a:lnTo>
                  <a:lnTo>
                    <a:pt x="335449" y="1069696"/>
                  </a:lnTo>
                  <a:lnTo>
                    <a:pt x="335570" y="1078323"/>
                  </a:lnTo>
                  <a:lnTo>
                    <a:pt x="335721" y="1086949"/>
                  </a:lnTo>
                  <a:lnTo>
                    <a:pt x="335895" y="1095576"/>
                  </a:lnTo>
                  <a:lnTo>
                    <a:pt x="336088" y="1104203"/>
                  </a:lnTo>
                  <a:lnTo>
                    <a:pt x="336308" y="1112829"/>
                  </a:lnTo>
                  <a:lnTo>
                    <a:pt x="336554" y="1121456"/>
                  </a:lnTo>
                  <a:lnTo>
                    <a:pt x="336817" y="1130082"/>
                  </a:lnTo>
                  <a:lnTo>
                    <a:pt x="337105" y="1138709"/>
                  </a:lnTo>
                  <a:lnTo>
                    <a:pt x="337419" y="1147336"/>
                  </a:lnTo>
                  <a:lnTo>
                    <a:pt x="337750" y="1155962"/>
                  </a:lnTo>
                  <a:lnTo>
                    <a:pt x="338101" y="1164589"/>
                  </a:lnTo>
                  <a:lnTo>
                    <a:pt x="338478" y="1173215"/>
                  </a:lnTo>
                  <a:lnTo>
                    <a:pt x="338869" y="1181842"/>
                  </a:lnTo>
                  <a:lnTo>
                    <a:pt x="339276" y="1190468"/>
                  </a:lnTo>
                  <a:lnTo>
                    <a:pt x="339707" y="1199095"/>
                  </a:lnTo>
                  <a:lnTo>
                    <a:pt x="340149" y="1207722"/>
                  </a:lnTo>
                  <a:lnTo>
                    <a:pt x="340603" y="1216348"/>
                  </a:lnTo>
                  <a:lnTo>
                    <a:pt x="341075" y="1224975"/>
                  </a:lnTo>
                  <a:lnTo>
                    <a:pt x="341556" y="1233601"/>
                  </a:lnTo>
                  <a:lnTo>
                    <a:pt x="342046" y="1242228"/>
                  </a:lnTo>
                  <a:lnTo>
                    <a:pt x="342547" y="1250855"/>
                  </a:lnTo>
                  <a:lnTo>
                    <a:pt x="343054" y="1259481"/>
                  </a:lnTo>
                  <a:lnTo>
                    <a:pt x="343565" y="1268108"/>
                  </a:lnTo>
                  <a:lnTo>
                    <a:pt x="344081" y="1276734"/>
                  </a:lnTo>
                  <a:lnTo>
                    <a:pt x="344599" y="1285361"/>
                  </a:lnTo>
                  <a:lnTo>
                    <a:pt x="345117" y="1293988"/>
                  </a:lnTo>
                  <a:lnTo>
                    <a:pt x="345634" y="1302614"/>
                  </a:lnTo>
                  <a:lnTo>
                    <a:pt x="346148" y="1311241"/>
                  </a:lnTo>
                  <a:lnTo>
                    <a:pt x="346658" y="1319867"/>
                  </a:lnTo>
                  <a:lnTo>
                    <a:pt x="347163" y="1328494"/>
                  </a:lnTo>
                  <a:lnTo>
                    <a:pt x="347658" y="1337120"/>
                  </a:lnTo>
                  <a:lnTo>
                    <a:pt x="348146" y="1345747"/>
                  </a:lnTo>
                  <a:lnTo>
                    <a:pt x="348625" y="1354374"/>
                  </a:lnTo>
                  <a:lnTo>
                    <a:pt x="349086" y="1363000"/>
                  </a:lnTo>
                  <a:lnTo>
                    <a:pt x="349537" y="1371627"/>
                  </a:lnTo>
                  <a:lnTo>
                    <a:pt x="349975" y="1380253"/>
                  </a:lnTo>
                  <a:lnTo>
                    <a:pt x="350392" y="1388880"/>
                  </a:lnTo>
                  <a:lnTo>
                    <a:pt x="350793" y="1397507"/>
                  </a:lnTo>
                  <a:lnTo>
                    <a:pt x="351178" y="1406133"/>
                  </a:lnTo>
                  <a:lnTo>
                    <a:pt x="351539" y="1414760"/>
                  </a:lnTo>
                  <a:lnTo>
                    <a:pt x="351878" y="1423386"/>
                  </a:lnTo>
                  <a:lnTo>
                    <a:pt x="352200" y="1432013"/>
                  </a:lnTo>
                  <a:lnTo>
                    <a:pt x="352496" y="1440639"/>
                  </a:lnTo>
                  <a:lnTo>
                    <a:pt x="352763" y="1449266"/>
                  </a:lnTo>
                  <a:lnTo>
                    <a:pt x="353011" y="1457893"/>
                  </a:lnTo>
                  <a:lnTo>
                    <a:pt x="353233" y="1466519"/>
                  </a:lnTo>
                  <a:lnTo>
                    <a:pt x="353421" y="1475146"/>
                  </a:lnTo>
                  <a:lnTo>
                    <a:pt x="353588" y="1483772"/>
                  </a:lnTo>
                  <a:lnTo>
                    <a:pt x="353730" y="1492399"/>
                  </a:lnTo>
                  <a:lnTo>
                    <a:pt x="353833" y="1501026"/>
                  </a:lnTo>
                  <a:lnTo>
                    <a:pt x="353912" y="1509652"/>
                  </a:lnTo>
                  <a:lnTo>
                    <a:pt x="353968" y="1518279"/>
                  </a:lnTo>
                  <a:lnTo>
                    <a:pt x="353982" y="1526905"/>
                  </a:lnTo>
                  <a:lnTo>
                    <a:pt x="353970" y="1535532"/>
                  </a:lnTo>
                  <a:lnTo>
                    <a:pt x="353934" y="1544159"/>
                  </a:lnTo>
                  <a:lnTo>
                    <a:pt x="353859" y="1552785"/>
                  </a:lnTo>
                  <a:lnTo>
                    <a:pt x="353754" y="1561412"/>
                  </a:lnTo>
                  <a:lnTo>
                    <a:pt x="353625" y="1570038"/>
                  </a:lnTo>
                  <a:lnTo>
                    <a:pt x="353460" y="1578665"/>
                  </a:lnTo>
                  <a:lnTo>
                    <a:pt x="353262" y="1587291"/>
                  </a:lnTo>
                  <a:lnTo>
                    <a:pt x="353040" y="1595918"/>
                  </a:lnTo>
                  <a:lnTo>
                    <a:pt x="352786" y="1604545"/>
                  </a:lnTo>
                  <a:lnTo>
                    <a:pt x="352496" y="1613171"/>
                  </a:lnTo>
                  <a:lnTo>
                    <a:pt x="352184" y="1621798"/>
                  </a:lnTo>
                  <a:lnTo>
                    <a:pt x="351843" y="1630424"/>
                  </a:lnTo>
                  <a:lnTo>
                    <a:pt x="351465" y="1639051"/>
                  </a:lnTo>
                  <a:lnTo>
                    <a:pt x="351066" y="1647678"/>
                  </a:lnTo>
                  <a:lnTo>
                    <a:pt x="350643" y="1656304"/>
                  </a:lnTo>
                  <a:lnTo>
                    <a:pt x="350182" y="1664931"/>
                  </a:lnTo>
                  <a:lnTo>
                    <a:pt x="349701" y="1673557"/>
                  </a:lnTo>
                  <a:lnTo>
                    <a:pt x="349200" y="1682184"/>
                  </a:lnTo>
                  <a:lnTo>
                    <a:pt x="348665" y="1690811"/>
                  </a:lnTo>
                  <a:lnTo>
                    <a:pt x="348109" y="1699437"/>
                  </a:lnTo>
                  <a:lnTo>
                    <a:pt x="347536" y="1708064"/>
                  </a:lnTo>
                  <a:lnTo>
                    <a:pt x="346935" y="1716690"/>
                  </a:lnTo>
                  <a:lnTo>
                    <a:pt x="346315" y="1725317"/>
                  </a:lnTo>
                  <a:lnTo>
                    <a:pt x="345678" y="1733943"/>
                  </a:lnTo>
                  <a:lnTo>
                    <a:pt x="345021" y="1742570"/>
                  </a:lnTo>
                  <a:lnTo>
                    <a:pt x="344345" y="1751197"/>
                  </a:lnTo>
                  <a:lnTo>
                    <a:pt x="343656" y="1759823"/>
                  </a:lnTo>
                  <a:lnTo>
                    <a:pt x="342952" y="1768450"/>
                  </a:lnTo>
                  <a:lnTo>
                    <a:pt x="342231" y="1777076"/>
                  </a:lnTo>
                  <a:lnTo>
                    <a:pt x="341502" y="1785703"/>
                  </a:lnTo>
                  <a:lnTo>
                    <a:pt x="340762" y="1794330"/>
                  </a:lnTo>
                  <a:lnTo>
                    <a:pt x="340010" y="1802956"/>
                  </a:lnTo>
                  <a:lnTo>
                    <a:pt x="339251" y="1811583"/>
                  </a:lnTo>
                  <a:lnTo>
                    <a:pt x="338487" y="1820209"/>
                  </a:lnTo>
                  <a:lnTo>
                    <a:pt x="337716" y="1828836"/>
                  </a:lnTo>
                  <a:lnTo>
                    <a:pt x="336942" y="1837462"/>
                  </a:lnTo>
                  <a:lnTo>
                    <a:pt x="336166" y="1846089"/>
                  </a:lnTo>
                  <a:lnTo>
                    <a:pt x="335389" y="1854716"/>
                  </a:lnTo>
                  <a:lnTo>
                    <a:pt x="334613" y="1863342"/>
                  </a:lnTo>
                  <a:lnTo>
                    <a:pt x="333838" y="1871969"/>
                  </a:lnTo>
                  <a:lnTo>
                    <a:pt x="333067" y="1880595"/>
                  </a:lnTo>
                  <a:lnTo>
                    <a:pt x="332302" y="1889222"/>
                  </a:lnTo>
                  <a:lnTo>
                    <a:pt x="331542" y="1897849"/>
                  </a:lnTo>
                  <a:lnTo>
                    <a:pt x="330789" y="1906475"/>
                  </a:lnTo>
                  <a:lnTo>
                    <a:pt x="330048" y="1915102"/>
                  </a:lnTo>
                  <a:lnTo>
                    <a:pt x="329315" y="1923728"/>
                  </a:lnTo>
                  <a:lnTo>
                    <a:pt x="328593" y="1932355"/>
                  </a:lnTo>
                  <a:lnTo>
                    <a:pt x="327887" y="1940982"/>
                  </a:lnTo>
                  <a:lnTo>
                    <a:pt x="327193" y="1949608"/>
                  </a:lnTo>
                  <a:lnTo>
                    <a:pt x="326512" y="1958235"/>
                  </a:lnTo>
                  <a:lnTo>
                    <a:pt x="325854" y="1966861"/>
                  </a:lnTo>
                  <a:lnTo>
                    <a:pt x="325211" y="1975488"/>
                  </a:lnTo>
                  <a:lnTo>
                    <a:pt x="324582" y="1984114"/>
                  </a:lnTo>
                  <a:lnTo>
                    <a:pt x="323981" y="1992741"/>
                  </a:lnTo>
                  <a:lnTo>
                    <a:pt x="323399" y="2001368"/>
                  </a:lnTo>
                  <a:lnTo>
                    <a:pt x="322833" y="2009994"/>
                  </a:lnTo>
                  <a:lnTo>
                    <a:pt x="322297" y="2018621"/>
                  </a:lnTo>
                  <a:lnTo>
                    <a:pt x="321784" y="2027247"/>
                  </a:lnTo>
                  <a:lnTo>
                    <a:pt x="321290" y="2035874"/>
                  </a:lnTo>
                  <a:lnTo>
                    <a:pt x="320826" y="2044501"/>
                  </a:lnTo>
                  <a:lnTo>
                    <a:pt x="320391" y="2053127"/>
                  </a:lnTo>
                  <a:lnTo>
                    <a:pt x="319977" y="2061754"/>
                  </a:lnTo>
                  <a:lnTo>
                    <a:pt x="319592" y="2070380"/>
                  </a:lnTo>
                  <a:lnTo>
                    <a:pt x="319241" y="2079007"/>
                  </a:lnTo>
                  <a:lnTo>
                    <a:pt x="318913" y="2087634"/>
                  </a:lnTo>
                  <a:lnTo>
                    <a:pt x="318612" y="2096260"/>
                  </a:lnTo>
                  <a:lnTo>
                    <a:pt x="318351" y="2104887"/>
                  </a:lnTo>
                  <a:lnTo>
                    <a:pt x="318114" y="2113513"/>
                  </a:lnTo>
                  <a:lnTo>
                    <a:pt x="317903" y="2122140"/>
                  </a:lnTo>
                  <a:lnTo>
                    <a:pt x="317736" y="2130766"/>
                  </a:lnTo>
                  <a:lnTo>
                    <a:pt x="317595" y="2139393"/>
                  </a:lnTo>
                  <a:lnTo>
                    <a:pt x="317479" y="2148020"/>
                  </a:lnTo>
                  <a:lnTo>
                    <a:pt x="317408" y="2156646"/>
                  </a:lnTo>
                  <a:lnTo>
                    <a:pt x="317366" y="2165273"/>
                  </a:lnTo>
                  <a:lnTo>
                    <a:pt x="317350" y="2173899"/>
                  </a:lnTo>
                  <a:lnTo>
                    <a:pt x="317376" y="2182526"/>
                  </a:lnTo>
                  <a:lnTo>
                    <a:pt x="317436" y="2191153"/>
                  </a:lnTo>
                  <a:lnTo>
                    <a:pt x="317522" y="2199779"/>
                  </a:lnTo>
                  <a:lnTo>
                    <a:pt x="317647" y="2208406"/>
                  </a:lnTo>
                  <a:lnTo>
                    <a:pt x="317810" y="2217032"/>
                  </a:lnTo>
                  <a:lnTo>
                    <a:pt x="318000" y="2225659"/>
                  </a:lnTo>
                  <a:lnTo>
                    <a:pt x="318224" y="2234285"/>
                  </a:lnTo>
                  <a:lnTo>
                    <a:pt x="318492" y="2242912"/>
                  </a:lnTo>
                  <a:lnTo>
                    <a:pt x="318787" y="2251539"/>
                  </a:lnTo>
                  <a:lnTo>
                    <a:pt x="319112" y="2260165"/>
                  </a:lnTo>
                  <a:lnTo>
                    <a:pt x="319484" y="2268792"/>
                  </a:lnTo>
                  <a:lnTo>
                    <a:pt x="319884" y="2277418"/>
                  </a:lnTo>
                  <a:lnTo>
                    <a:pt x="320311" y="2286045"/>
                  </a:lnTo>
                  <a:lnTo>
                    <a:pt x="320786" y="2294672"/>
                  </a:lnTo>
                  <a:lnTo>
                    <a:pt x="321290" y="2303298"/>
                  </a:lnTo>
                  <a:lnTo>
                    <a:pt x="321820" y="2311925"/>
                  </a:lnTo>
                  <a:lnTo>
                    <a:pt x="322395" y="2320551"/>
                  </a:lnTo>
                  <a:lnTo>
                    <a:pt x="323001" y="2329178"/>
                  </a:lnTo>
                  <a:lnTo>
                    <a:pt x="323633" y="2337805"/>
                  </a:lnTo>
                  <a:lnTo>
                    <a:pt x="324305" y="2346431"/>
                  </a:lnTo>
                  <a:lnTo>
                    <a:pt x="325011" y="2355058"/>
                  </a:lnTo>
                  <a:lnTo>
                    <a:pt x="325742" y="2363684"/>
                  </a:lnTo>
                  <a:lnTo>
                    <a:pt x="326508" y="2372311"/>
                  </a:lnTo>
                  <a:lnTo>
                    <a:pt x="327310" y="2380937"/>
                  </a:lnTo>
                  <a:lnTo>
                    <a:pt x="328137" y="2389564"/>
                  </a:lnTo>
                  <a:lnTo>
                    <a:pt x="328993" y="2398191"/>
                  </a:lnTo>
                  <a:lnTo>
                    <a:pt x="329888" y="2406817"/>
                  </a:lnTo>
                  <a:lnTo>
                    <a:pt x="330805" y="2415444"/>
                  </a:lnTo>
                  <a:lnTo>
                    <a:pt x="331747" y="2424070"/>
                  </a:lnTo>
                  <a:lnTo>
                    <a:pt x="332728" y="2432697"/>
                  </a:lnTo>
                  <a:lnTo>
                    <a:pt x="333731" y="2441324"/>
                  </a:lnTo>
                  <a:lnTo>
                    <a:pt x="334754" y="2449950"/>
                  </a:lnTo>
                  <a:lnTo>
                    <a:pt x="335813" y="2458577"/>
                  </a:lnTo>
                  <a:lnTo>
                    <a:pt x="336894" y="2467203"/>
                  </a:lnTo>
                  <a:lnTo>
                    <a:pt x="337993" y="2475830"/>
                  </a:lnTo>
                  <a:lnTo>
                    <a:pt x="339122" y="2484456"/>
                  </a:lnTo>
                  <a:lnTo>
                    <a:pt x="340273" y="2493083"/>
                  </a:lnTo>
                  <a:lnTo>
                    <a:pt x="341440" y="2501710"/>
                  </a:lnTo>
                  <a:lnTo>
                    <a:pt x="342631" y="2510336"/>
                  </a:lnTo>
                  <a:lnTo>
                    <a:pt x="343842" y="2518963"/>
                  </a:lnTo>
                  <a:lnTo>
                    <a:pt x="345068" y="2527589"/>
                  </a:lnTo>
                  <a:lnTo>
                    <a:pt x="346312" y="2536216"/>
                  </a:lnTo>
                  <a:lnTo>
                    <a:pt x="347575" y="2544843"/>
                  </a:lnTo>
                  <a:lnTo>
                    <a:pt x="348849" y="2553469"/>
                  </a:lnTo>
                  <a:lnTo>
                    <a:pt x="350136" y="2562096"/>
                  </a:lnTo>
                  <a:lnTo>
                    <a:pt x="351440" y="2570722"/>
                  </a:lnTo>
                  <a:lnTo>
                    <a:pt x="352752" y="2579349"/>
                  </a:lnTo>
                  <a:lnTo>
                    <a:pt x="354073" y="2587976"/>
                  </a:lnTo>
                  <a:lnTo>
                    <a:pt x="355406" y="2596602"/>
                  </a:lnTo>
                  <a:lnTo>
                    <a:pt x="356745" y="2605229"/>
                  </a:lnTo>
                  <a:lnTo>
                    <a:pt x="358089" y="2613855"/>
                  </a:lnTo>
                  <a:lnTo>
                    <a:pt x="359440" y="2622482"/>
                  </a:lnTo>
                  <a:lnTo>
                    <a:pt x="360794" y="2631108"/>
                  </a:lnTo>
                  <a:lnTo>
                    <a:pt x="362150" y="2639735"/>
                  </a:lnTo>
                  <a:lnTo>
                    <a:pt x="363507" y="2648362"/>
                  </a:lnTo>
                  <a:lnTo>
                    <a:pt x="364865" y="2656988"/>
                  </a:lnTo>
                  <a:lnTo>
                    <a:pt x="366221" y="2665615"/>
                  </a:lnTo>
                  <a:lnTo>
                    <a:pt x="367575" y="2674241"/>
                  </a:lnTo>
                  <a:lnTo>
                    <a:pt x="368925" y="2682868"/>
                  </a:lnTo>
                  <a:lnTo>
                    <a:pt x="370271" y="2691495"/>
                  </a:lnTo>
                  <a:lnTo>
                    <a:pt x="371612" y="2700121"/>
                  </a:lnTo>
                  <a:lnTo>
                    <a:pt x="372943" y="2708748"/>
                  </a:lnTo>
                  <a:lnTo>
                    <a:pt x="374269" y="2717374"/>
                  </a:lnTo>
                  <a:lnTo>
                    <a:pt x="375586" y="2726001"/>
                  </a:lnTo>
                  <a:lnTo>
                    <a:pt x="376891" y="2734628"/>
                  </a:lnTo>
                  <a:lnTo>
                    <a:pt x="378187" y="2743254"/>
                  </a:lnTo>
                  <a:lnTo>
                    <a:pt x="379474" y="2751881"/>
                  </a:lnTo>
                  <a:lnTo>
                    <a:pt x="380744" y="2760507"/>
                  </a:lnTo>
                  <a:lnTo>
                    <a:pt x="382004" y="2769134"/>
                  </a:lnTo>
                  <a:lnTo>
                    <a:pt x="383254" y="2777760"/>
                  </a:lnTo>
                  <a:lnTo>
                    <a:pt x="384486" y="2786387"/>
                  </a:lnTo>
                  <a:lnTo>
                    <a:pt x="385706" y="2795014"/>
                  </a:lnTo>
                  <a:lnTo>
                    <a:pt x="386915" y="2803640"/>
                  </a:lnTo>
                  <a:lnTo>
                    <a:pt x="388108" y="2812267"/>
                  </a:lnTo>
                  <a:lnTo>
                    <a:pt x="389286" y="2820893"/>
                  </a:lnTo>
                  <a:lnTo>
                    <a:pt x="390455" y="2829520"/>
                  </a:lnTo>
                  <a:lnTo>
                    <a:pt x="391610" y="2838147"/>
                  </a:lnTo>
                  <a:lnTo>
                    <a:pt x="392751" y="2846773"/>
                  </a:lnTo>
                  <a:lnTo>
                    <a:pt x="393883" y="2855400"/>
                  </a:lnTo>
                  <a:lnTo>
                    <a:pt x="395006" y="2864026"/>
                  </a:lnTo>
                  <a:lnTo>
                    <a:pt x="396118" y="2872653"/>
                  </a:lnTo>
                  <a:lnTo>
                    <a:pt x="397224" y="2881279"/>
                  </a:lnTo>
                  <a:lnTo>
                    <a:pt x="398325" y="2889906"/>
                  </a:lnTo>
                  <a:lnTo>
                    <a:pt x="399420" y="2898533"/>
                  </a:lnTo>
                  <a:lnTo>
                    <a:pt x="400515" y="2907159"/>
                  </a:lnTo>
                  <a:lnTo>
                    <a:pt x="401610" y="2915786"/>
                  </a:lnTo>
                  <a:lnTo>
                    <a:pt x="402708" y="2924412"/>
                  </a:lnTo>
                  <a:lnTo>
                    <a:pt x="403812" y="2933039"/>
                  </a:lnTo>
                  <a:lnTo>
                    <a:pt x="404922" y="2941666"/>
                  </a:lnTo>
                  <a:lnTo>
                    <a:pt x="406046" y="2950292"/>
                  </a:lnTo>
                  <a:lnTo>
                    <a:pt x="407185" y="2958919"/>
                  </a:lnTo>
                  <a:lnTo>
                    <a:pt x="408339" y="2967545"/>
                  </a:lnTo>
                  <a:lnTo>
                    <a:pt x="409517" y="2976172"/>
                  </a:lnTo>
                  <a:lnTo>
                    <a:pt x="410724" y="2984799"/>
                  </a:lnTo>
                  <a:lnTo>
                    <a:pt x="411955" y="2993425"/>
                  </a:lnTo>
                  <a:lnTo>
                    <a:pt x="413219" y="3002052"/>
                  </a:lnTo>
                  <a:lnTo>
                    <a:pt x="414532" y="3010678"/>
                  </a:lnTo>
                  <a:lnTo>
                    <a:pt x="415878" y="3019305"/>
                  </a:lnTo>
                  <a:lnTo>
                    <a:pt x="417265" y="3027931"/>
                  </a:lnTo>
                  <a:lnTo>
                    <a:pt x="418723" y="3036558"/>
                  </a:lnTo>
                  <a:lnTo>
                    <a:pt x="420226" y="3045185"/>
                  </a:lnTo>
                  <a:lnTo>
                    <a:pt x="421775" y="3053811"/>
                  </a:lnTo>
                  <a:lnTo>
                    <a:pt x="423420" y="3062438"/>
                  </a:lnTo>
                  <a:lnTo>
                    <a:pt x="425123" y="3071064"/>
                  </a:lnTo>
                  <a:lnTo>
                    <a:pt x="426884" y="3079691"/>
                  </a:lnTo>
                  <a:lnTo>
                    <a:pt x="428751" y="3088318"/>
                  </a:lnTo>
                  <a:lnTo>
                    <a:pt x="430696" y="3096944"/>
                  </a:lnTo>
                  <a:lnTo>
                    <a:pt x="432710" y="3105571"/>
                  </a:lnTo>
                  <a:lnTo>
                    <a:pt x="434835" y="3114197"/>
                  </a:lnTo>
                  <a:lnTo>
                    <a:pt x="437061" y="3122824"/>
                  </a:lnTo>
                  <a:lnTo>
                    <a:pt x="439366" y="3131451"/>
                  </a:lnTo>
                  <a:lnTo>
                    <a:pt x="441783" y="3140077"/>
                  </a:lnTo>
                  <a:lnTo>
                    <a:pt x="444323" y="3148704"/>
                  </a:lnTo>
                  <a:lnTo>
                    <a:pt x="446950" y="3157330"/>
                  </a:lnTo>
                  <a:lnTo>
                    <a:pt x="449683" y="3165957"/>
                  </a:lnTo>
                  <a:lnTo>
                    <a:pt x="452562" y="3174583"/>
                  </a:lnTo>
                  <a:lnTo>
                    <a:pt x="455530" y="3183210"/>
                  </a:lnTo>
                  <a:lnTo>
                    <a:pt x="458597" y="3191837"/>
                  </a:lnTo>
                  <a:lnTo>
                    <a:pt x="461825" y="3200463"/>
                  </a:lnTo>
                  <a:lnTo>
                    <a:pt x="465143" y="3209090"/>
                  </a:lnTo>
                  <a:lnTo>
                    <a:pt x="468553" y="3217716"/>
                  </a:lnTo>
                  <a:lnTo>
                    <a:pt x="472121" y="3226343"/>
                  </a:lnTo>
                  <a:lnTo>
                    <a:pt x="475781" y="3234970"/>
                  </a:lnTo>
                  <a:lnTo>
                    <a:pt x="479528" y="3243596"/>
                  </a:lnTo>
                  <a:lnTo>
                    <a:pt x="483409" y="3252223"/>
                  </a:lnTo>
                  <a:lnTo>
                    <a:pt x="487387" y="3260849"/>
                  </a:lnTo>
                  <a:lnTo>
                    <a:pt x="491440" y="3269476"/>
                  </a:lnTo>
                  <a:lnTo>
                    <a:pt x="495599" y="3278102"/>
                  </a:lnTo>
                  <a:lnTo>
                    <a:pt x="499848" y="3286729"/>
                  </a:lnTo>
                  <a:lnTo>
                    <a:pt x="504158" y="3295356"/>
                  </a:lnTo>
                  <a:lnTo>
                    <a:pt x="508542" y="3303982"/>
                  </a:lnTo>
                  <a:lnTo>
                    <a:pt x="512999" y="3312609"/>
                  </a:lnTo>
                  <a:lnTo>
                    <a:pt x="517495" y="3321235"/>
                  </a:lnTo>
                  <a:lnTo>
                    <a:pt x="522035" y="3329862"/>
                  </a:lnTo>
                  <a:lnTo>
                    <a:pt x="526616" y="3338489"/>
                  </a:lnTo>
                  <a:lnTo>
                    <a:pt x="531211" y="3347115"/>
                  </a:lnTo>
                  <a:lnTo>
                    <a:pt x="535818" y="3355742"/>
                  </a:lnTo>
                  <a:lnTo>
                    <a:pt x="540424" y="3364368"/>
                  </a:lnTo>
                  <a:lnTo>
                    <a:pt x="545013" y="3372995"/>
                  </a:lnTo>
                  <a:lnTo>
                    <a:pt x="549585" y="3381622"/>
                  </a:lnTo>
                  <a:lnTo>
                    <a:pt x="554104" y="3390248"/>
                  </a:lnTo>
                  <a:lnTo>
                    <a:pt x="558570" y="3398875"/>
                  </a:lnTo>
                  <a:lnTo>
                    <a:pt x="562986" y="3407501"/>
                  </a:lnTo>
                  <a:lnTo>
                    <a:pt x="567303" y="3416128"/>
                  </a:lnTo>
                  <a:lnTo>
                    <a:pt x="571520" y="3424754"/>
                  </a:lnTo>
                  <a:lnTo>
                    <a:pt x="575652" y="3433381"/>
                  </a:lnTo>
                  <a:lnTo>
                    <a:pt x="579648" y="3442008"/>
                  </a:lnTo>
                  <a:lnTo>
                    <a:pt x="583486" y="3450634"/>
                  </a:lnTo>
                  <a:lnTo>
                    <a:pt x="587203" y="3459261"/>
                  </a:lnTo>
                  <a:lnTo>
                    <a:pt x="590759" y="3467887"/>
                  </a:lnTo>
                  <a:lnTo>
                    <a:pt x="594089" y="3476514"/>
                  </a:lnTo>
                  <a:lnTo>
                    <a:pt x="597266" y="3485141"/>
                  </a:lnTo>
                  <a:lnTo>
                    <a:pt x="600267" y="3493767"/>
                  </a:lnTo>
                  <a:lnTo>
                    <a:pt x="602970" y="3502394"/>
                  </a:lnTo>
                  <a:lnTo>
                    <a:pt x="605491" y="3511020"/>
                  </a:lnTo>
                  <a:lnTo>
                    <a:pt x="607826" y="3519647"/>
                  </a:lnTo>
                  <a:lnTo>
                    <a:pt x="609803" y="3528273"/>
                  </a:lnTo>
                  <a:lnTo>
                    <a:pt x="611566" y="3536900"/>
                  </a:lnTo>
                  <a:lnTo>
                    <a:pt x="613120" y="3545527"/>
                  </a:lnTo>
                  <a:lnTo>
                    <a:pt x="614311" y="3554153"/>
                  </a:lnTo>
                  <a:lnTo>
                    <a:pt x="615237" y="3562780"/>
                  </a:lnTo>
                  <a:lnTo>
                    <a:pt x="615936" y="3571406"/>
                  </a:lnTo>
                  <a:lnTo>
                    <a:pt x="616284" y="3580033"/>
                  </a:lnTo>
                  <a:lnTo>
                    <a:pt x="616317" y="3588660"/>
                  </a:lnTo>
                  <a:lnTo>
                    <a:pt x="616113" y="3597286"/>
                  </a:lnTo>
                  <a:lnTo>
                    <a:pt x="615584" y="3605913"/>
                  </a:lnTo>
                  <a:lnTo>
                    <a:pt x="614698" y="3614539"/>
                  </a:lnTo>
                  <a:lnTo>
                    <a:pt x="613573" y="3623166"/>
                  </a:lnTo>
                  <a:lnTo>
                    <a:pt x="612157" y="3631793"/>
                  </a:lnTo>
                  <a:lnTo>
                    <a:pt x="610355" y="3640419"/>
                  </a:lnTo>
                  <a:lnTo>
                    <a:pt x="608319" y="3649046"/>
                  </a:lnTo>
                  <a:lnTo>
                    <a:pt x="606036" y="3657672"/>
                  </a:lnTo>
                  <a:lnTo>
                    <a:pt x="603348" y="3666299"/>
                  </a:lnTo>
                  <a:lnTo>
                    <a:pt x="600441" y="3674925"/>
                  </a:lnTo>
                  <a:lnTo>
                    <a:pt x="597317" y="3683552"/>
                  </a:lnTo>
                  <a:lnTo>
                    <a:pt x="593823" y="3692179"/>
                  </a:lnTo>
                  <a:lnTo>
                    <a:pt x="590112" y="3700805"/>
                  </a:lnTo>
                  <a:lnTo>
                    <a:pt x="586205" y="3709432"/>
                  </a:lnTo>
                  <a:lnTo>
                    <a:pt x="581998" y="3718058"/>
                  </a:lnTo>
                  <a:lnTo>
                    <a:pt x="577574" y="3726685"/>
                  </a:lnTo>
                  <a:lnTo>
                    <a:pt x="572982" y="3735312"/>
                  </a:lnTo>
                  <a:lnTo>
                    <a:pt x="568157" y="3743938"/>
                  </a:lnTo>
                  <a:lnTo>
                    <a:pt x="563131" y="3752565"/>
                  </a:lnTo>
                  <a:lnTo>
                    <a:pt x="557969" y="3761191"/>
                  </a:lnTo>
                  <a:lnTo>
                    <a:pt x="552638" y="3769818"/>
                  </a:lnTo>
                  <a:lnTo>
                    <a:pt x="547134" y="3778445"/>
                  </a:lnTo>
                  <a:lnTo>
                    <a:pt x="541528" y="3787071"/>
                  </a:lnTo>
                  <a:lnTo>
                    <a:pt x="535812" y="3795698"/>
                  </a:lnTo>
                  <a:lnTo>
                    <a:pt x="529962" y="3804324"/>
                  </a:lnTo>
                  <a:lnTo>
                    <a:pt x="524047" y="3812951"/>
                  </a:lnTo>
                  <a:lnTo>
                    <a:pt x="518069" y="3821577"/>
                  </a:lnTo>
                  <a:lnTo>
                    <a:pt x="512008" y="3830204"/>
                  </a:lnTo>
                  <a:lnTo>
                    <a:pt x="505918" y="3838831"/>
                  </a:lnTo>
                  <a:lnTo>
                    <a:pt x="499801" y="3847457"/>
                  </a:lnTo>
                  <a:lnTo>
                    <a:pt x="493663" y="3856084"/>
                  </a:lnTo>
                  <a:lnTo>
                    <a:pt x="487527" y="3864710"/>
                  </a:lnTo>
                  <a:lnTo>
                    <a:pt x="481399" y="3873337"/>
                  </a:lnTo>
                  <a:lnTo>
                    <a:pt x="475298" y="3881964"/>
                  </a:lnTo>
                  <a:lnTo>
                    <a:pt x="469238" y="3890590"/>
                  </a:lnTo>
                  <a:lnTo>
                    <a:pt x="463215" y="3899217"/>
                  </a:lnTo>
                  <a:lnTo>
                    <a:pt x="457254" y="3907843"/>
                  </a:lnTo>
                  <a:lnTo>
                    <a:pt x="451376" y="3916470"/>
                  </a:lnTo>
                  <a:lnTo>
                    <a:pt x="445561" y="3925096"/>
                  </a:lnTo>
                  <a:lnTo>
                    <a:pt x="439831" y="3933723"/>
                  </a:lnTo>
                  <a:lnTo>
                    <a:pt x="434226" y="3942350"/>
                  </a:lnTo>
                  <a:lnTo>
                    <a:pt x="428705" y="3950976"/>
                  </a:lnTo>
                  <a:lnTo>
                    <a:pt x="423279" y="3959603"/>
                  </a:lnTo>
                  <a:lnTo>
                    <a:pt x="418019" y="3968229"/>
                  </a:lnTo>
                  <a:lnTo>
                    <a:pt x="412860" y="3976856"/>
                  </a:lnTo>
                  <a:lnTo>
                    <a:pt x="407802" y="3985483"/>
                  </a:lnTo>
                  <a:lnTo>
                    <a:pt x="402936" y="3994109"/>
                  </a:lnTo>
                  <a:lnTo>
                    <a:pt x="398187" y="4002736"/>
                  </a:lnTo>
                  <a:lnTo>
                    <a:pt x="393550" y="4011362"/>
                  </a:lnTo>
                  <a:lnTo>
                    <a:pt x="389101" y="4019989"/>
                  </a:lnTo>
                  <a:lnTo>
                    <a:pt x="384793" y="4028616"/>
                  </a:lnTo>
                  <a:lnTo>
                    <a:pt x="380602" y="4037242"/>
                  </a:lnTo>
                  <a:lnTo>
                    <a:pt x="376588" y="4045869"/>
                  </a:lnTo>
                  <a:lnTo>
                    <a:pt x="372735" y="4054495"/>
                  </a:lnTo>
                  <a:lnTo>
                    <a:pt x="369000" y="4063122"/>
                  </a:lnTo>
                  <a:lnTo>
                    <a:pt x="365424" y="4071748"/>
                  </a:lnTo>
                  <a:lnTo>
                    <a:pt x="362025" y="4080375"/>
                  </a:lnTo>
                  <a:lnTo>
                    <a:pt x="358742" y="4089002"/>
                  </a:lnTo>
                  <a:lnTo>
                    <a:pt x="355596" y="4097628"/>
                  </a:lnTo>
                  <a:lnTo>
                    <a:pt x="352637" y="4106255"/>
                  </a:lnTo>
                  <a:lnTo>
                    <a:pt x="349789" y="4114881"/>
                  </a:lnTo>
                  <a:lnTo>
                    <a:pt x="347055" y="4123508"/>
                  </a:lnTo>
                  <a:lnTo>
                    <a:pt x="344514" y="4132135"/>
                  </a:lnTo>
                  <a:lnTo>
                    <a:pt x="342075" y="4140761"/>
                  </a:lnTo>
                  <a:lnTo>
                    <a:pt x="339738" y="4149388"/>
                  </a:lnTo>
                  <a:lnTo>
                    <a:pt x="337572" y="4158014"/>
                  </a:lnTo>
                  <a:lnTo>
                    <a:pt x="335510" y="4166641"/>
                  </a:lnTo>
                  <a:lnTo>
                    <a:pt x="333541" y="4175268"/>
                  </a:lnTo>
                  <a:lnTo>
                    <a:pt x="331713" y="4183894"/>
                  </a:lnTo>
                  <a:lnTo>
                    <a:pt x="329992" y="4192521"/>
                  </a:lnTo>
                  <a:lnTo>
                    <a:pt x="328354" y="4201147"/>
                  </a:lnTo>
                  <a:lnTo>
                    <a:pt x="326829" y="4209774"/>
                  </a:lnTo>
                  <a:lnTo>
                    <a:pt x="325411" y="4218400"/>
                  </a:lnTo>
                  <a:lnTo>
                    <a:pt x="324064" y="4227027"/>
                  </a:lnTo>
                  <a:lnTo>
                    <a:pt x="322807" y="4235654"/>
                  </a:lnTo>
                  <a:lnTo>
                    <a:pt x="321652" y="4244280"/>
                  </a:lnTo>
                  <a:lnTo>
                    <a:pt x="320558" y="4252907"/>
                  </a:lnTo>
                  <a:lnTo>
                    <a:pt x="319533" y="4261533"/>
                  </a:lnTo>
                  <a:lnTo>
                    <a:pt x="318604" y="4270160"/>
                  </a:lnTo>
                  <a:lnTo>
                    <a:pt x="317727" y="4278787"/>
                  </a:lnTo>
                  <a:lnTo>
                    <a:pt x="316901" y="4287413"/>
                  </a:lnTo>
                  <a:lnTo>
                    <a:pt x="316162" y="4296040"/>
                  </a:lnTo>
                  <a:lnTo>
                    <a:pt x="315467" y="4304666"/>
                  </a:lnTo>
                  <a:lnTo>
                    <a:pt x="314814" y="4313293"/>
                  </a:lnTo>
                  <a:lnTo>
                    <a:pt x="314228" y="4321919"/>
                  </a:lnTo>
                  <a:lnTo>
                    <a:pt x="313684" y="4330546"/>
                  </a:lnTo>
                  <a:lnTo>
                    <a:pt x="313174" y="4339173"/>
                  </a:lnTo>
                  <a:lnTo>
                    <a:pt x="312714" y="4347799"/>
                  </a:lnTo>
                  <a:lnTo>
                    <a:pt x="312293" y="4356426"/>
                  </a:lnTo>
                  <a:lnTo>
                    <a:pt x="311900" y="4365052"/>
                  </a:lnTo>
                  <a:lnTo>
                    <a:pt x="311543" y="4373679"/>
                  </a:lnTo>
                  <a:lnTo>
                    <a:pt x="311221" y="4382306"/>
                  </a:lnTo>
                  <a:lnTo>
                    <a:pt x="310921" y="4390932"/>
                  </a:lnTo>
                  <a:lnTo>
                    <a:pt x="310647" y="4399559"/>
                  </a:lnTo>
                  <a:lnTo>
                    <a:pt x="310403" y="4408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881467"/>
              <a:ext cx="1126310" cy="3649047"/>
            </a:xfrm>
            <a:custGeom>
              <a:avLst/>
              <a:pathLst>
                <a:path w="1126310" h="3649047">
                  <a:moveTo>
                    <a:pt x="560737" y="3649047"/>
                  </a:moveTo>
                  <a:lnTo>
                    <a:pt x="560255" y="3641906"/>
                  </a:lnTo>
                  <a:lnTo>
                    <a:pt x="559695" y="3634765"/>
                  </a:lnTo>
                  <a:lnTo>
                    <a:pt x="559048" y="3627624"/>
                  </a:lnTo>
                  <a:lnTo>
                    <a:pt x="558305" y="3620483"/>
                  </a:lnTo>
                  <a:lnTo>
                    <a:pt x="557425" y="3613342"/>
                  </a:lnTo>
                  <a:lnTo>
                    <a:pt x="556397" y="3606201"/>
                  </a:lnTo>
                  <a:lnTo>
                    <a:pt x="555222" y="3599060"/>
                  </a:lnTo>
                  <a:lnTo>
                    <a:pt x="553887" y="3591919"/>
                  </a:lnTo>
                  <a:lnTo>
                    <a:pt x="552377" y="3584778"/>
                  </a:lnTo>
                  <a:lnTo>
                    <a:pt x="550595" y="3577637"/>
                  </a:lnTo>
                  <a:lnTo>
                    <a:pt x="548580" y="3570496"/>
                  </a:lnTo>
                  <a:lnTo>
                    <a:pt x="546317" y="3563355"/>
                  </a:lnTo>
                  <a:lnTo>
                    <a:pt x="543788" y="3556214"/>
                  </a:lnTo>
                  <a:lnTo>
                    <a:pt x="540934" y="3549073"/>
                  </a:lnTo>
                  <a:lnTo>
                    <a:pt x="537670" y="3541932"/>
                  </a:lnTo>
                  <a:lnTo>
                    <a:pt x="534050" y="3534791"/>
                  </a:lnTo>
                  <a:lnTo>
                    <a:pt x="530053" y="3527650"/>
                  </a:lnTo>
                  <a:lnTo>
                    <a:pt x="525655" y="3520509"/>
                  </a:lnTo>
                  <a:lnTo>
                    <a:pt x="520719" y="3513368"/>
                  </a:lnTo>
                  <a:lnTo>
                    <a:pt x="515254" y="3506227"/>
                  </a:lnTo>
                  <a:lnTo>
                    <a:pt x="509296" y="3499086"/>
                  </a:lnTo>
                  <a:lnTo>
                    <a:pt x="502825" y="3491945"/>
                  </a:lnTo>
                  <a:lnTo>
                    <a:pt x="495819" y="3484804"/>
                  </a:lnTo>
                  <a:lnTo>
                    <a:pt x="488039" y="3477663"/>
                  </a:lnTo>
                  <a:lnTo>
                    <a:pt x="479672" y="3470522"/>
                  </a:lnTo>
                  <a:lnTo>
                    <a:pt x="470704" y="3463381"/>
                  </a:lnTo>
                  <a:lnTo>
                    <a:pt x="461126" y="3456240"/>
                  </a:lnTo>
                  <a:lnTo>
                    <a:pt x="450845" y="3449099"/>
                  </a:lnTo>
                  <a:lnTo>
                    <a:pt x="439783" y="3441958"/>
                  </a:lnTo>
                  <a:lnTo>
                    <a:pt x="428096" y="3434817"/>
                  </a:lnTo>
                  <a:lnTo>
                    <a:pt x="415788" y="3427676"/>
                  </a:lnTo>
                  <a:lnTo>
                    <a:pt x="402868" y="3420535"/>
                  </a:lnTo>
                  <a:lnTo>
                    <a:pt x="389197" y="3413394"/>
                  </a:lnTo>
                  <a:lnTo>
                    <a:pt x="374899" y="3406253"/>
                  </a:lnTo>
                  <a:lnTo>
                    <a:pt x="360069" y="3399112"/>
                  </a:lnTo>
                  <a:lnTo>
                    <a:pt x="344736" y="3391971"/>
                  </a:lnTo>
                  <a:lnTo>
                    <a:pt x="328925" y="3384830"/>
                  </a:lnTo>
                  <a:lnTo>
                    <a:pt x="312563" y="3377689"/>
                  </a:lnTo>
                  <a:lnTo>
                    <a:pt x="295867" y="3370548"/>
                  </a:lnTo>
                  <a:lnTo>
                    <a:pt x="278890" y="3363407"/>
                  </a:lnTo>
                  <a:lnTo>
                    <a:pt x="261684" y="3356266"/>
                  </a:lnTo>
                  <a:lnTo>
                    <a:pt x="244299" y="3349125"/>
                  </a:lnTo>
                  <a:lnTo>
                    <a:pt x="226844" y="3341984"/>
                  </a:lnTo>
                  <a:lnTo>
                    <a:pt x="209423" y="3334843"/>
                  </a:lnTo>
                  <a:lnTo>
                    <a:pt x="192104" y="3327702"/>
                  </a:lnTo>
                  <a:lnTo>
                    <a:pt x="174957" y="3320561"/>
                  </a:lnTo>
                  <a:lnTo>
                    <a:pt x="158163" y="3313420"/>
                  </a:lnTo>
                  <a:lnTo>
                    <a:pt x="141794" y="3306279"/>
                  </a:lnTo>
                  <a:lnTo>
                    <a:pt x="125897" y="3299138"/>
                  </a:lnTo>
                  <a:lnTo>
                    <a:pt x="110542" y="3291997"/>
                  </a:lnTo>
                  <a:lnTo>
                    <a:pt x="95824" y="3284856"/>
                  </a:lnTo>
                  <a:lnTo>
                    <a:pt x="82069" y="3277715"/>
                  </a:lnTo>
                  <a:lnTo>
                    <a:pt x="69130" y="3270574"/>
                  </a:lnTo>
                  <a:lnTo>
                    <a:pt x="57062" y="3263433"/>
                  </a:lnTo>
                  <a:lnTo>
                    <a:pt x="45919" y="3256292"/>
                  </a:lnTo>
                  <a:lnTo>
                    <a:pt x="35932" y="3249151"/>
                  </a:lnTo>
                  <a:lnTo>
                    <a:pt x="27219" y="3242010"/>
                  </a:lnTo>
                  <a:lnTo>
                    <a:pt x="19606" y="3234869"/>
                  </a:lnTo>
                  <a:lnTo>
                    <a:pt x="13122" y="3227728"/>
                  </a:lnTo>
                  <a:lnTo>
                    <a:pt x="7791" y="3220587"/>
                  </a:lnTo>
                  <a:lnTo>
                    <a:pt x="3994" y="3213446"/>
                  </a:lnTo>
                  <a:lnTo>
                    <a:pt x="1476" y="3206305"/>
                  </a:lnTo>
                  <a:lnTo>
                    <a:pt x="147" y="3199164"/>
                  </a:lnTo>
                  <a:lnTo>
                    <a:pt x="0" y="3192023"/>
                  </a:lnTo>
                  <a:lnTo>
                    <a:pt x="1091" y="3184882"/>
                  </a:lnTo>
                  <a:lnTo>
                    <a:pt x="3690" y="3177741"/>
                  </a:lnTo>
                  <a:lnTo>
                    <a:pt x="7391" y="3170600"/>
                  </a:lnTo>
                  <a:lnTo>
                    <a:pt x="12162" y="3163459"/>
                  </a:lnTo>
                  <a:lnTo>
                    <a:pt x="17969" y="3156318"/>
                  </a:lnTo>
                  <a:lnTo>
                    <a:pt x="24946" y="3149177"/>
                  </a:lnTo>
                  <a:lnTo>
                    <a:pt x="33007" y="3142036"/>
                  </a:lnTo>
                  <a:lnTo>
                    <a:pt x="41917" y="3134895"/>
                  </a:lnTo>
                  <a:lnTo>
                    <a:pt x="51623" y="3127754"/>
                  </a:lnTo>
                  <a:lnTo>
                    <a:pt x="62075" y="3120613"/>
                  </a:lnTo>
                  <a:lnTo>
                    <a:pt x="73401" y="3113472"/>
                  </a:lnTo>
                  <a:lnTo>
                    <a:pt x="85331" y="3106331"/>
                  </a:lnTo>
                  <a:lnTo>
                    <a:pt x="97769" y="3099190"/>
                  </a:lnTo>
                  <a:lnTo>
                    <a:pt x="110661" y="3092049"/>
                  </a:lnTo>
                  <a:lnTo>
                    <a:pt x="123971" y="3084908"/>
                  </a:lnTo>
                  <a:lnTo>
                    <a:pt x="137671" y="3077767"/>
                  </a:lnTo>
                  <a:lnTo>
                    <a:pt x="151592" y="3070626"/>
                  </a:lnTo>
                  <a:lnTo>
                    <a:pt x="165680" y="3063485"/>
                  </a:lnTo>
                  <a:lnTo>
                    <a:pt x="179886" y="3056344"/>
                  </a:lnTo>
                  <a:lnTo>
                    <a:pt x="194156" y="3049203"/>
                  </a:lnTo>
                  <a:lnTo>
                    <a:pt x="208403" y="3042062"/>
                  </a:lnTo>
                  <a:lnTo>
                    <a:pt x="222577" y="3034921"/>
                  </a:lnTo>
                  <a:lnTo>
                    <a:pt x="236638" y="3027780"/>
                  </a:lnTo>
                  <a:lnTo>
                    <a:pt x="250550" y="3020639"/>
                  </a:lnTo>
                  <a:lnTo>
                    <a:pt x="264191" y="3013498"/>
                  </a:lnTo>
                  <a:lnTo>
                    <a:pt x="277573" y="3006357"/>
                  </a:lnTo>
                  <a:lnTo>
                    <a:pt x="290679" y="2999216"/>
                  </a:lnTo>
                  <a:lnTo>
                    <a:pt x="303485" y="2992075"/>
                  </a:lnTo>
                  <a:lnTo>
                    <a:pt x="315934" y="2984934"/>
                  </a:lnTo>
                  <a:lnTo>
                    <a:pt x="327931" y="2977793"/>
                  </a:lnTo>
                  <a:lnTo>
                    <a:pt x="339555" y="2970652"/>
                  </a:lnTo>
                  <a:lnTo>
                    <a:pt x="350794" y="2963511"/>
                  </a:lnTo>
                  <a:lnTo>
                    <a:pt x="361641" y="2956370"/>
                  </a:lnTo>
                  <a:lnTo>
                    <a:pt x="371993" y="2949229"/>
                  </a:lnTo>
                  <a:lnTo>
                    <a:pt x="381875" y="2942088"/>
                  </a:lnTo>
                  <a:lnTo>
                    <a:pt x="391347" y="2934947"/>
                  </a:lnTo>
                  <a:lnTo>
                    <a:pt x="400409" y="2927806"/>
                  </a:lnTo>
                  <a:lnTo>
                    <a:pt x="409063" y="2920665"/>
                  </a:lnTo>
                  <a:lnTo>
                    <a:pt x="417168" y="2913524"/>
                  </a:lnTo>
                  <a:lnTo>
                    <a:pt x="424871" y="2906383"/>
                  </a:lnTo>
                  <a:lnTo>
                    <a:pt x="432186" y="2899242"/>
                  </a:lnTo>
                  <a:lnTo>
                    <a:pt x="439119" y="2892101"/>
                  </a:lnTo>
                  <a:lnTo>
                    <a:pt x="445637" y="2884960"/>
                  </a:lnTo>
                  <a:lnTo>
                    <a:pt x="451700" y="2877819"/>
                  </a:lnTo>
                  <a:lnTo>
                    <a:pt x="457417" y="2870678"/>
                  </a:lnTo>
                  <a:lnTo>
                    <a:pt x="462796" y="2863537"/>
                  </a:lnTo>
                  <a:lnTo>
                    <a:pt x="467846" y="2856396"/>
                  </a:lnTo>
                  <a:lnTo>
                    <a:pt x="472502" y="2849255"/>
                  </a:lnTo>
                  <a:lnTo>
                    <a:pt x="476816" y="2842114"/>
                  </a:lnTo>
                  <a:lnTo>
                    <a:pt x="480838" y="2834973"/>
                  </a:lnTo>
                  <a:lnTo>
                    <a:pt x="484578" y="2827832"/>
                  </a:lnTo>
                  <a:lnTo>
                    <a:pt x="488043" y="2820691"/>
                  </a:lnTo>
                  <a:lnTo>
                    <a:pt x="491147" y="2813550"/>
                  </a:lnTo>
                  <a:lnTo>
                    <a:pt x="494000" y="2806409"/>
                  </a:lnTo>
                  <a:lnTo>
                    <a:pt x="496610" y="2799269"/>
                  </a:lnTo>
                  <a:lnTo>
                    <a:pt x="498983" y="2792128"/>
                  </a:lnTo>
                  <a:lnTo>
                    <a:pt x="501098" y="2784987"/>
                  </a:lnTo>
                  <a:lnTo>
                    <a:pt x="502941" y="2777846"/>
                  </a:lnTo>
                  <a:lnTo>
                    <a:pt x="504574" y="2770705"/>
                  </a:lnTo>
                  <a:lnTo>
                    <a:pt x="506003" y="2763564"/>
                  </a:lnTo>
                  <a:lnTo>
                    <a:pt x="507234" y="2756423"/>
                  </a:lnTo>
                  <a:lnTo>
                    <a:pt x="508225" y="2749282"/>
                  </a:lnTo>
                  <a:lnTo>
                    <a:pt x="509017" y="2742141"/>
                  </a:lnTo>
                  <a:lnTo>
                    <a:pt x="509638" y="2735000"/>
                  </a:lnTo>
                  <a:lnTo>
                    <a:pt x="510093" y="2727859"/>
                  </a:lnTo>
                  <a:lnTo>
                    <a:pt x="510388" y="2720718"/>
                  </a:lnTo>
                  <a:lnTo>
                    <a:pt x="510483" y="2713577"/>
                  </a:lnTo>
                  <a:lnTo>
                    <a:pt x="510445" y="2706436"/>
                  </a:lnTo>
                  <a:lnTo>
                    <a:pt x="510280" y="2699295"/>
                  </a:lnTo>
                  <a:lnTo>
                    <a:pt x="509998" y="2692154"/>
                  </a:lnTo>
                  <a:lnTo>
                    <a:pt x="509593" y="2685013"/>
                  </a:lnTo>
                  <a:lnTo>
                    <a:pt x="509075" y="2677872"/>
                  </a:lnTo>
                  <a:lnTo>
                    <a:pt x="508478" y="2670731"/>
                  </a:lnTo>
                  <a:lnTo>
                    <a:pt x="507813" y="2663590"/>
                  </a:lnTo>
                  <a:lnTo>
                    <a:pt x="507088" y="2656449"/>
                  </a:lnTo>
                  <a:lnTo>
                    <a:pt x="506306" y="2649308"/>
                  </a:lnTo>
                  <a:lnTo>
                    <a:pt x="505494" y="2642167"/>
                  </a:lnTo>
                  <a:lnTo>
                    <a:pt x="504664" y="2635026"/>
                  </a:lnTo>
                  <a:lnTo>
                    <a:pt x="503828" y="2627885"/>
                  </a:lnTo>
                  <a:lnTo>
                    <a:pt x="502996" y="2620744"/>
                  </a:lnTo>
                  <a:lnTo>
                    <a:pt x="502189" y="2613603"/>
                  </a:lnTo>
                  <a:lnTo>
                    <a:pt x="501415" y="2606462"/>
                  </a:lnTo>
                  <a:lnTo>
                    <a:pt x="500680" y="2599321"/>
                  </a:lnTo>
                  <a:lnTo>
                    <a:pt x="499994" y="2592180"/>
                  </a:lnTo>
                  <a:lnTo>
                    <a:pt x="499375" y="2585039"/>
                  </a:lnTo>
                  <a:lnTo>
                    <a:pt x="498837" y="2577898"/>
                  </a:lnTo>
                  <a:lnTo>
                    <a:pt x="498373" y="2570757"/>
                  </a:lnTo>
                  <a:lnTo>
                    <a:pt x="497988" y="2563616"/>
                  </a:lnTo>
                  <a:lnTo>
                    <a:pt x="497685" y="2556475"/>
                  </a:lnTo>
                  <a:lnTo>
                    <a:pt x="497494" y="2549334"/>
                  </a:lnTo>
                  <a:lnTo>
                    <a:pt x="497400" y="2542193"/>
                  </a:lnTo>
                  <a:lnTo>
                    <a:pt x="497396" y="2535052"/>
                  </a:lnTo>
                  <a:lnTo>
                    <a:pt x="497482" y="2527911"/>
                  </a:lnTo>
                  <a:lnTo>
                    <a:pt x="497663" y="2520770"/>
                  </a:lnTo>
                  <a:lnTo>
                    <a:pt x="497959" y="2513629"/>
                  </a:lnTo>
                  <a:lnTo>
                    <a:pt x="498339" y="2506488"/>
                  </a:lnTo>
                  <a:lnTo>
                    <a:pt x="498799" y="2499347"/>
                  </a:lnTo>
                  <a:lnTo>
                    <a:pt x="499336" y="2492206"/>
                  </a:lnTo>
                  <a:lnTo>
                    <a:pt x="499960" y="2485065"/>
                  </a:lnTo>
                  <a:lnTo>
                    <a:pt x="500661" y="2477924"/>
                  </a:lnTo>
                  <a:lnTo>
                    <a:pt x="501422" y="2470783"/>
                  </a:lnTo>
                  <a:lnTo>
                    <a:pt x="502238" y="2463642"/>
                  </a:lnTo>
                  <a:lnTo>
                    <a:pt x="503104" y="2456501"/>
                  </a:lnTo>
                  <a:lnTo>
                    <a:pt x="504027" y="2449360"/>
                  </a:lnTo>
                  <a:lnTo>
                    <a:pt x="504987" y="2442219"/>
                  </a:lnTo>
                  <a:lnTo>
                    <a:pt x="505978" y="2435078"/>
                  </a:lnTo>
                  <a:lnTo>
                    <a:pt x="506995" y="2427937"/>
                  </a:lnTo>
                  <a:lnTo>
                    <a:pt x="508036" y="2420796"/>
                  </a:lnTo>
                  <a:lnTo>
                    <a:pt x="509097" y="2413655"/>
                  </a:lnTo>
                  <a:lnTo>
                    <a:pt x="510169" y="2406514"/>
                  </a:lnTo>
                  <a:lnTo>
                    <a:pt x="511249" y="2399373"/>
                  </a:lnTo>
                  <a:lnTo>
                    <a:pt x="512335" y="2392232"/>
                  </a:lnTo>
                  <a:lnTo>
                    <a:pt x="513425" y="2385091"/>
                  </a:lnTo>
                  <a:lnTo>
                    <a:pt x="514515" y="2377950"/>
                  </a:lnTo>
                  <a:lnTo>
                    <a:pt x="515604" y="2370809"/>
                  </a:lnTo>
                  <a:lnTo>
                    <a:pt x="516691" y="2363668"/>
                  </a:lnTo>
                  <a:lnTo>
                    <a:pt x="517776" y="2356527"/>
                  </a:lnTo>
                  <a:lnTo>
                    <a:pt x="518858" y="2349386"/>
                  </a:lnTo>
                  <a:lnTo>
                    <a:pt x="519938" y="2342245"/>
                  </a:lnTo>
                  <a:lnTo>
                    <a:pt x="521016" y="2335104"/>
                  </a:lnTo>
                  <a:lnTo>
                    <a:pt x="522093" y="2327963"/>
                  </a:lnTo>
                  <a:lnTo>
                    <a:pt x="523170" y="2320822"/>
                  </a:lnTo>
                  <a:lnTo>
                    <a:pt x="524248" y="2313681"/>
                  </a:lnTo>
                  <a:lnTo>
                    <a:pt x="525329" y="2306540"/>
                  </a:lnTo>
                  <a:lnTo>
                    <a:pt x="526413" y="2299399"/>
                  </a:lnTo>
                  <a:lnTo>
                    <a:pt x="527500" y="2292258"/>
                  </a:lnTo>
                  <a:lnTo>
                    <a:pt x="528593" y="2285117"/>
                  </a:lnTo>
                  <a:lnTo>
                    <a:pt x="529693" y="2277976"/>
                  </a:lnTo>
                  <a:lnTo>
                    <a:pt x="530798" y="2270835"/>
                  </a:lnTo>
                  <a:lnTo>
                    <a:pt x="531908" y="2263694"/>
                  </a:lnTo>
                  <a:lnTo>
                    <a:pt x="533024" y="2256553"/>
                  </a:lnTo>
                  <a:lnTo>
                    <a:pt x="534146" y="2249412"/>
                  </a:lnTo>
                  <a:lnTo>
                    <a:pt x="535271" y="2242271"/>
                  </a:lnTo>
                  <a:lnTo>
                    <a:pt x="536399" y="2235130"/>
                  </a:lnTo>
                  <a:lnTo>
                    <a:pt x="537528" y="2227989"/>
                  </a:lnTo>
                  <a:lnTo>
                    <a:pt x="538657" y="2220848"/>
                  </a:lnTo>
                  <a:lnTo>
                    <a:pt x="539782" y="2213707"/>
                  </a:lnTo>
                  <a:lnTo>
                    <a:pt x="540901" y="2206566"/>
                  </a:lnTo>
                  <a:lnTo>
                    <a:pt x="542013" y="2199425"/>
                  </a:lnTo>
                  <a:lnTo>
                    <a:pt x="543115" y="2192284"/>
                  </a:lnTo>
                  <a:lnTo>
                    <a:pt x="544201" y="2185143"/>
                  </a:lnTo>
                  <a:lnTo>
                    <a:pt x="545270" y="2178002"/>
                  </a:lnTo>
                  <a:lnTo>
                    <a:pt x="546320" y="2170861"/>
                  </a:lnTo>
                  <a:lnTo>
                    <a:pt x="547349" y="2163720"/>
                  </a:lnTo>
                  <a:lnTo>
                    <a:pt x="548356" y="2156579"/>
                  </a:lnTo>
                  <a:lnTo>
                    <a:pt x="549327" y="2149438"/>
                  </a:lnTo>
                  <a:lnTo>
                    <a:pt x="550270" y="2142297"/>
                  </a:lnTo>
                  <a:lnTo>
                    <a:pt x="551182" y="2135156"/>
                  </a:lnTo>
                  <a:lnTo>
                    <a:pt x="552063" y="2128015"/>
                  </a:lnTo>
                  <a:lnTo>
                    <a:pt x="552907" y="2120874"/>
                  </a:lnTo>
                  <a:lnTo>
                    <a:pt x="553707" y="2113733"/>
                  </a:lnTo>
                  <a:lnTo>
                    <a:pt x="554472" y="2106592"/>
                  </a:lnTo>
                  <a:lnTo>
                    <a:pt x="555200" y="2099451"/>
                  </a:lnTo>
                  <a:lnTo>
                    <a:pt x="555891" y="2092310"/>
                  </a:lnTo>
                  <a:lnTo>
                    <a:pt x="556536" y="2085169"/>
                  </a:lnTo>
                  <a:lnTo>
                    <a:pt x="557140" y="2078028"/>
                  </a:lnTo>
                  <a:lnTo>
                    <a:pt x="557707" y="2070887"/>
                  </a:lnTo>
                  <a:lnTo>
                    <a:pt x="558239" y="2063746"/>
                  </a:lnTo>
                  <a:lnTo>
                    <a:pt x="558734" y="2056605"/>
                  </a:lnTo>
                  <a:lnTo>
                    <a:pt x="559183" y="2049464"/>
                  </a:lnTo>
                  <a:lnTo>
                    <a:pt x="559599" y="2042323"/>
                  </a:lnTo>
                  <a:lnTo>
                    <a:pt x="559983" y="2035182"/>
                  </a:lnTo>
                  <a:lnTo>
                    <a:pt x="560337" y="2028041"/>
                  </a:lnTo>
                  <a:lnTo>
                    <a:pt x="560658" y="2020900"/>
                  </a:lnTo>
                  <a:lnTo>
                    <a:pt x="560945" y="2013759"/>
                  </a:lnTo>
                  <a:lnTo>
                    <a:pt x="561207" y="2006618"/>
                  </a:lnTo>
                  <a:lnTo>
                    <a:pt x="561446" y="1999477"/>
                  </a:lnTo>
                  <a:lnTo>
                    <a:pt x="561661" y="1992336"/>
                  </a:lnTo>
                  <a:lnTo>
                    <a:pt x="561850" y="1985195"/>
                  </a:lnTo>
                  <a:lnTo>
                    <a:pt x="562018" y="1978054"/>
                  </a:lnTo>
                  <a:lnTo>
                    <a:pt x="562169" y="1970913"/>
                  </a:lnTo>
                  <a:lnTo>
                    <a:pt x="562303" y="1963772"/>
                  </a:lnTo>
                  <a:lnTo>
                    <a:pt x="562422" y="1956631"/>
                  </a:lnTo>
                  <a:lnTo>
                    <a:pt x="562524" y="1949490"/>
                  </a:lnTo>
                  <a:lnTo>
                    <a:pt x="562614" y="1942349"/>
                  </a:lnTo>
                  <a:lnTo>
                    <a:pt x="562693" y="1935208"/>
                  </a:lnTo>
                  <a:lnTo>
                    <a:pt x="562763" y="1928067"/>
                  </a:lnTo>
                  <a:lnTo>
                    <a:pt x="562823" y="1920926"/>
                  </a:lnTo>
                  <a:lnTo>
                    <a:pt x="562873" y="1913785"/>
                  </a:lnTo>
                  <a:lnTo>
                    <a:pt x="562917" y="1906644"/>
                  </a:lnTo>
                  <a:lnTo>
                    <a:pt x="562955" y="1899503"/>
                  </a:lnTo>
                  <a:lnTo>
                    <a:pt x="562988" y="1892362"/>
                  </a:lnTo>
                  <a:lnTo>
                    <a:pt x="563015" y="1885221"/>
                  </a:lnTo>
                  <a:lnTo>
                    <a:pt x="563038" y="1878080"/>
                  </a:lnTo>
                  <a:lnTo>
                    <a:pt x="563058" y="1870939"/>
                  </a:lnTo>
                  <a:lnTo>
                    <a:pt x="563074" y="1863799"/>
                  </a:lnTo>
                  <a:lnTo>
                    <a:pt x="563088" y="1856658"/>
                  </a:lnTo>
                  <a:lnTo>
                    <a:pt x="563099" y="1849517"/>
                  </a:lnTo>
                  <a:lnTo>
                    <a:pt x="563108" y="1842376"/>
                  </a:lnTo>
                  <a:lnTo>
                    <a:pt x="563115" y="1835235"/>
                  </a:lnTo>
                  <a:lnTo>
                    <a:pt x="563121" y="1828094"/>
                  </a:lnTo>
                  <a:lnTo>
                    <a:pt x="563126" y="1820953"/>
                  </a:lnTo>
                  <a:lnTo>
                    <a:pt x="563129" y="1813812"/>
                  </a:lnTo>
                  <a:lnTo>
                    <a:pt x="563131" y="1806671"/>
                  </a:lnTo>
                  <a:lnTo>
                    <a:pt x="563131" y="1799530"/>
                  </a:lnTo>
                  <a:lnTo>
                    <a:pt x="563131" y="1792389"/>
                  </a:lnTo>
                  <a:lnTo>
                    <a:pt x="563130" y="1785248"/>
                  </a:lnTo>
                  <a:lnTo>
                    <a:pt x="563127" y="1778107"/>
                  </a:lnTo>
                  <a:lnTo>
                    <a:pt x="563123" y="1770966"/>
                  </a:lnTo>
                  <a:lnTo>
                    <a:pt x="563118" y="1763825"/>
                  </a:lnTo>
                  <a:lnTo>
                    <a:pt x="563111" y="1756684"/>
                  </a:lnTo>
                  <a:lnTo>
                    <a:pt x="563103" y="1749543"/>
                  </a:lnTo>
                  <a:lnTo>
                    <a:pt x="563092" y="1742402"/>
                  </a:lnTo>
                  <a:lnTo>
                    <a:pt x="563079" y="1735261"/>
                  </a:lnTo>
                  <a:lnTo>
                    <a:pt x="563063" y="1728120"/>
                  </a:lnTo>
                  <a:lnTo>
                    <a:pt x="563044" y="1720979"/>
                  </a:lnTo>
                  <a:lnTo>
                    <a:pt x="563020" y="1713838"/>
                  </a:lnTo>
                  <a:lnTo>
                    <a:pt x="562992" y="1706697"/>
                  </a:lnTo>
                  <a:lnTo>
                    <a:pt x="562960" y="1699556"/>
                  </a:lnTo>
                  <a:lnTo>
                    <a:pt x="562922" y="1692415"/>
                  </a:lnTo>
                  <a:lnTo>
                    <a:pt x="562876" y="1685274"/>
                  </a:lnTo>
                  <a:lnTo>
                    <a:pt x="562821" y="1678133"/>
                  </a:lnTo>
                  <a:lnTo>
                    <a:pt x="562759" y="1670992"/>
                  </a:lnTo>
                  <a:lnTo>
                    <a:pt x="562686" y="1663851"/>
                  </a:lnTo>
                  <a:lnTo>
                    <a:pt x="562602" y="1656710"/>
                  </a:lnTo>
                  <a:lnTo>
                    <a:pt x="562503" y="1649569"/>
                  </a:lnTo>
                  <a:lnTo>
                    <a:pt x="562388" y="1642428"/>
                  </a:lnTo>
                  <a:lnTo>
                    <a:pt x="562258" y="1635287"/>
                  </a:lnTo>
                  <a:lnTo>
                    <a:pt x="562111" y="1628146"/>
                  </a:lnTo>
                  <a:lnTo>
                    <a:pt x="561940" y="1621005"/>
                  </a:lnTo>
                  <a:lnTo>
                    <a:pt x="561744" y="1613864"/>
                  </a:lnTo>
                  <a:lnTo>
                    <a:pt x="561523" y="1606723"/>
                  </a:lnTo>
                  <a:lnTo>
                    <a:pt x="561275" y="1599582"/>
                  </a:lnTo>
                  <a:lnTo>
                    <a:pt x="560999" y="1592441"/>
                  </a:lnTo>
                  <a:lnTo>
                    <a:pt x="560681" y="1585300"/>
                  </a:lnTo>
                  <a:lnTo>
                    <a:pt x="560326" y="1578159"/>
                  </a:lnTo>
                  <a:lnTo>
                    <a:pt x="559934" y="1571018"/>
                  </a:lnTo>
                  <a:lnTo>
                    <a:pt x="559501" y="1563877"/>
                  </a:lnTo>
                  <a:lnTo>
                    <a:pt x="559022" y="1556736"/>
                  </a:lnTo>
                  <a:lnTo>
                    <a:pt x="558484" y="1549595"/>
                  </a:lnTo>
                  <a:lnTo>
                    <a:pt x="557896" y="1542454"/>
                  </a:lnTo>
                  <a:lnTo>
                    <a:pt x="557257" y="1535313"/>
                  </a:lnTo>
                  <a:lnTo>
                    <a:pt x="556563" y="1528172"/>
                  </a:lnTo>
                  <a:lnTo>
                    <a:pt x="555800" y="1521031"/>
                  </a:lnTo>
                  <a:lnTo>
                    <a:pt x="554968" y="1513890"/>
                  </a:lnTo>
                  <a:lnTo>
                    <a:pt x="554075" y="1506749"/>
                  </a:lnTo>
                  <a:lnTo>
                    <a:pt x="553119" y="1499608"/>
                  </a:lnTo>
                  <a:lnTo>
                    <a:pt x="552098" y="1492467"/>
                  </a:lnTo>
                  <a:lnTo>
                    <a:pt x="550987" y="1485326"/>
                  </a:lnTo>
                  <a:lnTo>
                    <a:pt x="549809" y="1478185"/>
                  </a:lnTo>
                  <a:lnTo>
                    <a:pt x="548564" y="1471044"/>
                  </a:lnTo>
                  <a:lnTo>
                    <a:pt x="547253" y="1463903"/>
                  </a:lnTo>
                  <a:lnTo>
                    <a:pt x="545866" y="1456762"/>
                  </a:lnTo>
                  <a:lnTo>
                    <a:pt x="544399" y="1449621"/>
                  </a:lnTo>
                  <a:lnTo>
                    <a:pt x="542869" y="1442480"/>
                  </a:lnTo>
                  <a:lnTo>
                    <a:pt x="541278" y="1435339"/>
                  </a:lnTo>
                  <a:lnTo>
                    <a:pt x="539627" y="1428198"/>
                  </a:lnTo>
                  <a:lnTo>
                    <a:pt x="537907" y="1421057"/>
                  </a:lnTo>
                  <a:lnTo>
                    <a:pt x="536131" y="1413916"/>
                  </a:lnTo>
                  <a:lnTo>
                    <a:pt x="534307" y="1406775"/>
                  </a:lnTo>
                  <a:lnTo>
                    <a:pt x="532441" y="1399634"/>
                  </a:lnTo>
                  <a:lnTo>
                    <a:pt x="530535" y="1392493"/>
                  </a:lnTo>
                  <a:lnTo>
                    <a:pt x="528585" y="1385352"/>
                  </a:lnTo>
                  <a:lnTo>
                    <a:pt x="526610" y="1378211"/>
                  </a:lnTo>
                  <a:lnTo>
                    <a:pt x="524614" y="1371070"/>
                  </a:lnTo>
                  <a:lnTo>
                    <a:pt x="522603" y="1363929"/>
                  </a:lnTo>
                  <a:lnTo>
                    <a:pt x="520579" y="1356788"/>
                  </a:lnTo>
                  <a:lnTo>
                    <a:pt x="518554" y="1349647"/>
                  </a:lnTo>
                  <a:lnTo>
                    <a:pt x="516532" y="1342506"/>
                  </a:lnTo>
                  <a:lnTo>
                    <a:pt x="514520" y="1335365"/>
                  </a:lnTo>
                  <a:lnTo>
                    <a:pt x="512521" y="1328224"/>
                  </a:lnTo>
                  <a:lnTo>
                    <a:pt x="510548" y="1321083"/>
                  </a:lnTo>
                  <a:lnTo>
                    <a:pt x="508605" y="1313942"/>
                  </a:lnTo>
                  <a:lnTo>
                    <a:pt x="506693" y="1306801"/>
                  </a:lnTo>
                  <a:lnTo>
                    <a:pt x="504816" y="1299660"/>
                  </a:lnTo>
                  <a:lnTo>
                    <a:pt x="502980" y="1292519"/>
                  </a:lnTo>
                  <a:lnTo>
                    <a:pt x="501204" y="1285378"/>
                  </a:lnTo>
                  <a:lnTo>
                    <a:pt x="499476" y="1278237"/>
                  </a:lnTo>
                  <a:lnTo>
                    <a:pt x="497799" y="1271096"/>
                  </a:lnTo>
                  <a:lnTo>
                    <a:pt x="496176" y="1263955"/>
                  </a:lnTo>
                  <a:lnTo>
                    <a:pt x="494619" y="1256814"/>
                  </a:lnTo>
                  <a:lnTo>
                    <a:pt x="493134" y="1249673"/>
                  </a:lnTo>
                  <a:lnTo>
                    <a:pt x="491710" y="1242532"/>
                  </a:lnTo>
                  <a:lnTo>
                    <a:pt x="490349" y="1235391"/>
                  </a:lnTo>
                  <a:lnTo>
                    <a:pt x="489053" y="1228250"/>
                  </a:lnTo>
                  <a:lnTo>
                    <a:pt x="487842" y="1221109"/>
                  </a:lnTo>
                  <a:lnTo>
                    <a:pt x="486704" y="1213968"/>
                  </a:lnTo>
                  <a:lnTo>
                    <a:pt x="485634" y="1206827"/>
                  </a:lnTo>
                  <a:lnTo>
                    <a:pt x="484633" y="1199686"/>
                  </a:lnTo>
                  <a:lnTo>
                    <a:pt x="483705" y="1192545"/>
                  </a:lnTo>
                  <a:lnTo>
                    <a:pt x="482871" y="1185404"/>
                  </a:lnTo>
                  <a:lnTo>
                    <a:pt x="482109" y="1178263"/>
                  </a:lnTo>
                  <a:lnTo>
                    <a:pt x="481418" y="1171122"/>
                  </a:lnTo>
                  <a:lnTo>
                    <a:pt x="480799" y="1163981"/>
                  </a:lnTo>
                  <a:lnTo>
                    <a:pt x="480265" y="1156840"/>
                  </a:lnTo>
                  <a:lnTo>
                    <a:pt x="479817" y="1149699"/>
                  </a:lnTo>
                  <a:lnTo>
                    <a:pt x="479441" y="1142558"/>
                  </a:lnTo>
                  <a:lnTo>
                    <a:pt x="479135" y="1135417"/>
                  </a:lnTo>
                  <a:lnTo>
                    <a:pt x="478899" y="1128276"/>
                  </a:lnTo>
                  <a:lnTo>
                    <a:pt x="478754" y="1121135"/>
                  </a:lnTo>
                  <a:lnTo>
                    <a:pt x="478679" y="1113994"/>
                  </a:lnTo>
                  <a:lnTo>
                    <a:pt x="478667" y="1106853"/>
                  </a:lnTo>
                  <a:lnTo>
                    <a:pt x="478718" y="1099712"/>
                  </a:lnTo>
                  <a:lnTo>
                    <a:pt x="478831" y="1092571"/>
                  </a:lnTo>
                  <a:lnTo>
                    <a:pt x="479014" y="1085430"/>
                  </a:lnTo>
                  <a:lnTo>
                    <a:pt x="479246" y="1078289"/>
                  </a:lnTo>
                  <a:lnTo>
                    <a:pt x="479522" y="1071148"/>
                  </a:lnTo>
                  <a:lnTo>
                    <a:pt x="479838" y="1064007"/>
                  </a:lnTo>
                  <a:lnTo>
                    <a:pt x="480195" y="1056866"/>
                  </a:lnTo>
                  <a:lnTo>
                    <a:pt x="480581" y="1049725"/>
                  </a:lnTo>
                  <a:lnTo>
                    <a:pt x="480986" y="1042584"/>
                  </a:lnTo>
                  <a:lnTo>
                    <a:pt x="481404" y="1035443"/>
                  </a:lnTo>
                  <a:lnTo>
                    <a:pt x="481829" y="1028302"/>
                  </a:lnTo>
                  <a:lnTo>
                    <a:pt x="482251" y="1021161"/>
                  </a:lnTo>
                  <a:lnTo>
                    <a:pt x="482663" y="1014020"/>
                  </a:lnTo>
                  <a:lnTo>
                    <a:pt x="483058" y="1006879"/>
                  </a:lnTo>
                  <a:lnTo>
                    <a:pt x="483431" y="999738"/>
                  </a:lnTo>
                  <a:lnTo>
                    <a:pt x="483775" y="992597"/>
                  </a:lnTo>
                  <a:lnTo>
                    <a:pt x="484074" y="985456"/>
                  </a:lnTo>
                  <a:lnTo>
                    <a:pt x="484334" y="978315"/>
                  </a:lnTo>
                  <a:lnTo>
                    <a:pt x="484553" y="971174"/>
                  </a:lnTo>
                  <a:lnTo>
                    <a:pt x="484726" y="964033"/>
                  </a:lnTo>
                  <a:lnTo>
                    <a:pt x="484844" y="956892"/>
                  </a:lnTo>
                  <a:lnTo>
                    <a:pt x="484907" y="949751"/>
                  </a:lnTo>
                  <a:lnTo>
                    <a:pt x="484925" y="942610"/>
                  </a:lnTo>
                  <a:lnTo>
                    <a:pt x="484900" y="935469"/>
                  </a:lnTo>
                  <a:lnTo>
                    <a:pt x="484834" y="928329"/>
                  </a:lnTo>
                  <a:lnTo>
                    <a:pt x="484720" y="921188"/>
                  </a:lnTo>
                  <a:lnTo>
                    <a:pt x="484579" y="914047"/>
                  </a:lnTo>
                  <a:lnTo>
                    <a:pt x="484416" y="906906"/>
                  </a:lnTo>
                  <a:lnTo>
                    <a:pt x="484240" y="899765"/>
                  </a:lnTo>
                  <a:lnTo>
                    <a:pt x="484057" y="892624"/>
                  </a:lnTo>
                  <a:lnTo>
                    <a:pt x="483883" y="885483"/>
                  </a:lnTo>
                  <a:lnTo>
                    <a:pt x="483728" y="878342"/>
                  </a:lnTo>
                  <a:lnTo>
                    <a:pt x="483602" y="871201"/>
                  </a:lnTo>
                  <a:lnTo>
                    <a:pt x="483514" y="864060"/>
                  </a:lnTo>
                  <a:lnTo>
                    <a:pt x="483488" y="856919"/>
                  </a:lnTo>
                  <a:lnTo>
                    <a:pt x="483536" y="849778"/>
                  </a:lnTo>
                  <a:lnTo>
                    <a:pt x="483660" y="842637"/>
                  </a:lnTo>
                  <a:lnTo>
                    <a:pt x="483867" y="835496"/>
                  </a:lnTo>
                  <a:lnTo>
                    <a:pt x="484166" y="828355"/>
                  </a:lnTo>
                  <a:lnTo>
                    <a:pt x="484608" y="821214"/>
                  </a:lnTo>
                  <a:lnTo>
                    <a:pt x="485161" y="814073"/>
                  </a:lnTo>
                  <a:lnTo>
                    <a:pt x="485833" y="806932"/>
                  </a:lnTo>
                  <a:lnTo>
                    <a:pt x="486625" y="799791"/>
                  </a:lnTo>
                  <a:lnTo>
                    <a:pt x="487559" y="792650"/>
                  </a:lnTo>
                  <a:lnTo>
                    <a:pt x="488652" y="785509"/>
                  </a:lnTo>
                  <a:lnTo>
                    <a:pt x="489872" y="778368"/>
                  </a:lnTo>
                  <a:lnTo>
                    <a:pt x="491217" y="771227"/>
                  </a:lnTo>
                  <a:lnTo>
                    <a:pt x="492686" y="764086"/>
                  </a:lnTo>
                  <a:lnTo>
                    <a:pt x="494304" y="756945"/>
                  </a:lnTo>
                  <a:lnTo>
                    <a:pt x="496045" y="749804"/>
                  </a:lnTo>
                  <a:lnTo>
                    <a:pt x="497889" y="742663"/>
                  </a:lnTo>
                  <a:lnTo>
                    <a:pt x="499828" y="735522"/>
                  </a:lnTo>
                  <a:lnTo>
                    <a:pt x="501855" y="728381"/>
                  </a:lnTo>
                  <a:lnTo>
                    <a:pt x="503982" y="721240"/>
                  </a:lnTo>
                  <a:lnTo>
                    <a:pt x="506166" y="714099"/>
                  </a:lnTo>
                  <a:lnTo>
                    <a:pt x="508397" y="706958"/>
                  </a:lnTo>
                  <a:lnTo>
                    <a:pt x="510664" y="699817"/>
                  </a:lnTo>
                  <a:lnTo>
                    <a:pt x="512959" y="692676"/>
                  </a:lnTo>
                  <a:lnTo>
                    <a:pt x="515260" y="685535"/>
                  </a:lnTo>
                  <a:lnTo>
                    <a:pt x="517552" y="678394"/>
                  </a:lnTo>
                  <a:lnTo>
                    <a:pt x="519823" y="671253"/>
                  </a:lnTo>
                  <a:lnTo>
                    <a:pt x="522065" y="664112"/>
                  </a:lnTo>
                  <a:lnTo>
                    <a:pt x="524249" y="656971"/>
                  </a:lnTo>
                  <a:lnTo>
                    <a:pt x="526367" y="649830"/>
                  </a:lnTo>
                  <a:lnTo>
                    <a:pt x="528415" y="642689"/>
                  </a:lnTo>
                  <a:lnTo>
                    <a:pt x="530385" y="635548"/>
                  </a:lnTo>
                  <a:lnTo>
                    <a:pt x="532267" y="628407"/>
                  </a:lnTo>
                  <a:lnTo>
                    <a:pt x="534020" y="621266"/>
                  </a:lnTo>
                  <a:lnTo>
                    <a:pt x="535669" y="614125"/>
                  </a:lnTo>
                  <a:lnTo>
                    <a:pt x="537210" y="606984"/>
                  </a:lnTo>
                  <a:lnTo>
                    <a:pt x="538638" y="599843"/>
                  </a:lnTo>
                  <a:lnTo>
                    <a:pt x="539932" y="592702"/>
                  </a:lnTo>
                  <a:lnTo>
                    <a:pt x="541083" y="585561"/>
                  </a:lnTo>
                  <a:lnTo>
                    <a:pt x="542116" y="578420"/>
                  </a:lnTo>
                  <a:lnTo>
                    <a:pt x="543030" y="571279"/>
                  </a:lnTo>
                  <a:lnTo>
                    <a:pt x="543827" y="564138"/>
                  </a:lnTo>
                  <a:lnTo>
                    <a:pt x="544475" y="556997"/>
                  </a:lnTo>
                  <a:lnTo>
                    <a:pt x="545004" y="549856"/>
                  </a:lnTo>
                  <a:lnTo>
                    <a:pt x="545427" y="542715"/>
                  </a:lnTo>
                  <a:lnTo>
                    <a:pt x="545748" y="535574"/>
                  </a:lnTo>
                  <a:lnTo>
                    <a:pt x="545967" y="528433"/>
                  </a:lnTo>
                  <a:lnTo>
                    <a:pt x="546069" y="521292"/>
                  </a:lnTo>
                  <a:lnTo>
                    <a:pt x="546091" y="514151"/>
                  </a:lnTo>
                  <a:lnTo>
                    <a:pt x="546039" y="507010"/>
                  </a:lnTo>
                  <a:lnTo>
                    <a:pt x="545921" y="499869"/>
                  </a:lnTo>
                  <a:lnTo>
                    <a:pt x="545733" y="492728"/>
                  </a:lnTo>
                  <a:lnTo>
                    <a:pt x="545488" y="485587"/>
                  </a:lnTo>
                  <a:lnTo>
                    <a:pt x="545206" y="478446"/>
                  </a:lnTo>
                  <a:lnTo>
                    <a:pt x="544893" y="471305"/>
                  </a:lnTo>
                  <a:lnTo>
                    <a:pt x="544555" y="464164"/>
                  </a:lnTo>
                  <a:lnTo>
                    <a:pt x="544200" y="457023"/>
                  </a:lnTo>
                  <a:lnTo>
                    <a:pt x="543843" y="449882"/>
                  </a:lnTo>
                  <a:lnTo>
                    <a:pt x="543489" y="442741"/>
                  </a:lnTo>
                  <a:lnTo>
                    <a:pt x="543147" y="435600"/>
                  </a:lnTo>
                  <a:lnTo>
                    <a:pt x="542823" y="428459"/>
                  </a:lnTo>
                  <a:lnTo>
                    <a:pt x="542533" y="421318"/>
                  </a:lnTo>
                  <a:lnTo>
                    <a:pt x="542276" y="414177"/>
                  </a:lnTo>
                  <a:lnTo>
                    <a:pt x="542057" y="407036"/>
                  </a:lnTo>
                  <a:lnTo>
                    <a:pt x="541880" y="399895"/>
                  </a:lnTo>
                  <a:lnTo>
                    <a:pt x="541760" y="392754"/>
                  </a:lnTo>
                  <a:lnTo>
                    <a:pt x="541698" y="385613"/>
                  </a:lnTo>
                  <a:lnTo>
                    <a:pt x="541690" y="378472"/>
                  </a:lnTo>
                  <a:lnTo>
                    <a:pt x="541737" y="371331"/>
                  </a:lnTo>
                  <a:lnTo>
                    <a:pt x="541841" y="364190"/>
                  </a:lnTo>
                  <a:lnTo>
                    <a:pt x="542020" y="357049"/>
                  </a:lnTo>
                  <a:lnTo>
                    <a:pt x="542257" y="349908"/>
                  </a:lnTo>
                  <a:lnTo>
                    <a:pt x="542550" y="342767"/>
                  </a:lnTo>
                  <a:lnTo>
                    <a:pt x="542897" y="335626"/>
                  </a:lnTo>
                  <a:lnTo>
                    <a:pt x="543300" y="328485"/>
                  </a:lnTo>
                  <a:lnTo>
                    <a:pt x="543766" y="321344"/>
                  </a:lnTo>
                  <a:lnTo>
                    <a:pt x="544276" y="314203"/>
                  </a:lnTo>
                  <a:lnTo>
                    <a:pt x="544827" y="307062"/>
                  </a:lnTo>
                  <a:lnTo>
                    <a:pt x="545416" y="299921"/>
                  </a:lnTo>
                  <a:lnTo>
                    <a:pt x="546046" y="292780"/>
                  </a:lnTo>
                  <a:lnTo>
                    <a:pt x="546708" y="285639"/>
                  </a:lnTo>
                  <a:lnTo>
                    <a:pt x="547393" y="278498"/>
                  </a:lnTo>
                  <a:lnTo>
                    <a:pt x="548096" y="271357"/>
                  </a:lnTo>
                  <a:lnTo>
                    <a:pt x="548814" y="264216"/>
                  </a:lnTo>
                  <a:lnTo>
                    <a:pt x="549545" y="257075"/>
                  </a:lnTo>
                  <a:lnTo>
                    <a:pt x="550278" y="249934"/>
                  </a:lnTo>
                  <a:lnTo>
                    <a:pt x="551011" y="242793"/>
                  </a:lnTo>
                  <a:lnTo>
                    <a:pt x="551740" y="235652"/>
                  </a:lnTo>
                  <a:lnTo>
                    <a:pt x="552461" y="228511"/>
                  </a:lnTo>
                  <a:lnTo>
                    <a:pt x="553167" y="221370"/>
                  </a:lnTo>
                  <a:lnTo>
                    <a:pt x="553856" y="214229"/>
                  </a:lnTo>
                  <a:lnTo>
                    <a:pt x="554527" y="207088"/>
                  </a:lnTo>
                  <a:lnTo>
                    <a:pt x="555178" y="199947"/>
                  </a:lnTo>
                  <a:lnTo>
                    <a:pt x="555801" y="192806"/>
                  </a:lnTo>
                  <a:lnTo>
                    <a:pt x="556395" y="185665"/>
                  </a:lnTo>
                  <a:lnTo>
                    <a:pt x="556963" y="178524"/>
                  </a:lnTo>
                  <a:lnTo>
                    <a:pt x="557504" y="171383"/>
                  </a:lnTo>
                  <a:lnTo>
                    <a:pt x="558017" y="164242"/>
                  </a:lnTo>
                  <a:lnTo>
                    <a:pt x="558491" y="157101"/>
                  </a:lnTo>
                  <a:lnTo>
                    <a:pt x="558937" y="149960"/>
                  </a:lnTo>
                  <a:lnTo>
                    <a:pt x="559354" y="142819"/>
                  </a:lnTo>
                  <a:lnTo>
                    <a:pt x="559744" y="135678"/>
                  </a:lnTo>
                  <a:lnTo>
                    <a:pt x="560102" y="128537"/>
                  </a:lnTo>
                  <a:lnTo>
                    <a:pt x="560428" y="121396"/>
                  </a:lnTo>
                  <a:lnTo>
                    <a:pt x="560728" y="114255"/>
                  </a:lnTo>
                  <a:lnTo>
                    <a:pt x="561004" y="107114"/>
                  </a:lnTo>
                  <a:lnTo>
                    <a:pt x="561257" y="99973"/>
                  </a:lnTo>
                  <a:lnTo>
                    <a:pt x="561482" y="92832"/>
                  </a:lnTo>
                  <a:lnTo>
                    <a:pt x="561685" y="85691"/>
                  </a:lnTo>
                  <a:lnTo>
                    <a:pt x="561868" y="78550"/>
                  </a:lnTo>
                  <a:lnTo>
                    <a:pt x="562033" y="71409"/>
                  </a:lnTo>
                  <a:lnTo>
                    <a:pt x="562182" y="64268"/>
                  </a:lnTo>
                  <a:lnTo>
                    <a:pt x="562310" y="57127"/>
                  </a:lnTo>
                  <a:lnTo>
                    <a:pt x="562424" y="49986"/>
                  </a:lnTo>
                  <a:lnTo>
                    <a:pt x="562526" y="42845"/>
                  </a:lnTo>
                  <a:lnTo>
                    <a:pt x="562616" y="35704"/>
                  </a:lnTo>
                  <a:lnTo>
                    <a:pt x="562694" y="28563"/>
                  </a:lnTo>
                  <a:lnTo>
                    <a:pt x="562761" y="21422"/>
                  </a:lnTo>
                  <a:lnTo>
                    <a:pt x="562820" y="14281"/>
                  </a:lnTo>
                  <a:lnTo>
                    <a:pt x="562871" y="7140"/>
                  </a:lnTo>
                  <a:lnTo>
                    <a:pt x="562916" y="0"/>
                  </a:lnTo>
                  <a:lnTo>
                    <a:pt x="563393" y="0"/>
                  </a:lnTo>
                  <a:lnTo>
                    <a:pt x="563438" y="7140"/>
                  </a:lnTo>
                  <a:lnTo>
                    <a:pt x="563489" y="14281"/>
                  </a:lnTo>
                  <a:lnTo>
                    <a:pt x="563548" y="21422"/>
                  </a:lnTo>
                  <a:lnTo>
                    <a:pt x="563615" y="28563"/>
                  </a:lnTo>
                  <a:lnTo>
                    <a:pt x="563693" y="35704"/>
                  </a:lnTo>
                  <a:lnTo>
                    <a:pt x="563784" y="42845"/>
                  </a:lnTo>
                  <a:lnTo>
                    <a:pt x="563885" y="49986"/>
                  </a:lnTo>
                  <a:lnTo>
                    <a:pt x="564000" y="57127"/>
                  </a:lnTo>
                  <a:lnTo>
                    <a:pt x="564128" y="64268"/>
                  </a:lnTo>
                  <a:lnTo>
                    <a:pt x="564276" y="71409"/>
                  </a:lnTo>
                  <a:lnTo>
                    <a:pt x="564441" y="78550"/>
                  </a:lnTo>
                  <a:lnTo>
                    <a:pt x="564625" y="85691"/>
                  </a:lnTo>
                  <a:lnTo>
                    <a:pt x="564827" y="92832"/>
                  </a:lnTo>
                  <a:lnTo>
                    <a:pt x="565052" y="99973"/>
                  </a:lnTo>
                  <a:lnTo>
                    <a:pt x="565305" y="107114"/>
                  </a:lnTo>
                  <a:lnTo>
                    <a:pt x="565581" y="114255"/>
                  </a:lnTo>
                  <a:lnTo>
                    <a:pt x="565882" y="121396"/>
                  </a:lnTo>
                  <a:lnTo>
                    <a:pt x="566207" y="128537"/>
                  </a:lnTo>
                  <a:lnTo>
                    <a:pt x="566566" y="135678"/>
                  </a:lnTo>
                  <a:lnTo>
                    <a:pt x="566955" y="142819"/>
                  </a:lnTo>
                  <a:lnTo>
                    <a:pt x="567373" y="149960"/>
                  </a:lnTo>
                  <a:lnTo>
                    <a:pt x="567818" y="157101"/>
                  </a:lnTo>
                  <a:lnTo>
                    <a:pt x="568292" y="164242"/>
                  </a:lnTo>
                  <a:lnTo>
                    <a:pt x="568805" y="171383"/>
                  </a:lnTo>
                  <a:lnTo>
                    <a:pt x="569346" y="178524"/>
                  </a:lnTo>
                  <a:lnTo>
                    <a:pt x="569914" y="185665"/>
                  </a:lnTo>
                  <a:lnTo>
                    <a:pt x="570509" y="192806"/>
                  </a:lnTo>
                  <a:lnTo>
                    <a:pt x="571131" y="199947"/>
                  </a:lnTo>
                  <a:lnTo>
                    <a:pt x="571782" y="207088"/>
                  </a:lnTo>
                  <a:lnTo>
                    <a:pt x="572454" y="214229"/>
                  </a:lnTo>
                  <a:lnTo>
                    <a:pt x="573143" y="221370"/>
                  </a:lnTo>
                  <a:lnTo>
                    <a:pt x="573848" y="228511"/>
                  </a:lnTo>
                  <a:lnTo>
                    <a:pt x="574569" y="235652"/>
                  </a:lnTo>
                  <a:lnTo>
                    <a:pt x="575298" y="242793"/>
                  </a:lnTo>
                  <a:lnTo>
                    <a:pt x="576031" y="249934"/>
                  </a:lnTo>
                  <a:lnTo>
                    <a:pt x="576765" y="257075"/>
                  </a:lnTo>
                  <a:lnTo>
                    <a:pt x="577495" y="264216"/>
                  </a:lnTo>
                  <a:lnTo>
                    <a:pt x="578214" y="271357"/>
                  </a:lnTo>
                  <a:lnTo>
                    <a:pt x="578917" y="278498"/>
                  </a:lnTo>
                  <a:lnTo>
                    <a:pt x="579601" y="285639"/>
                  </a:lnTo>
                  <a:lnTo>
                    <a:pt x="580263" y="292780"/>
                  </a:lnTo>
                  <a:lnTo>
                    <a:pt x="580893" y="299921"/>
                  </a:lnTo>
                  <a:lnTo>
                    <a:pt x="581482" y="307062"/>
                  </a:lnTo>
                  <a:lnTo>
                    <a:pt x="582034" y="314203"/>
                  </a:lnTo>
                  <a:lnTo>
                    <a:pt x="582544" y="321344"/>
                  </a:lnTo>
                  <a:lnTo>
                    <a:pt x="583009" y="328485"/>
                  </a:lnTo>
                  <a:lnTo>
                    <a:pt x="583413" y="335626"/>
                  </a:lnTo>
                  <a:lnTo>
                    <a:pt x="583759" y="342767"/>
                  </a:lnTo>
                  <a:lnTo>
                    <a:pt x="584052" y="349908"/>
                  </a:lnTo>
                  <a:lnTo>
                    <a:pt x="584290" y="357049"/>
                  </a:lnTo>
                  <a:lnTo>
                    <a:pt x="584469" y="364190"/>
                  </a:lnTo>
                  <a:lnTo>
                    <a:pt x="584572" y="371331"/>
                  </a:lnTo>
                  <a:lnTo>
                    <a:pt x="584619" y="378472"/>
                  </a:lnTo>
                  <a:lnTo>
                    <a:pt x="584611" y="385613"/>
                  </a:lnTo>
                  <a:lnTo>
                    <a:pt x="584550" y="392754"/>
                  </a:lnTo>
                  <a:lnTo>
                    <a:pt x="584429" y="399895"/>
                  </a:lnTo>
                  <a:lnTo>
                    <a:pt x="584252" y="407036"/>
                  </a:lnTo>
                  <a:lnTo>
                    <a:pt x="584033" y="414177"/>
                  </a:lnTo>
                  <a:lnTo>
                    <a:pt x="583777" y="421318"/>
                  </a:lnTo>
                  <a:lnTo>
                    <a:pt x="583487" y="428459"/>
                  </a:lnTo>
                  <a:lnTo>
                    <a:pt x="583163" y="435600"/>
                  </a:lnTo>
                  <a:lnTo>
                    <a:pt x="582820" y="442741"/>
                  </a:lnTo>
                  <a:lnTo>
                    <a:pt x="582467" y="449882"/>
                  </a:lnTo>
                  <a:lnTo>
                    <a:pt x="582109" y="457023"/>
                  </a:lnTo>
                  <a:lnTo>
                    <a:pt x="581754" y="464164"/>
                  </a:lnTo>
                  <a:lnTo>
                    <a:pt x="581417" y="471305"/>
                  </a:lnTo>
                  <a:lnTo>
                    <a:pt x="581103" y="478446"/>
                  </a:lnTo>
                  <a:lnTo>
                    <a:pt x="580821" y="485587"/>
                  </a:lnTo>
                  <a:lnTo>
                    <a:pt x="580577" y="492728"/>
                  </a:lnTo>
                  <a:lnTo>
                    <a:pt x="580389" y="499869"/>
                  </a:lnTo>
                  <a:lnTo>
                    <a:pt x="580270" y="507010"/>
                  </a:lnTo>
                  <a:lnTo>
                    <a:pt x="580219" y="514151"/>
                  </a:lnTo>
                  <a:lnTo>
                    <a:pt x="580241" y="521292"/>
                  </a:lnTo>
                  <a:lnTo>
                    <a:pt x="580342" y="528433"/>
                  </a:lnTo>
                  <a:lnTo>
                    <a:pt x="580561" y="535574"/>
                  </a:lnTo>
                  <a:lnTo>
                    <a:pt x="580882" y="542715"/>
                  </a:lnTo>
                  <a:lnTo>
                    <a:pt x="581305" y="549856"/>
                  </a:lnTo>
                  <a:lnTo>
                    <a:pt x="581834" y="556997"/>
                  </a:lnTo>
                  <a:lnTo>
                    <a:pt x="582482" y="564138"/>
                  </a:lnTo>
                  <a:lnTo>
                    <a:pt x="583279" y="571279"/>
                  </a:lnTo>
                  <a:lnTo>
                    <a:pt x="584193" y="578420"/>
                  </a:lnTo>
                  <a:lnTo>
                    <a:pt x="585226" y="585561"/>
                  </a:lnTo>
                  <a:lnTo>
                    <a:pt x="586377" y="592702"/>
                  </a:lnTo>
                  <a:lnTo>
                    <a:pt x="587671" y="599843"/>
                  </a:lnTo>
                  <a:lnTo>
                    <a:pt x="589100" y="606984"/>
                  </a:lnTo>
                  <a:lnTo>
                    <a:pt x="590641" y="614125"/>
                  </a:lnTo>
                  <a:lnTo>
                    <a:pt x="592289" y="621266"/>
                  </a:lnTo>
                  <a:lnTo>
                    <a:pt x="594042" y="628407"/>
                  </a:lnTo>
                  <a:lnTo>
                    <a:pt x="595924" y="635548"/>
                  </a:lnTo>
                  <a:lnTo>
                    <a:pt x="597895" y="642689"/>
                  </a:lnTo>
                  <a:lnTo>
                    <a:pt x="599943" y="649830"/>
                  </a:lnTo>
                  <a:lnTo>
                    <a:pt x="602061" y="656971"/>
                  </a:lnTo>
                  <a:lnTo>
                    <a:pt x="604245" y="664112"/>
                  </a:lnTo>
                  <a:lnTo>
                    <a:pt x="606486" y="671253"/>
                  </a:lnTo>
                  <a:lnTo>
                    <a:pt x="608758" y="678394"/>
                  </a:lnTo>
                  <a:lnTo>
                    <a:pt x="611050" y="685535"/>
                  </a:lnTo>
                  <a:lnTo>
                    <a:pt x="613351" y="692676"/>
                  </a:lnTo>
                  <a:lnTo>
                    <a:pt x="615645" y="699817"/>
                  </a:lnTo>
                  <a:lnTo>
                    <a:pt x="617913" y="706958"/>
                  </a:lnTo>
                  <a:lnTo>
                    <a:pt x="620144" y="714099"/>
                  </a:lnTo>
                  <a:lnTo>
                    <a:pt x="622328" y="721240"/>
                  </a:lnTo>
                  <a:lnTo>
                    <a:pt x="624454" y="728381"/>
                  </a:lnTo>
                  <a:lnTo>
                    <a:pt x="626482" y="735522"/>
                  </a:lnTo>
                  <a:lnTo>
                    <a:pt x="628421" y="742663"/>
                  </a:lnTo>
                  <a:lnTo>
                    <a:pt x="630264" y="749804"/>
                  </a:lnTo>
                  <a:lnTo>
                    <a:pt x="632005" y="756945"/>
                  </a:lnTo>
                  <a:lnTo>
                    <a:pt x="633624" y="764086"/>
                  </a:lnTo>
                  <a:lnTo>
                    <a:pt x="635092" y="771227"/>
                  </a:lnTo>
                  <a:lnTo>
                    <a:pt x="636438" y="778368"/>
                  </a:lnTo>
                  <a:lnTo>
                    <a:pt x="637658" y="785509"/>
                  </a:lnTo>
                  <a:lnTo>
                    <a:pt x="638750" y="792650"/>
                  </a:lnTo>
                  <a:lnTo>
                    <a:pt x="639684" y="799791"/>
                  </a:lnTo>
                  <a:lnTo>
                    <a:pt x="640477" y="806932"/>
                  </a:lnTo>
                  <a:lnTo>
                    <a:pt x="641148" y="814073"/>
                  </a:lnTo>
                  <a:lnTo>
                    <a:pt x="641702" y="821214"/>
                  </a:lnTo>
                  <a:lnTo>
                    <a:pt x="642143" y="828355"/>
                  </a:lnTo>
                  <a:lnTo>
                    <a:pt x="642442" y="835496"/>
                  </a:lnTo>
                  <a:lnTo>
                    <a:pt x="642650" y="842637"/>
                  </a:lnTo>
                  <a:lnTo>
                    <a:pt x="642773" y="849778"/>
                  </a:lnTo>
                  <a:lnTo>
                    <a:pt x="642821" y="856919"/>
                  </a:lnTo>
                  <a:lnTo>
                    <a:pt x="642796" y="864060"/>
                  </a:lnTo>
                  <a:lnTo>
                    <a:pt x="642707" y="871201"/>
                  </a:lnTo>
                  <a:lnTo>
                    <a:pt x="642581" y="878342"/>
                  </a:lnTo>
                  <a:lnTo>
                    <a:pt x="642427" y="885483"/>
                  </a:lnTo>
                  <a:lnTo>
                    <a:pt x="642253" y="892624"/>
                  </a:lnTo>
                  <a:lnTo>
                    <a:pt x="642070" y="899765"/>
                  </a:lnTo>
                  <a:lnTo>
                    <a:pt x="641893" y="906906"/>
                  </a:lnTo>
                  <a:lnTo>
                    <a:pt x="641731" y="914047"/>
                  </a:lnTo>
                  <a:lnTo>
                    <a:pt x="641589" y="921188"/>
                  </a:lnTo>
                  <a:lnTo>
                    <a:pt x="641475" y="928329"/>
                  </a:lnTo>
                  <a:lnTo>
                    <a:pt x="641409" y="935469"/>
                  </a:lnTo>
                  <a:lnTo>
                    <a:pt x="641384" y="942610"/>
                  </a:lnTo>
                  <a:lnTo>
                    <a:pt x="641402" y="949751"/>
                  </a:lnTo>
                  <a:lnTo>
                    <a:pt x="641466" y="956892"/>
                  </a:lnTo>
                  <a:lnTo>
                    <a:pt x="641583" y="964033"/>
                  </a:lnTo>
                  <a:lnTo>
                    <a:pt x="641757" y="971174"/>
                  </a:lnTo>
                  <a:lnTo>
                    <a:pt x="641975" y="978315"/>
                  </a:lnTo>
                  <a:lnTo>
                    <a:pt x="642235" y="985456"/>
                  </a:lnTo>
                  <a:lnTo>
                    <a:pt x="642535" y="992597"/>
                  </a:lnTo>
                  <a:lnTo>
                    <a:pt x="642878" y="999738"/>
                  </a:lnTo>
                  <a:lnTo>
                    <a:pt x="643252" y="1006879"/>
                  </a:lnTo>
                  <a:lnTo>
                    <a:pt x="643647" y="1014020"/>
                  </a:lnTo>
                  <a:lnTo>
                    <a:pt x="644058" y="1021161"/>
                  </a:lnTo>
                  <a:lnTo>
                    <a:pt x="644481" y="1028302"/>
                  </a:lnTo>
                  <a:lnTo>
                    <a:pt x="644906" y="1035443"/>
                  </a:lnTo>
                  <a:lnTo>
                    <a:pt x="645324" y="1042584"/>
                  </a:lnTo>
                  <a:lnTo>
                    <a:pt x="645728" y="1049725"/>
                  </a:lnTo>
                  <a:lnTo>
                    <a:pt x="646115" y="1056866"/>
                  </a:lnTo>
                  <a:lnTo>
                    <a:pt x="646471" y="1064007"/>
                  </a:lnTo>
                  <a:lnTo>
                    <a:pt x="646787" y="1071148"/>
                  </a:lnTo>
                  <a:lnTo>
                    <a:pt x="647063" y="1078289"/>
                  </a:lnTo>
                  <a:lnTo>
                    <a:pt x="647295" y="1085430"/>
                  </a:lnTo>
                  <a:lnTo>
                    <a:pt x="647479" y="1092571"/>
                  </a:lnTo>
                  <a:lnTo>
                    <a:pt x="647592" y="1099712"/>
                  </a:lnTo>
                  <a:lnTo>
                    <a:pt x="647642" y="1106853"/>
                  </a:lnTo>
                  <a:lnTo>
                    <a:pt x="647631" y="1113994"/>
                  </a:lnTo>
                  <a:lnTo>
                    <a:pt x="647555" y="1121135"/>
                  </a:lnTo>
                  <a:lnTo>
                    <a:pt x="647410" y="1128276"/>
                  </a:lnTo>
                  <a:lnTo>
                    <a:pt x="647175" y="1135417"/>
                  </a:lnTo>
                  <a:lnTo>
                    <a:pt x="646869" y="1142558"/>
                  </a:lnTo>
                  <a:lnTo>
                    <a:pt x="646492" y="1149699"/>
                  </a:lnTo>
                  <a:lnTo>
                    <a:pt x="646044" y="1156840"/>
                  </a:lnTo>
                  <a:lnTo>
                    <a:pt x="645511" y="1163981"/>
                  </a:lnTo>
                  <a:lnTo>
                    <a:pt x="644892" y="1171122"/>
                  </a:lnTo>
                  <a:lnTo>
                    <a:pt x="644201" y="1178263"/>
                  </a:lnTo>
                  <a:lnTo>
                    <a:pt x="643438" y="1185404"/>
                  </a:lnTo>
                  <a:lnTo>
                    <a:pt x="642604" y="1192545"/>
                  </a:lnTo>
                  <a:lnTo>
                    <a:pt x="641677" y="1199686"/>
                  </a:lnTo>
                  <a:lnTo>
                    <a:pt x="640676" y="1206827"/>
                  </a:lnTo>
                  <a:lnTo>
                    <a:pt x="639606" y="1213968"/>
                  </a:lnTo>
                  <a:lnTo>
                    <a:pt x="638468" y="1221109"/>
                  </a:lnTo>
                  <a:lnTo>
                    <a:pt x="637257" y="1228250"/>
                  </a:lnTo>
                  <a:lnTo>
                    <a:pt x="635960" y="1235391"/>
                  </a:lnTo>
                  <a:lnTo>
                    <a:pt x="634599" y="1242532"/>
                  </a:lnTo>
                  <a:lnTo>
                    <a:pt x="633175" y="1249673"/>
                  </a:lnTo>
                  <a:lnTo>
                    <a:pt x="631690" y="1256814"/>
                  </a:lnTo>
                  <a:lnTo>
                    <a:pt x="630133" y="1263955"/>
                  </a:lnTo>
                  <a:lnTo>
                    <a:pt x="628510" y="1271096"/>
                  </a:lnTo>
                  <a:lnTo>
                    <a:pt x="626834" y="1278237"/>
                  </a:lnTo>
                  <a:lnTo>
                    <a:pt x="625106" y="1285378"/>
                  </a:lnTo>
                  <a:lnTo>
                    <a:pt x="623329" y="1292519"/>
                  </a:lnTo>
                  <a:lnTo>
                    <a:pt x="621493" y="1299660"/>
                  </a:lnTo>
                  <a:lnTo>
                    <a:pt x="619617" y="1306801"/>
                  </a:lnTo>
                  <a:lnTo>
                    <a:pt x="617705" y="1313942"/>
                  </a:lnTo>
                  <a:lnTo>
                    <a:pt x="615762" y="1321083"/>
                  </a:lnTo>
                  <a:lnTo>
                    <a:pt x="613789" y="1328224"/>
                  </a:lnTo>
                  <a:lnTo>
                    <a:pt x="611790" y="1335365"/>
                  </a:lnTo>
                  <a:lnTo>
                    <a:pt x="609777" y="1342506"/>
                  </a:lnTo>
                  <a:lnTo>
                    <a:pt x="607756" y="1349647"/>
                  </a:lnTo>
                  <a:lnTo>
                    <a:pt x="605730" y="1356788"/>
                  </a:lnTo>
                  <a:lnTo>
                    <a:pt x="603707" y="1363929"/>
                  </a:lnTo>
                  <a:lnTo>
                    <a:pt x="601695" y="1371070"/>
                  </a:lnTo>
                  <a:lnTo>
                    <a:pt x="599699" y="1378211"/>
                  </a:lnTo>
                  <a:lnTo>
                    <a:pt x="597724" y="1385352"/>
                  </a:lnTo>
                  <a:lnTo>
                    <a:pt x="595774" y="1392493"/>
                  </a:lnTo>
                  <a:lnTo>
                    <a:pt x="593868" y="1399634"/>
                  </a:lnTo>
                  <a:lnTo>
                    <a:pt x="592002" y="1406775"/>
                  </a:lnTo>
                  <a:lnTo>
                    <a:pt x="590179" y="1413916"/>
                  </a:lnTo>
                  <a:lnTo>
                    <a:pt x="588402" y="1421057"/>
                  </a:lnTo>
                  <a:lnTo>
                    <a:pt x="586682" y="1428198"/>
                  </a:lnTo>
                  <a:lnTo>
                    <a:pt x="585032" y="1435339"/>
                  </a:lnTo>
                  <a:lnTo>
                    <a:pt x="583441" y="1442480"/>
                  </a:lnTo>
                  <a:lnTo>
                    <a:pt x="581911" y="1449621"/>
                  </a:lnTo>
                  <a:lnTo>
                    <a:pt x="580443" y="1456762"/>
                  </a:lnTo>
                  <a:lnTo>
                    <a:pt x="579057" y="1463903"/>
                  </a:lnTo>
                  <a:lnTo>
                    <a:pt x="577745" y="1471044"/>
                  </a:lnTo>
                  <a:lnTo>
                    <a:pt x="576500" y="1478185"/>
                  </a:lnTo>
                  <a:lnTo>
                    <a:pt x="575322" y="1485326"/>
                  </a:lnTo>
                  <a:lnTo>
                    <a:pt x="574211" y="1492467"/>
                  </a:lnTo>
                  <a:lnTo>
                    <a:pt x="573191" y="1499608"/>
                  </a:lnTo>
                  <a:lnTo>
                    <a:pt x="572235" y="1506749"/>
                  </a:lnTo>
                  <a:lnTo>
                    <a:pt x="571341" y="1513890"/>
                  </a:lnTo>
                  <a:lnTo>
                    <a:pt x="570510" y="1521031"/>
                  </a:lnTo>
                  <a:lnTo>
                    <a:pt x="569746" y="1528172"/>
                  </a:lnTo>
                  <a:lnTo>
                    <a:pt x="569053" y="1535313"/>
                  </a:lnTo>
                  <a:lnTo>
                    <a:pt x="568413" y="1542454"/>
                  </a:lnTo>
                  <a:lnTo>
                    <a:pt x="567826" y="1549595"/>
                  </a:lnTo>
                  <a:lnTo>
                    <a:pt x="567288" y="1556736"/>
                  </a:lnTo>
                  <a:lnTo>
                    <a:pt x="566808" y="1563877"/>
                  </a:lnTo>
                  <a:lnTo>
                    <a:pt x="566376" y="1571018"/>
                  </a:lnTo>
                  <a:lnTo>
                    <a:pt x="565984" y="1578159"/>
                  </a:lnTo>
                  <a:lnTo>
                    <a:pt x="565629" y="1585300"/>
                  </a:lnTo>
                  <a:lnTo>
                    <a:pt x="565310" y="1592441"/>
                  </a:lnTo>
                  <a:lnTo>
                    <a:pt x="565034" y="1599582"/>
                  </a:lnTo>
                  <a:lnTo>
                    <a:pt x="564787" y="1606723"/>
                  </a:lnTo>
                  <a:lnTo>
                    <a:pt x="564566" y="1613864"/>
                  </a:lnTo>
                  <a:lnTo>
                    <a:pt x="564369" y="1621005"/>
                  </a:lnTo>
                  <a:lnTo>
                    <a:pt x="564198" y="1628146"/>
                  </a:lnTo>
                  <a:lnTo>
                    <a:pt x="564051" y="1635287"/>
                  </a:lnTo>
                  <a:lnTo>
                    <a:pt x="563921" y="1642428"/>
                  </a:lnTo>
                  <a:lnTo>
                    <a:pt x="563807" y="1649569"/>
                  </a:lnTo>
                  <a:lnTo>
                    <a:pt x="563707" y="1656710"/>
                  </a:lnTo>
                  <a:lnTo>
                    <a:pt x="563623" y="1663851"/>
                  </a:lnTo>
                  <a:lnTo>
                    <a:pt x="563551" y="1670992"/>
                  </a:lnTo>
                  <a:lnTo>
                    <a:pt x="563488" y="1678133"/>
                  </a:lnTo>
                  <a:lnTo>
                    <a:pt x="563434" y="1685274"/>
                  </a:lnTo>
                  <a:lnTo>
                    <a:pt x="563387" y="1692415"/>
                  </a:lnTo>
                  <a:lnTo>
                    <a:pt x="563350" y="1699556"/>
                  </a:lnTo>
                  <a:lnTo>
                    <a:pt x="563317" y="1706697"/>
                  </a:lnTo>
                  <a:lnTo>
                    <a:pt x="563289" y="1713838"/>
                  </a:lnTo>
                  <a:lnTo>
                    <a:pt x="563266" y="1720979"/>
                  </a:lnTo>
                  <a:lnTo>
                    <a:pt x="563247" y="1728120"/>
                  </a:lnTo>
                  <a:lnTo>
                    <a:pt x="563231" y="1735261"/>
                  </a:lnTo>
                  <a:lnTo>
                    <a:pt x="563218" y="1742402"/>
                  </a:lnTo>
                  <a:lnTo>
                    <a:pt x="563207" y="1749543"/>
                  </a:lnTo>
                  <a:lnTo>
                    <a:pt x="563198" y="1756684"/>
                  </a:lnTo>
                  <a:lnTo>
                    <a:pt x="563191" y="1763825"/>
                  </a:lnTo>
                  <a:lnTo>
                    <a:pt x="563186" y="1770966"/>
                  </a:lnTo>
                  <a:lnTo>
                    <a:pt x="563182" y="1778107"/>
                  </a:lnTo>
                  <a:lnTo>
                    <a:pt x="563180" y="1785248"/>
                  </a:lnTo>
                  <a:lnTo>
                    <a:pt x="563178" y="1792389"/>
                  </a:lnTo>
                  <a:lnTo>
                    <a:pt x="563178" y="1799530"/>
                  </a:lnTo>
                  <a:lnTo>
                    <a:pt x="563179" y="1806671"/>
                  </a:lnTo>
                  <a:lnTo>
                    <a:pt x="563181" y="1813812"/>
                  </a:lnTo>
                  <a:lnTo>
                    <a:pt x="563184" y="1820953"/>
                  </a:lnTo>
                  <a:lnTo>
                    <a:pt x="563188" y="1828094"/>
                  </a:lnTo>
                  <a:lnTo>
                    <a:pt x="563194" y="1835235"/>
                  </a:lnTo>
                  <a:lnTo>
                    <a:pt x="563201" y="1842376"/>
                  </a:lnTo>
                  <a:lnTo>
                    <a:pt x="563210" y="1849517"/>
                  </a:lnTo>
                  <a:lnTo>
                    <a:pt x="563221" y="1856658"/>
                  </a:lnTo>
                  <a:lnTo>
                    <a:pt x="563235" y="1863799"/>
                  </a:lnTo>
                  <a:lnTo>
                    <a:pt x="563252" y="1870939"/>
                  </a:lnTo>
                  <a:lnTo>
                    <a:pt x="563271" y="1878080"/>
                  </a:lnTo>
                  <a:lnTo>
                    <a:pt x="563294" y="1885221"/>
                  </a:lnTo>
                  <a:lnTo>
                    <a:pt x="563321" y="1892362"/>
                  </a:lnTo>
                  <a:lnTo>
                    <a:pt x="563354" y="1899503"/>
                  </a:lnTo>
                  <a:lnTo>
                    <a:pt x="563392" y="1906644"/>
                  </a:lnTo>
                  <a:lnTo>
                    <a:pt x="563436" y="1913785"/>
                  </a:lnTo>
                  <a:lnTo>
                    <a:pt x="563487" y="1920926"/>
                  </a:lnTo>
                  <a:lnTo>
                    <a:pt x="563546" y="1928067"/>
                  </a:lnTo>
                  <a:lnTo>
                    <a:pt x="563616" y="1935208"/>
                  </a:lnTo>
                  <a:lnTo>
                    <a:pt x="563695" y="1942349"/>
                  </a:lnTo>
                  <a:lnTo>
                    <a:pt x="563785" y="1949490"/>
                  </a:lnTo>
                  <a:lnTo>
                    <a:pt x="563887" y="1956631"/>
                  </a:lnTo>
                  <a:lnTo>
                    <a:pt x="564006" y="1963772"/>
                  </a:lnTo>
                  <a:lnTo>
                    <a:pt x="564141" y="1970913"/>
                  </a:lnTo>
                  <a:lnTo>
                    <a:pt x="564292" y="1978054"/>
                  </a:lnTo>
                  <a:lnTo>
                    <a:pt x="564460" y="1985195"/>
                  </a:lnTo>
                  <a:lnTo>
                    <a:pt x="564649" y="1992336"/>
                  </a:lnTo>
                  <a:lnTo>
                    <a:pt x="564864" y="1999477"/>
                  </a:lnTo>
                  <a:lnTo>
                    <a:pt x="565102" y="2006618"/>
                  </a:lnTo>
                  <a:lnTo>
                    <a:pt x="565364" y="2013759"/>
                  </a:lnTo>
                  <a:lnTo>
                    <a:pt x="565651" y="2020900"/>
                  </a:lnTo>
                  <a:lnTo>
                    <a:pt x="565972" y="2028041"/>
                  </a:lnTo>
                  <a:lnTo>
                    <a:pt x="566326" y="2035182"/>
                  </a:lnTo>
                  <a:lnTo>
                    <a:pt x="566711" y="2042323"/>
                  </a:lnTo>
                  <a:lnTo>
                    <a:pt x="567127" y="2049464"/>
                  </a:lnTo>
                  <a:lnTo>
                    <a:pt x="567576" y="2056605"/>
                  </a:lnTo>
                  <a:lnTo>
                    <a:pt x="568071" y="2063746"/>
                  </a:lnTo>
                  <a:lnTo>
                    <a:pt x="568602" y="2070887"/>
                  </a:lnTo>
                  <a:lnTo>
                    <a:pt x="569169" y="2078028"/>
                  </a:lnTo>
                  <a:lnTo>
                    <a:pt x="569773" y="2085169"/>
                  </a:lnTo>
                  <a:lnTo>
                    <a:pt x="570418" y="2092310"/>
                  </a:lnTo>
                  <a:lnTo>
                    <a:pt x="571109" y="2099451"/>
                  </a:lnTo>
                  <a:lnTo>
                    <a:pt x="571838" y="2106592"/>
                  </a:lnTo>
                  <a:lnTo>
                    <a:pt x="572602" y="2113733"/>
                  </a:lnTo>
                  <a:lnTo>
                    <a:pt x="573402" y="2120874"/>
                  </a:lnTo>
                  <a:lnTo>
                    <a:pt x="574246" y="2128015"/>
                  </a:lnTo>
                  <a:lnTo>
                    <a:pt x="575127" y="2135156"/>
                  </a:lnTo>
                  <a:lnTo>
                    <a:pt x="576040" y="2142297"/>
                  </a:lnTo>
                  <a:lnTo>
                    <a:pt x="576982" y="2149438"/>
                  </a:lnTo>
                  <a:lnTo>
                    <a:pt x="577954" y="2156579"/>
                  </a:lnTo>
                  <a:lnTo>
                    <a:pt x="578960" y="2163720"/>
                  </a:lnTo>
                  <a:lnTo>
                    <a:pt x="579990" y="2170861"/>
                  </a:lnTo>
                  <a:lnTo>
                    <a:pt x="581040" y="2178002"/>
                  </a:lnTo>
                  <a:lnTo>
                    <a:pt x="582108" y="2185143"/>
                  </a:lnTo>
                  <a:lnTo>
                    <a:pt x="583195" y="2192284"/>
                  </a:lnTo>
                  <a:lnTo>
                    <a:pt x="584297" y="2199425"/>
                  </a:lnTo>
                  <a:lnTo>
                    <a:pt x="585408" y="2206566"/>
                  </a:lnTo>
                  <a:lnTo>
                    <a:pt x="586528" y="2213707"/>
                  </a:lnTo>
                  <a:lnTo>
                    <a:pt x="587652" y="2220848"/>
                  </a:lnTo>
                  <a:lnTo>
                    <a:pt x="588781" y="2227989"/>
                  </a:lnTo>
                  <a:lnTo>
                    <a:pt x="589910" y="2235130"/>
                  </a:lnTo>
                  <a:lnTo>
                    <a:pt x="591038" y="2242271"/>
                  </a:lnTo>
                  <a:lnTo>
                    <a:pt x="592164" y="2249412"/>
                  </a:lnTo>
                  <a:lnTo>
                    <a:pt x="593286" y="2256553"/>
                  </a:lnTo>
                  <a:lnTo>
                    <a:pt x="594402" y="2263694"/>
                  </a:lnTo>
                  <a:lnTo>
                    <a:pt x="595512" y="2270835"/>
                  </a:lnTo>
                  <a:lnTo>
                    <a:pt x="596617" y="2277976"/>
                  </a:lnTo>
                  <a:lnTo>
                    <a:pt x="597716" y="2285117"/>
                  </a:lnTo>
                  <a:lnTo>
                    <a:pt x="598809" y="2292258"/>
                  </a:lnTo>
                  <a:lnTo>
                    <a:pt x="599897" y="2299399"/>
                  </a:lnTo>
                  <a:lnTo>
                    <a:pt x="600981" y="2306540"/>
                  </a:lnTo>
                  <a:lnTo>
                    <a:pt x="602061" y="2313681"/>
                  </a:lnTo>
                  <a:lnTo>
                    <a:pt x="603139" y="2320822"/>
                  </a:lnTo>
                  <a:lnTo>
                    <a:pt x="604216" y="2327963"/>
                  </a:lnTo>
                  <a:lnTo>
                    <a:pt x="605294" y="2335104"/>
                  </a:lnTo>
                  <a:lnTo>
                    <a:pt x="606372" y="2342245"/>
                  </a:lnTo>
                  <a:lnTo>
                    <a:pt x="607451" y="2349386"/>
                  </a:lnTo>
                  <a:lnTo>
                    <a:pt x="608533" y="2356527"/>
                  </a:lnTo>
                  <a:lnTo>
                    <a:pt x="609618" y="2363668"/>
                  </a:lnTo>
                  <a:lnTo>
                    <a:pt x="610706" y="2370809"/>
                  </a:lnTo>
                  <a:lnTo>
                    <a:pt x="611795" y="2377950"/>
                  </a:lnTo>
                  <a:lnTo>
                    <a:pt x="612885" y="2385091"/>
                  </a:lnTo>
                  <a:lnTo>
                    <a:pt x="613974" y="2392232"/>
                  </a:lnTo>
                  <a:lnTo>
                    <a:pt x="615060" y="2399373"/>
                  </a:lnTo>
                  <a:lnTo>
                    <a:pt x="616141" y="2406514"/>
                  </a:lnTo>
                  <a:lnTo>
                    <a:pt x="617213" y="2413655"/>
                  </a:lnTo>
                  <a:lnTo>
                    <a:pt x="618274" y="2420796"/>
                  </a:lnTo>
                  <a:lnTo>
                    <a:pt x="619314" y="2427937"/>
                  </a:lnTo>
                  <a:lnTo>
                    <a:pt x="620332" y="2435078"/>
                  </a:lnTo>
                  <a:lnTo>
                    <a:pt x="621322" y="2442219"/>
                  </a:lnTo>
                  <a:lnTo>
                    <a:pt x="622283" y="2449360"/>
                  </a:lnTo>
                  <a:lnTo>
                    <a:pt x="623206" y="2456501"/>
                  </a:lnTo>
                  <a:lnTo>
                    <a:pt x="624072" y="2463642"/>
                  </a:lnTo>
                  <a:lnTo>
                    <a:pt x="624887" y="2470783"/>
                  </a:lnTo>
                  <a:lnTo>
                    <a:pt x="625648" y="2477924"/>
                  </a:lnTo>
                  <a:lnTo>
                    <a:pt x="626350" y="2485065"/>
                  </a:lnTo>
                  <a:lnTo>
                    <a:pt x="626973" y="2492206"/>
                  </a:lnTo>
                  <a:lnTo>
                    <a:pt x="627511" y="2499347"/>
                  </a:lnTo>
                  <a:lnTo>
                    <a:pt x="627971" y="2506488"/>
                  </a:lnTo>
                  <a:lnTo>
                    <a:pt x="628350" y="2513629"/>
                  </a:lnTo>
                  <a:lnTo>
                    <a:pt x="628646" y="2520770"/>
                  </a:lnTo>
                  <a:lnTo>
                    <a:pt x="628827" y="2527911"/>
                  </a:lnTo>
                  <a:lnTo>
                    <a:pt x="628913" y="2535052"/>
                  </a:lnTo>
                  <a:lnTo>
                    <a:pt x="628909" y="2542193"/>
                  </a:lnTo>
                  <a:lnTo>
                    <a:pt x="628815" y="2549334"/>
                  </a:lnTo>
                  <a:lnTo>
                    <a:pt x="628625" y="2556475"/>
                  </a:lnTo>
                  <a:lnTo>
                    <a:pt x="628322" y="2563616"/>
                  </a:lnTo>
                  <a:lnTo>
                    <a:pt x="627936" y="2570757"/>
                  </a:lnTo>
                  <a:lnTo>
                    <a:pt x="627473" y="2577898"/>
                  </a:lnTo>
                  <a:lnTo>
                    <a:pt x="626935" y="2585039"/>
                  </a:lnTo>
                  <a:lnTo>
                    <a:pt x="626315" y="2592180"/>
                  </a:lnTo>
                  <a:lnTo>
                    <a:pt x="625629" y="2599321"/>
                  </a:lnTo>
                  <a:lnTo>
                    <a:pt x="624895" y="2606462"/>
                  </a:lnTo>
                  <a:lnTo>
                    <a:pt x="624120" y="2613603"/>
                  </a:lnTo>
                  <a:lnTo>
                    <a:pt x="623313" y="2620744"/>
                  </a:lnTo>
                  <a:lnTo>
                    <a:pt x="622481" y="2627885"/>
                  </a:lnTo>
                  <a:lnTo>
                    <a:pt x="621645" y="2635026"/>
                  </a:lnTo>
                  <a:lnTo>
                    <a:pt x="620816" y="2642167"/>
                  </a:lnTo>
                  <a:lnTo>
                    <a:pt x="620003" y="2649308"/>
                  </a:lnTo>
                  <a:lnTo>
                    <a:pt x="619222" y="2656449"/>
                  </a:lnTo>
                  <a:lnTo>
                    <a:pt x="618497" y="2663590"/>
                  </a:lnTo>
                  <a:lnTo>
                    <a:pt x="617831" y="2670731"/>
                  </a:lnTo>
                  <a:lnTo>
                    <a:pt x="617234" y="2677872"/>
                  </a:lnTo>
                  <a:lnTo>
                    <a:pt x="616717" y="2685013"/>
                  </a:lnTo>
                  <a:lnTo>
                    <a:pt x="616312" y="2692154"/>
                  </a:lnTo>
                  <a:lnTo>
                    <a:pt x="616030" y="2699295"/>
                  </a:lnTo>
                  <a:lnTo>
                    <a:pt x="615865" y="2706436"/>
                  </a:lnTo>
                  <a:lnTo>
                    <a:pt x="615826" y="2713577"/>
                  </a:lnTo>
                  <a:lnTo>
                    <a:pt x="615922" y="2720718"/>
                  </a:lnTo>
                  <a:lnTo>
                    <a:pt x="616216" y="2727859"/>
                  </a:lnTo>
                  <a:lnTo>
                    <a:pt x="616672" y="2735000"/>
                  </a:lnTo>
                  <a:lnTo>
                    <a:pt x="617292" y="2742141"/>
                  </a:lnTo>
                  <a:lnTo>
                    <a:pt x="618084" y="2749282"/>
                  </a:lnTo>
                  <a:lnTo>
                    <a:pt x="619076" y="2756423"/>
                  </a:lnTo>
                  <a:lnTo>
                    <a:pt x="620307" y="2763564"/>
                  </a:lnTo>
                  <a:lnTo>
                    <a:pt x="621736" y="2770705"/>
                  </a:lnTo>
                  <a:lnTo>
                    <a:pt x="623369" y="2777846"/>
                  </a:lnTo>
                  <a:lnTo>
                    <a:pt x="625211" y="2784987"/>
                  </a:lnTo>
                  <a:lnTo>
                    <a:pt x="627326" y="2792128"/>
                  </a:lnTo>
                  <a:lnTo>
                    <a:pt x="629699" y="2799269"/>
                  </a:lnTo>
                  <a:lnTo>
                    <a:pt x="632309" y="2806409"/>
                  </a:lnTo>
                  <a:lnTo>
                    <a:pt x="635163" y="2813550"/>
                  </a:lnTo>
                  <a:lnTo>
                    <a:pt x="638267" y="2820691"/>
                  </a:lnTo>
                  <a:lnTo>
                    <a:pt x="641731" y="2827832"/>
                  </a:lnTo>
                  <a:lnTo>
                    <a:pt x="645471" y="2834973"/>
                  </a:lnTo>
                  <a:lnTo>
                    <a:pt x="649494" y="2842114"/>
                  </a:lnTo>
                  <a:lnTo>
                    <a:pt x="653808" y="2849255"/>
                  </a:lnTo>
                  <a:lnTo>
                    <a:pt x="658464" y="2856396"/>
                  </a:lnTo>
                  <a:lnTo>
                    <a:pt x="663514" y="2863537"/>
                  </a:lnTo>
                  <a:lnTo>
                    <a:pt x="668892" y="2870678"/>
                  </a:lnTo>
                  <a:lnTo>
                    <a:pt x="674609" y="2877819"/>
                  </a:lnTo>
                  <a:lnTo>
                    <a:pt x="680673" y="2884960"/>
                  </a:lnTo>
                  <a:lnTo>
                    <a:pt x="687191" y="2892101"/>
                  </a:lnTo>
                  <a:lnTo>
                    <a:pt x="694123" y="2899242"/>
                  </a:lnTo>
                  <a:lnTo>
                    <a:pt x="701438" y="2906383"/>
                  </a:lnTo>
                  <a:lnTo>
                    <a:pt x="709141" y="2913524"/>
                  </a:lnTo>
                  <a:lnTo>
                    <a:pt x="717247" y="2920665"/>
                  </a:lnTo>
                  <a:lnTo>
                    <a:pt x="725900" y="2927806"/>
                  </a:lnTo>
                  <a:lnTo>
                    <a:pt x="734962" y="2934947"/>
                  </a:lnTo>
                  <a:lnTo>
                    <a:pt x="744434" y="2942088"/>
                  </a:lnTo>
                  <a:lnTo>
                    <a:pt x="754316" y="2949229"/>
                  </a:lnTo>
                  <a:lnTo>
                    <a:pt x="764669" y="2956370"/>
                  </a:lnTo>
                  <a:lnTo>
                    <a:pt x="775515" y="2963511"/>
                  </a:lnTo>
                  <a:lnTo>
                    <a:pt x="786755" y="2970652"/>
                  </a:lnTo>
                  <a:lnTo>
                    <a:pt x="798378" y="2977793"/>
                  </a:lnTo>
                  <a:lnTo>
                    <a:pt x="810375" y="2984934"/>
                  </a:lnTo>
                  <a:lnTo>
                    <a:pt x="822825" y="2992075"/>
                  </a:lnTo>
                  <a:lnTo>
                    <a:pt x="835630" y="2999216"/>
                  </a:lnTo>
                  <a:lnTo>
                    <a:pt x="848736" y="3006357"/>
                  </a:lnTo>
                  <a:lnTo>
                    <a:pt x="862118" y="3013498"/>
                  </a:lnTo>
                  <a:lnTo>
                    <a:pt x="875760" y="3020639"/>
                  </a:lnTo>
                  <a:lnTo>
                    <a:pt x="889671" y="3027780"/>
                  </a:lnTo>
                  <a:lnTo>
                    <a:pt x="903733" y="3034921"/>
                  </a:lnTo>
                  <a:lnTo>
                    <a:pt x="917907" y="3042062"/>
                  </a:lnTo>
                  <a:lnTo>
                    <a:pt x="932153" y="3049203"/>
                  </a:lnTo>
                  <a:lnTo>
                    <a:pt x="946423" y="3056344"/>
                  </a:lnTo>
                  <a:lnTo>
                    <a:pt x="960629" y="3063485"/>
                  </a:lnTo>
                  <a:lnTo>
                    <a:pt x="974718" y="3070626"/>
                  </a:lnTo>
                  <a:lnTo>
                    <a:pt x="988638" y="3077767"/>
                  </a:lnTo>
                  <a:lnTo>
                    <a:pt x="1002339" y="3084908"/>
                  </a:lnTo>
                  <a:lnTo>
                    <a:pt x="1015649" y="3092049"/>
                  </a:lnTo>
                  <a:lnTo>
                    <a:pt x="1028540" y="3099190"/>
                  </a:lnTo>
                  <a:lnTo>
                    <a:pt x="1040979" y="3106331"/>
                  </a:lnTo>
                  <a:lnTo>
                    <a:pt x="1052908" y="3113472"/>
                  </a:lnTo>
                  <a:lnTo>
                    <a:pt x="1064234" y="3120613"/>
                  </a:lnTo>
                  <a:lnTo>
                    <a:pt x="1074686" y="3127754"/>
                  </a:lnTo>
                  <a:lnTo>
                    <a:pt x="1084393" y="3134895"/>
                  </a:lnTo>
                  <a:lnTo>
                    <a:pt x="1093303" y="3142036"/>
                  </a:lnTo>
                  <a:lnTo>
                    <a:pt x="1101363" y="3149177"/>
                  </a:lnTo>
                  <a:lnTo>
                    <a:pt x="1108340" y="3156318"/>
                  </a:lnTo>
                  <a:lnTo>
                    <a:pt x="1114147" y="3163459"/>
                  </a:lnTo>
                  <a:lnTo>
                    <a:pt x="1118918" y="3170600"/>
                  </a:lnTo>
                  <a:lnTo>
                    <a:pt x="1122620" y="3177741"/>
                  </a:lnTo>
                  <a:lnTo>
                    <a:pt x="1125219" y="3184882"/>
                  </a:lnTo>
                  <a:lnTo>
                    <a:pt x="1126310" y="3192023"/>
                  </a:lnTo>
                  <a:lnTo>
                    <a:pt x="1126163" y="3199164"/>
                  </a:lnTo>
                  <a:lnTo>
                    <a:pt x="1124833" y="3206305"/>
                  </a:lnTo>
                  <a:lnTo>
                    <a:pt x="1122315" y="3213446"/>
                  </a:lnTo>
                  <a:lnTo>
                    <a:pt x="1118518" y="3220587"/>
                  </a:lnTo>
                  <a:lnTo>
                    <a:pt x="1113187" y="3227728"/>
                  </a:lnTo>
                  <a:lnTo>
                    <a:pt x="1106703" y="3234869"/>
                  </a:lnTo>
                  <a:lnTo>
                    <a:pt x="1099091" y="3242010"/>
                  </a:lnTo>
                  <a:lnTo>
                    <a:pt x="1090378" y="3249151"/>
                  </a:lnTo>
                  <a:lnTo>
                    <a:pt x="1080391" y="3256292"/>
                  </a:lnTo>
                  <a:lnTo>
                    <a:pt x="1069247" y="3263433"/>
                  </a:lnTo>
                  <a:lnTo>
                    <a:pt x="1057179" y="3270574"/>
                  </a:lnTo>
                  <a:lnTo>
                    <a:pt x="1044240" y="3277715"/>
                  </a:lnTo>
                  <a:lnTo>
                    <a:pt x="1030486" y="3284856"/>
                  </a:lnTo>
                  <a:lnTo>
                    <a:pt x="1015768" y="3291997"/>
                  </a:lnTo>
                  <a:lnTo>
                    <a:pt x="1000412" y="3299138"/>
                  </a:lnTo>
                  <a:lnTo>
                    <a:pt x="984515" y="3306279"/>
                  </a:lnTo>
                  <a:lnTo>
                    <a:pt x="968147" y="3313420"/>
                  </a:lnTo>
                  <a:lnTo>
                    <a:pt x="951352" y="3320561"/>
                  </a:lnTo>
                  <a:lnTo>
                    <a:pt x="934205" y="3327702"/>
                  </a:lnTo>
                  <a:lnTo>
                    <a:pt x="916886" y="3334843"/>
                  </a:lnTo>
                  <a:lnTo>
                    <a:pt x="899465" y="3341984"/>
                  </a:lnTo>
                  <a:lnTo>
                    <a:pt x="882011" y="3349125"/>
                  </a:lnTo>
                  <a:lnTo>
                    <a:pt x="864625" y="3356266"/>
                  </a:lnTo>
                  <a:lnTo>
                    <a:pt x="847420" y="3363407"/>
                  </a:lnTo>
                  <a:lnTo>
                    <a:pt x="830442" y="3370548"/>
                  </a:lnTo>
                  <a:lnTo>
                    <a:pt x="813747" y="3377689"/>
                  </a:lnTo>
                  <a:lnTo>
                    <a:pt x="797385" y="3384830"/>
                  </a:lnTo>
                  <a:lnTo>
                    <a:pt x="781574" y="3391971"/>
                  </a:lnTo>
                  <a:lnTo>
                    <a:pt x="766241" y="3399112"/>
                  </a:lnTo>
                  <a:lnTo>
                    <a:pt x="751410" y="3406253"/>
                  </a:lnTo>
                  <a:lnTo>
                    <a:pt x="737113" y="3413394"/>
                  </a:lnTo>
                  <a:lnTo>
                    <a:pt x="723441" y="3420535"/>
                  </a:lnTo>
                  <a:lnTo>
                    <a:pt x="710521" y="3427676"/>
                  </a:lnTo>
                  <a:lnTo>
                    <a:pt x="698214" y="3434817"/>
                  </a:lnTo>
                  <a:lnTo>
                    <a:pt x="686526" y="3441958"/>
                  </a:lnTo>
                  <a:lnTo>
                    <a:pt x="675464" y="3449099"/>
                  </a:lnTo>
                  <a:lnTo>
                    <a:pt x="665183" y="3456240"/>
                  </a:lnTo>
                  <a:lnTo>
                    <a:pt x="655605" y="3463381"/>
                  </a:lnTo>
                  <a:lnTo>
                    <a:pt x="646638" y="3470522"/>
                  </a:lnTo>
                  <a:lnTo>
                    <a:pt x="638270" y="3477663"/>
                  </a:lnTo>
                  <a:lnTo>
                    <a:pt x="630490" y="3484804"/>
                  </a:lnTo>
                  <a:lnTo>
                    <a:pt x="623485" y="3491945"/>
                  </a:lnTo>
                  <a:lnTo>
                    <a:pt x="617013" y="3499086"/>
                  </a:lnTo>
                  <a:lnTo>
                    <a:pt x="611056" y="3506227"/>
                  </a:lnTo>
                  <a:lnTo>
                    <a:pt x="605591" y="3513368"/>
                  </a:lnTo>
                  <a:lnTo>
                    <a:pt x="600655" y="3520509"/>
                  </a:lnTo>
                  <a:lnTo>
                    <a:pt x="596257" y="3527650"/>
                  </a:lnTo>
                  <a:lnTo>
                    <a:pt x="592259" y="3534791"/>
                  </a:lnTo>
                  <a:lnTo>
                    <a:pt x="588639" y="3541932"/>
                  </a:lnTo>
                  <a:lnTo>
                    <a:pt x="585376" y="3549073"/>
                  </a:lnTo>
                  <a:lnTo>
                    <a:pt x="582522" y="3556214"/>
                  </a:lnTo>
                  <a:lnTo>
                    <a:pt x="579992" y="3563355"/>
                  </a:lnTo>
                  <a:lnTo>
                    <a:pt x="577730" y="3570496"/>
                  </a:lnTo>
                  <a:lnTo>
                    <a:pt x="575715" y="3577637"/>
                  </a:lnTo>
                  <a:lnTo>
                    <a:pt x="573933" y="3584778"/>
                  </a:lnTo>
                  <a:lnTo>
                    <a:pt x="572423" y="3591919"/>
                  </a:lnTo>
                  <a:lnTo>
                    <a:pt x="571088" y="3599060"/>
                  </a:lnTo>
                  <a:lnTo>
                    <a:pt x="569913" y="3606201"/>
                  </a:lnTo>
                  <a:lnTo>
                    <a:pt x="568884" y="3613342"/>
                  </a:lnTo>
                  <a:lnTo>
                    <a:pt x="568005" y="3620483"/>
                  </a:lnTo>
                  <a:lnTo>
                    <a:pt x="567261" y="3627624"/>
                  </a:lnTo>
                  <a:lnTo>
                    <a:pt x="566614" y="3634765"/>
                  </a:lnTo>
                  <a:lnTo>
                    <a:pt x="566054" y="3641906"/>
                  </a:lnTo>
                  <a:lnTo>
                    <a:pt x="565572" y="3649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2716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5134299"/>
              <a:ext cx="0" cy="15227"/>
            </a:xfrm>
            <a:custGeom>
              <a:avLst/>
              <a:pathLst>
                <a:path w="0" h="15227">
                  <a:moveTo>
                    <a:pt x="0" y="0"/>
                  </a:moveTo>
                  <a:lnTo>
                    <a:pt x="0" y="152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271680"/>
              <a:ext cx="125145" cy="862618"/>
            </a:xfrm>
            <a:custGeom>
              <a:avLst/>
              <a:pathLst>
                <a:path w="125145" h="862618">
                  <a:moveTo>
                    <a:pt x="0" y="0"/>
                  </a:moveTo>
                  <a:lnTo>
                    <a:pt x="0" y="862618"/>
                  </a:lnTo>
                  <a:lnTo>
                    <a:pt x="125145" y="86261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501857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165851"/>
              <a:ext cx="0" cy="292361"/>
            </a:xfrm>
            <a:custGeom>
              <a:avLst/>
              <a:pathLst>
                <a:path w="0" h="292361">
                  <a:moveTo>
                    <a:pt x="0" y="2923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5129730"/>
              <a:ext cx="0" cy="16749"/>
            </a:xfrm>
            <a:custGeom>
              <a:avLst/>
              <a:pathLst>
                <a:path w="0" h="16749">
                  <a:moveTo>
                    <a:pt x="0" y="0"/>
                  </a:moveTo>
                  <a:lnTo>
                    <a:pt x="0" y="167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458213"/>
              <a:ext cx="125145" cy="671517"/>
            </a:xfrm>
            <a:custGeom>
              <a:avLst/>
              <a:pathLst>
                <a:path w="125145" h="671517">
                  <a:moveTo>
                    <a:pt x="0" y="0"/>
                  </a:moveTo>
                  <a:lnTo>
                    <a:pt x="0" y="671517"/>
                  </a:lnTo>
                  <a:lnTo>
                    <a:pt x="125145" y="67151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505511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165851"/>
              <a:ext cx="0" cy="229930"/>
            </a:xfrm>
            <a:custGeom>
              <a:avLst/>
              <a:pathLst>
                <a:path w="0" h="229930">
                  <a:moveTo>
                    <a:pt x="0" y="229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5112981"/>
              <a:ext cx="0" cy="42636"/>
            </a:xfrm>
            <a:custGeom>
              <a:avLst/>
              <a:pathLst>
                <a:path w="0" h="42636">
                  <a:moveTo>
                    <a:pt x="0" y="0"/>
                  </a:moveTo>
                  <a:lnTo>
                    <a:pt x="0" y="42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4395781"/>
              <a:ext cx="125145" cy="717199"/>
            </a:xfrm>
            <a:custGeom>
              <a:avLst/>
              <a:pathLst>
                <a:path w="125145" h="717199">
                  <a:moveTo>
                    <a:pt x="0" y="0"/>
                  </a:moveTo>
                  <a:lnTo>
                    <a:pt x="0" y="717199"/>
                  </a:lnTo>
                  <a:lnTo>
                    <a:pt x="125145" y="71719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98811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46342" y="5032876"/>
              <a:ext cx="32301" cy="32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65608" y="5041335"/>
              <a:ext cx="15383" cy="15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77328" y="5035488"/>
              <a:ext cx="27076" cy="27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58040" y="5023254"/>
              <a:ext cx="51544" cy="51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15750" y="5035946"/>
              <a:ext cx="26160" cy="26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74236" y="5033303"/>
              <a:ext cx="31446" cy="31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59292" y="5028209"/>
              <a:ext cx="41634" cy="41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47599" y="5016654"/>
              <a:ext cx="64744" cy="64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31159" y="5040765"/>
              <a:ext cx="16523" cy="16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54158" y="5026895"/>
              <a:ext cx="44263" cy="44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11711" y="5034252"/>
              <a:ext cx="29548" cy="29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86689" y="5025901"/>
              <a:ext cx="46250" cy="46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09483" y="5024617"/>
              <a:ext cx="48819" cy="48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09389" y="5040696"/>
              <a:ext cx="16660" cy="16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58588" y="5021448"/>
              <a:ext cx="55157" cy="55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54158" y="5026476"/>
              <a:ext cx="45101" cy="45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22227" y="5030129"/>
              <a:ext cx="37794" cy="3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65358" y="5025346"/>
              <a:ext cx="47360" cy="4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17632" y="5028524"/>
              <a:ext cx="41004" cy="41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75649" y="5028383"/>
              <a:ext cx="41286" cy="41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44612" y="5022641"/>
              <a:ext cx="52770" cy="52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1133" y="5087733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61069" y="5115047"/>
              <a:ext cx="62867" cy="62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083306" y="3092893"/>
              <a:ext cx="62840" cy="62840"/>
            </a:xfrm>
            <a:custGeom>
              <a:avLst/>
              <a:pathLst>
                <a:path w="62840" h="62840">
                  <a:moveTo>
                    <a:pt x="0" y="31420"/>
                  </a:moveTo>
                  <a:lnTo>
                    <a:pt x="31420" y="0"/>
                  </a:lnTo>
                  <a:lnTo>
                    <a:pt x="62840" y="31420"/>
                  </a:lnTo>
                  <a:lnTo>
                    <a:pt x="31420" y="628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2148" y="5099818"/>
              <a:ext cx="62870" cy="62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916139" y="3156930"/>
              <a:ext cx="62675" cy="62675"/>
            </a:xfrm>
            <a:custGeom>
              <a:avLst/>
              <a:pathLst>
                <a:path w="62675" h="62675">
                  <a:moveTo>
                    <a:pt x="0" y="31337"/>
                  </a:moveTo>
                  <a:lnTo>
                    <a:pt x="31337" y="0"/>
                  </a:lnTo>
                  <a:lnTo>
                    <a:pt x="62675" y="31337"/>
                  </a:lnTo>
                  <a:lnTo>
                    <a:pt x="31337" y="626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42350" y="5118091"/>
              <a:ext cx="62870" cy="62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60362" y="2675662"/>
              <a:ext cx="62854" cy="62854"/>
            </a:xfrm>
            <a:custGeom>
              <a:avLst/>
              <a:pathLst>
                <a:path w="62854" h="62854">
                  <a:moveTo>
                    <a:pt x="0" y="31427"/>
                  </a:moveTo>
                  <a:lnTo>
                    <a:pt x="31427" y="0"/>
                  </a:lnTo>
                  <a:lnTo>
                    <a:pt x="62854" y="31427"/>
                  </a:lnTo>
                  <a:lnTo>
                    <a:pt x="31427" y="628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68437" y="5099929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24712" y="4423796"/>
              <a:ext cx="62742" cy="6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63786" y="4944516"/>
              <a:ext cx="62840" cy="62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127590" y="2934619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98748" y="5112005"/>
              <a:ext cx="62859" cy="62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95649" y="4944597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3563" y="4761796"/>
              <a:ext cx="62827" cy="62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998741" y="2846200"/>
              <a:ext cx="62867" cy="62867"/>
            </a:xfrm>
            <a:custGeom>
              <a:avLst/>
              <a:pathLst>
                <a:path w="62867" h="62867">
                  <a:moveTo>
                    <a:pt x="0" y="31433"/>
                  </a:moveTo>
                  <a:lnTo>
                    <a:pt x="31433" y="0"/>
                  </a:lnTo>
                  <a:lnTo>
                    <a:pt x="62867" y="31433"/>
                  </a:lnTo>
                  <a:lnTo>
                    <a:pt x="31433" y="628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76370" y="5093834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76041" y="5048147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22971" y="5124282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86152" y="5118198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05266" y="4305036"/>
              <a:ext cx="62717" cy="62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54950" y="4941525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85308" y="4996351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91720" y="4956688"/>
              <a:ext cx="62859" cy="62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16744" y="5063274"/>
              <a:ext cx="62867" cy="62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52866" y="2648347"/>
              <a:ext cx="62667" cy="62667"/>
            </a:xfrm>
            <a:custGeom>
              <a:avLst/>
              <a:pathLst>
                <a:path w="62667" h="62667">
                  <a:moveTo>
                    <a:pt x="0" y="31333"/>
                  </a:moveTo>
                  <a:lnTo>
                    <a:pt x="31333" y="0"/>
                  </a:lnTo>
                  <a:lnTo>
                    <a:pt x="62667" y="31333"/>
                  </a:lnTo>
                  <a:lnTo>
                    <a:pt x="31333" y="626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46913" y="4679542"/>
              <a:ext cx="62883" cy="62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03225" y="2224946"/>
              <a:ext cx="62838" cy="62838"/>
            </a:xfrm>
            <a:custGeom>
              <a:avLst/>
              <a:pathLst>
                <a:path w="62838" h="62838">
                  <a:moveTo>
                    <a:pt x="0" y="31419"/>
                  </a:moveTo>
                  <a:lnTo>
                    <a:pt x="31419" y="0"/>
                  </a:lnTo>
                  <a:lnTo>
                    <a:pt x="62838" y="31419"/>
                  </a:lnTo>
                  <a:lnTo>
                    <a:pt x="31419" y="628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46054" y="5038987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19836" y="5017682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20925" y="4895860"/>
              <a:ext cx="62699" cy="62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68712" y="4883702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16512" y="4883598"/>
              <a:ext cx="62859" cy="62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73341" y="4435930"/>
              <a:ext cx="62838" cy="62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30996" y="5081564"/>
              <a:ext cx="62832" cy="62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38313" y="5029880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79771" y="5086981"/>
              <a:ext cx="21543" cy="21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49033" y="5115059"/>
              <a:ext cx="62843" cy="62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68837" y="4134440"/>
              <a:ext cx="62822" cy="62822"/>
            </a:xfrm>
            <a:custGeom>
              <a:avLst/>
              <a:pathLst>
                <a:path w="62822" h="62822">
                  <a:moveTo>
                    <a:pt x="0" y="31411"/>
                  </a:moveTo>
                  <a:lnTo>
                    <a:pt x="31411" y="0"/>
                  </a:lnTo>
                  <a:lnTo>
                    <a:pt x="62822" y="31411"/>
                  </a:lnTo>
                  <a:lnTo>
                    <a:pt x="31411" y="6282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24552" y="5008581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43023" y="5124311"/>
              <a:ext cx="62610" cy="62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297982" y="2620939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05920" y="5057309"/>
              <a:ext cx="62616" cy="62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02480" y="29681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39263" y="5087761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35583" y="5115164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17572" y="3092997"/>
              <a:ext cx="62632" cy="62632"/>
            </a:xfrm>
            <a:custGeom>
              <a:avLst/>
              <a:pathLst>
                <a:path w="62632" h="62632">
                  <a:moveTo>
                    <a:pt x="0" y="31316"/>
                  </a:moveTo>
                  <a:lnTo>
                    <a:pt x="31316" y="0"/>
                  </a:lnTo>
                  <a:lnTo>
                    <a:pt x="62632" y="31316"/>
                  </a:lnTo>
                  <a:lnTo>
                    <a:pt x="31316" y="626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40483" y="5099936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314387" y="3156957"/>
              <a:ext cx="62621" cy="62621"/>
            </a:xfrm>
            <a:custGeom>
              <a:avLst/>
              <a:pathLst>
                <a:path w="62621" h="62621">
                  <a:moveTo>
                    <a:pt x="0" y="31310"/>
                  </a:moveTo>
                  <a:lnTo>
                    <a:pt x="31310" y="0"/>
                  </a:lnTo>
                  <a:lnTo>
                    <a:pt x="62621" y="31310"/>
                  </a:lnTo>
                  <a:lnTo>
                    <a:pt x="31310" y="62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68562" y="5118207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19705" y="2675776"/>
              <a:ext cx="62626" cy="62626"/>
            </a:xfrm>
            <a:custGeom>
              <a:avLst/>
              <a:pathLst>
                <a:path w="62626" h="62626">
                  <a:moveTo>
                    <a:pt x="0" y="31313"/>
                  </a:moveTo>
                  <a:lnTo>
                    <a:pt x="31313" y="0"/>
                  </a:lnTo>
                  <a:lnTo>
                    <a:pt x="62626" y="31313"/>
                  </a:lnTo>
                  <a:lnTo>
                    <a:pt x="31313" y="62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13715" y="5099944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8503" y="4423872"/>
              <a:ext cx="62590" cy="62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90185" y="4944617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74599" y="2934631"/>
              <a:ext cx="62640" cy="62640"/>
            </a:xfrm>
            <a:custGeom>
              <a:avLst/>
              <a:pathLst>
                <a:path w="62640" h="62640">
                  <a:moveTo>
                    <a:pt x="0" y="31320"/>
                  </a:moveTo>
                  <a:lnTo>
                    <a:pt x="31320" y="0"/>
                  </a:lnTo>
                  <a:lnTo>
                    <a:pt x="62640" y="31320"/>
                  </a:lnTo>
                  <a:lnTo>
                    <a:pt x="31320" y="626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7221" y="5112117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04097" y="4944620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15089" y="4761897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11859" y="2846300"/>
              <a:ext cx="62667" cy="62667"/>
            </a:xfrm>
            <a:custGeom>
              <a:avLst/>
              <a:pathLst>
                <a:path w="62667" h="62667">
                  <a:moveTo>
                    <a:pt x="0" y="31333"/>
                  </a:moveTo>
                  <a:lnTo>
                    <a:pt x="31333" y="0"/>
                  </a:lnTo>
                  <a:lnTo>
                    <a:pt x="62667" y="31333"/>
                  </a:lnTo>
                  <a:lnTo>
                    <a:pt x="31333" y="626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98768" y="5093846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68451" y="5048167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12567" y="5124303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28898" y="5118211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03080" y="4305077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43579" y="4941577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44699" y="4996391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03612" y="4956803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46666" y="5063389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930481" y="2648364"/>
              <a:ext cx="62632" cy="62632"/>
            </a:xfrm>
            <a:custGeom>
              <a:avLst/>
              <a:pathLst>
                <a:path w="62632" h="62632">
                  <a:moveTo>
                    <a:pt x="0" y="31316"/>
                  </a:moveTo>
                  <a:lnTo>
                    <a:pt x="31316" y="0"/>
                  </a:lnTo>
                  <a:lnTo>
                    <a:pt x="62632" y="31316"/>
                  </a:lnTo>
                  <a:lnTo>
                    <a:pt x="31316" y="626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64694" y="4679651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170166" y="2225044"/>
              <a:ext cx="62643" cy="62643"/>
            </a:xfrm>
            <a:custGeom>
              <a:avLst/>
              <a:pathLst>
                <a:path w="62643" h="62643">
                  <a:moveTo>
                    <a:pt x="0" y="31321"/>
                  </a:moveTo>
                  <a:lnTo>
                    <a:pt x="31321" y="0"/>
                  </a:lnTo>
                  <a:lnTo>
                    <a:pt x="62643" y="31321"/>
                  </a:lnTo>
                  <a:lnTo>
                    <a:pt x="31321" y="626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69886" y="5039034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67000" y="5017713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40934" y="4895890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21537" y="4883695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07354" y="4883693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79013" y="4436018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64281" y="5081648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97874" y="5029872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62329" y="5063887"/>
              <a:ext cx="67733" cy="67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91136" y="5115149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257703" y="4134512"/>
              <a:ext cx="62677" cy="62677"/>
            </a:xfrm>
            <a:custGeom>
              <a:avLst/>
              <a:pathLst>
                <a:path w="62677" h="62677">
                  <a:moveTo>
                    <a:pt x="0" y="31338"/>
                  </a:moveTo>
                  <a:lnTo>
                    <a:pt x="31338" y="0"/>
                  </a:lnTo>
                  <a:lnTo>
                    <a:pt x="62677" y="31338"/>
                  </a:lnTo>
                  <a:lnTo>
                    <a:pt x="31338" y="6267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46697" y="5008555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21557" y="5124279"/>
              <a:ext cx="62675" cy="62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334255" y="2620943"/>
              <a:ext cx="62656" cy="62656"/>
            </a:xfrm>
            <a:custGeom>
              <a:avLst/>
              <a:pathLst>
                <a:path w="62656" h="62656">
                  <a:moveTo>
                    <a:pt x="0" y="31328"/>
                  </a:moveTo>
                  <a:lnTo>
                    <a:pt x="31328" y="0"/>
                  </a:lnTo>
                  <a:lnTo>
                    <a:pt x="62656" y="31328"/>
                  </a:lnTo>
                  <a:lnTo>
                    <a:pt x="31328" y="626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17021" y="5057281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301946" y="2968140"/>
              <a:ext cx="62621" cy="62621"/>
            </a:xfrm>
            <a:custGeom>
              <a:avLst/>
              <a:pathLst>
                <a:path w="62621" h="62621">
                  <a:moveTo>
                    <a:pt x="0" y="31310"/>
                  </a:moveTo>
                  <a:lnTo>
                    <a:pt x="31310" y="0"/>
                  </a:lnTo>
                  <a:lnTo>
                    <a:pt x="62621" y="31310"/>
                  </a:lnTo>
                  <a:lnTo>
                    <a:pt x="31310" y="62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34837" y="5087743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53429" y="5115148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25770" y="3092981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32890" y="5099918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987805" y="3156937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05387" y="5118187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137438" y="2675756"/>
              <a:ext cx="62667" cy="62667"/>
            </a:xfrm>
            <a:custGeom>
              <a:avLst/>
              <a:pathLst>
                <a:path w="62667" h="62667">
                  <a:moveTo>
                    <a:pt x="0" y="31333"/>
                  </a:moveTo>
                  <a:lnTo>
                    <a:pt x="31333" y="0"/>
                  </a:lnTo>
                  <a:lnTo>
                    <a:pt x="62667" y="31333"/>
                  </a:lnTo>
                  <a:lnTo>
                    <a:pt x="31333" y="626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28611" y="5099926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7641" y="4423852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06905" y="4944604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006178" y="29346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94358" y="5112100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30160" y="4944604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25494" y="4761883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900225" y="2846296"/>
              <a:ext cx="62675" cy="62675"/>
            </a:xfrm>
            <a:custGeom>
              <a:avLst/>
              <a:pathLst>
                <a:path w="62675" h="62675">
                  <a:moveTo>
                    <a:pt x="0" y="31337"/>
                  </a:moveTo>
                  <a:lnTo>
                    <a:pt x="31337" y="0"/>
                  </a:lnTo>
                  <a:lnTo>
                    <a:pt x="62675" y="31337"/>
                  </a:lnTo>
                  <a:lnTo>
                    <a:pt x="31337" y="626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99468" y="5093837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34536" y="5048153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68334" y="5124280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57602" y="5118200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99871" y="4305060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09900" y="4941556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09363" y="4996376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70385" y="4956784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92024" y="5063373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03130" y="2648352"/>
              <a:ext cx="62656" cy="62656"/>
            </a:xfrm>
            <a:custGeom>
              <a:avLst/>
              <a:pathLst>
                <a:path w="62656" h="62656">
                  <a:moveTo>
                    <a:pt x="0" y="31328"/>
                  </a:moveTo>
                  <a:lnTo>
                    <a:pt x="31328" y="0"/>
                  </a:lnTo>
                  <a:lnTo>
                    <a:pt x="62656" y="31328"/>
                  </a:lnTo>
                  <a:lnTo>
                    <a:pt x="31328" y="626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68053" y="4679635"/>
              <a:ext cx="62696" cy="6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963453" y="2182083"/>
              <a:ext cx="148564" cy="148564"/>
            </a:xfrm>
            <a:custGeom>
              <a:avLst/>
              <a:pathLst>
                <a:path w="148564" h="148564">
                  <a:moveTo>
                    <a:pt x="0" y="74282"/>
                  </a:moveTo>
                  <a:lnTo>
                    <a:pt x="74282" y="0"/>
                  </a:lnTo>
                  <a:lnTo>
                    <a:pt x="148564" y="74282"/>
                  </a:lnTo>
                  <a:lnTo>
                    <a:pt x="74282" y="1485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06477" y="5039014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00819" y="5017696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23829" y="4895876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03352" y="4883685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32548" y="4883678"/>
              <a:ext cx="62699" cy="62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9947" y="4436002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26408" y="5081635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57623" y="5029864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78090" y="5064759"/>
              <a:ext cx="65988" cy="65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63447" y="5115135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029149" y="4134507"/>
              <a:ext cx="62688" cy="62688"/>
            </a:xfrm>
            <a:custGeom>
              <a:avLst/>
              <a:pathLst>
                <a:path w="62688" h="62688">
                  <a:moveTo>
                    <a:pt x="0" y="31344"/>
                  </a:moveTo>
                  <a:lnTo>
                    <a:pt x="31344" y="0"/>
                  </a:lnTo>
                  <a:lnTo>
                    <a:pt x="62688" y="31344"/>
                  </a:lnTo>
                  <a:lnTo>
                    <a:pt x="31344" y="6268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08510" y="5008545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12819" y="5124272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293015" y="2620930"/>
              <a:ext cx="62683" cy="62683"/>
            </a:xfrm>
            <a:custGeom>
              <a:avLst/>
              <a:pathLst>
                <a:path w="62683" h="62683">
                  <a:moveTo>
                    <a:pt x="0" y="31341"/>
                  </a:moveTo>
                  <a:lnTo>
                    <a:pt x="31341" y="0"/>
                  </a:lnTo>
                  <a:lnTo>
                    <a:pt x="62683" y="31341"/>
                  </a:lnTo>
                  <a:lnTo>
                    <a:pt x="31341" y="626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88453" y="5057274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132853" y="2968121"/>
              <a:ext cx="62659" cy="62659"/>
            </a:xfrm>
            <a:custGeom>
              <a:avLst/>
              <a:pathLst>
                <a:path w="62659" h="62659">
                  <a:moveTo>
                    <a:pt x="0" y="31329"/>
                  </a:moveTo>
                  <a:lnTo>
                    <a:pt x="31329" y="0"/>
                  </a:lnTo>
                  <a:lnTo>
                    <a:pt x="62659" y="31329"/>
                  </a:lnTo>
                  <a:lnTo>
                    <a:pt x="31329" y="626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82101" y="5087762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32603" y="5115128"/>
              <a:ext cx="62704" cy="6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29652" y="3092958"/>
              <a:ext cx="62709" cy="62709"/>
            </a:xfrm>
            <a:custGeom>
              <a:avLst/>
              <a:pathLst>
                <a:path w="62709" h="62709">
                  <a:moveTo>
                    <a:pt x="0" y="31354"/>
                  </a:moveTo>
                  <a:lnTo>
                    <a:pt x="31354" y="0"/>
                  </a:lnTo>
                  <a:lnTo>
                    <a:pt x="62709" y="31354"/>
                  </a:lnTo>
                  <a:lnTo>
                    <a:pt x="31354" y="627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45859" y="5099902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106594" y="3156954"/>
              <a:ext cx="62626" cy="62626"/>
            </a:xfrm>
            <a:custGeom>
              <a:avLst/>
              <a:pathLst>
                <a:path w="62626" h="62626">
                  <a:moveTo>
                    <a:pt x="0" y="31313"/>
                  </a:moveTo>
                  <a:lnTo>
                    <a:pt x="31313" y="0"/>
                  </a:lnTo>
                  <a:lnTo>
                    <a:pt x="62626" y="31313"/>
                  </a:lnTo>
                  <a:lnTo>
                    <a:pt x="31313" y="62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90034" y="5118165"/>
              <a:ext cx="62720" cy="62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178764" y="2675739"/>
              <a:ext cx="62699" cy="62699"/>
            </a:xfrm>
            <a:custGeom>
              <a:avLst/>
              <a:pathLst>
                <a:path w="62699" h="62699">
                  <a:moveTo>
                    <a:pt x="0" y="31349"/>
                  </a:moveTo>
                  <a:lnTo>
                    <a:pt x="31349" y="0"/>
                  </a:lnTo>
                  <a:lnTo>
                    <a:pt x="62699" y="31349"/>
                  </a:lnTo>
                  <a:lnTo>
                    <a:pt x="31349" y="626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66742" y="5099944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84113" y="4423956"/>
              <a:ext cx="62423" cy="62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09090" y="4944588"/>
              <a:ext cx="62696" cy="6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10538" y="2934632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400286" y="5060745"/>
              <a:ext cx="165378" cy="165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16387" y="4944616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54730" y="4761865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186382" y="2846278"/>
              <a:ext cx="62709" cy="62709"/>
            </a:xfrm>
            <a:custGeom>
              <a:avLst/>
              <a:pathLst>
                <a:path w="62709" h="62709">
                  <a:moveTo>
                    <a:pt x="0" y="31354"/>
                  </a:moveTo>
                  <a:lnTo>
                    <a:pt x="31354" y="0"/>
                  </a:lnTo>
                  <a:lnTo>
                    <a:pt x="62709" y="31354"/>
                  </a:lnTo>
                  <a:lnTo>
                    <a:pt x="31354" y="627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65345" y="5093849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71915" y="5048155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29956" y="5124299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68246" y="5118212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90057" y="4305081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77039" y="4941576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02306" y="4996392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43564" y="4956767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70807" y="5063316"/>
              <a:ext cx="62784" cy="62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007387" y="2648355"/>
              <a:ext cx="62651" cy="62651"/>
            </a:xfrm>
            <a:custGeom>
              <a:avLst/>
              <a:pathLst>
                <a:path w="62651" h="62651">
                  <a:moveTo>
                    <a:pt x="0" y="31325"/>
                  </a:moveTo>
                  <a:lnTo>
                    <a:pt x="31325" y="0"/>
                  </a:lnTo>
                  <a:lnTo>
                    <a:pt x="62651" y="31325"/>
                  </a:lnTo>
                  <a:lnTo>
                    <a:pt x="31325" y="626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69217" y="4679608"/>
              <a:ext cx="62750" cy="6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74668" y="2225017"/>
              <a:ext cx="62696" cy="62696"/>
            </a:xfrm>
            <a:custGeom>
              <a:avLst/>
              <a:pathLst>
                <a:path w="62696" h="62696">
                  <a:moveTo>
                    <a:pt x="0" y="31348"/>
                  </a:moveTo>
                  <a:lnTo>
                    <a:pt x="31348" y="0"/>
                  </a:lnTo>
                  <a:lnTo>
                    <a:pt x="62696" y="31348"/>
                  </a:lnTo>
                  <a:lnTo>
                    <a:pt x="31348" y="626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032829" y="5039036"/>
              <a:ext cx="62616" cy="62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56476" y="5017705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80237" y="4895880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63055" y="4883694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53739" y="4883659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42545" y="4435986"/>
              <a:ext cx="62725" cy="62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46123" y="5081612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48854" y="5029868"/>
              <a:ext cx="62680" cy="6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40436" y="5066389"/>
              <a:ext cx="62728" cy="62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74343" y="5115111"/>
              <a:ext cx="62739" cy="62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26007" y="4134485"/>
              <a:ext cx="62731" cy="62731"/>
            </a:xfrm>
            <a:custGeom>
              <a:avLst/>
              <a:pathLst>
                <a:path w="62731" h="62731">
                  <a:moveTo>
                    <a:pt x="0" y="31365"/>
                  </a:moveTo>
                  <a:lnTo>
                    <a:pt x="31365" y="0"/>
                  </a:lnTo>
                  <a:lnTo>
                    <a:pt x="62731" y="31365"/>
                  </a:lnTo>
                  <a:lnTo>
                    <a:pt x="31365" y="6273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18424" y="5008555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39887" y="5124282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915470" y="2620942"/>
              <a:ext cx="62659" cy="62659"/>
            </a:xfrm>
            <a:custGeom>
              <a:avLst/>
              <a:pathLst>
                <a:path w="62659" h="62659">
                  <a:moveTo>
                    <a:pt x="0" y="31329"/>
                  </a:moveTo>
                  <a:lnTo>
                    <a:pt x="31329" y="0"/>
                  </a:lnTo>
                  <a:lnTo>
                    <a:pt x="62659" y="31329"/>
                  </a:lnTo>
                  <a:lnTo>
                    <a:pt x="31329" y="626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28960" y="5057276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65654" y="2968141"/>
              <a:ext cx="62618" cy="62618"/>
            </a:xfrm>
            <a:custGeom>
              <a:avLst/>
              <a:pathLst>
                <a:path w="62618" h="62618">
                  <a:moveTo>
                    <a:pt x="0" y="31309"/>
                  </a:moveTo>
                  <a:lnTo>
                    <a:pt x="31309" y="0"/>
                  </a:lnTo>
                  <a:lnTo>
                    <a:pt x="62618" y="31309"/>
                  </a:lnTo>
                  <a:lnTo>
                    <a:pt x="31309" y="62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34608" y="5087592"/>
              <a:ext cx="62958" cy="62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71499" y="5088548"/>
              <a:ext cx="115864" cy="115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54469" y="3092468"/>
              <a:ext cx="63690" cy="63690"/>
            </a:xfrm>
            <a:custGeom>
              <a:avLst/>
              <a:pathLst>
                <a:path w="63690" h="63690">
                  <a:moveTo>
                    <a:pt x="0" y="31845"/>
                  </a:moveTo>
                  <a:lnTo>
                    <a:pt x="31845" y="0"/>
                  </a:lnTo>
                  <a:lnTo>
                    <a:pt x="63690" y="31845"/>
                  </a:lnTo>
                  <a:lnTo>
                    <a:pt x="31845" y="636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83727" y="5077749"/>
              <a:ext cx="107008" cy="107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001554" y="3126020"/>
              <a:ext cx="124493" cy="124493"/>
            </a:xfrm>
            <a:custGeom>
              <a:avLst/>
              <a:pathLst>
                <a:path w="124493" h="124493">
                  <a:moveTo>
                    <a:pt x="0" y="62246"/>
                  </a:moveTo>
                  <a:lnTo>
                    <a:pt x="62246" y="0"/>
                  </a:lnTo>
                  <a:lnTo>
                    <a:pt x="124493" y="62246"/>
                  </a:lnTo>
                  <a:lnTo>
                    <a:pt x="62246" y="1244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92996" y="5091148"/>
              <a:ext cx="116756" cy="116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079653" y="2675232"/>
              <a:ext cx="63714" cy="63714"/>
            </a:xfrm>
            <a:custGeom>
              <a:avLst/>
              <a:pathLst>
                <a:path w="63714" h="63714">
                  <a:moveTo>
                    <a:pt x="0" y="31857"/>
                  </a:moveTo>
                  <a:lnTo>
                    <a:pt x="31857" y="0"/>
                  </a:lnTo>
                  <a:lnTo>
                    <a:pt x="63714" y="31857"/>
                  </a:lnTo>
                  <a:lnTo>
                    <a:pt x="31857" y="637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31888" y="5099810"/>
              <a:ext cx="62886" cy="62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954589" y="4390378"/>
              <a:ext cx="129578" cy="129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93158" y="4944066"/>
              <a:ext cx="63740" cy="63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327949" y="2934480"/>
              <a:ext cx="62942" cy="62942"/>
            </a:xfrm>
            <a:custGeom>
              <a:avLst/>
              <a:pathLst>
                <a:path w="62942" h="62942">
                  <a:moveTo>
                    <a:pt x="0" y="31471"/>
                  </a:moveTo>
                  <a:lnTo>
                    <a:pt x="31471" y="0"/>
                  </a:lnTo>
                  <a:lnTo>
                    <a:pt x="62942" y="31471"/>
                  </a:lnTo>
                  <a:lnTo>
                    <a:pt x="31471" y="629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912162" y="5090788"/>
              <a:ext cx="105292" cy="10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10529" y="4944482"/>
              <a:ext cx="62907" cy="62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30495" y="4735891"/>
              <a:ext cx="114638" cy="114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375985" y="2845779"/>
              <a:ext cx="63709" cy="63709"/>
            </a:xfrm>
            <a:custGeom>
              <a:avLst/>
              <a:pathLst>
                <a:path w="63709" h="63709">
                  <a:moveTo>
                    <a:pt x="0" y="31854"/>
                  </a:moveTo>
                  <a:lnTo>
                    <a:pt x="31854" y="0"/>
                  </a:lnTo>
                  <a:lnTo>
                    <a:pt x="63709" y="31854"/>
                  </a:lnTo>
                  <a:lnTo>
                    <a:pt x="31854" y="637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045424" y="5061087"/>
              <a:ext cx="128150" cy="128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753856" y="5015020"/>
              <a:ext cx="128921" cy="12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36882" y="5124167"/>
              <a:ext cx="62899" cy="62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53705" y="5118047"/>
              <a:ext cx="62958" cy="62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63989" y="4304874"/>
              <a:ext cx="63043" cy="63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69943" y="4941402"/>
              <a:ext cx="62976" cy="62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19156" y="4996208"/>
              <a:ext cx="63000" cy="63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21997" y="4956250"/>
              <a:ext cx="63735" cy="63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65707" y="5062838"/>
              <a:ext cx="63740" cy="63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133405" y="2648233"/>
              <a:ext cx="62894" cy="62894"/>
            </a:xfrm>
            <a:custGeom>
              <a:avLst/>
              <a:pathLst>
                <a:path w="62894" h="62894">
                  <a:moveTo>
                    <a:pt x="0" y="31447"/>
                  </a:moveTo>
                  <a:lnTo>
                    <a:pt x="31447" y="0"/>
                  </a:lnTo>
                  <a:lnTo>
                    <a:pt x="62894" y="31447"/>
                  </a:lnTo>
                  <a:lnTo>
                    <a:pt x="31447" y="628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76456" y="4696974"/>
              <a:ext cx="28019" cy="28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298432" y="2224492"/>
              <a:ext cx="63745" cy="63745"/>
            </a:xfrm>
            <a:custGeom>
              <a:avLst/>
              <a:pathLst>
                <a:path w="63745" h="63745">
                  <a:moveTo>
                    <a:pt x="0" y="31872"/>
                  </a:moveTo>
                  <a:lnTo>
                    <a:pt x="31872" y="0"/>
                  </a:lnTo>
                  <a:lnTo>
                    <a:pt x="63745" y="31872"/>
                  </a:lnTo>
                  <a:lnTo>
                    <a:pt x="31872" y="637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05145" y="5038868"/>
              <a:ext cx="62952" cy="6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107190" y="5017594"/>
              <a:ext cx="62864" cy="62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899915" y="4895734"/>
              <a:ext cx="62950" cy="62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06036" y="4883467"/>
              <a:ext cx="63120" cy="63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83359" y="4871986"/>
              <a:ext cx="86083" cy="86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19330" y="4435519"/>
              <a:ext cx="63659" cy="63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63651" y="5081156"/>
              <a:ext cx="63648" cy="63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906157" y="5000032"/>
              <a:ext cx="122353" cy="122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02992" y="5072366"/>
              <a:ext cx="50774" cy="5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79505" y="5114618"/>
              <a:ext cx="63724" cy="63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130255" y="4134004"/>
              <a:ext cx="63693" cy="63693"/>
            </a:xfrm>
            <a:custGeom>
              <a:avLst/>
              <a:pathLst>
                <a:path w="63693" h="63693">
                  <a:moveTo>
                    <a:pt x="0" y="31846"/>
                  </a:moveTo>
                  <a:lnTo>
                    <a:pt x="31846" y="0"/>
                  </a:lnTo>
                  <a:lnTo>
                    <a:pt x="63693" y="31846"/>
                  </a:lnTo>
                  <a:lnTo>
                    <a:pt x="31846" y="6369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84997" y="5008430"/>
              <a:ext cx="62920" cy="6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258415" y="5124168"/>
              <a:ext cx="62896" cy="62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308093" y="2620768"/>
              <a:ext cx="63006" cy="63006"/>
            </a:xfrm>
            <a:custGeom>
              <a:avLst/>
              <a:pathLst>
                <a:path w="63006" h="63006">
                  <a:moveTo>
                    <a:pt x="0" y="31503"/>
                  </a:moveTo>
                  <a:lnTo>
                    <a:pt x="31503" y="0"/>
                  </a:lnTo>
                  <a:lnTo>
                    <a:pt x="63006" y="31503"/>
                  </a:lnTo>
                  <a:lnTo>
                    <a:pt x="31503" y="630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66201" y="5057155"/>
              <a:ext cx="62923" cy="62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221992" y="2967973"/>
              <a:ext cx="62955" cy="62955"/>
            </a:xfrm>
            <a:custGeom>
              <a:avLst/>
              <a:pathLst>
                <a:path w="62955" h="62955">
                  <a:moveTo>
                    <a:pt x="0" y="31477"/>
                  </a:moveTo>
                  <a:lnTo>
                    <a:pt x="31477" y="0"/>
                  </a:lnTo>
                  <a:lnTo>
                    <a:pt x="62955" y="31477"/>
                  </a:lnTo>
                  <a:lnTo>
                    <a:pt x="31477" y="629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91373" y="5087743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74483" y="5115021"/>
              <a:ext cx="62918" cy="62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016010" y="3092848"/>
              <a:ext cx="62931" cy="62931"/>
            </a:xfrm>
            <a:custGeom>
              <a:avLst/>
              <a:pathLst>
                <a:path w="62931" h="62931">
                  <a:moveTo>
                    <a:pt x="0" y="31465"/>
                  </a:moveTo>
                  <a:lnTo>
                    <a:pt x="31465" y="0"/>
                  </a:lnTo>
                  <a:lnTo>
                    <a:pt x="62931" y="31465"/>
                  </a:lnTo>
                  <a:lnTo>
                    <a:pt x="31465" y="629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74057" y="5099794"/>
              <a:ext cx="62918" cy="62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297989" y="3156928"/>
              <a:ext cx="62677" cy="62677"/>
            </a:xfrm>
            <a:custGeom>
              <a:avLst/>
              <a:pathLst>
                <a:path w="62677" h="62677">
                  <a:moveTo>
                    <a:pt x="0" y="31338"/>
                  </a:moveTo>
                  <a:lnTo>
                    <a:pt x="31338" y="0"/>
                  </a:lnTo>
                  <a:lnTo>
                    <a:pt x="62677" y="31338"/>
                  </a:lnTo>
                  <a:lnTo>
                    <a:pt x="31338" y="626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85501" y="5118056"/>
              <a:ext cx="62939" cy="62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241827" y="2675631"/>
              <a:ext cx="62915" cy="62915"/>
            </a:xfrm>
            <a:custGeom>
              <a:avLst/>
              <a:pathLst>
                <a:path w="62915" h="62915">
                  <a:moveTo>
                    <a:pt x="0" y="31457"/>
                  </a:moveTo>
                  <a:lnTo>
                    <a:pt x="31457" y="0"/>
                  </a:lnTo>
                  <a:lnTo>
                    <a:pt x="62915" y="31457"/>
                  </a:lnTo>
                  <a:lnTo>
                    <a:pt x="31457" y="629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06374" y="5099925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85571" y="4423769"/>
              <a:ext cx="62795" cy="62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52308" y="4944474"/>
              <a:ext cx="62923" cy="62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245159" y="2934609"/>
              <a:ext cx="62683" cy="62683"/>
            </a:xfrm>
            <a:custGeom>
              <a:avLst/>
              <a:pathLst>
                <a:path w="62683" h="62683">
                  <a:moveTo>
                    <a:pt x="0" y="31341"/>
                  </a:moveTo>
                  <a:lnTo>
                    <a:pt x="31341" y="0"/>
                  </a:lnTo>
                  <a:lnTo>
                    <a:pt x="62683" y="31341"/>
                  </a:lnTo>
                  <a:lnTo>
                    <a:pt x="31341" y="626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007490" y="5074440"/>
              <a:ext cx="137989" cy="137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56738" y="4944590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273468" y="4761756"/>
              <a:ext cx="62907" cy="62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179883" y="2846169"/>
              <a:ext cx="62928" cy="62928"/>
            </a:xfrm>
            <a:custGeom>
              <a:avLst/>
              <a:pathLst>
                <a:path w="62928" h="62928">
                  <a:moveTo>
                    <a:pt x="0" y="31464"/>
                  </a:moveTo>
                  <a:lnTo>
                    <a:pt x="31464" y="0"/>
                  </a:lnTo>
                  <a:lnTo>
                    <a:pt x="62928" y="31464"/>
                  </a:lnTo>
                  <a:lnTo>
                    <a:pt x="31464" y="629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50423" y="5093826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37376" y="5048145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37634" y="5124278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81640" y="5118200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41904" y="4305052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063814" y="4941557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11640" y="4996363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57531" y="4956661"/>
              <a:ext cx="62912" cy="6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53023" y="5063234"/>
              <a:ext cx="62947" cy="62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306895" y="2648335"/>
              <a:ext cx="62691" cy="62691"/>
            </a:xfrm>
            <a:custGeom>
              <a:avLst/>
              <a:pathLst>
                <a:path w="62691" h="62691">
                  <a:moveTo>
                    <a:pt x="0" y="31345"/>
                  </a:moveTo>
                  <a:lnTo>
                    <a:pt x="31345" y="0"/>
                  </a:lnTo>
                  <a:lnTo>
                    <a:pt x="62691" y="31345"/>
                  </a:lnTo>
                  <a:lnTo>
                    <a:pt x="31345" y="626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227520" y="4679502"/>
              <a:ext cx="62963" cy="62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300537" y="2224910"/>
              <a:ext cx="62910" cy="62910"/>
            </a:xfrm>
            <a:custGeom>
              <a:avLst/>
              <a:pathLst>
                <a:path w="62910" h="62910">
                  <a:moveTo>
                    <a:pt x="0" y="31455"/>
                  </a:moveTo>
                  <a:lnTo>
                    <a:pt x="31455" y="0"/>
                  </a:lnTo>
                  <a:lnTo>
                    <a:pt x="62910" y="31455"/>
                  </a:lnTo>
                  <a:lnTo>
                    <a:pt x="31455" y="62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67818" y="5039018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32888" y="5017674"/>
              <a:ext cx="62704" cy="6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99273" y="4895869"/>
              <a:ext cx="62680" cy="6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10413" y="4883693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21930" y="4883574"/>
              <a:ext cx="62907" cy="62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76657" y="4435878"/>
              <a:ext cx="62942" cy="62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99922" y="5081503"/>
              <a:ext cx="62955" cy="62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87465" y="5029857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959258" y="5066298"/>
              <a:ext cx="62910" cy="6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179567" y="5115005"/>
              <a:ext cx="62950" cy="62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032706" y="4095300"/>
              <a:ext cx="141101" cy="141101"/>
            </a:xfrm>
            <a:custGeom>
              <a:avLst/>
              <a:pathLst>
                <a:path w="141101" h="141101">
                  <a:moveTo>
                    <a:pt x="0" y="70550"/>
                  </a:moveTo>
                  <a:lnTo>
                    <a:pt x="70550" y="0"/>
                  </a:lnTo>
                  <a:lnTo>
                    <a:pt x="141101" y="70550"/>
                  </a:lnTo>
                  <a:lnTo>
                    <a:pt x="70550" y="14110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60182" y="5008545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66171" y="5124271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287959" y="2620927"/>
              <a:ext cx="62688" cy="62688"/>
            </a:xfrm>
            <a:custGeom>
              <a:avLst/>
              <a:pathLst>
                <a:path w="62688" h="62688">
                  <a:moveTo>
                    <a:pt x="0" y="31344"/>
                  </a:moveTo>
                  <a:lnTo>
                    <a:pt x="31344" y="0"/>
                  </a:lnTo>
                  <a:lnTo>
                    <a:pt x="62688" y="31344"/>
                  </a:lnTo>
                  <a:lnTo>
                    <a:pt x="31344" y="626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56108" y="5057270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222081" y="29681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72070" y="5087805"/>
              <a:ext cx="62533" cy="62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94620" y="5115163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183206" y="3092994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44620" y="5099936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197002" y="3156996"/>
              <a:ext cx="62543" cy="62543"/>
            </a:xfrm>
            <a:custGeom>
              <a:avLst/>
              <a:pathLst>
                <a:path w="62543" h="62543">
                  <a:moveTo>
                    <a:pt x="0" y="31271"/>
                  </a:moveTo>
                  <a:lnTo>
                    <a:pt x="31271" y="0"/>
                  </a:lnTo>
                  <a:lnTo>
                    <a:pt x="62543" y="31271"/>
                  </a:lnTo>
                  <a:lnTo>
                    <a:pt x="31271" y="625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961683" y="5118206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221437" y="2675774"/>
              <a:ext cx="62629" cy="62629"/>
            </a:xfrm>
            <a:custGeom>
              <a:avLst/>
              <a:pathLst>
                <a:path w="62629" h="62629">
                  <a:moveTo>
                    <a:pt x="0" y="31314"/>
                  </a:moveTo>
                  <a:lnTo>
                    <a:pt x="31314" y="0"/>
                  </a:lnTo>
                  <a:lnTo>
                    <a:pt x="62629" y="31314"/>
                  </a:lnTo>
                  <a:lnTo>
                    <a:pt x="31314" y="62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33814" y="5099988"/>
              <a:ext cx="62529" cy="625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31730" y="4423842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72933" y="4944617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362785" y="2934678"/>
              <a:ext cx="62545" cy="62545"/>
            </a:xfrm>
            <a:custGeom>
              <a:avLst/>
              <a:pathLst>
                <a:path w="62545" h="62545">
                  <a:moveTo>
                    <a:pt x="0" y="31272"/>
                  </a:moveTo>
                  <a:lnTo>
                    <a:pt x="31272" y="0"/>
                  </a:lnTo>
                  <a:lnTo>
                    <a:pt x="62545" y="31272"/>
                  </a:lnTo>
                  <a:lnTo>
                    <a:pt x="31272" y="625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102207" y="5112113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88535" y="4944666"/>
              <a:ext cx="62539" cy="62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20796" y="4761897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210337" y="2846312"/>
              <a:ext cx="62643" cy="62643"/>
            </a:xfrm>
            <a:custGeom>
              <a:avLst/>
              <a:pathLst>
                <a:path w="62643" h="62643">
                  <a:moveTo>
                    <a:pt x="0" y="31321"/>
                  </a:moveTo>
                  <a:lnTo>
                    <a:pt x="31321" y="0"/>
                  </a:lnTo>
                  <a:lnTo>
                    <a:pt x="62643" y="31321"/>
                  </a:lnTo>
                  <a:lnTo>
                    <a:pt x="31321" y="626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02319" y="5093893"/>
              <a:ext cx="62538" cy="62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31746" y="5048215"/>
              <a:ext cx="62532" cy="62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49912" y="5124346"/>
              <a:ext cx="62541" cy="62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66076" y="5118250"/>
              <a:ext cx="62552" cy="62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66435" y="4305121"/>
              <a:ext cx="62549" cy="62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059660" y="4941620"/>
              <a:ext cx="62541" cy="62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38333" y="4996439"/>
              <a:ext cx="62537" cy="62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99547" y="4956799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98963" y="5063388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6189212" y="2648414"/>
              <a:ext cx="62532" cy="62532"/>
            </a:xfrm>
            <a:custGeom>
              <a:avLst/>
              <a:pathLst>
                <a:path w="62532" h="62532">
                  <a:moveTo>
                    <a:pt x="0" y="31266"/>
                  </a:moveTo>
                  <a:lnTo>
                    <a:pt x="31266" y="0"/>
                  </a:lnTo>
                  <a:lnTo>
                    <a:pt x="62532" y="31266"/>
                  </a:lnTo>
                  <a:lnTo>
                    <a:pt x="31266" y="625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964681" y="4679650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139851" y="2225048"/>
              <a:ext cx="62634" cy="62634"/>
            </a:xfrm>
            <a:custGeom>
              <a:avLst/>
              <a:pathLst>
                <a:path w="62634" h="62634">
                  <a:moveTo>
                    <a:pt x="0" y="31317"/>
                  </a:moveTo>
                  <a:lnTo>
                    <a:pt x="31317" y="0"/>
                  </a:lnTo>
                  <a:lnTo>
                    <a:pt x="62634" y="31317"/>
                  </a:lnTo>
                  <a:lnTo>
                    <a:pt x="31317" y="62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20308" y="5039077"/>
              <a:ext cx="62534" cy="6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960472" y="5017759"/>
              <a:ext cx="62535" cy="6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09426" y="4895940"/>
              <a:ext cx="62537" cy="62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912233" y="4883744"/>
              <a:ext cx="62566" cy="62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97195" y="4883698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038546" y="4436019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962958" y="5081650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51760" y="5029923"/>
              <a:ext cx="62571" cy="62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017639" y="5066441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89525" y="5115149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336286" y="41345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45078" y="5008606"/>
              <a:ext cx="62567" cy="62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31131" y="5124333"/>
              <a:ext cx="62567" cy="62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271290" y="2620990"/>
              <a:ext cx="62562" cy="62562"/>
            </a:xfrm>
            <a:custGeom>
              <a:avLst/>
              <a:pathLst>
                <a:path w="62562" h="62562">
                  <a:moveTo>
                    <a:pt x="0" y="31281"/>
                  </a:moveTo>
                  <a:lnTo>
                    <a:pt x="31281" y="0"/>
                  </a:lnTo>
                  <a:lnTo>
                    <a:pt x="62562" y="31281"/>
                  </a:lnTo>
                  <a:lnTo>
                    <a:pt x="31281" y="625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21989" y="5057335"/>
              <a:ext cx="62564" cy="62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909212" y="2968180"/>
              <a:ext cx="62541" cy="62541"/>
            </a:xfrm>
            <a:custGeom>
              <a:avLst/>
              <a:pathLst>
                <a:path w="62541" h="62541">
                  <a:moveTo>
                    <a:pt x="0" y="31270"/>
                  </a:moveTo>
                  <a:lnTo>
                    <a:pt x="31270" y="0"/>
                  </a:lnTo>
                  <a:lnTo>
                    <a:pt x="62541" y="31270"/>
                  </a:lnTo>
                  <a:lnTo>
                    <a:pt x="31270" y="625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44262" y="5087761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02935" y="5115168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6010692" y="3092998"/>
              <a:ext cx="62629" cy="62629"/>
            </a:xfrm>
            <a:custGeom>
              <a:avLst/>
              <a:pathLst>
                <a:path w="62629" h="62629">
                  <a:moveTo>
                    <a:pt x="0" y="31314"/>
                  </a:moveTo>
                  <a:lnTo>
                    <a:pt x="31314" y="0"/>
                  </a:lnTo>
                  <a:lnTo>
                    <a:pt x="62629" y="31314"/>
                  </a:lnTo>
                  <a:lnTo>
                    <a:pt x="31314" y="62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61729" y="5099938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258199" y="3156957"/>
              <a:ext cx="62621" cy="62621"/>
            </a:xfrm>
            <a:custGeom>
              <a:avLst/>
              <a:pathLst>
                <a:path w="62621" h="62621">
                  <a:moveTo>
                    <a:pt x="0" y="31310"/>
                  </a:moveTo>
                  <a:lnTo>
                    <a:pt x="31310" y="0"/>
                  </a:lnTo>
                  <a:lnTo>
                    <a:pt x="62621" y="31310"/>
                  </a:lnTo>
                  <a:lnTo>
                    <a:pt x="31310" y="62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91582" y="5118212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6396659" y="2675777"/>
              <a:ext cx="62624" cy="62624"/>
            </a:xfrm>
            <a:custGeom>
              <a:avLst/>
              <a:pathLst>
                <a:path w="62624" h="62624">
                  <a:moveTo>
                    <a:pt x="0" y="31312"/>
                  </a:moveTo>
                  <a:lnTo>
                    <a:pt x="31312" y="0"/>
                  </a:lnTo>
                  <a:lnTo>
                    <a:pt x="62624" y="31312"/>
                  </a:lnTo>
                  <a:lnTo>
                    <a:pt x="31312" y="62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964338" y="5099942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922841" y="4423789"/>
              <a:ext cx="62755" cy="62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293647" y="4944625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015327" y="2934641"/>
              <a:ext cx="62618" cy="62618"/>
            </a:xfrm>
            <a:custGeom>
              <a:avLst/>
              <a:pathLst>
                <a:path w="62618" h="62618">
                  <a:moveTo>
                    <a:pt x="0" y="31309"/>
                  </a:moveTo>
                  <a:lnTo>
                    <a:pt x="31309" y="0"/>
                  </a:lnTo>
                  <a:lnTo>
                    <a:pt x="62618" y="31309"/>
                  </a:lnTo>
                  <a:lnTo>
                    <a:pt x="31309" y="62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446976" y="5062548"/>
              <a:ext cx="161773" cy="161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21884" y="4944625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391625" y="4761899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085179" y="2846318"/>
              <a:ext cx="62629" cy="62629"/>
            </a:xfrm>
            <a:custGeom>
              <a:avLst/>
              <a:pathLst>
                <a:path w="62629" h="62629">
                  <a:moveTo>
                    <a:pt x="0" y="31314"/>
                  </a:moveTo>
                  <a:lnTo>
                    <a:pt x="31314" y="0"/>
                  </a:lnTo>
                  <a:lnTo>
                    <a:pt x="62629" y="31314"/>
                  </a:lnTo>
                  <a:lnTo>
                    <a:pt x="31314" y="62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23059" y="5093853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76468" y="5048167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92437" y="5124306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20789" y="5118218"/>
              <a:ext cx="62616" cy="62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68803" y="4305083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46922" y="4941580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77548" y="4996399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80151" y="4956806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52404" y="5063394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096022" y="2648368"/>
              <a:ext cx="62624" cy="62624"/>
            </a:xfrm>
            <a:custGeom>
              <a:avLst/>
              <a:pathLst>
                <a:path w="62624" h="62624">
                  <a:moveTo>
                    <a:pt x="0" y="31312"/>
                  </a:moveTo>
                  <a:lnTo>
                    <a:pt x="31312" y="0"/>
                  </a:lnTo>
                  <a:lnTo>
                    <a:pt x="62624" y="31312"/>
                  </a:lnTo>
                  <a:lnTo>
                    <a:pt x="31312" y="62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42875" y="4679649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155593" y="2225056"/>
              <a:ext cx="62618" cy="62618"/>
            </a:xfrm>
            <a:custGeom>
              <a:avLst/>
              <a:pathLst>
                <a:path w="62618" h="62618">
                  <a:moveTo>
                    <a:pt x="0" y="31309"/>
                  </a:moveTo>
                  <a:lnTo>
                    <a:pt x="31309" y="0"/>
                  </a:lnTo>
                  <a:lnTo>
                    <a:pt x="62618" y="31309"/>
                  </a:lnTo>
                  <a:lnTo>
                    <a:pt x="31309" y="626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93501" y="5039035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100730" y="5017716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68689" y="4895898"/>
              <a:ext cx="62621" cy="62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79970" y="4883701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27803" y="4883703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66063" y="4436025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17274" y="5081656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025326" y="5029881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94929" y="5066428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180566" y="5115156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112051" y="4134527"/>
              <a:ext cx="62648" cy="62648"/>
            </a:xfrm>
            <a:custGeom>
              <a:avLst/>
              <a:pathLst>
                <a:path w="62648" h="62648">
                  <a:moveTo>
                    <a:pt x="0" y="31324"/>
                  </a:moveTo>
                  <a:lnTo>
                    <a:pt x="31324" y="0"/>
                  </a:lnTo>
                  <a:lnTo>
                    <a:pt x="62648" y="31324"/>
                  </a:lnTo>
                  <a:lnTo>
                    <a:pt x="31324" y="6264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120382" y="5008567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191876" y="5124294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205417" y="2620948"/>
              <a:ext cx="62645" cy="62645"/>
            </a:xfrm>
            <a:custGeom>
              <a:avLst/>
              <a:pathLst>
                <a:path w="62645" h="62645">
                  <a:moveTo>
                    <a:pt x="0" y="31322"/>
                  </a:moveTo>
                  <a:lnTo>
                    <a:pt x="31322" y="0"/>
                  </a:lnTo>
                  <a:lnTo>
                    <a:pt x="62645" y="31322"/>
                  </a:lnTo>
                  <a:lnTo>
                    <a:pt x="31322" y="626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25821" y="5057290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284691" y="2968140"/>
              <a:ext cx="62621" cy="62621"/>
            </a:xfrm>
            <a:custGeom>
              <a:avLst/>
              <a:pathLst>
                <a:path w="62621" h="62621">
                  <a:moveTo>
                    <a:pt x="0" y="31310"/>
                  </a:moveTo>
                  <a:lnTo>
                    <a:pt x="31310" y="0"/>
                  </a:lnTo>
                  <a:lnTo>
                    <a:pt x="62621" y="31310"/>
                  </a:lnTo>
                  <a:lnTo>
                    <a:pt x="31310" y="62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88525" y="5087720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33231" y="5115100"/>
              <a:ext cx="62760" cy="6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379795" y="3092954"/>
              <a:ext cx="62717" cy="62717"/>
            </a:xfrm>
            <a:custGeom>
              <a:avLst/>
              <a:pathLst>
                <a:path w="62717" h="62717">
                  <a:moveTo>
                    <a:pt x="0" y="31358"/>
                  </a:moveTo>
                  <a:lnTo>
                    <a:pt x="31358" y="0"/>
                  </a:lnTo>
                  <a:lnTo>
                    <a:pt x="62717" y="31358"/>
                  </a:lnTo>
                  <a:lnTo>
                    <a:pt x="31358" y="627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033057" y="5065253"/>
              <a:ext cx="131999" cy="131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922954" y="3156904"/>
              <a:ext cx="62725" cy="62725"/>
            </a:xfrm>
            <a:custGeom>
              <a:avLst/>
              <a:pathLst>
                <a:path w="62725" h="62725">
                  <a:moveTo>
                    <a:pt x="0" y="31362"/>
                  </a:moveTo>
                  <a:lnTo>
                    <a:pt x="31362" y="0"/>
                  </a:lnTo>
                  <a:lnTo>
                    <a:pt x="62725" y="31362"/>
                  </a:lnTo>
                  <a:lnTo>
                    <a:pt x="31362" y="627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75305" y="5118160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335058" y="2675729"/>
              <a:ext cx="62720" cy="62720"/>
            </a:xfrm>
            <a:custGeom>
              <a:avLst/>
              <a:pathLst>
                <a:path w="62720" h="62720">
                  <a:moveTo>
                    <a:pt x="0" y="31360"/>
                  </a:moveTo>
                  <a:lnTo>
                    <a:pt x="31360" y="0"/>
                  </a:lnTo>
                  <a:lnTo>
                    <a:pt x="62720" y="31360"/>
                  </a:lnTo>
                  <a:lnTo>
                    <a:pt x="31360" y="627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50126" y="5099914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66180" y="4423768"/>
              <a:ext cx="62798" cy="62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94876" y="4944581"/>
              <a:ext cx="62709" cy="62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389983" y="2934604"/>
              <a:ext cx="62693" cy="62693"/>
            </a:xfrm>
            <a:custGeom>
              <a:avLst/>
              <a:pathLst>
                <a:path w="62693" h="62693">
                  <a:moveTo>
                    <a:pt x="0" y="31346"/>
                  </a:moveTo>
                  <a:lnTo>
                    <a:pt x="31346" y="0"/>
                  </a:lnTo>
                  <a:lnTo>
                    <a:pt x="62693" y="31346"/>
                  </a:lnTo>
                  <a:lnTo>
                    <a:pt x="31346" y="626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57476" y="5112079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999082" y="4944578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22679" y="4761861"/>
              <a:ext cx="62699" cy="62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6301837" y="2846261"/>
              <a:ext cx="62744" cy="62744"/>
            </a:xfrm>
            <a:custGeom>
              <a:avLst/>
              <a:pathLst>
                <a:path w="62744" h="62744">
                  <a:moveTo>
                    <a:pt x="0" y="31372"/>
                  </a:moveTo>
                  <a:lnTo>
                    <a:pt x="31372" y="0"/>
                  </a:lnTo>
                  <a:lnTo>
                    <a:pt x="62744" y="31372"/>
                  </a:lnTo>
                  <a:lnTo>
                    <a:pt x="31372" y="627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195338" y="5093807"/>
              <a:ext cx="62709" cy="62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993034" y="5048130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58484" y="5124270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340899" y="5118184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115200" y="4305019"/>
              <a:ext cx="62752" cy="6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162973" y="4941533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42072" y="4996336"/>
              <a:ext cx="62744" cy="62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028351" y="4923752"/>
              <a:ext cx="128732" cy="128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00048" y="5063341"/>
              <a:ext cx="62733" cy="6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041127" y="2648336"/>
              <a:ext cx="62688" cy="62688"/>
            </a:xfrm>
            <a:custGeom>
              <a:avLst/>
              <a:pathLst>
                <a:path w="62688" h="62688">
                  <a:moveTo>
                    <a:pt x="0" y="31344"/>
                  </a:moveTo>
                  <a:lnTo>
                    <a:pt x="31344" y="0"/>
                  </a:lnTo>
                  <a:lnTo>
                    <a:pt x="62688" y="31344"/>
                  </a:lnTo>
                  <a:lnTo>
                    <a:pt x="31344" y="626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08178" y="4679604"/>
              <a:ext cx="62758" cy="62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941830" y="2225007"/>
              <a:ext cx="62715" cy="62715"/>
            </a:xfrm>
            <a:custGeom>
              <a:avLst/>
              <a:pathLst>
                <a:path w="62715" h="62715">
                  <a:moveTo>
                    <a:pt x="0" y="31357"/>
                  </a:moveTo>
                  <a:lnTo>
                    <a:pt x="31357" y="0"/>
                  </a:lnTo>
                  <a:lnTo>
                    <a:pt x="62715" y="31357"/>
                  </a:lnTo>
                  <a:lnTo>
                    <a:pt x="31357" y="627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985777" y="5038988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89098" y="5017673"/>
              <a:ext cx="62707" cy="62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88724" y="4895819"/>
              <a:ext cx="62779" cy="62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08950" y="4883630"/>
              <a:ext cx="62795" cy="62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282968" y="4883655"/>
              <a:ext cx="62744" cy="62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34312" y="4395827"/>
              <a:ext cx="143044" cy="143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273620" y="5081630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26689" y="5029796"/>
              <a:ext cx="62824" cy="6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99793" y="5081680"/>
              <a:ext cx="32147" cy="32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62428" y="5115120"/>
              <a:ext cx="62720" cy="62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035651" y="4134498"/>
              <a:ext cx="62707" cy="62707"/>
            </a:xfrm>
            <a:custGeom>
              <a:avLst/>
              <a:pathLst>
                <a:path w="62707" h="62707">
                  <a:moveTo>
                    <a:pt x="0" y="31353"/>
                  </a:moveTo>
                  <a:lnTo>
                    <a:pt x="31353" y="0"/>
                  </a:lnTo>
                  <a:lnTo>
                    <a:pt x="62707" y="31353"/>
                  </a:lnTo>
                  <a:lnTo>
                    <a:pt x="31353" y="627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76600" y="5008543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84488" y="5124274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040755" y="2620920"/>
              <a:ext cx="62701" cy="62701"/>
            </a:xfrm>
            <a:custGeom>
              <a:avLst/>
              <a:pathLst>
                <a:path w="62701" h="62701">
                  <a:moveTo>
                    <a:pt x="0" y="31350"/>
                  </a:moveTo>
                  <a:lnTo>
                    <a:pt x="31350" y="0"/>
                  </a:lnTo>
                  <a:lnTo>
                    <a:pt x="62701" y="31350"/>
                  </a:lnTo>
                  <a:lnTo>
                    <a:pt x="31350" y="627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957167" y="5057292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004990" y="2968089"/>
              <a:ext cx="62723" cy="62723"/>
            </a:xfrm>
            <a:custGeom>
              <a:avLst/>
              <a:pathLst>
                <a:path w="62723" h="62723">
                  <a:moveTo>
                    <a:pt x="0" y="31361"/>
                  </a:moveTo>
                  <a:lnTo>
                    <a:pt x="31361" y="0"/>
                  </a:lnTo>
                  <a:lnTo>
                    <a:pt x="62723" y="31361"/>
                  </a:lnTo>
                  <a:lnTo>
                    <a:pt x="31361" y="627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981550" y="5087753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61687" y="5115153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271673" y="3092982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51764" y="5099920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301897" y="3156941"/>
              <a:ext cx="62653" cy="62653"/>
            </a:xfrm>
            <a:custGeom>
              <a:avLst/>
              <a:pathLst>
                <a:path w="62653" h="62653">
                  <a:moveTo>
                    <a:pt x="0" y="31326"/>
                  </a:moveTo>
                  <a:lnTo>
                    <a:pt x="31326" y="0"/>
                  </a:lnTo>
                  <a:lnTo>
                    <a:pt x="62653" y="31326"/>
                  </a:lnTo>
                  <a:lnTo>
                    <a:pt x="31326" y="62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97825" y="5118189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099734" y="2675764"/>
              <a:ext cx="62651" cy="62651"/>
            </a:xfrm>
            <a:custGeom>
              <a:avLst/>
              <a:pathLst>
                <a:path w="62651" h="62651">
                  <a:moveTo>
                    <a:pt x="0" y="31325"/>
                  </a:moveTo>
                  <a:lnTo>
                    <a:pt x="31325" y="0"/>
                  </a:lnTo>
                  <a:lnTo>
                    <a:pt x="62651" y="31325"/>
                  </a:lnTo>
                  <a:lnTo>
                    <a:pt x="31325" y="626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925172" y="5099926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48459" y="4423806"/>
              <a:ext cx="62723" cy="62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32270" y="4944607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980264" y="2934624"/>
              <a:ext cx="62653" cy="62653"/>
            </a:xfrm>
            <a:custGeom>
              <a:avLst/>
              <a:pathLst>
                <a:path w="62653" h="62653">
                  <a:moveTo>
                    <a:pt x="0" y="31326"/>
                  </a:moveTo>
                  <a:lnTo>
                    <a:pt x="31326" y="0"/>
                  </a:lnTo>
                  <a:lnTo>
                    <a:pt x="62653" y="31326"/>
                  </a:lnTo>
                  <a:lnTo>
                    <a:pt x="31326" y="62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025779" y="5112103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35321" y="4944608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68725" y="4761886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227828" y="2846301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267033" y="5093838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70403" y="5048150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88840" y="5124291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144984" y="5118207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05010" y="4305063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778419" y="4889928"/>
              <a:ext cx="165924" cy="165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69113" y="4996379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35695" y="4956792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87272" y="5063372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6108388" y="2648349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905125" y="4679635"/>
              <a:ext cx="62696" cy="6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493087" y="2178307"/>
              <a:ext cx="156117" cy="156117"/>
            </a:xfrm>
            <a:custGeom>
              <a:avLst/>
              <a:pathLst>
                <a:path w="156117" h="156117">
                  <a:moveTo>
                    <a:pt x="0" y="78058"/>
                  </a:moveTo>
                  <a:lnTo>
                    <a:pt x="78058" y="0"/>
                  </a:lnTo>
                  <a:lnTo>
                    <a:pt x="156117" y="78058"/>
                  </a:lnTo>
                  <a:lnTo>
                    <a:pt x="78058" y="1561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957621" y="5039024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48326" y="5017694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42867" y="4895885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47316" y="4883687"/>
              <a:ext cx="62680" cy="6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23319" y="4883687"/>
              <a:ext cx="62680" cy="6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30897" y="4436007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086880" y="5081636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03265" y="5029867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12169" y="5066774"/>
              <a:ext cx="61959" cy="61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98280" y="5115139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236697" y="4134511"/>
              <a:ext cx="62680" cy="62680"/>
            </a:xfrm>
            <a:custGeom>
              <a:avLst/>
              <a:pathLst>
                <a:path w="62680" h="62680">
                  <a:moveTo>
                    <a:pt x="0" y="31340"/>
                  </a:moveTo>
                  <a:lnTo>
                    <a:pt x="31340" y="0"/>
                  </a:lnTo>
                  <a:lnTo>
                    <a:pt x="62680" y="31340"/>
                  </a:lnTo>
                  <a:lnTo>
                    <a:pt x="31340" y="6268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979082" y="5008549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185651" y="5124275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100283" y="2620934"/>
              <a:ext cx="62675" cy="62675"/>
            </a:xfrm>
            <a:custGeom>
              <a:avLst/>
              <a:pathLst>
                <a:path w="62675" h="62675">
                  <a:moveTo>
                    <a:pt x="0" y="31337"/>
                  </a:moveTo>
                  <a:lnTo>
                    <a:pt x="31337" y="0"/>
                  </a:lnTo>
                  <a:lnTo>
                    <a:pt x="62675" y="31337"/>
                  </a:lnTo>
                  <a:lnTo>
                    <a:pt x="31337" y="626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347484" y="500281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374087" y="2968129"/>
              <a:ext cx="62643" cy="62643"/>
            </a:xfrm>
            <a:custGeom>
              <a:avLst/>
              <a:pathLst>
                <a:path w="62643" h="62643">
                  <a:moveTo>
                    <a:pt x="0" y="31321"/>
                  </a:moveTo>
                  <a:lnTo>
                    <a:pt x="31321" y="0"/>
                  </a:lnTo>
                  <a:lnTo>
                    <a:pt x="62643" y="31321"/>
                  </a:lnTo>
                  <a:lnTo>
                    <a:pt x="31321" y="626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82062" y="5087755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76835" y="5115161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930565" y="3092993"/>
              <a:ext cx="62640" cy="62640"/>
            </a:xfrm>
            <a:custGeom>
              <a:avLst/>
              <a:pathLst>
                <a:path w="62640" h="62640">
                  <a:moveTo>
                    <a:pt x="0" y="31320"/>
                  </a:moveTo>
                  <a:lnTo>
                    <a:pt x="31320" y="0"/>
                  </a:lnTo>
                  <a:lnTo>
                    <a:pt x="62640" y="31320"/>
                  </a:lnTo>
                  <a:lnTo>
                    <a:pt x="31320" y="626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56255" y="5099933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120677" y="3156949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992489" y="5118207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359216" y="2628522"/>
              <a:ext cx="157134" cy="157134"/>
            </a:xfrm>
            <a:custGeom>
              <a:avLst/>
              <a:pathLst>
                <a:path w="157134" h="157134">
                  <a:moveTo>
                    <a:pt x="0" y="78567"/>
                  </a:moveTo>
                  <a:lnTo>
                    <a:pt x="78567" y="0"/>
                  </a:lnTo>
                  <a:lnTo>
                    <a:pt x="157134" y="78567"/>
                  </a:lnTo>
                  <a:lnTo>
                    <a:pt x="78567" y="1571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004547" y="5099936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00975" y="4423826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992176" y="4944619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076338" y="2934636"/>
              <a:ext cx="62629" cy="62629"/>
            </a:xfrm>
            <a:custGeom>
              <a:avLst/>
              <a:pathLst>
                <a:path w="62629" h="62629">
                  <a:moveTo>
                    <a:pt x="0" y="31314"/>
                  </a:moveTo>
                  <a:lnTo>
                    <a:pt x="31314" y="0"/>
                  </a:lnTo>
                  <a:lnTo>
                    <a:pt x="62629" y="31314"/>
                  </a:lnTo>
                  <a:lnTo>
                    <a:pt x="31314" y="62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039462" y="5112113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86329" y="4944616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066133" y="4761893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754685" y="2808008"/>
              <a:ext cx="139251" cy="139251"/>
            </a:xfrm>
            <a:custGeom>
              <a:avLst/>
              <a:pathLst>
                <a:path w="139251" h="139251">
                  <a:moveTo>
                    <a:pt x="0" y="69625"/>
                  </a:moveTo>
                  <a:lnTo>
                    <a:pt x="69625" y="0"/>
                  </a:lnTo>
                  <a:lnTo>
                    <a:pt x="139251" y="69625"/>
                  </a:lnTo>
                  <a:lnTo>
                    <a:pt x="69625" y="1392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81068" y="5093843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08935" y="5048165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21621" y="5124298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015059" y="5118208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41214" y="4305078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971896" y="4941575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79237" y="4996392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42910" y="4956799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07234" y="5063389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167273" y="2648360"/>
              <a:ext cx="62640" cy="62640"/>
            </a:xfrm>
            <a:custGeom>
              <a:avLst/>
              <a:pathLst>
                <a:path w="62640" h="62640">
                  <a:moveTo>
                    <a:pt x="0" y="31320"/>
                  </a:moveTo>
                  <a:lnTo>
                    <a:pt x="31320" y="0"/>
                  </a:lnTo>
                  <a:lnTo>
                    <a:pt x="62640" y="31320"/>
                  </a:lnTo>
                  <a:lnTo>
                    <a:pt x="31320" y="626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41079" y="4679647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921203" y="2225048"/>
              <a:ext cx="62634" cy="62634"/>
            </a:xfrm>
            <a:custGeom>
              <a:avLst/>
              <a:pathLst>
                <a:path w="62634" h="62634">
                  <a:moveTo>
                    <a:pt x="0" y="31317"/>
                  </a:moveTo>
                  <a:lnTo>
                    <a:pt x="31317" y="0"/>
                  </a:lnTo>
                  <a:lnTo>
                    <a:pt x="62634" y="31317"/>
                  </a:lnTo>
                  <a:lnTo>
                    <a:pt x="31317" y="62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097004" y="5039027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57291" y="5017708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190204" y="4895893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15587" y="4883695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935403" y="4883697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962931" y="4436019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44763" y="5081650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968340" y="5029876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143744" y="5066414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52526" y="5115148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279747" y="41345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087587" y="5008559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52135" y="5124286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045282" y="2620939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056116" y="5057286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048301" y="2968134"/>
              <a:ext cx="62632" cy="62632"/>
            </a:xfrm>
            <a:custGeom>
              <a:avLst/>
              <a:pathLst>
                <a:path w="62632" h="62632">
                  <a:moveTo>
                    <a:pt x="0" y="31316"/>
                  </a:moveTo>
                  <a:lnTo>
                    <a:pt x="31316" y="0"/>
                  </a:lnTo>
                  <a:lnTo>
                    <a:pt x="62632" y="31316"/>
                  </a:lnTo>
                  <a:lnTo>
                    <a:pt x="31316" y="626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49238" y="5087731"/>
              <a:ext cx="62680" cy="6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898969" y="5115148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6364509" y="3092981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392042" y="5099898"/>
              <a:ext cx="62709" cy="62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6261231" y="3156946"/>
              <a:ext cx="62643" cy="62643"/>
            </a:xfrm>
            <a:custGeom>
              <a:avLst/>
              <a:pathLst>
                <a:path w="62643" h="62643">
                  <a:moveTo>
                    <a:pt x="0" y="31321"/>
                  </a:moveTo>
                  <a:lnTo>
                    <a:pt x="31321" y="0"/>
                  </a:lnTo>
                  <a:lnTo>
                    <a:pt x="62643" y="31321"/>
                  </a:lnTo>
                  <a:lnTo>
                    <a:pt x="31321" y="626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46782" y="5118208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6146679" y="2675756"/>
              <a:ext cx="62667" cy="62667"/>
            </a:xfrm>
            <a:custGeom>
              <a:avLst/>
              <a:pathLst>
                <a:path w="62667" h="62667">
                  <a:moveTo>
                    <a:pt x="0" y="31333"/>
                  </a:moveTo>
                  <a:lnTo>
                    <a:pt x="31333" y="0"/>
                  </a:lnTo>
                  <a:lnTo>
                    <a:pt x="62667" y="31333"/>
                  </a:lnTo>
                  <a:lnTo>
                    <a:pt x="31333" y="626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41994" y="5099926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945536" y="4423769"/>
              <a:ext cx="62795" cy="62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42612" y="4944613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6249648" y="2934631"/>
              <a:ext cx="62640" cy="62640"/>
            </a:xfrm>
            <a:custGeom>
              <a:avLst/>
              <a:pathLst>
                <a:path w="62640" h="62640">
                  <a:moveTo>
                    <a:pt x="0" y="31320"/>
                  </a:moveTo>
                  <a:lnTo>
                    <a:pt x="31320" y="0"/>
                  </a:lnTo>
                  <a:lnTo>
                    <a:pt x="62640" y="31320"/>
                  </a:lnTo>
                  <a:lnTo>
                    <a:pt x="31320" y="626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639126" y="5070246"/>
              <a:ext cx="146377" cy="146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58777" y="4944616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03185" y="4761886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155109" y="2846266"/>
              <a:ext cx="62733" cy="62733"/>
            </a:xfrm>
            <a:custGeom>
              <a:avLst/>
              <a:pathLst>
                <a:path w="62733" h="62733">
                  <a:moveTo>
                    <a:pt x="0" y="31366"/>
                  </a:moveTo>
                  <a:lnTo>
                    <a:pt x="31366" y="0"/>
                  </a:lnTo>
                  <a:lnTo>
                    <a:pt x="62733" y="31366"/>
                  </a:lnTo>
                  <a:lnTo>
                    <a:pt x="31366" y="627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342369" y="5093839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251194" y="5048158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081503" y="5124296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377968" y="5118208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947779" y="4305035"/>
              <a:ext cx="62720" cy="62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84328" y="4941533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00872" y="4996357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31898" y="4956775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71565" y="5063384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975572" y="2648364"/>
              <a:ext cx="62632" cy="62632"/>
            </a:xfrm>
            <a:custGeom>
              <a:avLst/>
              <a:pathLst>
                <a:path w="62632" h="62632">
                  <a:moveTo>
                    <a:pt x="0" y="31316"/>
                  </a:moveTo>
                  <a:lnTo>
                    <a:pt x="31316" y="0"/>
                  </a:lnTo>
                  <a:lnTo>
                    <a:pt x="62632" y="31316"/>
                  </a:lnTo>
                  <a:lnTo>
                    <a:pt x="31316" y="626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99014" y="4671135"/>
              <a:ext cx="79696" cy="7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6367205" y="2225036"/>
              <a:ext cx="62659" cy="62659"/>
            </a:xfrm>
            <a:custGeom>
              <a:avLst/>
              <a:pathLst>
                <a:path w="62659" h="62659">
                  <a:moveTo>
                    <a:pt x="0" y="31329"/>
                  </a:moveTo>
                  <a:lnTo>
                    <a:pt x="31329" y="0"/>
                  </a:lnTo>
                  <a:lnTo>
                    <a:pt x="62659" y="31329"/>
                  </a:lnTo>
                  <a:lnTo>
                    <a:pt x="31329" y="626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96987" y="5038983"/>
              <a:ext cx="62723" cy="62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919973" y="5017708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214308" y="4895862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024390" y="4883675"/>
              <a:ext cx="62704" cy="6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58933" y="4883658"/>
              <a:ext cx="62739" cy="62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65095" y="4436001"/>
              <a:ext cx="62696" cy="6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205630" y="5081624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061187" y="5029864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310755" y="5086208"/>
              <a:ext cx="23091" cy="23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994572" y="5115133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6026244" y="4134483"/>
              <a:ext cx="62736" cy="62736"/>
            </a:xfrm>
            <a:custGeom>
              <a:avLst/>
              <a:pathLst>
                <a:path w="62736" h="62736">
                  <a:moveTo>
                    <a:pt x="0" y="31368"/>
                  </a:moveTo>
                  <a:lnTo>
                    <a:pt x="31368" y="0"/>
                  </a:lnTo>
                  <a:lnTo>
                    <a:pt x="62736" y="31368"/>
                  </a:lnTo>
                  <a:lnTo>
                    <a:pt x="31368" y="6273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197367" y="5008546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29422" y="5124271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329981" y="2620915"/>
              <a:ext cx="62712" cy="62712"/>
            </a:xfrm>
            <a:custGeom>
              <a:avLst/>
              <a:pathLst>
                <a:path w="62712" h="62712">
                  <a:moveTo>
                    <a:pt x="0" y="31356"/>
                  </a:moveTo>
                  <a:lnTo>
                    <a:pt x="31356" y="0"/>
                  </a:lnTo>
                  <a:lnTo>
                    <a:pt x="62712" y="31356"/>
                  </a:lnTo>
                  <a:lnTo>
                    <a:pt x="31356" y="627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40371" y="5057270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6234306" y="2968114"/>
              <a:ext cx="62672" cy="62672"/>
            </a:xfrm>
            <a:custGeom>
              <a:avLst/>
              <a:pathLst>
                <a:path w="62672" h="62672">
                  <a:moveTo>
                    <a:pt x="0" y="31336"/>
                  </a:moveTo>
                  <a:lnTo>
                    <a:pt x="31336" y="0"/>
                  </a:lnTo>
                  <a:lnTo>
                    <a:pt x="62672" y="31336"/>
                  </a:lnTo>
                  <a:lnTo>
                    <a:pt x="31336" y="626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47517" y="5087762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088242" y="5115161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076115" y="3092990"/>
              <a:ext cx="62645" cy="62645"/>
            </a:xfrm>
            <a:custGeom>
              <a:avLst/>
              <a:pathLst>
                <a:path w="62645" h="62645">
                  <a:moveTo>
                    <a:pt x="0" y="31322"/>
                  </a:moveTo>
                  <a:lnTo>
                    <a:pt x="31322" y="0"/>
                  </a:lnTo>
                  <a:lnTo>
                    <a:pt x="62645" y="31322"/>
                  </a:lnTo>
                  <a:lnTo>
                    <a:pt x="31322" y="626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532071" y="5048209"/>
              <a:ext cx="166088" cy="166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281143" y="3156950"/>
              <a:ext cx="62634" cy="62634"/>
            </a:xfrm>
            <a:custGeom>
              <a:avLst/>
              <a:pathLst>
                <a:path w="62634" h="62634">
                  <a:moveTo>
                    <a:pt x="0" y="31317"/>
                  </a:moveTo>
                  <a:lnTo>
                    <a:pt x="31317" y="0"/>
                  </a:lnTo>
                  <a:lnTo>
                    <a:pt x="62634" y="31317"/>
                  </a:lnTo>
                  <a:lnTo>
                    <a:pt x="31317" y="626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87568" y="5118200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981828" y="2675770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36438" y="5099940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233943" y="4423748"/>
              <a:ext cx="62838" cy="62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64835" y="4944604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922676" y="2934624"/>
              <a:ext cx="62653" cy="62653"/>
            </a:xfrm>
            <a:custGeom>
              <a:avLst/>
              <a:pathLst>
                <a:path w="62653" h="62653">
                  <a:moveTo>
                    <a:pt x="0" y="31326"/>
                  </a:moveTo>
                  <a:lnTo>
                    <a:pt x="31326" y="0"/>
                  </a:lnTo>
                  <a:lnTo>
                    <a:pt x="62653" y="31326"/>
                  </a:lnTo>
                  <a:lnTo>
                    <a:pt x="31326" y="62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47508" y="5112112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59305" y="4944612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070604" y="4761891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995502" y="2846288"/>
              <a:ext cx="62691" cy="62691"/>
            </a:xfrm>
            <a:custGeom>
              <a:avLst/>
              <a:pathLst>
                <a:path w="62691" h="62691">
                  <a:moveTo>
                    <a:pt x="0" y="31345"/>
                  </a:moveTo>
                  <a:lnTo>
                    <a:pt x="31345" y="0"/>
                  </a:lnTo>
                  <a:lnTo>
                    <a:pt x="62691" y="31345"/>
                  </a:lnTo>
                  <a:lnTo>
                    <a:pt x="31345" y="626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265372" y="5093830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392358" y="5048158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90416" y="5124294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023695" y="5118208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898991" y="4305044"/>
              <a:ext cx="62701" cy="6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192513" y="4941570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139231" y="4996378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263998" y="4956795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250137" y="5063369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993877" y="2648359"/>
              <a:ext cx="62643" cy="62643"/>
            </a:xfrm>
            <a:custGeom>
              <a:avLst/>
              <a:pathLst>
                <a:path w="62643" h="62643">
                  <a:moveTo>
                    <a:pt x="0" y="31321"/>
                  </a:moveTo>
                  <a:lnTo>
                    <a:pt x="31321" y="0"/>
                  </a:lnTo>
                  <a:lnTo>
                    <a:pt x="62643" y="31321"/>
                  </a:lnTo>
                  <a:lnTo>
                    <a:pt x="31321" y="626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03449" y="4679642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093858" y="2225029"/>
              <a:ext cx="62672" cy="62672"/>
            </a:xfrm>
            <a:custGeom>
              <a:avLst/>
              <a:pathLst>
                <a:path w="62672" h="62672">
                  <a:moveTo>
                    <a:pt x="0" y="31336"/>
                  </a:moveTo>
                  <a:lnTo>
                    <a:pt x="31336" y="0"/>
                  </a:lnTo>
                  <a:lnTo>
                    <a:pt x="62672" y="31336"/>
                  </a:lnTo>
                  <a:lnTo>
                    <a:pt x="31336" y="626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14161" y="5039038"/>
              <a:ext cx="62613" cy="62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95554" y="5017698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52578" y="4895888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014375" y="4883760"/>
              <a:ext cx="62535" cy="6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23668" y="4883734"/>
              <a:ext cx="62587" cy="62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46699" y="4436072"/>
              <a:ext cx="62554" cy="62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68085" y="5081704"/>
              <a:ext cx="62552" cy="62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55795" y="5029951"/>
              <a:ext cx="62515" cy="62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68421" y="5067990"/>
              <a:ext cx="59526" cy="59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314188" y="5115204"/>
              <a:ext cx="62552" cy="62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042302" y="4134518"/>
              <a:ext cx="62667" cy="62667"/>
            </a:xfrm>
            <a:custGeom>
              <a:avLst/>
              <a:pathLst>
                <a:path w="62667" h="62667">
                  <a:moveTo>
                    <a:pt x="0" y="31333"/>
                  </a:moveTo>
                  <a:lnTo>
                    <a:pt x="31333" y="0"/>
                  </a:lnTo>
                  <a:lnTo>
                    <a:pt x="62667" y="31333"/>
                  </a:lnTo>
                  <a:lnTo>
                    <a:pt x="31333" y="6266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16463" y="5008660"/>
              <a:ext cx="62460" cy="62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42578" y="5124385"/>
              <a:ext cx="62463" cy="62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223777" y="2621031"/>
              <a:ext cx="62481" cy="62481"/>
            </a:xfrm>
            <a:custGeom>
              <a:avLst/>
              <a:pathLst>
                <a:path w="62481" h="62481">
                  <a:moveTo>
                    <a:pt x="0" y="31240"/>
                  </a:moveTo>
                  <a:lnTo>
                    <a:pt x="31240" y="0"/>
                  </a:lnTo>
                  <a:lnTo>
                    <a:pt x="62481" y="31240"/>
                  </a:lnTo>
                  <a:lnTo>
                    <a:pt x="31240" y="624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01452" y="5057309"/>
              <a:ext cx="62616" cy="62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182348" y="2968137"/>
              <a:ext cx="62626" cy="62626"/>
            </a:xfrm>
            <a:custGeom>
              <a:avLst/>
              <a:pathLst>
                <a:path w="62626" h="62626">
                  <a:moveTo>
                    <a:pt x="0" y="31313"/>
                  </a:moveTo>
                  <a:lnTo>
                    <a:pt x="31313" y="0"/>
                  </a:lnTo>
                  <a:lnTo>
                    <a:pt x="62626" y="31313"/>
                  </a:lnTo>
                  <a:lnTo>
                    <a:pt x="31313" y="62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361031" y="5087743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03947" y="5115096"/>
              <a:ext cx="62768" cy="62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999902" y="3092925"/>
              <a:ext cx="62776" cy="62776"/>
            </a:xfrm>
            <a:custGeom>
              <a:avLst/>
              <a:pathLst>
                <a:path w="62776" h="62776">
                  <a:moveTo>
                    <a:pt x="0" y="31388"/>
                  </a:moveTo>
                  <a:lnTo>
                    <a:pt x="31388" y="0"/>
                  </a:lnTo>
                  <a:lnTo>
                    <a:pt x="62776" y="31388"/>
                  </a:lnTo>
                  <a:lnTo>
                    <a:pt x="31388" y="627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363595" y="5099866"/>
              <a:ext cx="62774" cy="62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6101633" y="3156945"/>
              <a:ext cx="62645" cy="62645"/>
            </a:xfrm>
            <a:custGeom>
              <a:avLst/>
              <a:pathLst>
                <a:path w="62645" h="62645">
                  <a:moveTo>
                    <a:pt x="0" y="31322"/>
                  </a:moveTo>
                  <a:lnTo>
                    <a:pt x="31322" y="0"/>
                  </a:lnTo>
                  <a:lnTo>
                    <a:pt x="62645" y="31322"/>
                  </a:lnTo>
                  <a:lnTo>
                    <a:pt x="31322" y="626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63255" y="5118135"/>
              <a:ext cx="62782" cy="62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610885" y="2628764"/>
              <a:ext cx="156649" cy="156649"/>
            </a:xfrm>
            <a:custGeom>
              <a:avLst/>
              <a:pathLst>
                <a:path w="156649" h="156649">
                  <a:moveTo>
                    <a:pt x="0" y="78324"/>
                  </a:moveTo>
                  <a:lnTo>
                    <a:pt x="78324" y="0"/>
                  </a:lnTo>
                  <a:lnTo>
                    <a:pt x="156649" y="78324"/>
                  </a:lnTo>
                  <a:lnTo>
                    <a:pt x="78324" y="156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243677" y="5099925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908325" y="4423851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89835" y="4944549"/>
              <a:ext cx="62774" cy="62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136166" y="29346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179646" y="5112050"/>
              <a:ext cx="62768" cy="62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48643" y="4944611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933450" y="4761820"/>
              <a:ext cx="62779" cy="62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6130266" y="2846248"/>
              <a:ext cx="62771" cy="62771"/>
            </a:xfrm>
            <a:custGeom>
              <a:avLst/>
              <a:pathLst>
                <a:path w="62771" h="62771">
                  <a:moveTo>
                    <a:pt x="0" y="31385"/>
                  </a:moveTo>
                  <a:lnTo>
                    <a:pt x="31385" y="0"/>
                  </a:lnTo>
                  <a:lnTo>
                    <a:pt x="62771" y="31385"/>
                  </a:lnTo>
                  <a:lnTo>
                    <a:pt x="31385" y="627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331955" y="5093837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31075" y="5048154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280299" y="5124292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992265" y="5118196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969180" y="4305074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66177" y="4941568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79374" y="4996386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43743" y="4956731"/>
              <a:ext cx="62774" cy="62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51777" y="5063325"/>
              <a:ext cx="62766" cy="62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915953" y="2648357"/>
              <a:ext cx="62645" cy="62645"/>
            </a:xfrm>
            <a:custGeom>
              <a:avLst/>
              <a:pathLst>
                <a:path w="62645" h="62645">
                  <a:moveTo>
                    <a:pt x="0" y="31322"/>
                  </a:moveTo>
                  <a:lnTo>
                    <a:pt x="31322" y="0"/>
                  </a:lnTo>
                  <a:lnTo>
                    <a:pt x="62645" y="31322"/>
                  </a:lnTo>
                  <a:lnTo>
                    <a:pt x="31322" y="626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40930" y="4658123"/>
              <a:ext cx="105721" cy="10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6053529" y="2224978"/>
              <a:ext cx="62774" cy="62774"/>
            </a:xfrm>
            <a:custGeom>
              <a:avLst/>
              <a:pathLst>
                <a:path w="62774" h="62774">
                  <a:moveTo>
                    <a:pt x="0" y="31387"/>
                  </a:moveTo>
                  <a:lnTo>
                    <a:pt x="31387" y="0"/>
                  </a:lnTo>
                  <a:lnTo>
                    <a:pt x="62774" y="31387"/>
                  </a:lnTo>
                  <a:lnTo>
                    <a:pt x="31387" y="627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70542" y="5039022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07475" y="5017709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20991" y="4895884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46386" y="4883736"/>
              <a:ext cx="62582" cy="62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205753" y="4883670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61561" y="4435982"/>
              <a:ext cx="62733" cy="6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06406" y="5081620"/>
              <a:ext cx="62720" cy="62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289031" y="5029901"/>
              <a:ext cx="62613" cy="62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921525" y="5077000"/>
              <a:ext cx="41506" cy="41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369146" y="5115121"/>
              <a:ext cx="62717" cy="62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6290099" y="4134491"/>
              <a:ext cx="62720" cy="62720"/>
            </a:xfrm>
            <a:custGeom>
              <a:avLst/>
              <a:pathLst>
                <a:path w="62720" h="62720">
                  <a:moveTo>
                    <a:pt x="0" y="31360"/>
                  </a:moveTo>
                  <a:lnTo>
                    <a:pt x="31360" y="0"/>
                  </a:lnTo>
                  <a:lnTo>
                    <a:pt x="62720" y="31360"/>
                  </a:lnTo>
                  <a:lnTo>
                    <a:pt x="31360" y="6272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52825" y="5008583"/>
              <a:ext cx="62613" cy="62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75770" y="5124308"/>
              <a:ext cx="62616" cy="62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6345957" y="2620969"/>
              <a:ext cx="62605" cy="62605"/>
            </a:xfrm>
            <a:custGeom>
              <a:avLst/>
              <a:pathLst>
                <a:path w="62605" h="62605">
                  <a:moveTo>
                    <a:pt x="0" y="31302"/>
                  </a:moveTo>
                  <a:lnTo>
                    <a:pt x="31302" y="0"/>
                  </a:lnTo>
                  <a:lnTo>
                    <a:pt x="62605" y="31302"/>
                  </a:lnTo>
                  <a:lnTo>
                    <a:pt x="31302" y="626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43286" y="5057317"/>
              <a:ext cx="62600" cy="62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985849" y="2968118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01698" y="5087741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13515" y="5115123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6226758" y="3092944"/>
              <a:ext cx="62739" cy="62739"/>
            </a:xfrm>
            <a:custGeom>
              <a:avLst/>
              <a:pathLst>
                <a:path w="62739" h="62739">
                  <a:moveTo>
                    <a:pt x="0" y="31369"/>
                  </a:moveTo>
                  <a:lnTo>
                    <a:pt x="31369" y="0"/>
                  </a:lnTo>
                  <a:lnTo>
                    <a:pt x="62739" y="31369"/>
                  </a:lnTo>
                  <a:lnTo>
                    <a:pt x="31369" y="627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18169" y="5099897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6216311" y="3156923"/>
              <a:ext cx="62688" cy="62688"/>
            </a:xfrm>
            <a:custGeom>
              <a:avLst/>
              <a:pathLst>
                <a:path w="62688" h="62688">
                  <a:moveTo>
                    <a:pt x="0" y="31344"/>
                  </a:moveTo>
                  <a:lnTo>
                    <a:pt x="31344" y="0"/>
                  </a:lnTo>
                  <a:lnTo>
                    <a:pt x="62688" y="31344"/>
                  </a:lnTo>
                  <a:lnTo>
                    <a:pt x="31344" y="626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379603" y="5118132"/>
              <a:ext cx="62787" cy="62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6345357" y="2675727"/>
              <a:ext cx="62723" cy="62723"/>
            </a:xfrm>
            <a:custGeom>
              <a:avLst/>
              <a:pathLst>
                <a:path w="62723" h="62723">
                  <a:moveTo>
                    <a:pt x="0" y="31361"/>
                  </a:moveTo>
                  <a:lnTo>
                    <a:pt x="31361" y="0"/>
                  </a:lnTo>
                  <a:lnTo>
                    <a:pt x="62723" y="31361"/>
                  </a:lnTo>
                  <a:lnTo>
                    <a:pt x="31361" y="627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12978" y="5099920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44787" y="4423747"/>
              <a:ext cx="62840" cy="62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980304" y="4944580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6310663" y="2934591"/>
              <a:ext cx="62720" cy="62720"/>
            </a:xfrm>
            <a:custGeom>
              <a:avLst/>
              <a:pathLst>
                <a:path w="62720" h="62720">
                  <a:moveTo>
                    <a:pt x="0" y="31360"/>
                  </a:moveTo>
                  <a:lnTo>
                    <a:pt x="31360" y="0"/>
                  </a:lnTo>
                  <a:lnTo>
                    <a:pt x="62720" y="31360"/>
                  </a:lnTo>
                  <a:lnTo>
                    <a:pt x="31360" y="627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283828" y="5112065"/>
              <a:ext cx="62739" cy="62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49191" y="4944557"/>
              <a:ext cx="62758" cy="62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971708" y="4761858"/>
              <a:ext cx="62704" cy="6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6317247" y="2846261"/>
              <a:ext cx="62744" cy="62744"/>
            </a:xfrm>
            <a:custGeom>
              <a:avLst/>
              <a:pathLst>
                <a:path w="62744" h="62744">
                  <a:moveTo>
                    <a:pt x="0" y="31372"/>
                  </a:moveTo>
                  <a:lnTo>
                    <a:pt x="31372" y="0"/>
                  </a:lnTo>
                  <a:lnTo>
                    <a:pt x="62744" y="31372"/>
                  </a:lnTo>
                  <a:lnTo>
                    <a:pt x="31372" y="627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029223" y="5093830"/>
              <a:ext cx="62664" cy="62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252039" y="5048112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930684" y="5124247"/>
              <a:ext cx="62739" cy="62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995564" y="5118183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13047" y="4305043"/>
              <a:ext cx="62704" cy="6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350459" y="4941524"/>
              <a:ext cx="62733" cy="6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19646" y="4996360"/>
              <a:ext cx="62696" cy="6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970457" y="4956756"/>
              <a:ext cx="62723" cy="62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83832" y="5063288"/>
              <a:ext cx="62840" cy="62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085788" y="2648280"/>
              <a:ext cx="62800" cy="62800"/>
            </a:xfrm>
            <a:custGeom>
              <a:avLst/>
              <a:pathLst>
                <a:path w="62800" h="62800">
                  <a:moveTo>
                    <a:pt x="0" y="31400"/>
                  </a:moveTo>
                  <a:lnTo>
                    <a:pt x="31400" y="0"/>
                  </a:lnTo>
                  <a:lnTo>
                    <a:pt x="62800" y="31400"/>
                  </a:lnTo>
                  <a:lnTo>
                    <a:pt x="31400" y="628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128210" y="4662663"/>
              <a:ext cx="96641" cy="96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6036324" y="2225007"/>
              <a:ext cx="62715" cy="62715"/>
            </a:xfrm>
            <a:custGeom>
              <a:avLst/>
              <a:pathLst>
                <a:path w="62715" h="62715">
                  <a:moveTo>
                    <a:pt x="0" y="31357"/>
                  </a:moveTo>
                  <a:lnTo>
                    <a:pt x="31357" y="0"/>
                  </a:lnTo>
                  <a:lnTo>
                    <a:pt x="62715" y="31357"/>
                  </a:lnTo>
                  <a:lnTo>
                    <a:pt x="31357" y="627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044770" y="5039020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81531" y="5017642"/>
              <a:ext cx="62768" cy="62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026261" y="4895813"/>
              <a:ext cx="62792" cy="62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074604" y="4883667"/>
              <a:ext cx="62720" cy="62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18934" y="4883642"/>
              <a:ext cx="62771" cy="62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65597" y="4436005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905480" y="5081583"/>
              <a:ext cx="62795" cy="62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38916" y="5029835"/>
              <a:ext cx="62747" cy="62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158881" y="5064219"/>
              <a:ext cx="67069" cy="67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29162" y="5115109"/>
              <a:ext cx="62742" cy="6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6094548" y="4134476"/>
              <a:ext cx="62750" cy="62750"/>
            </a:xfrm>
            <a:custGeom>
              <a:avLst/>
              <a:pathLst>
                <a:path w="62750" h="62750">
                  <a:moveTo>
                    <a:pt x="0" y="31375"/>
                  </a:moveTo>
                  <a:lnTo>
                    <a:pt x="31375" y="0"/>
                  </a:lnTo>
                  <a:lnTo>
                    <a:pt x="62750" y="31375"/>
                  </a:lnTo>
                  <a:lnTo>
                    <a:pt x="31375" y="62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13174" y="5008569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931701" y="5124295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6089858" y="2620930"/>
              <a:ext cx="62683" cy="62683"/>
            </a:xfrm>
            <a:custGeom>
              <a:avLst/>
              <a:pathLst>
                <a:path w="62683" h="62683">
                  <a:moveTo>
                    <a:pt x="0" y="31341"/>
                  </a:moveTo>
                  <a:lnTo>
                    <a:pt x="31341" y="0"/>
                  </a:lnTo>
                  <a:lnTo>
                    <a:pt x="62683" y="31341"/>
                  </a:lnTo>
                  <a:lnTo>
                    <a:pt x="31341" y="626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970299" y="5057270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5908517" y="2968117"/>
              <a:ext cx="62667" cy="62667"/>
            </a:xfrm>
            <a:custGeom>
              <a:avLst/>
              <a:pathLst>
                <a:path w="62667" h="62667">
                  <a:moveTo>
                    <a:pt x="0" y="31333"/>
                  </a:moveTo>
                  <a:lnTo>
                    <a:pt x="31333" y="0"/>
                  </a:lnTo>
                  <a:lnTo>
                    <a:pt x="62667" y="31333"/>
                  </a:lnTo>
                  <a:lnTo>
                    <a:pt x="31333" y="626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946114" y="5087749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45532" y="5114988"/>
              <a:ext cx="62984" cy="62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017493" y="3092814"/>
              <a:ext cx="62998" cy="62998"/>
            </a:xfrm>
            <a:custGeom>
              <a:avLst/>
              <a:pathLst>
                <a:path w="62998" h="62998">
                  <a:moveTo>
                    <a:pt x="0" y="31499"/>
                  </a:moveTo>
                  <a:lnTo>
                    <a:pt x="31499" y="0"/>
                  </a:lnTo>
                  <a:lnTo>
                    <a:pt x="62998" y="31499"/>
                  </a:lnTo>
                  <a:lnTo>
                    <a:pt x="31499" y="629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319561" y="5099751"/>
              <a:ext cx="63003" cy="6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228920" y="3156941"/>
              <a:ext cx="62653" cy="62653"/>
            </a:xfrm>
            <a:custGeom>
              <a:avLst/>
              <a:pathLst>
                <a:path w="62653" h="62653">
                  <a:moveTo>
                    <a:pt x="0" y="31326"/>
                  </a:moveTo>
                  <a:lnTo>
                    <a:pt x="31326" y="0"/>
                  </a:lnTo>
                  <a:lnTo>
                    <a:pt x="62653" y="31326"/>
                  </a:lnTo>
                  <a:lnTo>
                    <a:pt x="31326" y="62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073675" y="5118011"/>
              <a:ext cx="63029" cy="63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6125211" y="2675594"/>
              <a:ext cx="62990" cy="62990"/>
            </a:xfrm>
            <a:custGeom>
              <a:avLst/>
              <a:pathLst>
                <a:path w="62990" h="62990">
                  <a:moveTo>
                    <a:pt x="0" y="31495"/>
                  </a:moveTo>
                  <a:lnTo>
                    <a:pt x="31495" y="0"/>
                  </a:lnTo>
                  <a:lnTo>
                    <a:pt x="62990" y="31495"/>
                  </a:lnTo>
                  <a:lnTo>
                    <a:pt x="31495" y="629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09148" y="5099933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66386" y="4423889"/>
              <a:ext cx="62556" cy="62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86177" y="4944433"/>
              <a:ext cx="63006" cy="63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6341635" y="2934582"/>
              <a:ext cx="62736" cy="62736"/>
            </a:xfrm>
            <a:custGeom>
              <a:avLst/>
              <a:pathLst>
                <a:path w="62736" h="62736">
                  <a:moveTo>
                    <a:pt x="0" y="31368"/>
                  </a:moveTo>
                  <a:lnTo>
                    <a:pt x="31368" y="0"/>
                  </a:lnTo>
                  <a:lnTo>
                    <a:pt x="62736" y="31368"/>
                  </a:lnTo>
                  <a:lnTo>
                    <a:pt x="31368" y="627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373227" y="5111935"/>
              <a:ext cx="63000" cy="63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44002" y="4944611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40149" y="4761723"/>
              <a:ext cx="62974" cy="62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113757" y="2846117"/>
              <a:ext cx="63032" cy="63032"/>
            </a:xfrm>
            <a:custGeom>
              <a:avLst/>
              <a:pathLst>
                <a:path w="63032" h="63032">
                  <a:moveTo>
                    <a:pt x="0" y="31516"/>
                  </a:moveTo>
                  <a:lnTo>
                    <a:pt x="31516" y="0"/>
                  </a:lnTo>
                  <a:lnTo>
                    <a:pt x="63032" y="31516"/>
                  </a:lnTo>
                  <a:lnTo>
                    <a:pt x="31516" y="630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30346" y="5093837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198896" y="5048151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304700" y="5124283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90178" y="5118202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12400" y="4305051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091210" y="4941560"/>
              <a:ext cx="62661" cy="62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39858" y="4996374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457892" y="4908664"/>
              <a:ext cx="158907" cy="158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084590" y="5063185"/>
              <a:ext cx="63045" cy="63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31064" y="2648336"/>
              <a:ext cx="62688" cy="62688"/>
            </a:xfrm>
            <a:custGeom>
              <a:avLst/>
              <a:pathLst>
                <a:path w="62688" h="62688">
                  <a:moveTo>
                    <a:pt x="0" y="31344"/>
                  </a:moveTo>
                  <a:lnTo>
                    <a:pt x="31344" y="0"/>
                  </a:lnTo>
                  <a:lnTo>
                    <a:pt x="62688" y="31344"/>
                  </a:lnTo>
                  <a:lnTo>
                    <a:pt x="31344" y="626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047345" y="4679461"/>
              <a:ext cx="63045" cy="63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011274" y="2224859"/>
              <a:ext cx="63011" cy="63011"/>
            </a:xfrm>
            <a:custGeom>
              <a:avLst/>
              <a:pathLst>
                <a:path w="63011" h="63011">
                  <a:moveTo>
                    <a:pt x="0" y="31505"/>
                  </a:moveTo>
                  <a:lnTo>
                    <a:pt x="31505" y="0"/>
                  </a:lnTo>
                  <a:lnTo>
                    <a:pt x="63011" y="31505"/>
                  </a:lnTo>
                  <a:lnTo>
                    <a:pt x="31505" y="630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98546" y="5039022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133356" y="5017693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157083" y="4895881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066792" y="4883686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12730" y="4883501"/>
              <a:ext cx="63053" cy="63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210798" y="4435827"/>
              <a:ext cx="63043" cy="63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55161" y="5081466"/>
              <a:ext cx="63029" cy="63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963050" y="5029865"/>
              <a:ext cx="62685" cy="62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991643" y="5049165"/>
              <a:ext cx="97176" cy="9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18027" y="5114972"/>
              <a:ext cx="63016" cy="63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946146" y="4134332"/>
              <a:ext cx="63037" cy="63037"/>
            </a:xfrm>
            <a:custGeom>
              <a:avLst/>
              <a:pathLst>
                <a:path w="63037" h="63037">
                  <a:moveTo>
                    <a:pt x="0" y="31518"/>
                  </a:moveTo>
                  <a:lnTo>
                    <a:pt x="31518" y="0"/>
                  </a:lnTo>
                  <a:lnTo>
                    <a:pt x="63037" y="31518"/>
                  </a:lnTo>
                  <a:lnTo>
                    <a:pt x="31518" y="6303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54143" y="5008545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952520" y="5124270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075945" y="2620932"/>
              <a:ext cx="62677" cy="62677"/>
            </a:xfrm>
            <a:custGeom>
              <a:avLst/>
              <a:pathLst>
                <a:path w="62677" h="62677">
                  <a:moveTo>
                    <a:pt x="0" y="31338"/>
                  </a:moveTo>
                  <a:lnTo>
                    <a:pt x="31338" y="0"/>
                  </a:lnTo>
                  <a:lnTo>
                    <a:pt x="62677" y="31338"/>
                  </a:lnTo>
                  <a:lnTo>
                    <a:pt x="31338" y="626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981377" y="5057270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343483" y="2968132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188790" y="5087647"/>
              <a:ext cx="62848" cy="62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001872" y="5114949"/>
              <a:ext cx="63061" cy="6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303840" y="3084235"/>
              <a:ext cx="80156" cy="80156"/>
            </a:xfrm>
            <a:custGeom>
              <a:avLst/>
              <a:pathLst>
                <a:path w="80156" h="80156">
                  <a:moveTo>
                    <a:pt x="0" y="40078"/>
                  </a:moveTo>
                  <a:lnTo>
                    <a:pt x="40078" y="0"/>
                  </a:lnTo>
                  <a:lnTo>
                    <a:pt x="80156" y="40078"/>
                  </a:lnTo>
                  <a:lnTo>
                    <a:pt x="40078" y="801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039336" y="5099720"/>
              <a:ext cx="63067" cy="630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999499" y="3156840"/>
              <a:ext cx="62854" cy="62854"/>
            </a:xfrm>
            <a:custGeom>
              <a:avLst/>
              <a:pathLst>
                <a:path w="62854" h="62854">
                  <a:moveTo>
                    <a:pt x="0" y="31427"/>
                  </a:moveTo>
                  <a:lnTo>
                    <a:pt x="31427" y="0"/>
                  </a:lnTo>
                  <a:lnTo>
                    <a:pt x="62854" y="31427"/>
                  </a:lnTo>
                  <a:lnTo>
                    <a:pt x="31427" y="628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174598" y="5117986"/>
              <a:ext cx="63080" cy="63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975019" y="2655240"/>
              <a:ext cx="103698" cy="103698"/>
            </a:xfrm>
            <a:custGeom>
              <a:avLst/>
              <a:pathLst>
                <a:path w="103698" h="103698">
                  <a:moveTo>
                    <a:pt x="0" y="51849"/>
                  </a:moveTo>
                  <a:lnTo>
                    <a:pt x="51849" y="0"/>
                  </a:lnTo>
                  <a:lnTo>
                    <a:pt x="103698" y="51849"/>
                  </a:lnTo>
                  <a:lnTo>
                    <a:pt x="51849" y="1036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386026" y="5099846"/>
              <a:ext cx="62814" cy="62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034490" y="4423752"/>
              <a:ext cx="62830" cy="62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274988" y="4944408"/>
              <a:ext cx="63056" cy="63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014435" y="2934537"/>
              <a:ext cx="62827" cy="62827"/>
            </a:xfrm>
            <a:custGeom>
              <a:avLst/>
              <a:pathLst>
                <a:path w="62827" h="62827">
                  <a:moveTo>
                    <a:pt x="0" y="31413"/>
                  </a:moveTo>
                  <a:lnTo>
                    <a:pt x="31413" y="0"/>
                  </a:lnTo>
                  <a:lnTo>
                    <a:pt x="62827" y="31413"/>
                  </a:lnTo>
                  <a:lnTo>
                    <a:pt x="31413" y="628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261289" y="5111915"/>
              <a:ext cx="63040" cy="63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06091" y="4944514"/>
              <a:ext cx="62843" cy="62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127195" y="4761682"/>
              <a:ext cx="63056" cy="63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956973" y="2847433"/>
              <a:ext cx="60399" cy="60399"/>
            </a:xfrm>
            <a:custGeom>
              <a:avLst/>
              <a:pathLst>
                <a:path w="60399" h="60399">
                  <a:moveTo>
                    <a:pt x="0" y="30199"/>
                  </a:moveTo>
                  <a:lnTo>
                    <a:pt x="30199" y="0"/>
                  </a:lnTo>
                  <a:lnTo>
                    <a:pt x="60399" y="30199"/>
                  </a:lnTo>
                  <a:lnTo>
                    <a:pt x="30199" y="603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287611" y="5093738"/>
              <a:ext cx="62848" cy="62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199657" y="5048060"/>
              <a:ext cx="62840" cy="62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64050" y="5124204"/>
              <a:ext cx="62824" cy="6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222114" y="5118099"/>
              <a:ext cx="62854" cy="62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64975" y="4304962"/>
              <a:ext cx="62867" cy="62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46984" y="4941456"/>
              <a:ext cx="62870" cy="62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21460" y="4996277"/>
              <a:ext cx="62862" cy="62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015187" y="4942007"/>
              <a:ext cx="92222" cy="92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17005" y="5063169"/>
              <a:ext cx="63077" cy="63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230116" y="2648264"/>
              <a:ext cx="62832" cy="62832"/>
            </a:xfrm>
            <a:custGeom>
              <a:avLst/>
              <a:pathLst>
                <a:path w="62832" h="62832">
                  <a:moveTo>
                    <a:pt x="0" y="31416"/>
                  </a:moveTo>
                  <a:lnTo>
                    <a:pt x="31416" y="0"/>
                  </a:lnTo>
                  <a:lnTo>
                    <a:pt x="62832" y="31416"/>
                  </a:lnTo>
                  <a:lnTo>
                    <a:pt x="31416" y="628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168338" y="4679431"/>
              <a:ext cx="63104" cy="6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250373" y="2224837"/>
              <a:ext cx="63056" cy="63056"/>
            </a:xfrm>
            <a:custGeom>
              <a:avLst/>
              <a:pathLst>
                <a:path w="63056" h="63056">
                  <a:moveTo>
                    <a:pt x="0" y="31528"/>
                  </a:moveTo>
                  <a:lnTo>
                    <a:pt x="31528" y="0"/>
                  </a:lnTo>
                  <a:lnTo>
                    <a:pt x="63056" y="31528"/>
                  </a:lnTo>
                  <a:lnTo>
                    <a:pt x="31528" y="630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229426" y="5038904"/>
              <a:ext cx="62880" cy="62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41422" y="5017611"/>
              <a:ext cx="62830" cy="62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049945" y="4895786"/>
              <a:ext cx="62846" cy="62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952105" y="4883591"/>
              <a:ext cx="62872" cy="62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994142" y="4866191"/>
              <a:ext cx="97673" cy="9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969229" y="4435821"/>
              <a:ext cx="63056" cy="63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180499" y="5081444"/>
              <a:ext cx="63072" cy="63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140563" y="5029757"/>
              <a:ext cx="62902" cy="62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057598" y="5077356"/>
              <a:ext cx="40795" cy="40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46503" y="5102188"/>
              <a:ext cx="88585" cy="88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053285" y="4134319"/>
              <a:ext cx="63064" cy="63064"/>
            </a:xfrm>
            <a:custGeom>
              <a:avLst/>
              <a:pathLst>
                <a:path w="63064" h="63064">
                  <a:moveTo>
                    <a:pt x="0" y="31532"/>
                  </a:moveTo>
                  <a:lnTo>
                    <a:pt x="31532" y="0"/>
                  </a:lnTo>
                  <a:lnTo>
                    <a:pt x="63064" y="31532"/>
                  </a:lnTo>
                  <a:lnTo>
                    <a:pt x="31532" y="63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951248" y="5008471"/>
              <a:ext cx="62838" cy="62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972967" y="5124200"/>
              <a:ext cx="62832" cy="62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5952548" y="2620844"/>
              <a:ext cx="62854" cy="62854"/>
            </a:xfrm>
            <a:custGeom>
              <a:avLst/>
              <a:pathLst>
                <a:path w="62854" h="62854">
                  <a:moveTo>
                    <a:pt x="0" y="31427"/>
                  </a:moveTo>
                  <a:lnTo>
                    <a:pt x="31427" y="0"/>
                  </a:lnTo>
                  <a:lnTo>
                    <a:pt x="62854" y="31427"/>
                  </a:lnTo>
                  <a:lnTo>
                    <a:pt x="31427" y="628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082718" y="5057205"/>
              <a:ext cx="62824" cy="6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203714" y="2968021"/>
              <a:ext cx="62859" cy="62859"/>
            </a:xfrm>
            <a:custGeom>
              <a:avLst/>
              <a:pathLst>
                <a:path w="62859" h="62859">
                  <a:moveTo>
                    <a:pt x="0" y="31429"/>
                  </a:moveTo>
                  <a:lnTo>
                    <a:pt x="31429" y="0"/>
                  </a:lnTo>
                  <a:lnTo>
                    <a:pt x="62859" y="31429"/>
                  </a:lnTo>
                  <a:lnTo>
                    <a:pt x="31429" y="628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141330" y="5087758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969592" y="5115109"/>
              <a:ext cx="62742" cy="6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214377" y="3092945"/>
              <a:ext cx="62736" cy="62736"/>
            </a:xfrm>
            <a:custGeom>
              <a:avLst/>
              <a:pathLst>
                <a:path w="62736" h="62736">
                  <a:moveTo>
                    <a:pt x="0" y="31368"/>
                  </a:moveTo>
                  <a:lnTo>
                    <a:pt x="31368" y="0"/>
                  </a:lnTo>
                  <a:lnTo>
                    <a:pt x="62736" y="31368"/>
                  </a:lnTo>
                  <a:lnTo>
                    <a:pt x="31368" y="627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946532" y="5099885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006500" y="3156949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165691" y="5118159"/>
              <a:ext cx="62733" cy="6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161109" y="2675722"/>
              <a:ext cx="62733" cy="62733"/>
            </a:xfrm>
            <a:custGeom>
              <a:avLst/>
              <a:pathLst>
                <a:path w="62733" h="62733">
                  <a:moveTo>
                    <a:pt x="0" y="31366"/>
                  </a:moveTo>
                  <a:lnTo>
                    <a:pt x="31366" y="0"/>
                  </a:lnTo>
                  <a:lnTo>
                    <a:pt x="62733" y="31366"/>
                  </a:lnTo>
                  <a:lnTo>
                    <a:pt x="31366" y="627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929364" y="5099940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96199" y="4423862"/>
              <a:ext cx="62610" cy="62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130617" y="4944570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345008" y="2934631"/>
              <a:ext cx="62640" cy="62640"/>
            </a:xfrm>
            <a:custGeom>
              <a:avLst/>
              <a:pathLst>
                <a:path w="62640" h="62640">
                  <a:moveTo>
                    <a:pt x="0" y="31320"/>
                  </a:moveTo>
                  <a:lnTo>
                    <a:pt x="31320" y="0"/>
                  </a:lnTo>
                  <a:lnTo>
                    <a:pt x="62640" y="31320"/>
                  </a:lnTo>
                  <a:lnTo>
                    <a:pt x="31320" y="626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46293" y="5112067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917803" y="4944620"/>
              <a:ext cx="62632" cy="6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327097" y="4761843"/>
              <a:ext cx="62733" cy="6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926512" y="2846265"/>
              <a:ext cx="62736" cy="62736"/>
            </a:xfrm>
            <a:custGeom>
              <a:avLst/>
              <a:pathLst>
                <a:path w="62736" h="62736">
                  <a:moveTo>
                    <a:pt x="0" y="31368"/>
                  </a:moveTo>
                  <a:lnTo>
                    <a:pt x="31368" y="0"/>
                  </a:lnTo>
                  <a:lnTo>
                    <a:pt x="62736" y="31368"/>
                  </a:lnTo>
                  <a:lnTo>
                    <a:pt x="31368" y="627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028786" y="5093850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10410" y="5048166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321852" y="5124304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319137" y="5118212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109440" y="4305082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104218" y="4941576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07881" y="4996395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83815" y="4956752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200600" y="5063342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132402" y="2648369"/>
              <a:ext cx="62621" cy="62621"/>
            </a:xfrm>
            <a:custGeom>
              <a:avLst/>
              <a:pathLst>
                <a:path w="62621" h="62621">
                  <a:moveTo>
                    <a:pt x="0" y="31310"/>
                  </a:moveTo>
                  <a:lnTo>
                    <a:pt x="31310" y="0"/>
                  </a:lnTo>
                  <a:lnTo>
                    <a:pt x="62621" y="31310"/>
                  </a:lnTo>
                  <a:lnTo>
                    <a:pt x="31310" y="62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138225" y="4679603"/>
              <a:ext cx="62760" cy="6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146631" y="2224999"/>
              <a:ext cx="62731" cy="62731"/>
            </a:xfrm>
            <a:custGeom>
              <a:avLst/>
              <a:pathLst>
                <a:path w="62731" h="62731">
                  <a:moveTo>
                    <a:pt x="0" y="31365"/>
                  </a:moveTo>
                  <a:lnTo>
                    <a:pt x="31365" y="0"/>
                  </a:lnTo>
                  <a:lnTo>
                    <a:pt x="62731" y="31365"/>
                  </a:lnTo>
                  <a:lnTo>
                    <a:pt x="31365" y="627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978536" y="5039032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264156" y="5017713"/>
              <a:ext cx="62626" cy="62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381057" y="4895894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056308" y="4883699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258978" y="4883648"/>
              <a:ext cx="62758" cy="62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338487" y="4435971"/>
              <a:ext cx="62755" cy="62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25650" y="5081599"/>
              <a:ext cx="62763" cy="62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25034" y="5029879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99262" y="5066377"/>
              <a:ext cx="62752" cy="6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025163" y="5115100"/>
              <a:ext cx="62760" cy="6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341586" y="4134471"/>
              <a:ext cx="62760" cy="62760"/>
            </a:xfrm>
            <a:custGeom>
              <a:avLst/>
              <a:pathLst>
                <a:path w="62760" h="62760">
                  <a:moveTo>
                    <a:pt x="0" y="31380"/>
                  </a:moveTo>
                  <a:lnTo>
                    <a:pt x="31380" y="0"/>
                  </a:lnTo>
                  <a:lnTo>
                    <a:pt x="62760" y="31380"/>
                  </a:lnTo>
                  <a:lnTo>
                    <a:pt x="31380" y="6276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31600" y="5008562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059269" y="5124288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342225" y="2620946"/>
              <a:ext cx="62651" cy="62651"/>
            </a:xfrm>
            <a:custGeom>
              <a:avLst/>
              <a:pathLst>
                <a:path w="62651" h="62651">
                  <a:moveTo>
                    <a:pt x="0" y="31325"/>
                  </a:moveTo>
                  <a:lnTo>
                    <a:pt x="31325" y="0"/>
                  </a:lnTo>
                  <a:lnTo>
                    <a:pt x="62651" y="31325"/>
                  </a:lnTo>
                  <a:lnTo>
                    <a:pt x="31325" y="626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113763" y="5057290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004366" y="2968138"/>
              <a:ext cx="62624" cy="62624"/>
            </a:xfrm>
            <a:custGeom>
              <a:avLst/>
              <a:pathLst>
                <a:path w="62624" h="62624">
                  <a:moveTo>
                    <a:pt x="0" y="31312"/>
                  </a:moveTo>
                  <a:lnTo>
                    <a:pt x="31312" y="0"/>
                  </a:lnTo>
                  <a:lnTo>
                    <a:pt x="62624" y="31312"/>
                  </a:lnTo>
                  <a:lnTo>
                    <a:pt x="31312" y="62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72784" y="5087743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84448" y="5115032"/>
              <a:ext cx="62896" cy="62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027091" y="3092874"/>
              <a:ext cx="62878" cy="62878"/>
            </a:xfrm>
            <a:custGeom>
              <a:avLst/>
              <a:pathLst>
                <a:path w="62878" h="62878">
                  <a:moveTo>
                    <a:pt x="0" y="31439"/>
                  </a:moveTo>
                  <a:lnTo>
                    <a:pt x="31439" y="0"/>
                  </a:lnTo>
                  <a:lnTo>
                    <a:pt x="62878" y="31439"/>
                  </a:lnTo>
                  <a:lnTo>
                    <a:pt x="31439" y="628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40230" y="5099803"/>
              <a:ext cx="62899" cy="62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332072" y="3156939"/>
              <a:ext cx="62656" cy="62656"/>
            </a:xfrm>
            <a:custGeom>
              <a:avLst/>
              <a:pathLst>
                <a:path w="62656" h="62656">
                  <a:moveTo>
                    <a:pt x="0" y="31328"/>
                  </a:moveTo>
                  <a:lnTo>
                    <a:pt x="31328" y="0"/>
                  </a:lnTo>
                  <a:lnTo>
                    <a:pt x="62656" y="31328"/>
                  </a:lnTo>
                  <a:lnTo>
                    <a:pt x="31328" y="626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06548" y="5118080"/>
              <a:ext cx="62891" cy="62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5987626" y="2675643"/>
              <a:ext cx="62891" cy="62891"/>
            </a:xfrm>
            <a:custGeom>
              <a:avLst/>
              <a:pathLst>
                <a:path w="62891" h="62891">
                  <a:moveTo>
                    <a:pt x="0" y="31445"/>
                  </a:moveTo>
                  <a:lnTo>
                    <a:pt x="31445" y="0"/>
                  </a:lnTo>
                  <a:lnTo>
                    <a:pt x="62891" y="31445"/>
                  </a:lnTo>
                  <a:lnTo>
                    <a:pt x="31445" y="628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55265" y="5099933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27799" y="4423761"/>
              <a:ext cx="62811" cy="62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67877" y="4944489"/>
              <a:ext cx="62894" cy="62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380421" y="2934613"/>
              <a:ext cx="62675" cy="62675"/>
            </a:xfrm>
            <a:custGeom>
              <a:avLst/>
              <a:pathLst>
                <a:path w="62675" h="62675">
                  <a:moveTo>
                    <a:pt x="0" y="31337"/>
                  </a:moveTo>
                  <a:lnTo>
                    <a:pt x="31337" y="0"/>
                  </a:lnTo>
                  <a:lnTo>
                    <a:pt x="62675" y="31337"/>
                  </a:lnTo>
                  <a:lnTo>
                    <a:pt x="31337" y="626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244134" y="5111988"/>
              <a:ext cx="62894" cy="62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330120" y="4944607"/>
              <a:ext cx="62659" cy="6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390660" y="4761770"/>
              <a:ext cx="62880" cy="62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033503" y="2846180"/>
              <a:ext cx="62907" cy="62907"/>
            </a:xfrm>
            <a:custGeom>
              <a:avLst/>
              <a:pathLst>
                <a:path w="62907" h="62907">
                  <a:moveTo>
                    <a:pt x="0" y="31453"/>
                  </a:moveTo>
                  <a:lnTo>
                    <a:pt x="31453" y="0"/>
                  </a:lnTo>
                  <a:lnTo>
                    <a:pt x="62907" y="31453"/>
                  </a:lnTo>
                  <a:lnTo>
                    <a:pt x="31453" y="629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286818" y="5093826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099217" y="5048155"/>
              <a:ext cx="62651" cy="6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118119" y="5124283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349237" y="5118191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905112" y="4305048"/>
              <a:ext cx="62693" cy="62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231132" y="4941556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33042" y="4996368"/>
              <a:ext cx="62680" cy="6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292780" y="4956669"/>
              <a:ext cx="62896" cy="62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36172" y="5063260"/>
              <a:ext cx="62896" cy="62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019611" y="2648356"/>
              <a:ext cx="62648" cy="62648"/>
            </a:xfrm>
            <a:custGeom>
              <a:avLst/>
              <a:pathLst>
                <a:path w="62648" h="62648">
                  <a:moveTo>
                    <a:pt x="0" y="31324"/>
                  </a:moveTo>
                  <a:lnTo>
                    <a:pt x="31324" y="0"/>
                  </a:lnTo>
                  <a:lnTo>
                    <a:pt x="62648" y="31324"/>
                  </a:lnTo>
                  <a:lnTo>
                    <a:pt x="31324" y="626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62982" y="4679526"/>
              <a:ext cx="62915" cy="62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5966005" y="2224903"/>
              <a:ext cx="62923" cy="62923"/>
            </a:xfrm>
            <a:custGeom>
              <a:avLst/>
              <a:pathLst>
                <a:path w="62923" h="62923">
                  <a:moveTo>
                    <a:pt x="0" y="31461"/>
                  </a:moveTo>
                  <a:lnTo>
                    <a:pt x="31461" y="0"/>
                  </a:lnTo>
                  <a:lnTo>
                    <a:pt x="62923" y="31461"/>
                  </a:lnTo>
                  <a:lnTo>
                    <a:pt x="31461" y="629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019848" y="5039016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335330" y="5017690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086845" y="4895870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37591" y="4883670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000533" y="4883566"/>
              <a:ext cx="62923" cy="62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999076" y="4435893"/>
              <a:ext cx="62912" cy="6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72492" y="5081524"/>
              <a:ext cx="62912" cy="6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98880" y="5029847"/>
              <a:ext cx="62723" cy="62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77779" y="5084872"/>
              <a:ext cx="25763" cy="2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292847" y="5115019"/>
              <a:ext cx="62923" cy="62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155418" y="4134389"/>
              <a:ext cx="62923" cy="62923"/>
            </a:xfrm>
            <a:custGeom>
              <a:avLst/>
              <a:pathLst>
                <a:path w="62923" h="62923">
                  <a:moveTo>
                    <a:pt x="0" y="31461"/>
                  </a:moveTo>
                  <a:lnTo>
                    <a:pt x="31461" y="0"/>
                  </a:lnTo>
                  <a:lnTo>
                    <a:pt x="62923" y="31461"/>
                  </a:lnTo>
                  <a:lnTo>
                    <a:pt x="31461" y="629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182892" y="5008538"/>
              <a:ext cx="62704" cy="6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910076" y="5124263"/>
              <a:ext cx="62707" cy="62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322122" y="2620926"/>
              <a:ext cx="62691" cy="62691"/>
            </a:xfrm>
            <a:custGeom>
              <a:avLst/>
              <a:pathLst>
                <a:path w="62691" h="62691">
                  <a:moveTo>
                    <a:pt x="0" y="31345"/>
                  </a:moveTo>
                  <a:lnTo>
                    <a:pt x="31345" y="0"/>
                  </a:lnTo>
                  <a:lnTo>
                    <a:pt x="62691" y="31345"/>
                  </a:lnTo>
                  <a:lnTo>
                    <a:pt x="31345" y="626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62787" y="5057259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252538" y="2968120"/>
              <a:ext cx="62661" cy="62661"/>
            </a:xfrm>
            <a:custGeom>
              <a:avLst/>
              <a:pathLst>
                <a:path w="62661" h="62661">
                  <a:moveTo>
                    <a:pt x="0" y="31330"/>
                  </a:moveTo>
                  <a:lnTo>
                    <a:pt x="31330" y="0"/>
                  </a:lnTo>
                  <a:lnTo>
                    <a:pt x="62661" y="31330"/>
                  </a:lnTo>
                  <a:lnTo>
                    <a:pt x="31330" y="62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385977" y="5087727"/>
              <a:ext cx="62688" cy="6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70804" y="5115119"/>
              <a:ext cx="62723" cy="62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272813" y="3092940"/>
              <a:ext cx="62747" cy="62747"/>
            </a:xfrm>
            <a:custGeom>
              <a:avLst/>
              <a:pathLst>
                <a:path w="62747" h="62747">
                  <a:moveTo>
                    <a:pt x="0" y="31373"/>
                  </a:moveTo>
                  <a:lnTo>
                    <a:pt x="31373" y="0"/>
                  </a:lnTo>
                  <a:lnTo>
                    <a:pt x="62747" y="31373"/>
                  </a:lnTo>
                  <a:lnTo>
                    <a:pt x="31373" y="627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57126" y="5099889"/>
              <a:ext cx="62728" cy="62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126236" y="3156903"/>
              <a:ext cx="62728" cy="62728"/>
            </a:xfrm>
            <a:custGeom>
              <a:avLst/>
              <a:pathLst>
                <a:path w="62728" h="62728">
                  <a:moveTo>
                    <a:pt x="0" y="31364"/>
                  </a:moveTo>
                  <a:lnTo>
                    <a:pt x="31364" y="0"/>
                  </a:lnTo>
                  <a:lnTo>
                    <a:pt x="62728" y="31364"/>
                  </a:lnTo>
                  <a:lnTo>
                    <a:pt x="31364" y="627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368762" y="5118141"/>
              <a:ext cx="62768" cy="62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295233" y="2675726"/>
              <a:ext cx="62725" cy="62725"/>
            </a:xfrm>
            <a:custGeom>
              <a:avLst/>
              <a:pathLst>
                <a:path w="62725" h="62725">
                  <a:moveTo>
                    <a:pt x="0" y="31362"/>
                  </a:moveTo>
                  <a:lnTo>
                    <a:pt x="31362" y="0"/>
                  </a:lnTo>
                  <a:lnTo>
                    <a:pt x="62725" y="31362"/>
                  </a:lnTo>
                  <a:lnTo>
                    <a:pt x="31362" y="627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364019" y="5099912"/>
              <a:ext cx="62683" cy="62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259885" y="4423785"/>
              <a:ext cx="62763" cy="62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989587" y="4944562"/>
              <a:ext cx="62747" cy="62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014931" y="2934587"/>
              <a:ext cx="62728" cy="62728"/>
            </a:xfrm>
            <a:custGeom>
              <a:avLst/>
              <a:pathLst>
                <a:path w="62728" h="62728">
                  <a:moveTo>
                    <a:pt x="0" y="31364"/>
                  </a:moveTo>
                  <a:lnTo>
                    <a:pt x="31364" y="0"/>
                  </a:lnTo>
                  <a:lnTo>
                    <a:pt x="62728" y="31364"/>
                  </a:lnTo>
                  <a:lnTo>
                    <a:pt x="31364" y="627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935012" y="5112060"/>
              <a:ext cx="62750" cy="6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270186" y="4944561"/>
              <a:ext cx="62750" cy="6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391705" y="4761861"/>
              <a:ext cx="62699" cy="62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5918064" y="2846253"/>
              <a:ext cx="62760" cy="62760"/>
            </a:xfrm>
            <a:custGeom>
              <a:avLst/>
              <a:pathLst>
                <a:path w="62760" h="62760">
                  <a:moveTo>
                    <a:pt x="0" y="31380"/>
                  </a:moveTo>
                  <a:lnTo>
                    <a:pt x="31380" y="0"/>
                  </a:lnTo>
                  <a:lnTo>
                    <a:pt x="62760" y="31380"/>
                  </a:lnTo>
                  <a:lnTo>
                    <a:pt x="31380" y="627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374719" y="5093806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319243" y="5048116"/>
              <a:ext cx="62728" cy="62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912769" y="5124251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971599" y="5118157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78980" y="4305010"/>
              <a:ext cx="62771" cy="62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947413" y="4941528"/>
              <a:ext cx="62725" cy="62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360517" y="4996331"/>
              <a:ext cx="62755" cy="62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020857" y="4956747"/>
              <a:ext cx="62742" cy="6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47625" y="5063328"/>
              <a:ext cx="62760" cy="6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070170" y="2648301"/>
              <a:ext cx="62758" cy="62758"/>
            </a:xfrm>
            <a:custGeom>
              <a:avLst/>
              <a:pathLst>
                <a:path w="62758" h="62758">
                  <a:moveTo>
                    <a:pt x="0" y="31379"/>
                  </a:moveTo>
                  <a:lnTo>
                    <a:pt x="31379" y="0"/>
                  </a:lnTo>
                  <a:lnTo>
                    <a:pt x="62758" y="31379"/>
                  </a:lnTo>
                  <a:lnTo>
                    <a:pt x="31379" y="627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211230" y="4695089"/>
              <a:ext cx="31789" cy="31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133864" y="2224970"/>
              <a:ext cx="62790" cy="62790"/>
            </a:xfrm>
            <a:custGeom>
              <a:avLst/>
              <a:pathLst>
                <a:path w="62790" h="62790">
                  <a:moveTo>
                    <a:pt x="0" y="31395"/>
                  </a:moveTo>
                  <a:lnTo>
                    <a:pt x="31395" y="0"/>
                  </a:lnTo>
                  <a:lnTo>
                    <a:pt x="62790" y="31395"/>
                  </a:lnTo>
                  <a:lnTo>
                    <a:pt x="31395" y="627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917298" y="5039007"/>
              <a:ext cx="62675" cy="62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348619" y="5017650"/>
              <a:ext cx="62752" cy="6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262473" y="4895833"/>
              <a:ext cx="62752" cy="6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77313" y="4883631"/>
              <a:ext cx="62792" cy="62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17521" y="4883632"/>
              <a:ext cx="62790" cy="62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936614" y="4435975"/>
              <a:ext cx="62747" cy="62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984363" y="5081589"/>
              <a:ext cx="62782" cy="62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02606" y="5029805"/>
              <a:ext cx="62806" cy="62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323827" y="5066514"/>
              <a:ext cx="62478" cy="62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941084" y="5115100"/>
              <a:ext cx="62760" cy="6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6265845" y="4134460"/>
              <a:ext cx="62782" cy="62782"/>
            </a:xfrm>
            <a:custGeom>
              <a:avLst/>
              <a:pathLst>
                <a:path w="62782" h="62782">
                  <a:moveTo>
                    <a:pt x="0" y="31391"/>
                  </a:moveTo>
                  <a:lnTo>
                    <a:pt x="31391" y="0"/>
                  </a:lnTo>
                  <a:lnTo>
                    <a:pt x="62782" y="31391"/>
                  </a:lnTo>
                  <a:lnTo>
                    <a:pt x="31391" y="6278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360154" y="5008518"/>
              <a:ext cx="62744" cy="62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301399" y="5124244"/>
              <a:ext cx="62744" cy="62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6048777" y="2620892"/>
              <a:ext cx="62758" cy="62758"/>
            </a:xfrm>
            <a:custGeom>
              <a:avLst/>
              <a:pathLst>
                <a:path w="62758" h="62758">
                  <a:moveTo>
                    <a:pt x="0" y="31379"/>
                  </a:moveTo>
                  <a:lnTo>
                    <a:pt x="31379" y="0"/>
                  </a:lnTo>
                  <a:lnTo>
                    <a:pt x="62758" y="31379"/>
                  </a:lnTo>
                  <a:lnTo>
                    <a:pt x="31379" y="627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037486" y="5057221"/>
              <a:ext cx="62792" cy="62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6370752" y="2968100"/>
              <a:ext cx="62701" cy="62701"/>
            </a:xfrm>
            <a:custGeom>
              <a:avLst/>
              <a:pathLst>
                <a:path w="62701" h="62701">
                  <a:moveTo>
                    <a:pt x="0" y="31350"/>
                  </a:moveTo>
                  <a:lnTo>
                    <a:pt x="31350" y="0"/>
                  </a:lnTo>
                  <a:lnTo>
                    <a:pt x="62701" y="31350"/>
                  </a:lnTo>
                  <a:lnTo>
                    <a:pt x="31350" y="627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6178870" y="1772852"/>
              <a:ext cx="12976" cy="469455"/>
            </a:xfrm>
            <a:custGeom>
              <a:avLst/>
              <a:pathLst>
                <a:path w="12976" h="469455">
                  <a:moveTo>
                    <a:pt x="12976" y="0"/>
                  </a:moveTo>
                  <a:lnTo>
                    <a:pt x="0" y="469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5469510" y="1907482"/>
              <a:ext cx="699341" cy="344144"/>
            </a:xfrm>
            <a:custGeom>
              <a:avLst/>
              <a:pathLst>
                <a:path w="699341" h="344144">
                  <a:moveTo>
                    <a:pt x="0" y="0"/>
                  </a:moveTo>
                  <a:lnTo>
                    <a:pt x="699341" y="344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6129369" y="2270160"/>
              <a:ext cx="47106" cy="324019"/>
            </a:xfrm>
            <a:custGeom>
              <a:avLst/>
              <a:pathLst>
                <a:path w="47106" h="324019">
                  <a:moveTo>
                    <a:pt x="0" y="324019"/>
                  </a:moveTo>
                  <a:lnTo>
                    <a:pt x="4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903"/>
            <p:cNvSpPr/>
            <p:nvPr/>
          </p:nvSpPr>
          <p:spPr>
            <a:xfrm>
              <a:off x="5500077" y="161016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04" name="tx904"/>
            <p:cNvSpPr/>
            <p:nvPr/>
          </p:nvSpPr>
          <p:spPr>
            <a:xfrm>
              <a:off x="4063093" y="183123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3998837" y="230805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4722951" y="254127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4144115" y="324014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chr19:1207122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5500077" y="231876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5500077" y="202438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4327056" y="396515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chr19:1226599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2970562" y="205622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2970415" y="250709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chr19:1218442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4445255" y="292943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chr19:1220614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2970415" y="276173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chr19:1218442</a:t>
              </a:r>
            </a:p>
          </p:txBody>
        </p:sp>
        <p:sp>
          <p:nvSpPr>
            <p:cNvPr id="915" name="pl91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tx916"/>
            <p:cNvSpPr/>
            <p:nvPr/>
          </p:nvSpPr>
          <p:spPr>
            <a:xfrm>
              <a:off x="2448133" y="586639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917" name="tx917"/>
            <p:cNvSpPr/>
            <p:nvPr/>
          </p:nvSpPr>
          <p:spPr>
            <a:xfrm>
              <a:off x="2503125" y="51050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18" name="tx918"/>
            <p:cNvSpPr/>
            <p:nvPr/>
          </p:nvSpPr>
          <p:spPr>
            <a:xfrm>
              <a:off x="2503125" y="43436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19" name="tx919"/>
            <p:cNvSpPr/>
            <p:nvPr/>
          </p:nvSpPr>
          <p:spPr>
            <a:xfrm>
              <a:off x="2503125" y="35823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20" name="tx920"/>
            <p:cNvSpPr/>
            <p:nvPr/>
          </p:nvSpPr>
          <p:spPr>
            <a:xfrm>
              <a:off x="2503125" y="28209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21" name="tx921"/>
            <p:cNvSpPr/>
            <p:nvPr/>
          </p:nvSpPr>
          <p:spPr>
            <a:xfrm>
              <a:off x="2503125" y="205960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22" name="pl922"/>
            <p:cNvSpPr/>
            <p:nvPr/>
          </p:nvSpPr>
          <p:spPr>
            <a:xfrm>
              <a:off x="2880411" y="59261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2880411" y="51647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2880411" y="44033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2880411" y="36420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2880411" y="2880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2880411" y="211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3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936" name="tx93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937" name="tx937"/>
            <p:cNvSpPr/>
            <p:nvPr/>
          </p:nvSpPr>
          <p:spPr>
            <a:xfrm>
              <a:off x="7106490" y="224219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938" name="pt938"/>
            <p:cNvSpPr/>
            <p:nvPr/>
          </p:nvSpPr>
          <p:spPr>
            <a:xfrm>
              <a:off x="7179089" y="25939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7179089" y="278877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7179089" y="298362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41"/>
            <p:cNvSpPr/>
            <p:nvPr/>
          </p:nvSpPr>
          <p:spPr>
            <a:xfrm>
              <a:off x="7389908" y="252681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942" name="tx942"/>
            <p:cNvSpPr/>
            <p:nvPr/>
          </p:nvSpPr>
          <p:spPr>
            <a:xfrm>
              <a:off x="7389908" y="27216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43" name="tx943"/>
            <p:cNvSpPr/>
            <p:nvPr/>
          </p:nvSpPr>
          <p:spPr>
            <a:xfrm>
              <a:off x="7389908" y="291651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44" name="tx944"/>
            <p:cNvSpPr/>
            <p:nvPr/>
          </p:nvSpPr>
          <p:spPr>
            <a:xfrm>
              <a:off x="7106490" y="33015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45" name="pt945"/>
            <p:cNvSpPr/>
            <p:nvPr/>
          </p:nvSpPr>
          <p:spPr>
            <a:xfrm>
              <a:off x="7199490" y="363110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7157113" y="3783578"/>
              <a:ext cx="93753" cy="93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7139560" y="3960875"/>
              <a:ext cx="128859" cy="1288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7126091" y="4142330"/>
              <a:ext cx="155797" cy="1557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9"/>
            <p:cNvSpPr/>
            <p:nvPr/>
          </p:nvSpPr>
          <p:spPr>
            <a:xfrm>
              <a:off x="7390057" y="357588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7390057" y="377073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7390057" y="396558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7390057" y="4162520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953" name="tx953"/>
            <p:cNvSpPr/>
            <p:nvPr/>
          </p:nvSpPr>
          <p:spPr>
            <a:xfrm>
              <a:off x="7106490" y="44913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54" name="pt954"/>
            <p:cNvSpPr/>
            <p:nvPr/>
          </p:nvSpPr>
          <p:spPr>
            <a:xfrm>
              <a:off x="7179089" y="4822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179089" y="501748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tx956"/>
            <p:cNvSpPr/>
            <p:nvPr/>
          </p:nvSpPr>
          <p:spPr>
            <a:xfrm>
              <a:off x="7389908" y="478506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57" name="tx957"/>
            <p:cNvSpPr/>
            <p:nvPr/>
          </p:nvSpPr>
          <p:spPr>
            <a:xfrm>
              <a:off x="7389908" y="49799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58" name="tx958"/>
            <p:cNvSpPr/>
            <p:nvPr/>
          </p:nvSpPr>
          <p:spPr>
            <a:xfrm>
              <a:off x="2924695" y="619487"/>
              <a:ext cx="915074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STK11,Cancer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4178040"/>
              <a:ext cx="1638269" cy="1478479"/>
            </a:xfrm>
            <a:custGeom>
              <a:avLst/>
              <a:pathLst>
                <a:path w="1638269" h="1478479">
                  <a:moveTo>
                    <a:pt x="815142" y="1478479"/>
                  </a:moveTo>
                  <a:lnTo>
                    <a:pt x="814847" y="1475586"/>
                  </a:lnTo>
                  <a:lnTo>
                    <a:pt x="814535" y="1472693"/>
                  </a:lnTo>
                  <a:lnTo>
                    <a:pt x="814207" y="1469799"/>
                  </a:lnTo>
                  <a:lnTo>
                    <a:pt x="813847" y="1466906"/>
                  </a:lnTo>
                  <a:lnTo>
                    <a:pt x="813476" y="1464013"/>
                  </a:lnTo>
                  <a:lnTo>
                    <a:pt x="813073" y="1461119"/>
                  </a:lnTo>
                  <a:lnTo>
                    <a:pt x="812647" y="1458226"/>
                  </a:lnTo>
                  <a:lnTo>
                    <a:pt x="812201" y="1455333"/>
                  </a:lnTo>
                  <a:lnTo>
                    <a:pt x="811716" y="1452440"/>
                  </a:lnTo>
                  <a:lnTo>
                    <a:pt x="811215" y="1449546"/>
                  </a:lnTo>
                  <a:lnTo>
                    <a:pt x="810671" y="1446653"/>
                  </a:lnTo>
                  <a:lnTo>
                    <a:pt x="810100" y="1443760"/>
                  </a:lnTo>
                  <a:lnTo>
                    <a:pt x="809502" y="1440866"/>
                  </a:lnTo>
                  <a:lnTo>
                    <a:pt x="808855" y="1437973"/>
                  </a:lnTo>
                  <a:lnTo>
                    <a:pt x="808188" y="1435080"/>
                  </a:lnTo>
                  <a:lnTo>
                    <a:pt x="807465" y="1432186"/>
                  </a:lnTo>
                  <a:lnTo>
                    <a:pt x="806710" y="1429293"/>
                  </a:lnTo>
                  <a:lnTo>
                    <a:pt x="805918" y="1426400"/>
                  </a:lnTo>
                  <a:lnTo>
                    <a:pt x="805067" y="1423506"/>
                  </a:lnTo>
                  <a:lnTo>
                    <a:pt x="804192" y="1420613"/>
                  </a:lnTo>
                  <a:lnTo>
                    <a:pt x="803244" y="1417720"/>
                  </a:lnTo>
                  <a:lnTo>
                    <a:pt x="802260" y="1414827"/>
                  </a:lnTo>
                  <a:lnTo>
                    <a:pt x="801226" y="1411933"/>
                  </a:lnTo>
                  <a:lnTo>
                    <a:pt x="800123" y="1409040"/>
                  </a:lnTo>
                  <a:lnTo>
                    <a:pt x="798989" y="1406147"/>
                  </a:lnTo>
                  <a:lnTo>
                    <a:pt x="797764" y="1403253"/>
                  </a:lnTo>
                  <a:lnTo>
                    <a:pt x="796498" y="1400360"/>
                  </a:lnTo>
                  <a:lnTo>
                    <a:pt x="795168" y="1397467"/>
                  </a:lnTo>
                  <a:lnTo>
                    <a:pt x="793757" y="1394573"/>
                  </a:lnTo>
                  <a:lnTo>
                    <a:pt x="792310" y="1391680"/>
                  </a:lnTo>
                  <a:lnTo>
                    <a:pt x="790748" y="1388787"/>
                  </a:lnTo>
                  <a:lnTo>
                    <a:pt x="789141" y="1385893"/>
                  </a:lnTo>
                  <a:lnTo>
                    <a:pt x="787454" y="1383000"/>
                  </a:lnTo>
                  <a:lnTo>
                    <a:pt x="785674" y="1380107"/>
                  </a:lnTo>
                  <a:lnTo>
                    <a:pt x="783852" y="1377214"/>
                  </a:lnTo>
                  <a:lnTo>
                    <a:pt x="781890" y="1374320"/>
                  </a:lnTo>
                  <a:lnTo>
                    <a:pt x="779879" y="1371427"/>
                  </a:lnTo>
                  <a:lnTo>
                    <a:pt x="777768" y="1368534"/>
                  </a:lnTo>
                  <a:lnTo>
                    <a:pt x="775555" y="1365640"/>
                  </a:lnTo>
                  <a:lnTo>
                    <a:pt x="773288" y="1362747"/>
                  </a:lnTo>
                  <a:lnTo>
                    <a:pt x="770861" y="1359854"/>
                  </a:lnTo>
                  <a:lnTo>
                    <a:pt x="768378" y="1356960"/>
                  </a:lnTo>
                  <a:lnTo>
                    <a:pt x="765776" y="1354067"/>
                  </a:lnTo>
                  <a:lnTo>
                    <a:pt x="763061" y="1351174"/>
                  </a:lnTo>
                  <a:lnTo>
                    <a:pt x="760280" y="1348280"/>
                  </a:lnTo>
                  <a:lnTo>
                    <a:pt x="757321" y="1345387"/>
                  </a:lnTo>
                  <a:lnTo>
                    <a:pt x="754299" y="1342494"/>
                  </a:lnTo>
                  <a:lnTo>
                    <a:pt x="751136" y="1339601"/>
                  </a:lnTo>
                  <a:lnTo>
                    <a:pt x="747853" y="1336707"/>
                  </a:lnTo>
                  <a:lnTo>
                    <a:pt x="744488" y="1333814"/>
                  </a:lnTo>
                  <a:lnTo>
                    <a:pt x="740931" y="1330921"/>
                  </a:lnTo>
                  <a:lnTo>
                    <a:pt x="737305" y="1328027"/>
                  </a:lnTo>
                  <a:lnTo>
                    <a:pt x="733515" y="1325134"/>
                  </a:lnTo>
                  <a:lnTo>
                    <a:pt x="729599" y="1322241"/>
                  </a:lnTo>
                  <a:lnTo>
                    <a:pt x="725587" y="1319347"/>
                  </a:lnTo>
                  <a:lnTo>
                    <a:pt x="721372" y="1316454"/>
                  </a:lnTo>
                  <a:lnTo>
                    <a:pt x="717081" y="1313561"/>
                  </a:lnTo>
                  <a:lnTo>
                    <a:pt x="712606" y="1310667"/>
                  </a:lnTo>
                  <a:lnTo>
                    <a:pt x="708002" y="1307774"/>
                  </a:lnTo>
                  <a:lnTo>
                    <a:pt x="703287" y="1304881"/>
                  </a:lnTo>
                  <a:lnTo>
                    <a:pt x="698362" y="1301988"/>
                  </a:lnTo>
                  <a:lnTo>
                    <a:pt x="693358" y="1299094"/>
                  </a:lnTo>
                  <a:lnTo>
                    <a:pt x="688149" y="1296201"/>
                  </a:lnTo>
                  <a:lnTo>
                    <a:pt x="682813" y="1293308"/>
                  </a:lnTo>
                  <a:lnTo>
                    <a:pt x="677353" y="1290414"/>
                  </a:lnTo>
                  <a:lnTo>
                    <a:pt x="671681" y="1287521"/>
                  </a:lnTo>
                  <a:lnTo>
                    <a:pt x="665927" y="1284628"/>
                  </a:lnTo>
                  <a:lnTo>
                    <a:pt x="659954" y="1281734"/>
                  </a:lnTo>
                  <a:lnTo>
                    <a:pt x="653860" y="1278841"/>
                  </a:lnTo>
                  <a:lnTo>
                    <a:pt x="647629" y="1275948"/>
                  </a:lnTo>
                  <a:lnTo>
                    <a:pt x="641192" y="1273054"/>
                  </a:lnTo>
                  <a:lnTo>
                    <a:pt x="634672" y="1270161"/>
                  </a:lnTo>
                  <a:lnTo>
                    <a:pt x="627925" y="1267268"/>
                  </a:lnTo>
                  <a:lnTo>
                    <a:pt x="621064" y="1264375"/>
                  </a:lnTo>
                  <a:lnTo>
                    <a:pt x="614061" y="1261481"/>
                  </a:lnTo>
                  <a:lnTo>
                    <a:pt x="606863" y="1258588"/>
                  </a:lnTo>
                  <a:lnTo>
                    <a:pt x="599584" y="1255695"/>
                  </a:lnTo>
                  <a:lnTo>
                    <a:pt x="592077" y="1252801"/>
                  </a:lnTo>
                  <a:lnTo>
                    <a:pt x="584469" y="1249908"/>
                  </a:lnTo>
                  <a:lnTo>
                    <a:pt x="576716" y="1247015"/>
                  </a:lnTo>
                  <a:lnTo>
                    <a:pt x="568789" y="1244121"/>
                  </a:lnTo>
                  <a:lnTo>
                    <a:pt x="560784" y="1241228"/>
                  </a:lnTo>
                  <a:lnTo>
                    <a:pt x="552560" y="1238335"/>
                  </a:lnTo>
                  <a:lnTo>
                    <a:pt x="544251" y="1235442"/>
                  </a:lnTo>
                  <a:lnTo>
                    <a:pt x="535803" y="1232548"/>
                  </a:lnTo>
                  <a:lnTo>
                    <a:pt x="527204" y="1229655"/>
                  </a:lnTo>
                  <a:lnTo>
                    <a:pt x="518537" y="1226762"/>
                  </a:lnTo>
                  <a:lnTo>
                    <a:pt x="509670" y="1223868"/>
                  </a:lnTo>
                  <a:lnTo>
                    <a:pt x="500737" y="1220975"/>
                  </a:lnTo>
                  <a:lnTo>
                    <a:pt x="491678" y="1218082"/>
                  </a:lnTo>
                  <a:lnTo>
                    <a:pt x="482499" y="1215188"/>
                  </a:lnTo>
                  <a:lnTo>
                    <a:pt x="473261" y="1212295"/>
                  </a:lnTo>
                  <a:lnTo>
                    <a:pt x="463859" y="1209402"/>
                  </a:lnTo>
                  <a:lnTo>
                    <a:pt x="454409" y="1206508"/>
                  </a:lnTo>
                  <a:lnTo>
                    <a:pt x="444856" y="1203615"/>
                  </a:lnTo>
                  <a:lnTo>
                    <a:pt x="435218" y="1200722"/>
                  </a:lnTo>
                  <a:lnTo>
                    <a:pt x="425532" y="1197829"/>
                  </a:lnTo>
                  <a:lnTo>
                    <a:pt x="415734" y="1194935"/>
                  </a:lnTo>
                  <a:lnTo>
                    <a:pt x="405904" y="1192042"/>
                  </a:lnTo>
                  <a:lnTo>
                    <a:pt x="396004" y="1189149"/>
                  </a:lnTo>
                  <a:lnTo>
                    <a:pt x="386057" y="1186255"/>
                  </a:lnTo>
                  <a:lnTo>
                    <a:pt x="376080" y="1183362"/>
                  </a:lnTo>
                  <a:lnTo>
                    <a:pt x="366049" y="1180469"/>
                  </a:lnTo>
                  <a:lnTo>
                    <a:pt x="356004" y="1177575"/>
                  </a:lnTo>
                  <a:lnTo>
                    <a:pt x="345933" y="1174682"/>
                  </a:lnTo>
                  <a:lnTo>
                    <a:pt x="335853" y="1171789"/>
                  </a:lnTo>
                  <a:lnTo>
                    <a:pt x="325768" y="1168895"/>
                  </a:lnTo>
                  <a:lnTo>
                    <a:pt x="315690" y="1166002"/>
                  </a:lnTo>
                  <a:lnTo>
                    <a:pt x="305620" y="1163109"/>
                  </a:lnTo>
                  <a:lnTo>
                    <a:pt x="295575" y="1160216"/>
                  </a:lnTo>
                  <a:lnTo>
                    <a:pt x="285560" y="1157322"/>
                  </a:lnTo>
                  <a:lnTo>
                    <a:pt x="275571" y="1154429"/>
                  </a:lnTo>
                  <a:lnTo>
                    <a:pt x="265651" y="1151536"/>
                  </a:lnTo>
                  <a:lnTo>
                    <a:pt x="255762" y="1148642"/>
                  </a:lnTo>
                  <a:lnTo>
                    <a:pt x="245958" y="1145749"/>
                  </a:lnTo>
                  <a:lnTo>
                    <a:pt x="236221" y="1142856"/>
                  </a:lnTo>
                  <a:lnTo>
                    <a:pt x="226547" y="1139962"/>
                  </a:lnTo>
                  <a:lnTo>
                    <a:pt x="217003" y="1137069"/>
                  </a:lnTo>
                  <a:lnTo>
                    <a:pt x="207513" y="1134176"/>
                  </a:lnTo>
                  <a:lnTo>
                    <a:pt x="198174" y="1131282"/>
                  </a:lnTo>
                  <a:lnTo>
                    <a:pt x="188935" y="1128389"/>
                  </a:lnTo>
                  <a:lnTo>
                    <a:pt x="179801" y="1125496"/>
                  </a:lnTo>
                  <a:lnTo>
                    <a:pt x="170854" y="1122603"/>
                  </a:lnTo>
                  <a:lnTo>
                    <a:pt x="161985" y="1119709"/>
                  </a:lnTo>
                  <a:lnTo>
                    <a:pt x="153336" y="1116816"/>
                  </a:lnTo>
                  <a:lnTo>
                    <a:pt x="144814" y="1113923"/>
                  </a:lnTo>
                  <a:lnTo>
                    <a:pt x="136445" y="1111029"/>
                  </a:lnTo>
                  <a:lnTo>
                    <a:pt x="128311" y="1108136"/>
                  </a:lnTo>
                  <a:lnTo>
                    <a:pt x="120278" y="1105243"/>
                  </a:lnTo>
                  <a:lnTo>
                    <a:pt x="112537" y="1102349"/>
                  </a:lnTo>
                  <a:lnTo>
                    <a:pt x="104944" y="1099456"/>
                  </a:lnTo>
                  <a:lnTo>
                    <a:pt x="97551" y="1096563"/>
                  </a:lnTo>
                  <a:lnTo>
                    <a:pt x="90436" y="1093669"/>
                  </a:lnTo>
                  <a:lnTo>
                    <a:pt x="83441" y="1090776"/>
                  </a:lnTo>
                  <a:lnTo>
                    <a:pt x="76809" y="1087883"/>
                  </a:lnTo>
                  <a:lnTo>
                    <a:pt x="70339" y="1084990"/>
                  </a:lnTo>
                  <a:lnTo>
                    <a:pt x="64116" y="1082096"/>
                  </a:lnTo>
                  <a:lnTo>
                    <a:pt x="58202" y="1079203"/>
                  </a:lnTo>
                  <a:lnTo>
                    <a:pt x="52428" y="1076310"/>
                  </a:lnTo>
                  <a:lnTo>
                    <a:pt x="47080" y="1073416"/>
                  </a:lnTo>
                  <a:lnTo>
                    <a:pt x="41902" y="1070523"/>
                  </a:lnTo>
                  <a:lnTo>
                    <a:pt x="37016" y="1067630"/>
                  </a:lnTo>
                  <a:lnTo>
                    <a:pt x="32460" y="1064736"/>
                  </a:lnTo>
                  <a:lnTo>
                    <a:pt x="28057" y="1061843"/>
                  </a:lnTo>
                  <a:lnTo>
                    <a:pt x="24139" y="1058950"/>
                  </a:lnTo>
                  <a:lnTo>
                    <a:pt x="20389" y="1056056"/>
                  </a:lnTo>
                  <a:lnTo>
                    <a:pt x="16973" y="1053163"/>
                  </a:lnTo>
                  <a:lnTo>
                    <a:pt x="13894" y="1050270"/>
                  </a:lnTo>
                  <a:lnTo>
                    <a:pt x="10991" y="1047377"/>
                  </a:lnTo>
                  <a:lnTo>
                    <a:pt x="8599" y="1044483"/>
                  </a:lnTo>
                  <a:lnTo>
                    <a:pt x="6377" y="1041590"/>
                  </a:lnTo>
                  <a:lnTo>
                    <a:pt x="4523" y="1038697"/>
                  </a:lnTo>
                  <a:lnTo>
                    <a:pt x="3004" y="1035803"/>
                  </a:lnTo>
                  <a:lnTo>
                    <a:pt x="1685" y="1032910"/>
                  </a:lnTo>
                  <a:lnTo>
                    <a:pt x="876" y="1030017"/>
                  </a:lnTo>
                  <a:lnTo>
                    <a:pt x="242" y="1027123"/>
                  </a:lnTo>
                  <a:lnTo>
                    <a:pt x="0" y="1024230"/>
                  </a:lnTo>
                  <a:lnTo>
                    <a:pt x="80" y="1021337"/>
                  </a:lnTo>
                  <a:lnTo>
                    <a:pt x="378" y="1018443"/>
                  </a:lnTo>
                  <a:lnTo>
                    <a:pt x="1173" y="1015550"/>
                  </a:lnTo>
                  <a:lnTo>
                    <a:pt x="2141" y="1012657"/>
                  </a:lnTo>
                  <a:lnTo>
                    <a:pt x="3515" y="1009764"/>
                  </a:lnTo>
                  <a:lnTo>
                    <a:pt x="5190" y="1006870"/>
                  </a:lnTo>
                  <a:lnTo>
                    <a:pt x="7096" y="1003977"/>
                  </a:lnTo>
                  <a:lnTo>
                    <a:pt x="9469" y="1001084"/>
                  </a:lnTo>
                  <a:lnTo>
                    <a:pt x="12011" y="998190"/>
                  </a:lnTo>
                  <a:lnTo>
                    <a:pt x="14960" y="995297"/>
                  </a:lnTo>
                  <a:lnTo>
                    <a:pt x="18182" y="992404"/>
                  </a:lnTo>
                  <a:lnTo>
                    <a:pt x="21640" y="989510"/>
                  </a:lnTo>
                  <a:lnTo>
                    <a:pt x="25525" y="986617"/>
                  </a:lnTo>
                  <a:lnTo>
                    <a:pt x="29569" y="983724"/>
                  </a:lnTo>
                  <a:lnTo>
                    <a:pt x="34009" y="980831"/>
                  </a:lnTo>
                  <a:lnTo>
                    <a:pt x="38688" y="977937"/>
                  </a:lnTo>
                  <a:lnTo>
                    <a:pt x="43600" y="975044"/>
                  </a:lnTo>
                  <a:lnTo>
                    <a:pt x="48890" y="972151"/>
                  </a:lnTo>
                  <a:lnTo>
                    <a:pt x="54325" y="969257"/>
                  </a:lnTo>
                  <a:lnTo>
                    <a:pt x="60133" y="966364"/>
                  </a:lnTo>
                  <a:lnTo>
                    <a:pt x="66142" y="963471"/>
                  </a:lnTo>
                  <a:lnTo>
                    <a:pt x="72372" y="960577"/>
                  </a:lnTo>
                  <a:lnTo>
                    <a:pt x="78925" y="957684"/>
                  </a:lnTo>
                  <a:lnTo>
                    <a:pt x="85605" y="954791"/>
                  </a:lnTo>
                  <a:lnTo>
                    <a:pt x="92623" y="951897"/>
                  </a:lnTo>
                  <a:lnTo>
                    <a:pt x="99802" y="949004"/>
                  </a:lnTo>
                  <a:lnTo>
                    <a:pt x="107183" y="946111"/>
                  </a:lnTo>
                  <a:lnTo>
                    <a:pt x="114825" y="943218"/>
                  </a:lnTo>
                  <a:lnTo>
                    <a:pt x="122577" y="940324"/>
                  </a:lnTo>
                  <a:lnTo>
                    <a:pt x="130618" y="937431"/>
                  </a:lnTo>
                  <a:lnTo>
                    <a:pt x="138782" y="934538"/>
                  </a:lnTo>
                  <a:lnTo>
                    <a:pt x="147120" y="931644"/>
                  </a:lnTo>
                  <a:lnTo>
                    <a:pt x="155658" y="928751"/>
                  </a:lnTo>
                  <a:lnTo>
                    <a:pt x="164283" y="925858"/>
                  </a:lnTo>
                  <a:lnTo>
                    <a:pt x="173143" y="922964"/>
                  </a:lnTo>
                  <a:lnTo>
                    <a:pt x="182088" y="920071"/>
                  </a:lnTo>
                  <a:lnTo>
                    <a:pt x="191171" y="917178"/>
                  </a:lnTo>
                  <a:lnTo>
                    <a:pt x="200395" y="914284"/>
                  </a:lnTo>
                  <a:lnTo>
                    <a:pt x="209684" y="911391"/>
                  </a:lnTo>
                  <a:lnTo>
                    <a:pt x="219142" y="908498"/>
                  </a:lnTo>
                  <a:lnTo>
                    <a:pt x="228653" y="905605"/>
                  </a:lnTo>
                  <a:lnTo>
                    <a:pt x="238262" y="902711"/>
                  </a:lnTo>
                  <a:lnTo>
                    <a:pt x="247956" y="899818"/>
                  </a:lnTo>
                  <a:lnTo>
                    <a:pt x="257690" y="896925"/>
                  </a:lnTo>
                  <a:lnTo>
                    <a:pt x="267526" y="894031"/>
                  </a:lnTo>
                  <a:lnTo>
                    <a:pt x="277386" y="891138"/>
                  </a:lnTo>
                  <a:lnTo>
                    <a:pt x="287298" y="888245"/>
                  </a:lnTo>
                  <a:lnTo>
                    <a:pt x="297245" y="885351"/>
                  </a:lnTo>
                  <a:lnTo>
                    <a:pt x="307210" y="882458"/>
                  </a:lnTo>
                  <a:lnTo>
                    <a:pt x="317204" y="879565"/>
                  </a:lnTo>
                  <a:lnTo>
                    <a:pt x="327200" y="876671"/>
                  </a:lnTo>
                  <a:lnTo>
                    <a:pt x="337201" y="873778"/>
                  </a:lnTo>
                  <a:lnTo>
                    <a:pt x="347193" y="870885"/>
                  </a:lnTo>
                  <a:lnTo>
                    <a:pt x="357178" y="867992"/>
                  </a:lnTo>
                  <a:lnTo>
                    <a:pt x="367128" y="865098"/>
                  </a:lnTo>
                  <a:lnTo>
                    <a:pt x="377061" y="862205"/>
                  </a:lnTo>
                  <a:lnTo>
                    <a:pt x="386950" y="859312"/>
                  </a:lnTo>
                  <a:lnTo>
                    <a:pt x="396793" y="856418"/>
                  </a:lnTo>
                  <a:lnTo>
                    <a:pt x="406603" y="853525"/>
                  </a:lnTo>
                  <a:lnTo>
                    <a:pt x="416325" y="850632"/>
                  </a:lnTo>
                  <a:lnTo>
                    <a:pt x="426011" y="847738"/>
                  </a:lnTo>
                  <a:lnTo>
                    <a:pt x="435607" y="844845"/>
                  </a:lnTo>
                  <a:lnTo>
                    <a:pt x="445129" y="841952"/>
                  </a:lnTo>
                  <a:lnTo>
                    <a:pt x="454591" y="839058"/>
                  </a:lnTo>
                  <a:lnTo>
                    <a:pt x="463922" y="836165"/>
                  </a:lnTo>
                  <a:lnTo>
                    <a:pt x="473201" y="833272"/>
                  </a:lnTo>
                  <a:lnTo>
                    <a:pt x="482347" y="830379"/>
                  </a:lnTo>
                  <a:lnTo>
                    <a:pt x="491399" y="827485"/>
                  </a:lnTo>
                  <a:lnTo>
                    <a:pt x="500366" y="824592"/>
                  </a:lnTo>
                  <a:lnTo>
                    <a:pt x="509169" y="821699"/>
                  </a:lnTo>
                  <a:lnTo>
                    <a:pt x="517907" y="818805"/>
                  </a:lnTo>
                  <a:lnTo>
                    <a:pt x="526475" y="815912"/>
                  </a:lnTo>
                  <a:lnTo>
                    <a:pt x="534936" y="813019"/>
                  </a:lnTo>
                  <a:lnTo>
                    <a:pt x="543287" y="810125"/>
                  </a:lnTo>
                  <a:lnTo>
                    <a:pt x="551453" y="807232"/>
                  </a:lnTo>
                  <a:lnTo>
                    <a:pt x="559545" y="804339"/>
                  </a:lnTo>
                  <a:lnTo>
                    <a:pt x="567433" y="801445"/>
                  </a:lnTo>
                  <a:lnTo>
                    <a:pt x="575210" y="798552"/>
                  </a:lnTo>
                  <a:lnTo>
                    <a:pt x="582854" y="795659"/>
                  </a:lnTo>
                  <a:lnTo>
                    <a:pt x="590303" y="792766"/>
                  </a:lnTo>
                  <a:lnTo>
                    <a:pt x="597669" y="789872"/>
                  </a:lnTo>
                  <a:lnTo>
                    <a:pt x="604806" y="786979"/>
                  </a:lnTo>
                  <a:lnTo>
                    <a:pt x="611831" y="784086"/>
                  </a:lnTo>
                  <a:lnTo>
                    <a:pt x="618707" y="781192"/>
                  </a:lnTo>
                  <a:lnTo>
                    <a:pt x="625383" y="778299"/>
                  </a:lnTo>
                  <a:lnTo>
                    <a:pt x="631972" y="775406"/>
                  </a:lnTo>
                  <a:lnTo>
                    <a:pt x="638313" y="772512"/>
                  </a:lnTo>
                  <a:lnTo>
                    <a:pt x="644546" y="769619"/>
                  </a:lnTo>
                  <a:lnTo>
                    <a:pt x="650616" y="766726"/>
                  </a:lnTo>
                  <a:lnTo>
                    <a:pt x="656488" y="763832"/>
                  </a:lnTo>
                  <a:lnTo>
                    <a:pt x="662272" y="760939"/>
                  </a:lnTo>
                  <a:lnTo>
                    <a:pt x="667795" y="758046"/>
                  </a:lnTo>
                  <a:lnTo>
                    <a:pt x="673217" y="755153"/>
                  </a:lnTo>
                  <a:lnTo>
                    <a:pt x="678466" y="752259"/>
                  </a:lnTo>
                  <a:lnTo>
                    <a:pt x="683526" y="749366"/>
                  </a:lnTo>
                  <a:lnTo>
                    <a:pt x="688498" y="746473"/>
                  </a:lnTo>
                  <a:lnTo>
                    <a:pt x="693201" y="743579"/>
                  </a:lnTo>
                  <a:lnTo>
                    <a:pt x="697812" y="740686"/>
                  </a:lnTo>
                  <a:lnTo>
                    <a:pt x="702244" y="737793"/>
                  </a:lnTo>
                  <a:lnTo>
                    <a:pt x="706498" y="734899"/>
                  </a:lnTo>
                  <a:lnTo>
                    <a:pt x="710661" y="732006"/>
                  </a:lnTo>
                  <a:lnTo>
                    <a:pt x="714561" y="729113"/>
                  </a:lnTo>
                  <a:lnTo>
                    <a:pt x="718376" y="726220"/>
                  </a:lnTo>
                  <a:lnTo>
                    <a:pt x="722009" y="723326"/>
                  </a:lnTo>
                  <a:lnTo>
                    <a:pt x="725476" y="720433"/>
                  </a:lnTo>
                  <a:lnTo>
                    <a:pt x="728847" y="717540"/>
                  </a:lnTo>
                  <a:lnTo>
                    <a:pt x="731973" y="714646"/>
                  </a:lnTo>
                  <a:lnTo>
                    <a:pt x="735015" y="711753"/>
                  </a:lnTo>
                  <a:lnTo>
                    <a:pt x="737874" y="708860"/>
                  </a:lnTo>
                  <a:lnTo>
                    <a:pt x="740583" y="705966"/>
                  </a:lnTo>
                  <a:lnTo>
                    <a:pt x="743190" y="703073"/>
                  </a:lnTo>
                  <a:lnTo>
                    <a:pt x="745570" y="700180"/>
                  </a:lnTo>
                  <a:lnTo>
                    <a:pt x="747871" y="697286"/>
                  </a:lnTo>
                  <a:lnTo>
                    <a:pt x="749988" y="694393"/>
                  </a:lnTo>
                  <a:lnTo>
                    <a:pt x="751968" y="691500"/>
                  </a:lnTo>
                  <a:lnTo>
                    <a:pt x="753845" y="688607"/>
                  </a:lnTo>
                  <a:lnTo>
                    <a:pt x="755511" y="685713"/>
                  </a:lnTo>
                  <a:lnTo>
                    <a:pt x="757101" y="682820"/>
                  </a:lnTo>
                  <a:lnTo>
                    <a:pt x="758509" y="679927"/>
                  </a:lnTo>
                  <a:lnTo>
                    <a:pt x="759793" y="677033"/>
                  </a:lnTo>
                  <a:lnTo>
                    <a:pt x="760972" y="674140"/>
                  </a:lnTo>
                  <a:lnTo>
                    <a:pt x="761956" y="671247"/>
                  </a:lnTo>
                  <a:lnTo>
                    <a:pt x="762868" y="668353"/>
                  </a:lnTo>
                  <a:lnTo>
                    <a:pt x="763598" y="665460"/>
                  </a:lnTo>
                  <a:lnTo>
                    <a:pt x="764218" y="662567"/>
                  </a:lnTo>
                  <a:lnTo>
                    <a:pt x="764729" y="659673"/>
                  </a:lnTo>
                  <a:lnTo>
                    <a:pt x="765061" y="656780"/>
                  </a:lnTo>
                  <a:lnTo>
                    <a:pt x="765324" y="653887"/>
                  </a:lnTo>
                  <a:lnTo>
                    <a:pt x="765407" y="650994"/>
                  </a:lnTo>
                  <a:lnTo>
                    <a:pt x="765389" y="648100"/>
                  </a:lnTo>
                  <a:lnTo>
                    <a:pt x="765262" y="645207"/>
                  </a:lnTo>
                  <a:lnTo>
                    <a:pt x="764969" y="642314"/>
                  </a:lnTo>
                  <a:lnTo>
                    <a:pt x="764610" y="639420"/>
                  </a:lnTo>
                  <a:lnTo>
                    <a:pt x="764072" y="636527"/>
                  </a:lnTo>
                  <a:lnTo>
                    <a:pt x="763444" y="633634"/>
                  </a:lnTo>
                  <a:lnTo>
                    <a:pt x="762704" y="630740"/>
                  </a:lnTo>
                  <a:lnTo>
                    <a:pt x="761812" y="627847"/>
                  </a:lnTo>
                  <a:lnTo>
                    <a:pt x="760855" y="624954"/>
                  </a:lnTo>
                  <a:lnTo>
                    <a:pt x="759721" y="622060"/>
                  </a:lnTo>
                  <a:lnTo>
                    <a:pt x="758507" y="619167"/>
                  </a:lnTo>
                  <a:lnTo>
                    <a:pt x="757180" y="616274"/>
                  </a:lnTo>
                  <a:lnTo>
                    <a:pt x="755713" y="613381"/>
                  </a:lnTo>
                  <a:lnTo>
                    <a:pt x="754184" y="610487"/>
                  </a:lnTo>
                  <a:lnTo>
                    <a:pt x="752480" y="607594"/>
                  </a:lnTo>
                  <a:lnTo>
                    <a:pt x="750705" y="604701"/>
                  </a:lnTo>
                  <a:lnTo>
                    <a:pt x="748817" y="601807"/>
                  </a:lnTo>
                  <a:lnTo>
                    <a:pt x="746801" y="598914"/>
                  </a:lnTo>
                  <a:lnTo>
                    <a:pt x="744727" y="596021"/>
                  </a:lnTo>
                  <a:lnTo>
                    <a:pt x="742482" y="593127"/>
                  </a:lnTo>
                  <a:lnTo>
                    <a:pt x="740176" y="590234"/>
                  </a:lnTo>
                  <a:lnTo>
                    <a:pt x="737758" y="587341"/>
                  </a:lnTo>
                  <a:lnTo>
                    <a:pt x="735225" y="584447"/>
                  </a:lnTo>
                  <a:lnTo>
                    <a:pt x="732638" y="581554"/>
                  </a:lnTo>
                  <a:lnTo>
                    <a:pt x="729888" y="578661"/>
                  </a:lnTo>
                  <a:lnTo>
                    <a:pt x="727085" y="575768"/>
                  </a:lnTo>
                  <a:lnTo>
                    <a:pt x="724175" y="572874"/>
                  </a:lnTo>
                  <a:lnTo>
                    <a:pt x="721166" y="569981"/>
                  </a:lnTo>
                  <a:lnTo>
                    <a:pt x="718103" y="567088"/>
                  </a:lnTo>
                  <a:lnTo>
                    <a:pt x="714896" y="564194"/>
                  </a:lnTo>
                  <a:lnTo>
                    <a:pt x="711644" y="561301"/>
                  </a:lnTo>
                  <a:lnTo>
                    <a:pt x="708292" y="558408"/>
                  </a:lnTo>
                  <a:lnTo>
                    <a:pt x="704857" y="555514"/>
                  </a:lnTo>
                  <a:lnTo>
                    <a:pt x="701371" y="552621"/>
                  </a:lnTo>
                  <a:lnTo>
                    <a:pt x="697766" y="549728"/>
                  </a:lnTo>
                  <a:lnTo>
                    <a:pt x="694123" y="546834"/>
                  </a:lnTo>
                  <a:lnTo>
                    <a:pt x="690392" y="543941"/>
                  </a:lnTo>
                  <a:lnTo>
                    <a:pt x="686597" y="541048"/>
                  </a:lnTo>
                  <a:lnTo>
                    <a:pt x="682757" y="538155"/>
                  </a:lnTo>
                  <a:lnTo>
                    <a:pt x="678826" y="535261"/>
                  </a:lnTo>
                  <a:lnTo>
                    <a:pt x="674865" y="532368"/>
                  </a:lnTo>
                  <a:lnTo>
                    <a:pt x="670835" y="529475"/>
                  </a:lnTo>
                  <a:lnTo>
                    <a:pt x="666761" y="526581"/>
                  </a:lnTo>
                  <a:lnTo>
                    <a:pt x="662652" y="523688"/>
                  </a:lnTo>
                  <a:lnTo>
                    <a:pt x="658483" y="520795"/>
                  </a:lnTo>
                  <a:lnTo>
                    <a:pt x="654294" y="517901"/>
                  </a:lnTo>
                  <a:lnTo>
                    <a:pt x="650060" y="515008"/>
                  </a:lnTo>
                  <a:lnTo>
                    <a:pt x="645804" y="512115"/>
                  </a:lnTo>
                  <a:lnTo>
                    <a:pt x="641527" y="509221"/>
                  </a:lnTo>
                  <a:lnTo>
                    <a:pt x="637224" y="506328"/>
                  </a:lnTo>
                  <a:lnTo>
                    <a:pt x="632913" y="503435"/>
                  </a:lnTo>
                  <a:lnTo>
                    <a:pt x="628588" y="500542"/>
                  </a:lnTo>
                  <a:lnTo>
                    <a:pt x="624261" y="497648"/>
                  </a:lnTo>
                  <a:lnTo>
                    <a:pt x="619933" y="494755"/>
                  </a:lnTo>
                  <a:lnTo>
                    <a:pt x="615614" y="491862"/>
                  </a:lnTo>
                  <a:lnTo>
                    <a:pt x="611300" y="488968"/>
                  </a:lnTo>
                  <a:lnTo>
                    <a:pt x="607009" y="486075"/>
                  </a:lnTo>
                  <a:lnTo>
                    <a:pt x="602736" y="483182"/>
                  </a:lnTo>
                  <a:lnTo>
                    <a:pt x="598485" y="480288"/>
                  </a:lnTo>
                  <a:lnTo>
                    <a:pt x="594278" y="477395"/>
                  </a:lnTo>
                  <a:lnTo>
                    <a:pt x="590091" y="474502"/>
                  </a:lnTo>
                  <a:lnTo>
                    <a:pt x="585968" y="471609"/>
                  </a:lnTo>
                  <a:lnTo>
                    <a:pt x="581882" y="468715"/>
                  </a:lnTo>
                  <a:lnTo>
                    <a:pt x="577845" y="465822"/>
                  </a:lnTo>
                  <a:lnTo>
                    <a:pt x="573885" y="462929"/>
                  </a:lnTo>
                  <a:lnTo>
                    <a:pt x="569959" y="460035"/>
                  </a:lnTo>
                  <a:lnTo>
                    <a:pt x="566142" y="457142"/>
                  </a:lnTo>
                  <a:lnTo>
                    <a:pt x="562377" y="454249"/>
                  </a:lnTo>
                  <a:lnTo>
                    <a:pt x="558692" y="451355"/>
                  </a:lnTo>
                  <a:lnTo>
                    <a:pt x="555114" y="448462"/>
                  </a:lnTo>
                  <a:lnTo>
                    <a:pt x="551584" y="445569"/>
                  </a:lnTo>
                  <a:lnTo>
                    <a:pt x="548208" y="442675"/>
                  </a:lnTo>
                  <a:lnTo>
                    <a:pt x="544897" y="439782"/>
                  </a:lnTo>
                  <a:lnTo>
                    <a:pt x="541696" y="436889"/>
                  </a:lnTo>
                  <a:lnTo>
                    <a:pt x="538627" y="433996"/>
                  </a:lnTo>
                  <a:lnTo>
                    <a:pt x="535619" y="431102"/>
                  </a:lnTo>
                  <a:lnTo>
                    <a:pt x="532809" y="428209"/>
                  </a:lnTo>
                  <a:lnTo>
                    <a:pt x="530073" y="425316"/>
                  </a:lnTo>
                  <a:lnTo>
                    <a:pt x="527477" y="422422"/>
                  </a:lnTo>
                  <a:lnTo>
                    <a:pt x="525031" y="419529"/>
                  </a:lnTo>
                  <a:lnTo>
                    <a:pt x="522660" y="416636"/>
                  </a:lnTo>
                  <a:lnTo>
                    <a:pt x="520522" y="413742"/>
                  </a:lnTo>
                  <a:lnTo>
                    <a:pt x="518463" y="410849"/>
                  </a:lnTo>
                  <a:lnTo>
                    <a:pt x="516573" y="407956"/>
                  </a:lnTo>
                  <a:lnTo>
                    <a:pt x="514844" y="405062"/>
                  </a:lnTo>
                  <a:lnTo>
                    <a:pt x="513207" y="402169"/>
                  </a:lnTo>
                  <a:lnTo>
                    <a:pt x="511820" y="399276"/>
                  </a:lnTo>
                  <a:lnTo>
                    <a:pt x="510519" y="396383"/>
                  </a:lnTo>
                  <a:lnTo>
                    <a:pt x="509410" y="393489"/>
                  </a:lnTo>
                  <a:lnTo>
                    <a:pt x="508465" y="390596"/>
                  </a:lnTo>
                  <a:lnTo>
                    <a:pt x="507628" y="387703"/>
                  </a:lnTo>
                  <a:lnTo>
                    <a:pt x="507046" y="384809"/>
                  </a:lnTo>
                  <a:lnTo>
                    <a:pt x="506554" y="381916"/>
                  </a:lnTo>
                  <a:lnTo>
                    <a:pt x="506271" y="379023"/>
                  </a:lnTo>
                  <a:lnTo>
                    <a:pt x="506148" y="376129"/>
                  </a:lnTo>
                  <a:lnTo>
                    <a:pt x="506145" y="373236"/>
                  </a:lnTo>
                  <a:lnTo>
                    <a:pt x="506392" y="370343"/>
                  </a:lnTo>
                  <a:lnTo>
                    <a:pt x="506729" y="367449"/>
                  </a:lnTo>
                  <a:lnTo>
                    <a:pt x="507284" y="364556"/>
                  </a:lnTo>
                  <a:lnTo>
                    <a:pt x="507989" y="361663"/>
                  </a:lnTo>
                  <a:lnTo>
                    <a:pt x="508819" y="358770"/>
                  </a:lnTo>
                  <a:lnTo>
                    <a:pt x="509886" y="355876"/>
                  </a:lnTo>
                  <a:lnTo>
                    <a:pt x="511039" y="352983"/>
                  </a:lnTo>
                  <a:lnTo>
                    <a:pt x="512410" y="350090"/>
                  </a:lnTo>
                  <a:lnTo>
                    <a:pt x="513914" y="347196"/>
                  </a:lnTo>
                  <a:lnTo>
                    <a:pt x="515546" y="344303"/>
                  </a:lnTo>
                  <a:lnTo>
                    <a:pt x="517390" y="341410"/>
                  </a:lnTo>
                  <a:lnTo>
                    <a:pt x="519315" y="338516"/>
                  </a:lnTo>
                  <a:lnTo>
                    <a:pt x="521447" y="335623"/>
                  </a:lnTo>
                  <a:lnTo>
                    <a:pt x="523693" y="332730"/>
                  </a:lnTo>
                  <a:lnTo>
                    <a:pt x="526062" y="329836"/>
                  </a:lnTo>
                  <a:lnTo>
                    <a:pt x="528613" y="326943"/>
                  </a:lnTo>
                  <a:lnTo>
                    <a:pt x="531235" y="324050"/>
                  </a:lnTo>
                  <a:lnTo>
                    <a:pt x="534045" y="321157"/>
                  </a:lnTo>
                  <a:lnTo>
                    <a:pt x="536947" y="318263"/>
                  </a:lnTo>
                  <a:lnTo>
                    <a:pt x="539961" y="315370"/>
                  </a:lnTo>
                  <a:lnTo>
                    <a:pt x="543123" y="312477"/>
                  </a:lnTo>
                  <a:lnTo>
                    <a:pt x="546345" y="309583"/>
                  </a:lnTo>
                  <a:lnTo>
                    <a:pt x="549727" y="306690"/>
                  </a:lnTo>
                  <a:lnTo>
                    <a:pt x="553178" y="303797"/>
                  </a:lnTo>
                  <a:lnTo>
                    <a:pt x="556725" y="300903"/>
                  </a:lnTo>
                  <a:lnTo>
                    <a:pt x="560382" y="298010"/>
                  </a:lnTo>
                  <a:lnTo>
                    <a:pt x="564087" y="295117"/>
                  </a:lnTo>
                  <a:lnTo>
                    <a:pt x="567919" y="292223"/>
                  </a:lnTo>
                  <a:lnTo>
                    <a:pt x="571797" y="289330"/>
                  </a:lnTo>
                  <a:lnTo>
                    <a:pt x="575749" y="286437"/>
                  </a:lnTo>
                  <a:lnTo>
                    <a:pt x="579776" y="283544"/>
                  </a:lnTo>
                  <a:lnTo>
                    <a:pt x="583837" y="280650"/>
                  </a:lnTo>
                  <a:lnTo>
                    <a:pt x="587985" y="277757"/>
                  </a:lnTo>
                  <a:lnTo>
                    <a:pt x="592161" y="274864"/>
                  </a:lnTo>
                  <a:lnTo>
                    <a:pt x="596385" y="271970"/>
                  </a:lnTo>
                  <a:lnTo>
                    <a:pt x="600650" y="269077"/>
                  </a:lnTo>
                  <a:lnTo>
                    <a:pt x="604936" y="266184"/>
                  </a:lnTo>
                  <a:lnTo>
                    <a:pt x="609267" y="263290"/>
                  </a:lnTo>
                  <a:lnTo>
                    <a:pt x="613608" y="260397"/>
                  </a:lnTo>
                  <a:lnTo>
                    <a:pt x="617972" y="257504"/>
                  </a:lnTo>
                  <a:lnTo>
                    <a:pt x="622347" y="254610"/>
                  </a:lnTo>
                  <a:lnTo>
                    <a:pt x="626728" y="251717"/>
                  </a:lnTo>
                  <a:lnTo>
                    <a:pt x="631113" y="248824"/>
                  </a:lnTo>
                  <a:lnTo>
                    <a:pt x="635496" y="245931"/>
                  </a:lnTo>
                  <a:lnTo>
                    <a:pt x="639873" y="243037"/>
                  </a:lnTo>
                  <a:lnTo>
                    <a:pt x="644237" y="240144"/>
                  </a:lnTo>
                  <a:lnTo>
                    <a:pt x="648593" y="237251"/>
                  </a:lnTo>
                  <a:lnTo>
                    <a:pt x="652917" y="234357"/>
                  </a:lnTo>
                  <a:lnTo>
                    <a:pt x="657228" y="231464"/>
                  </a:lnTo>
                  <a:lnTo>
                    <a:pt x="661506" y="228571"/>
                  </a:lnTo>
                  <a:lnTo>
                    <a:pt x="665752" y="225677"/>
                  </a:lnTo>
                  <a:lnTo>
                    <a:pt x="669975" y="222784"/>
                  </a:lnTo>
                  <a:lnTo>
                    <a:pt x="674139" y="219891"/>
                  </a:lnTo>
                  <a:lnTo>
                    <a:pt x="678280" y="216998"/>
                  </a:lnTo>
                  <a:lnTo>
                    <a:pt x="682365" y="214104"/>
                  </a:lnTo>
                  <a:lnTo>
                    <a:pt x="686403" y="211211"/>
                  </a:lnTo>
                  <a:lnTo>
                    <a:pt x="690405" y="208318"/>
                  </a:lnTo>
                  <a:lnTo>
                    <a:pt x="694328" y="205424"/>
                  </a:lnTo>
                  <a:lnTo>
                    <a:pt x="698220" y="202531"/>
                  </a:lnTo>
                  <a:lnTo>
                    <a:pt x="702035" y="199638"/>
                  </a:lnTo>
                  <a:lnTo>
                    <a:pt x="705796" y="196744"/>
                  </a:lnTo>
                  <a:lnTo>
                    <a:pt x="709508" y="193851"/>
                  </a:lnTo>
                  <a:lnTo>
                    <a:pt x="713128" y="190958"/>
                  </a:lnTo>
                  <a:lnTo>
                    <a:pt x="716713" y="188064"/>
                  </a:lnTo>
                  <a:lnTo>
                    <a:pt x="720204" y="185171"/>
                  </a:lnTo>
                  <a:lnTo>
                    <a:pt x="723638" y="182278"/>
                  </a:lnTo>
                  <a:lnTo>
                    <a:pt x="727013" y="179385"/>
                  </a:lnTo>
                  <a:lnTo>
                    <a:pt x="730290" y="176491"/>
                  </a:lnTo>
                  <a:lnTo>
                    <a:pt x="733528" y="173598"/>
                  </a:lnTo>
                  <a:lnTo>
                    <a:pt x="736662" y="170705"/>
                  </a:lnTo>
                  <a:lnTo>
                    <a:pt x="739738" y="167811"/>
                  </a:lnTo>
                  <a:lnTo>
                    <a:pt x="742748" y="164918"/>
                  </a:lnTo>
                  <a:lnTo>
                    <a:pt x="745660" y="162025"/>
                  </a:lnTo>
                  <a:lnTo>
                    <a:pt x="748532" y="159131"/>
                  </a:lnTo>
                  <a:lnTo>
                    <a:pt x="751292" y="156238"/>
                  </a:lnTo>
                  <a:lnTo>
                    <a:pt x="753999" y="153345"/>
                  </a:lnTo>
                  <a:lnTo>
                    <a:pt x="756635" y="150451"/>
                  </a:lnTo>
                  <a:lnTo>
                    <a:pt x="759176" y="147558"/>
                  </a:lnTo>
                  <a:lnTo>
                    <a:pt x="761678" y="144665"/>
                  </a:lnTo>
                  <a:lnTo>
                    <a:pt x="764067" y="141772"/>
                  </a:lnTo>
                  <a:lnTo>
                    <a:pt x="766406" y="138878"/>
                  </a:lnTo>
                  <a:lnTo>
                    <a:pt x="768674" y="135985"/>
                  </a:lnTo>
                  <a:lnTo>
                    <a:pt x="770854" y="133092"/>
                  </a:lnTo>
                  <a:lnTo>
                    <a:pt x="772996" y="130198"/>
                  </a:lnTo>
                  <a:lnTo>
                    <a:pt x="775028" y="127305"/>
                  </a:lnTo>
                  <a:lnTo>
                    <a:pt x="777016" y="124412"/>
                  </a:lnTo>
                  <a:lnTo>
                    <a:pt x="778933" y="121518"/>
                  </a:lnTo>
                  <a:lnTo>
                    <a:pt x="780773" y="118625"/>
                  </a:lnTo>
                  <a:lnTo>
                    <a:pt x="782577" y="115732"/>
                  </a:lnTo>
                  <a:lnTo>
                    <a:pt x="784275" y="112838"/>
                  </a:lnTo>
                  <a:lnTo>
                    <a:pt x="785937" y="109945"/>
                  </a:lnTo>
                  <a:lnTo>
                    <a:pt x="787531" y="107052"/>
                  </a:lnTo>
                  <a:lnTo>
                    <a:pt x="789058" y="104159"/>
                  </a:lnTo>
                  <a:lnTo>
                    <a:pt x="790551" y="101265"/>
                  </a:lnTo>
                  <a:lnTo>
                    <a:pt x="791949" y="98372"/>
                  </a:lnTo>
                  <a:lnTo>
                    <a:pt x="793316" y="95479"/>
                  </a:lnTo>
                  <a:lnTo>
                    <a:pt x="794619" y="92585"/>
                  </a:lnTo>
                  <a:lnTo>
                    <a:pt x="795866" y="89692"/>
                  </a:lnTo>
                  <a:lnTo>
                    <a:pt x="797081" y="86799"/>
                  </a:lnTo>
                  <a:lnTo>
                    <a:pt x="798214" y="83905"/>
                  </a:lnTo>
                  <a:lnTo>
                    <a:pt x="799321" y="81012"/>
                  </a:lnTo>
                  <a:lnTo>
                    <a:pt x="800370" y="78119"/>
                  </a:lnTo>
                  <a:lnTo>
                    <a:pt x="801372" y="75225"/>
                  </a:lnTo>
                  <a:lnTo>
                    <a:pt x="802344" y="72332"/>
                  </a:lnTo>
                  <a:lnTo>
                    <a:pt x="803249" y="69439"/>
                  </a:lnTo>
                  <a:lnTo>
                    <a:pt x="804131" y="66546"/>
                  </a:lnTo>
                  <a:lnTo>
                    <a:pt x="804961" y="63652"/>
                  </a:lnTo>
                  <a:lnTo>
                    <a:pt x="805755" y="60759"/>
                  </a:lnTo>
                  <a:lnTo>
                    <a:pt x="806521" y="57866"/>
                  </a:lnTo>
                  <a:lnTo>
                    <a:pt x="807232" y="54972"/>
                  </a:lnTo>
                  <a:lnTo>
                    <a:pt x="807924" y="52079"/>
                  </a:lnTo>
                  <a:lnTo>
                    <a:pt x="808571" y="49186"/>
                  </a:lnTo>
                  <a:lnTo>
                    <a:pt x="809190" y="46292"/>
                  </a:lnTo>
                  <a:lnTo>
                    <a:pt x="809784" y="43399"/>
                  </a:lnTo>
                  <a:lnTo>
                    <a:pt x="810334" y="40506"/>
                  </a:lnTo>
                  <a:lnTo>
                    <a:pt x="810869" y="37612"/>
                  </a:lnTo>
                  <a:lnTo>
                    <a:pt x="811366" y="34719"/>
                  </a:lnTo>
                  <a:lnTo>
                    <a:pt x="811841" y="31826"/>
                  </a:lnTo>
                  <a:lnTo>
                    <a:pt x="812294" y="28933"/>
                  </a:lnTo>
                  <a:lnTo>
                    <a:pt x="812714" y="26039"/>
                  </a:lnTo>
                  <a:lnTo>
                    <a:pt x="813121" y="23146"/>
                  </a:lnTo>
                  <a:lnTo>
                    <a:pt x="813497" y="20253"/>
                  </a:lnTo>
                  <a:lnTo>
                    <a:pt x="813856" y="17359"/>
                  </a:lnTo>
                  <a:lnTo>
                    <a:pt x="814197" y="14466"/>
                  </a:lnTo>
                  <a:lnTo>
                    <a:pt x="814512" y="11573"/>
                  </a:lnTo>
                  <a:lnTo>
                    <a:pt x="814818" y="8679"/>
                  </a:lnTo>
                  <a:lnTo>
                    <a:pt x="815098" y="5786"/>
                  </a:lnTo>
                  <a:lnTo>
                    <a:pt x="815365" y="2893"/>
                  </a:lnTo>
                  <a:lnTo>
                    <a:pt x="815618" y="0"/>
                  </a:lnTo>
                  <a:lnTo>
                    <a:pt x="822651" y="0"/>
                  </a:lnTo>
                  <a:lnTo>
                    <a:pt x="822904" y="2893"/>
                  </a:lnTo>
                  <a:lnTo>
                    <a:pt x="823171" y="5786"/>
                  </a:lnTo>
                  <a:lnTo>
                    <a:pt x="823451" y="8679"/>
                  </a:lnTo>
                  <a:lnTo>
                    <a:pt x="823756" y="11573"/>
                  </a:lnTo>
                  <a:lnTo>
                    <a:pt x="824072" y="14466"/>
                  </a:lnTo>
                  <a:lnTo>
                    <a:pt x="824413" y="17359"/>
                  </a:lnTo>
                  <a:lnTo>
                    <a:pt x="824772" y="20253"/>
                  </a:lnTo>
                  <a:lnTo>
                    <a:pt x="825148" y="23146"/>
                  </a:lnTo>
                  <a:lnTo>
                    <a:pt x="825555" y="26039"/>
                  </a:lnTo>
                  <a:lnTo>
                    <a:pt x="825974" y="28933"/>
                  </a:lnTo>
                  <a:lnTo>
                    <a:pt x="826428" y="31826"/>
                  </a:lnTo>
                  <a:lnTo>
                    <a:pt x="826903" y="34719"/>
                  </a:lnTo>
                  <a:lnTo>
                    <a:pt x="827400" y="37612"/>
                  </a:lnTo>
                  <a:lnTo>
                    <a:pt x="827935" y="40506"/>
                  </a:lnTo>
                  <a:lnTo>
                    <a:pt x="828485" y="43399"/>
                  </a:lnTo>
                  <a:lnTo>
                    <a:pt x="829079" y="46292"/>
                  </a:lnTo>
                  <a:lnTo>
                    <a:pt x="829698" y="49186"/>
                  </a:lnTo>
                  <a:lnTo>
                    <a:pt x="830345" y="52079"/>
                  </a:lnTo>
                  <a:lnTo>
                    <a:pt x="831037" y="54972"/>
                  </a:lnTo>
                  <a:lnTo>
                    <a:pt x="831748" y="57866"/>
                  </a:lnTo>
                  <a:lnTo>
                    <a:pt x="832514" y="60759"/>
                  </a:lnTo>
                  <a:lnTo>
                    <a:pt x="833307" y="63652"/>
                  </a:lnTo>
                  <a:lnTo>
                    <a:pt x="834138" y="66546"/>
                  </a:lnTo>
                  <a:lnTo>
                    <a:pt x="835020" y="69439"/>
                  </a:lnTo>
                  <a:lnTo>
                    <a:pt x="835925" y="72332"/>
                  </a:lnTo>
                  <a:lnTo>
                    <a:pt x="836897" y="75225"/>
                  </a:lnTo>
                  <a:lnTo>
                    <a:pt x="837899" y="78119"/>
                  </a:lnTo>
                  <a:lnTo>
                    <a:pt x="838948" y="81012"/>
                  </a:lnTo>
                  <a:lnTo>
                    <a:pt x="840055" y="83905"/>
                  </a:lnTo>
                  <a:lnTo>
                    <a:pt x="841188" y="86799"/>
                  </a:lnTo>
                  <a:lnTo>
                    <a:pt x="842402" y="89692"/>
                  </a:lnTo>
                  <a:lnTo>
                    <a:pt x="843649" y="92585"/>
                  </a:lnTo>
                  <a:lnTo>
                    <a:pt x="844953" y="95479"/>
                  </a:lnTo>
                  <a:lnTo>
                    <a:pt x="846320" y="98372"/>
                  </a:lnTo>
                  <a:lnTo>
                    <a:pt x="847717" y="101265"/>
                  </a:lnTo>
                  <a:lnTo>
                    <a:pt x="849211" y="104159"/>
                  </a:lnTo>
                  <a:lnTo>
                    <a:pt x="850737" y="107052"/>
                  </a:lnTo>
                  <a:lnTo>
                    <a:pt x="852331" y="109945"/>
                  </a:lnTo>
                  <a:lnTo>
                    <a:pt x="853994" y="112838"/>
                  </a:lnTo>
                  <a:lnTo>
                    <a:pt x="855692" y="115732"/>
                  </a:lnTo>
                  <a:lnTo>
                    <a:pt x="857496" y="118625"/>
                  </a:lnTo>
                  <a:lnTo>
                    <a:pt x="859335" y="121518"/>
                  </a:lnTo>
                  <a:lnTo>
                    <a:pt x="861253" y="124412"/>
                  </a:lnTo>
                  <a:lnTo>
                    <a:pt x="863241" y="127305"/>
                  </a:lnTo>
                  <a:lnTo>
                    <a:pt x="865272" y="130198"/>
                  </a:lnTo>
                  <a:lnTo>
                    <a:pt x="867415" y="133092"/>
                  </a:lnTo>
                  <a:lnTo>
                    <a:pt x="869595" y="135985"/>
                  </a:lnTo>
                  <a:lnTo>
                    <a:pt x="871863" y="138878"/>
                  </a:lnTo>
                  <a:lnTo>
                    <a:pt x="874202" y="141772"/>
                  </a:lnTo>
                  <a:lnTo>
                    <a:pt x="876591" y="144665"/>
                  </a:lnTo>
                  <a:lnTo>
                    <a:pt x="879093" y="147558"/>
                  </a:lnTo>
                  <a:lnTo>
                    <a:pt x="881634" y="150451"/>
                  </a:lnTo>
                  <a:lnTo>
                    <a:pt x="884270" y="153345"/>
                  </a:lnTo>
                  <a:lnTo>
                    <a:pt x="886976" y="156238"/>
                  </a:lnTo>
                  <a:lnTo>
                    <a:pt x="889737" y="159131"/>
                  </a:lnTo>
                  <a:lnTo>
                    <a:pt x="892609" y="162025"/>
                  </a:lnTo>
                  <a:lnTo>
                    <a:pt x="895521" y="164918"/>
                  </a:lnTo>
                  <a:lnTo>
                    <a:pt x="898531" y="167811"/>
                  </a:lnTo>
                  <a:lnTo>
                    <a:pt x="901607" y="170705"/>
                  </a:lnTo>
                  <a:lnTo>
                    <a:pt x="904741" y="173598"/>
                  </a:lnTo>
                  <a:lnTo>
                    <a:pt x="907979" y="176491"/>
                  </a:lnTo>
                  <a:lnTo>
                    <a:pt x="911256" y="179385"/>
                  </a:lnTo>
                  <a:lnTo>
                    <a:pt x="914631" y="182278"/>
                  </a:lnTo>
                  <a:lnTo>
                    <a:pt x="918064" y="185171"/>
                  </a:lnTo>
                  <a:lnTo>
                    <a:pt x="921556" y="188064"/>
                  </a:lnTo>
                  <a:lnTo>
                    <a:pt x="925140" y="190958"/>
                  </a:lnTo>
                  <a:lnTo>
                    <a:pt x="928761" y="193851"/>
                  </a:lnTo>
                  <a:lnTo>
                    <a:pt x="932473" y="196744"/>
                  </a:lnTo>
                  <a:lnTo>
                    <a:pt x="936234" y="199638"/>
                  </a:lnTo>
                  <a:lnTo>
                    <a:pt x="940049" y="202531"/>
                  </a:lnTo>
                  <a:lnTo>
                    <a:pt x="943941" y="205424"/>
                  </a:lnTo>
                  <a:lnTo>
                    <a:pt x="947864" y="208318"/>
                  </a:lnTo>
                  <a:lnTo>
                    <a:pt x="951866" y="211211"/>
                  </a:lnTo>
                  <a:lnTo>
                    <a:pt x="955904" y="214104"/>
                  </a:lnTo>
                  <a:lnTo>
                    <a:pt x="959989" y="216998"/>
                  </a:lnTo>
                  <a:lnTo>
                    <a:pt x="964129" y="219891"/>
                  </a:lnTo>
                  <a:lnTo>
                    <a:pt x="968294" y="222784"/>
                  </a:lnTo>
                  <a:lnTo>
                    <a:pt x="972517" y="225677"/>
                  </a:lnTo>
                  <a:lnTo>
                    <a:pt x="976763" y="228571"/>
                  </a:lnTo>
                  <a:lnTo>
                    <a:pt x="981041" y="231464"/>
                  </a:lnTo>
                  <a:lnTo>
                    <a:pt x="985352" y="234357"/>
                  </a:lnTo>
                  <a:lnTo>
                    <a:pt x="989676" y="237251"/>
                  </a:lnTo>
                  <a:lnTo>
                    <a:pt x="994032" y="240144"/>
                  </a:lnTo>
                  <a:lnTo>
                    <a:pt x="998396" y="243037"/>
                  </a:lnTo>
                  <a:lnTo>
                    <a:pt x="1002773" y="245931"/>
                  </a:lnTo>
                  <a:lnTo>
                    <a:pt x="1007156" y="248824"/>
                  </a:lnTo>
                  <a:lnTo>
                    <a:pt x="1011541" y="251717"/>
                  </a:lnTo>
                  <a:lnTo>
                    <a:pt x="1015922" y="254610"/>
                  </a:lnTo>
                  <a:lnTo>
                    <a:pt x="1020297" y="257504"/>
                  </a:lnTo>
                  <a:lnTo>
                    <a:pt x="1024660" y="260397"/>
                  </a:lnTo>
                  <a:lnTo>
                    <a:pt x="1029002" y="263290"/>
                  </a:lnTo>
                  <a:lnTo>
                    <a:pt x="1033333" y="266184"/>
                  </a:lnTo>
                  <a:lnTo>
                    <a:pt x="1037618" y="269077"/>
                  </a:lnTo>
                  <a:lnTo>
                    <a:pt x="1041884" y="271970"/>
                  </a:lnTo>
                  <a:lnTo>
                    <a:pt x="1046108" y="274864"/>
                  </a:lnTo>
                  <a:lnTo>
                    <a:pt x="1050283" y="277757"/>
                  </a:lnTo>
                  <a:lnTo>
                    <a:pt x="1054432" y="280650"/>
                  </a:lnTo>
                  <a:lnTo>
                    <a:pt x="1058492" y="283544"/>
                  </a:lnTo>
                  <a:lnTo>
                    <a:pt x="1062520" y="286437"/>
                  </a:lnTo>
                  <a:lnTo>
                    <a:pt x="1066472" y="289330"/>
                  </a:lnTo>
                  <a:lnTo>
                    <a:pt x="1070350" y="292223"/>
                  </a:lnTo>
                  <a:lnTo>
                    <a:pt x="1074181" y="295117"/>
                  </a:lnTo>
                  <a:lnTo>
                    <a:pt x="1077886" y="298010"/>
                  </a:lnTo>
                  <a:lnTo>
                    <a:pt x="1081544" y="300903"/>
                  </a:lnTo>
                  <a:lnTo>
                    <a:pt x="1085090" y="303797"/>
                  </a:lnTo>
                  <a:lnTo>
                    <a:pt x="1088542" y="306690"/>
                  </a:lnTo>
                  <a:lnTo>
                    <a:pt x="1091924" y="309583"/>
                  </a:lnTo>
                  <a:lnTo>
                    <a:pt x="1095146" y="312477"/>
                  </a:lnTo>
                  <a:lnTo>
                    <a:pt x="1098307" y="315370"/>
                  </a:lnTo>
                  <a:lnTo>
                    <a:pt x="1101321" y="318263"/>
                  </a:lnTo>
                  <a:lnTo>
                    <a:pt x="1104223" y="321157"/>
                  </a:lnTo>
                  <a:lnTo>
                    <a:pt x="1107034" y="324050"/>
                  </a:lnTo>
                  <a:lnTo>
                    <a:pt x="1109656" y="326943"/>
                  </a:lnTo>
                  <a:lnTo>
                    <a:pt x="1112207" y="329836"/>
                  </a:lnTo>
                  <a:lnTo>
                    <a:pt x="1114576" y="332730"/>
                  </a:lnTo>
                  <a:lnTo>
                    <a:pt x="1116821" y="335623"/>
                  </a:lnTo>
                  <a:lnTo>
                    <a:pt x="1118953" y="338516"/>
                  </a:lnTo>
                  <a:lnTo>
                    <a:pt x="1120878" y="341410"/>
                  </a:lnTo>
                  <a:lnTo>
                    <a:pt x="1122722" y="344303"/>
                  </a:lnTo>
                  <a:lnTo>
                    <a:pt x="1124354" y="347196"/>
                  </a:lnTo>
                  <a:lnTo>
                    <a:pt x="1125859" y="350090"/>
                  </a:lnTo>
                  <a:lnTo>
                    <a:pt x="1127229" y="352983"/>
                  </a:lnTo>
                  <a:lnTo>
                    <a:pt x="1128383" y="355876"/>
                  </a:lnTo>
                  <a:lnTo>
                    <a:pt x="1129449" y="358770"/>
                  </a:lnTo>
                  <a:lnTo>
                    <a:pt x="1130280" y="361663"/>
                  </a:lnTo>
                  <a:lnTo>
                    <a:pt x="1130985" y="364556"/>
                  </a:lnTo>
                  <a:lnTo>
                    <a:pt x="1131539" y="367449"/>
                  </a:lnTo>
                  <a:lnTo>
                    <a:pt x="1131877" y="370343"/>
                  </a:lnTo>
                  <a:lnTo>
                    <a:pt x="1132124" y="373236"/>
                  </a:lnTo>
                  <a:lnTo>
                    <a:pt x="1132121" y="376129"/>
                  </a:lnTo>
                  <a:lnTo>
                    <a:pt x="1131998" y="379023"/>
                  </a:lnTo>
                  <a:lnTo>
                    <a:pt x="1131715" y="381916"/>
                  </a:lnTo>
                  <a:lnTo>
                    <a:pt x="1131223" y="384809"/>
                  </a:lnTo>
                  <a:lnTo>
                    <a:pt x="1130641" y="387703"/>
                  </a:lnTo>
                  <a:lnTo>
                    <a:pt x="1129804" y="390596"/>
                  </a:lnTo>
                  <a:lnTo>
                    <a:pt x="1128859" y="393489"/>
                  </a:lnTo>
                  <a:lnTo>
                    <a:pt x="1127750" y="396383"/>
                  </a:lnTo>
                  <a:lnTo>
                    <a:pt x="1126449" y="399276"/>
                  </a:lnTo>
                  <a:lnTo>
                    <a:pt x="1125062" y="402169"/>
                  </a:lnTo>
                  <a:lnTo>
                    <a:pt x="1123425" y="405062"/>
                  </a:lnTo>
                  <a:lnTo>
                    <a:pt x="1121696" y="407956"/>
                  </a:lnTo>
                  <a:lnTo>
                    <a:pt x="1119805" y="410849"/>
                  </a:lnTo>
                  <a:lnTo>
                    <a:pt x="1117747" y="413742"/>
                  </a:lnTo>
                  <a:lnTo>
                    <a:pt x="1115609" y="416636"/>
                  </a:lnTo>
                  <a:lnTo>
                    <a:pt x="1113238" y="419529"/>
                  </a:lnTo>
                  <a:lnTo>
                    <a:pt x="1110792" y="422422"/>
                  </a:lnTo>
                  <a:lnTo>
                    <a:pt x="1108196" y="425316"/>
                  </a:lnTo>
                  <a:lnTo>
                    <a:pt x="1105459" y="428209"/>
                  </a:lnTo>
                  <a:lnTo>
                    <a:pt x="1102650" y="431102"/>
                  </a:lnTo>
                  <a:lnTo>
                    <a:pt x="1099642" y="433996"/>
                  </a:lnTo>
                  <a:lnTo>
                    <a:pt x="1096573" y="436889"/>
                  </a:lnTo>
                  <a:lnTo>
                    <a:pt x="1093372" y="439782"/>
                  </a:lnTo>
                  <a:lnTo>
                    <a:pt x="1090061" y="442675"/>
                  </a:lnTo>
                  <a:lnTo>
                    <a:pt x="1086685" y="445569"/>
                  </a:lnTo>
                  <a:lnTo>
                    <a:pt x="1083155" y="448462"/>
                  </a:lnTo>
                  <a:lnTo>
                    <a:pt x="1079577" y="451355"/>
                  </a:lnTo>
                  <a:lnTo>
                    <a:pt x="1075891" y="454249"/>
                  </a:lnTo>
                  <a:lnTo>
                    <a:pt x="1072127" y="457142"/>
                  </a:lnTo>
                  <a:lnTo>
                    <a:pt x="1068309" y="460035"/>
                  </a:lnTo>
                  <a:lnTo>
                    <a:pt x="1064384" y="462929"/>
                  </a:lnTo>
                  <a:lnTo>
                    <a:pt x="1060424" y="465822"/>
                  </a:lnTo>
                  <a:lnTo>
                    <a:pt x="1056387" y="468715"/>
                  </a:lnTo>
                  <a:lnTo>
                    <a:pt x="1052301" y="471609"/>
                  </a:lnTo>
                  <a:lnTo>
                    <a:pt x="1048177" y="474502"/>
                  </a:lnTo>
                  <a:lnTo>
                    <a:pt x="1043990" y="477395"/>
                  </a:lnTo>
                  <a:lnTo>
                    <a:pt x="1039784" y="480288"/>
                  </a:lnTo>
                  <a:lnTo>
                    <a:pt x="1035533" y="483182"/>
                  </a:lnTo>
                  <a:lnTo>
                    <a:pt x="1031260" y="486075"/>
                  </a:lnTo>
                  <a:lnTo>
                    <a:pt x="1026969" y="488968"/>
                  </a:lnTo>
                  <a:lnTo>
                    <a:pt x="1022655" y="491862"/>
                  </a:lnTo>
                  <a:lnTo>
                    <a:pt x="1018336" y="494755"/>
                  </a:lnTo>
                  <a:lnTo>
                    <a:pt x="1014007" y="497648"/>
                  </a:lnTo>
                  <a:lnTo>
                    <a:pt x="1009681" y="500542"/>
                  </a:lnTo>
                  <a:lnTo>
                    <a:pt x="1005356" y="503435"/>
                  </a:lnTo>
                  <a:lnTo>
                    <a:pt x="1001045" y="506328"/>
                  </a:lnTo>
                  <a:lnTo>
                    <a:pt x="996742" y="509221"/>
                  </a:lnTo>
                  <a:lnTo>
                    <a:pt x="992465" y="512115"/>
                  </a:lnTo>
                  <a:lnTo>
                    <a:pt x="988208" y="515008"/>
                  </a:lnTo>
                  <a:lnTo>
                    <a:pt x="983975" y="517901"/>
                  </a:lnTo>
                  <a:lnTo>
                    <a:pt x="979786" y="520795"/>
                  </a:lnTo>
                  <a:lnTo>
                    <a:pt x="975617" y="523688"/>
                  </a:lnTo>
                  <a:lnTo>
                    <a:pt x="971508" y="526581"/>
                  </a:lnTo>
                  <a:lnTo>
                    <a:pt x="967434" y="529475"/>
                  </a:lnTo>
                  <a:lnTo>
                    <a:pt x="963404" y="532368"/>
                  </a:lnTo>
                  <a:lnTo>
                    <a:pt x="959443" y="535261"/>
                  </a:lnTo>
                  <a:lnTo>
                    <a:pt x="955512" y="538155"/>
                  </a:lnTo>
                  <a:lnTo>
                    <a:pt x="951671" y="541048"/>
                  </a:lnTo>
                  <a:lnTo>
                    <a:pt x="947877" y="543941"/>
                  </a:lnTo>
                  <a:lnTo>
                    <a:pt x="944146" y="546834"/>
                  </a:lnTo>
                  <a:lnTo>
                    <a:pt x="940502" y="549728"/>
                  </a:lnTo>
                  <a:lnTo>
                    <a:pt x="936897" y="552621"/>
                  </a:lnTo>
                  <a:lnTo>
                    <a:pt x="933411" y="555514"/>
                  </a:lnTo>
                  <a:lnTo>
                    <a:pt x="929977" y="558408"/>
                  </a:lnTo>
                  <a:lnTo>
                    <a:pt x="926625" y="561301"/>
                  </a:lnTo>
                  <a:lnTo>
                    <a:pt x="923372" y="564194"/>
                  </a:lnTo>
                  <a:lnTo>
                    <a:pt x="920166" y="567088"/>
                  </a:lnTo>
                  <a:lnTo>
                    <a:pt x="917103" y="569981"/>
                  </a:lnTo>
                  <a:lnTo>
                    <a:pt x="914093" y="572874"/>
                  </a:lnTo>
                  <a:lnTo>
                    <a:pt x="911184" y="575768"/>
                  </a:lnTo>
                  <a:lnTo>
                    <a:pt x="908381" y="578661"/>
                  </a:lnTo>
                  <a:lnTo>
                    <a:pt x="905630" y="581554"/>
                  </a:lnTo>
                  <a:lnTo>
                    <a:pt x="903044" y="584447"/>
                  </a:lnTo>
                  <a:lnTo>
                    <a:pt x="900511" y="587341"/>
                  </a:lnTo>
                  <a:lnTo>
                    <a:pt x="898093" y="590234"/>
                  </a:lnTo>
                  <a:lnTo>
                    <a:pt x="895786" y="593127"/>
                  </a:lnTo>
                  <a:lnTo>
                    <a:pt x="893541" y="596021"/>
                  </a:lnTo>
                  <a:lnTo>
                    <a:pt x="891467" y="598914"/>
                  </a:lnTo>
                  <a:lnTo>
                    <a:pt x="889452" y="601807"/>
                  </a:lnTo>
                  <a:lnTo>
                    <a:pt x="887564" y="604701"/>
                  </a:lnTo>
                  <a:lnTo>
                    <a:pt x="885789" y="607594"/>
                  </a:lnTo>
                  <a:lnTo>
                    <a:pt x="884085" y="610487"/>
                  </a:lnTo>
                  <a:lnTo>
                    <a:pt x="882556" y="613381"/>
                  </a:lnTo>
                  <a:lnTo>
                    <a:pt x="881089" y="616274"/>
                  </a:lnTo>
                  <a:lnTo>
                    <a:pt x="879762" y="619167"/>
                  </a:lnTo>
                  <a:lnTo>
                    <a:pt x="878547" y="622060"/>
                  </a:lnTo>
                  <a:lnTo>
                    <a:pt x="877414" y="624954"/>
                  </a:lnTo>
                  <a:lnTo>
                    <a:pt x="876457" y="627847"/>
                  </a:lnTo>
                  <a:lnTo>
                    <a:pt x="875565" y="630740"/>
                  </a:lnTo>
                  <a:lnTo>
                    <a:pt x="874825" y="633634"/>
                  </a:lnTo>
                  <a:lnTo>
                    <a:pt x="874197" y="636527"/>
                  </a:lnTo>
                  <a:lnTo>
                    <a:pt x="873659" y="639420"/>
                  </a:lnTo>
                  <a:lnTo>
                    <a:pt x="873299" y="642314"/>
                  </a:lnTo>
                  <a:lnTo>
                    <a:pt x="873007" y="645207"/>
                  </a:lnTo>
                  <a:lnTo>
                    <a:pt x="872880" y="648100"/>
                  </a:lnTo>
                  <a:lnTo>
                    <a:pt x="872862" y="650994"/>
                  </a:lnTo>
                  <a:lnTo>
                    <a:pt x="872945" y="653887"/>
                  </a:lnTo>
                  <a:lnTo>
                    <a:pt x="873208" y="656780"/>
                  </a:lnTo>
                  <a:lnTo>
                    <a:pt x="873540" y="659673"/>
                  </a:lnTo>
                  <a:lnTo>
                    <a:pt x="874051" y="662567"/>
                  </a:lnTo>
                  <a:lnTo>
                    <a:pt x="874670" y="665460"/>
                  </a:lnTo>
                  <a:lnTo>
                    <a:pt x="875401" y="668353"/>
                  </a:lnTo>
                  <a:lnTo>
                    <a:pt x="876313" y="671247"/>
                  </a:lnTo>
                  <a:lnTo>
                    <a:pt x="877297" y="674140"/>
                  </a:lnTo>
                  <a:lnTo>
                    <a:pt x="878476" y="677033"/>
                  </a:lnTo>
                  <a:lnTo>
                    <a:pt x="879760" y="679927"/>
                  </a:lnTo>
                  <a:lnTo>
                    <a:pt x="881168" y="682820"/>
                  </a:lnTo>
                  <a:lnTo>
                    <a:pt x="882758" y="685713"/>
                  </a:lnTo>
                  <a:lnTo>
                    <a:pt x="884424" y="688607"/>
                  </a:lnTo>
                  <a:lnTo>
                    <a:pt x="886301" y="691500"/>
                  </a:lnTo>
                  <a:lnTo>
                    <a:pt x="888281" y="694393"/>
                  </a:lnTo>
                  <a:lnTo>
                    <a:pt x="890398" y="697286"/>
                  </a:lnTo>
                  <a:lnTo>
                    <a:pt x="892699" y="700180"/>
                  </a:lnTo>
                  <a:lnTo>
                    <a:pt x="895078" y="703073"/>
                  </a:lnTo>
                  <a:lnTo>
                    <a:pt x="897686" y="705966"/>
                  </a:lnTo>
                  <a:lnTo>
                    <a:pt x="900395" y="708860"/>
                  </a:lnTo>
                  <a:lnTo>
                    <a:pt x="903253" y="711753"/>
                  </a:lnTo>
                  <a:lnTo>
                    <a:pt x="906296" y="714646"/>
                  </a:lnTo>
                  <a:lnTo>
                    <a:pt x="909421" y="717540"/>
                  </a:lnTo>
                  <a:lnTo>
                    <a:pt x="912793" y="720433"/>
                  </a:lnTo>
                  <a:lnTo>
                    <a:pt x="916260" y="723326"/>
                  </a:lnTo>
                  <a:lnTo>
                    <a:pt x="919892" y="726220"/>
                  </a:lnTo>
                  <a:lnTo>
                    <a:pt x="923707" y="729113"/>
                  </a:lnTo>
                  <a:lnTo>
                    <a:pt x="927608" y="732006"/>
                  </a:lnTo>
                  <a:lnTo>
                    <a:pt x="931771" y="734899"/>
                  </a:lnTo>
                  <a:lnTo>
                    <a:pt x="936025" y="737793"/>
                  </a:lnTo>
                  <a:lnTo>
                    <a:pt x="940457" y="740686"/>
                  </a:lnTo>
                  <a:lnTo>
                    <a:pt x="945068" y="743579"/>
                  </a:lnTo>
                  <a:lnTo>
                    <a:pt x="949771" y="746473"/>
                  </a:lnTo>
                  <a:lnTo>
                    <a:pt x="954743" y="749366"/>
                  </a:lnTo>
                  <a:lnTo>
                    <a:pt x="959802" y="752259"/>
                  </a:lnTo>
                  <a:lnTo>
                    <a:pt x="965052" y="755153"/>
                  </a:lnTo>
                  <a:lnTo>
                    <a:pt x="970473" y="758046"/>
                  </a:lnTo>
                  <a:lnTo>
                    <a:pt x="975997" y="760939"/>
                  </a:lnTo>
                  <a:lnTo>
                    <a:pt x="981781" y="763832"/>
                  </a:lnTo>
                  <a:lnTo>
                    <a:pt x="987653" y="766726"/>
                  </a:lnTo>
                  <a:lnTo>
                    <a:pt x="993723" y="769619"/>
                  </a:lnTo>
                  <a:lnTo>
                    <a:pt x="999956" y="772512"/>
                  </a:lnTo>
                  <a:lnTo>
                    <a:pt x="1006297" y="775406"/>
                  </a:lnTo>
                  <a:lnTo>
                    <a:pt x="1012886" y="778299"/>
                  </a:lnTo>
                  <a:lnTo>
                    <a:pt x="1019562" y="781192"/>
                  </a:lnTo>
                  <a:lnTo>
                    <a:pt x="1026437" y="784086"/>
                  </a:lnTo>
                  <a:lnTo>
                    <a:pt x="1033462" y="786979"/>
                  </a:lnTo>
                  <a:lnTo>
                    <a:pt x="1040600" y="789872"/>
                  </a:lnTo>
                  <a:lnTo>
                    <a:pt x="1047966" y="792766"/>
                  </a:lnTo>
                  <a:lnTo>
                    <a:pt x="1055414" y="795659"/>
                  </a:lnTo>
                  <a:lnTo>
                    <a:pt x="1063059" y="798552"/>
                  </a:lnTo>
                  <a:lnTo>
                    <a:pt x="1070835" y="801445"/>
                  </a:lnTo>
                  <a:lnTo>
                    <a:pt x="1078724" y="804339"/>
                  </a:lnTo>
                  <a:lnTo>
                    <a:pt x="1086816" y="807232"/>
                  </a:lnTo>
                  <a:lnTo>
                    <a:pt x="1094982" y="810125"/>
                  </a:lnTo>
                  <a:lnTo>
                    <a:pt x="1103333" y="813019"/>
                  </a:lnTo>
                  <a:lnTo>
                    <a:pt x="1111794" y="815912"/>
                  </a:lnTo>
                  <a:lnTo>
                    <a:pt x="1120361" y="818805"/>
                  </a:lnTo>
                  <a:lnTo>
                    <a:pt x="1129100" y="821699"/>
                  </a:lnTo>
                  <a:lnTo>
                    <a:pt x="1137903" y="824592"/>
                  </a:lnTo>
                  <a:lnTo>
                    <a:pt x="1146869" y="827485"/>
                  </a:lnTo>
                  <a:lnTo>
                    <a:pt x="1155922" y="830379"/>
                  </a:lnTo>
                  <a:lnTo>
                    <a:pt x="1165068" y="833272"/>
                  </a:lnTo>
                  <a:lnTo>
                    <a:pt x="1174347" y="836165"/>
                  </a:lnTo>
                  <a:lnTo>
                    <a:pt x="1183678" y="839058"/>
                  </a:lnTo>
                  <a:lnTo>
                    <a:pt x="1193140" y="841952"/>
                  </a:lnTo>
                  <a:lnTo>
                    <a:pt x="1202662" y="844845"/>
                  </a:lnTo>
                  <a:lnTo>
                    <a:pt x="1212258" y="847738"/>
                  </a:lnTo>
                  <a:lnTo>
                    <a:pt x="1221944" y="850632"/>
                  </a:lnTo>
                  <a:lnTo>
                    <a:pt x="1231665" y="853525"/>
                  </a:lnTo>
                  <a:lnTo>
                    <a:pt x="1241476" y="856418"/>
                  </a:lnTo>
                  <a:lnTo>
                    <a:pt x="1251319" y="859312"/>
                  </a:lnTo>
                  <a:lnTo>
                    <a:pt x="1261208" y="862205"/>
                  </a:lnTo>
                  <a:lnTo>
                    <a:pt x="1271140" y="865098"/>
                  </a:lnTo>
                  <a:lnTo>
                    <a:pt x="1281091" y="867992"/>
                  </a:lnTo>
                  <a:lnTo>
                    <a:pt x="1291076" y="870885"/>
                  </a:lnTo>
                  <a:lnTo>
                    <a:pt x="1301067" y="873778"/>
                  </a:lnTo>
                  <a:lnTo>
                    <a:pt x="1311068" y="876671"/>
                  </a:lnTo>
                  <a:lnTo>
                    <a:pt x="1321065" y="879565"/>
                  </a:lnTo>
                  <a:lnTo>
                    <a:pt x="1331059" y="882458"/>
                  </a:lnTo>
                  <a:lnTo>
                    <a:pt x="1341024" y="885351"/>
                  </a:lnTo>
                  <a:lnTo>
                    <a:pt x="1350971" y="888245"/>
                  </a:lnTo>
                  <a:lnTo>
                    <a:pt x="1360883" y="891138"/>
                  </a:lnTo>
                  <a:lnTo>
                    <a:pt x="1370743" y="894031"/>
                  </a:lnTo>
                  <a:lnTo>
                    <a:pt x="1380579" y="896925"/>
                  </a:lnTo>
                  <a:lnTo>
                    <a:pt x="1390313" y="899818"/>
                  </a:lnTo>
                  <a:lnTo>
                    <a:pt x="1400007" y="902711"/>
                  </a:lnTo>
                  <a:lnTo>
                    <a:pt x="1409615" y="905605"/>
                  </a:lnTo>
                  <a:lnTo>
                    <a:pt x="1419127" y="908498"/>
                  </a:lnTo>
                  <a:lnTo>
                    <a:pt x="1428585" y="911391"/>
                  </a:lnTo>
                  <a:lnTo>
                    <a:pt x="1437873" y="914284"/>
                  </a:lnTo>
                  <a:lnTo>
                    <a:pt x="1447098" y="917178"/>
                  </a:lnTo>
                  <a:lnTo>
                    <a:pt x="1456181" y="920071"/>
                  </a:lnTo>
                  <a:lnTo>
                    <a:pt x="1465126" y="922964"/>
                  </a:lnTo>
                  <a:lnTo>
                    <a:pt x="1473985" y="925858"/>
                  </a:lnTo>
                  <a:lnTo>
                    <a:pt x="1482611" y="928751"/>
                  </a:lnTo>
                  <a:lnTo>
                    <a:pt x="1491149" y="931644"/>
                  </a:lnTo>
                  <a:lnTo>
                    <a:pt x="1499487" y="934538"/>
                  </a:lnTo>
                  <a:lnTo>
                    <a:pt x="1507651" y="937431"/>
                  </a:lnTo>
                  <a:lnTo>
                    <a:pt x="1515692" y="940324"/>
                  </a:lnTo>
                  <a:lnTo>
                    <a:pt x="1523443" y="943218"/>
                  </a:lnTo>
                  <a:lnTo>
                    <a:pt x="1531086" y="946111"/>
                  </a:lnTo>
                  <a:lnTo>
                    <a:pt x="1538467" y="949004"/>
                  </a:lnTo>
                  <a:lnTo>
                    <a:pt x="1545646" y="951897"/>
                  </a:lnTo>
                  <a:lnTo>
                    <a:pt x="1552664" y="954791"/>
                  </a:lnTo>
                  <a:lnTo>
                    <a:pt x="1559344" y="957684"/>
                  </a:lnTo>
                  <a:lnTo>
                    <a:pt x="1565897" y="960577"/>
                  </a:lnTo>
                  <a:lnTo>
                    <a:pt x="1572127" y="963471"/>
                  </a:lnTo>
                  <a:lnTo>
                    <a:pt x="1578136" y="966364"/>
                  </a:lnTo>
                  <a:lnTo>
                    <a:pt x="1583944" y="969257"/>
                  </a:lnTo>
                  <a:lnTo>
                    <a:pt x="1589379" y="972151"/>
                  </a:lnTo>
                  <a:lnTo>
                    <a:pt x="1594669" y="975044"/>
                  </a:lnTo>
                  <a:lnTo>
                    <a:pt x="1599581" y="977937"/>
                  </a:lnTo>
                  <a:lnTo>
                    <a:pt x="1604260" y="980831"/>
                  </a:lnTo>
                  <a:lnTo>
                    <a:pt x="1608700" y="983724"/>
                  </a:lnTo>
                  <a:lnTo>
                    <a:pt x="1612744" y="986617"/>
                  </a:lnTo>
                  <a:lnTo>
                    <a:pt x="1616629" y="989510"/>
                  </a:lnTo>
                  <a:lnTo>
                    <a:pt x="1620087" y="992404"/>
                  </a:lnTo>
                  <a:lnTo>
                    <a:pt x="1623309" y="995297"/>
                  </a:lnTo>
                  <a:lnTo>
                    <a:pt x="1626258" y="998190"/>
                  </a:lnTo>
                  <a:lnTo>
                    <a:pt x="1628799" y="1001084"/>
                  </a:lnTo>
                  <a:lnTo>
                    <a:pt x="1631173" y="1003977"/>
                  </a:lnTo>
                  <a:lnTo>
                    <a:pt x="1633079" y="1006870"/>
                  </a:lnTo>
                  <a:lnTo>
                    <a:pt x="1634754" y="1009764"/>
                  </a:lnTo>
                  <a:lnTo>
                    <a:pt x="1636128" y="1012657"/>
                  </a:lnTo>
                  <a:lnTo>
                    <a:pt x="1637096" y="1015550"/>
                  </a:lnTo>
                  <a:lnTo>
                    <a:pt x="1637890" y="1018443"/>
                  </a:lnTo>
                  <a:lnTo>
                    <a:pt x="1638189" y="1021337"/>
                  </a:lnTo>
                  <a:lnTo>
                    <a:pt x="1638269" y="1024230"/>
                  </a:lnTo>
                  <a:lnTo>
                    <a:pt x="1638027" y="1027123"/>
                  </a:lnTo>
                  <a:lnTo>
                    <a:pt x="1637393" y="1030017"/>
                  </a:lnTo>
                  <a:lnTo>
                    <a:pt x="1636584" y="1032910"/>
                  </a:lnTo>
                  <a:lnTo>
                    <a:pt x="1635264" y="1035803"/>
                  </a:lnTo>
                  <a:lnTo>
                    <a:pt x="1633746" y="1038697"/>
                  </a:lnTo>
                  <a:lnTo>
                    <a:pt x="1631892" y="1041590"/>
                  </a:lnTo>
                  <a:lnTo>
                    <a:pt x="1629670" y="1044483"/>
                  </a:lnTo>
                  <a:lnTo>
                    <a:pt x="1627278" y="1047377"/>
                  </a:lnTo>
                  <a:lnTo>
                    <a:pt x="1624375" y="1050270"/>
                  </a:lnTo>
                  <a:lnTo>
                    <a:pt x="1621296" y="1053163"/>
                  </a:lnTo>
                  <a:lnTo>
                    <a:pt x="1617880" y="1056056"/>
                  </a:lnTo>
                  <a:lnTo>
                    <a:pt x="1614130" y="1058950"/>
                  </a:lnTo>
                  <a:lnTo>
                    <a:pt x="1610212" y="1061843"/>
                  </a:lnTo>
                  <a:lnTo>
                    <a:pt x="1605809" y="1064736"/>
                  </a:lnTo>
                  <a:lnTo>
                    <a:pt x="1601252" y="1067630"/>
                  </a:lnTo>
                  <a:lnTo>
                    <a:pt x="1596367" y="1070523"/>
                  </a:lnTo>
                  <a:lnTo>
                    <a:pt x="1591189" y="1073416"/>
                  </a:lnTo>
                  <a:lnTo>
                    <a:pt x="1585841" y="1076310"/>
                  </a:lnTo>
                  <a:lnTo>
                    <a:pt x="1580066" y="1079203"/>
                  </a:lnTo>
                  <a:lnTo>
                    <a:pt x="1574152" y="1082096"/>
                  </a:lnTo>
                  <a:lnTo>
                    <a:pt x="1567930" y="1084990"/>
                  </a:lnTo>
                  <a:lnTo>
                    <a:pt x="1561460" y="1087883"/>
                  </a:lnTo>
                  <a:lnTo>
                    <a:pt x="1554828" y="1090776"/>
                  </a:lnTo>
                  <a:lnTo>
                    <a:pt x="1547833" y="1093669"/>
                  </a:lnTo>
                  <a:lnTo>
                    <a:pt x="1540718" y="1096563"/>
                  </a:lnTo>
                  <a:lnTo>
                    <a:pt x="1533325" y="1099456"/>
                  </a:lnTo>
                  <a:lnTo>
                    <a:pt x="1525732" y="1102349"/>
                  </a:lnTo>
                  <a:lnTo>
                    <a:pt x="1517991" y="1105243"/>
                  </a:lnTo>
                  <a:lnTo>
                    <a:pt x="1509958" y="1108136"/>
                  </a:lnTo>
                  <a:lnTo>
                    <a:pt x="1501824" y="1111029"/>
                  </a:lnTo>
                  <a:lnTo>
                    <a:pt x="1493454" y="1113923"/>
                  </a:lnTo>
                  <a:lnTo>
                    <a:pt x="1484933" y="1116816"/>
                  </a:lnTo>
                  <a:lnTo>
                    <a:pt x="1476284" y="1119709"/>
                  </a:lnTo>
                  <a:lnTo>
                    <a:pt x="1467415" y="1122603"/>
                  </a:lnTo>
                  <a:lnTo>
                    <a:pt x="1458468" y="1125496"/>
                  </a:lnTo>
                  <a:lnTo>
                    <a:pt x="1449334" y="1128389"/>
                  </a:lnTo>
                  <a:lnTo>
                    <a:pt x="1440095" y="1131282"/>
                  </a:lnTo>
                  <a:lnTo>
                    <a:pt x="1430755" y="1134176"/>
                  </a:lnTo>
                  <a:lnTo>
                    <a:pt x="1421266" y="1137069"/>
                  </a:lnTo>
                  <a:lnTo>
                    <a:pt x="1411722" y="1139962"/>
                  </a:lnTo>
                  <a:lnTo>
                    <a:pt x="1402048" y="1142856"/>
                  </a:lnTo>
                  <a:lnTo>
                    <a:pt x="1392311" y="1145749"/>
                  </a:lnTo>
                  <a:lnTo>
                    <a:pt x="1382506" y="1148642"/>
                  </a:lnTo>
                  <a:lnTo>
                    <a:pt x="1372618" y="1151536"/>
                  </a:lnTo>
                  <a:lnTo>
                    <a:pt x="1362698" y="1154429"/>
                  </a:lnTo>
                  <a:lnTo>
                    <a:pt x="1352709" y="1157322"/>
                  </a:lnTo>
                  <a:lnTo>
                    <a:pt x="1342694" y="1160216"/>
                  </a:lnTo>
                  <a:lnTo>
                    <a:pt x="1332649" y="1163109"/>
                  </a:lnTo>
                  <a:lnTo>
                    <a:pt x="1322579" y="1166002"/>
                  </a:lnTo>
                  <a:lnTo>
                    <a:pt x="1312501" y="1168895"/>
                  </a:lnTo>
                  <a:lnTo>
                    <a:pt x="1302416" y="1171789"/>
                  </a:lnTo>
                  <a:lnTo>
                    <a:pt x="1292336" y="1174682"/>
                  </a:lnTo>
                  <a:lnTo>
                    <a:pt x="1282265" y="1177575"/>
                  </a:lnTo>
                  <a:lnTo>
                    <a:pt x="1272220" y="1180469"/>
                  </a:lnTo>
                  <a:lnTo>
                    <a:pt x="1262189" y="1183362"/>
                  </a:lnTo>
                  <a:lnTo>
                    <a:pt x="1252212" y="1186255"/>
                  </a:lnTo>
                  <a:lnTo>
                    <a:pt x="1242264" y="1189149"/>
                  </a:lnTo>
                  <a:lnTo>
                    <a:pt x="1232365" y="1192042"/>
                  </a:lnTo>
                  <a:lnTo>
                    <a:pt x="1222535" y="1194935"/>
                  </a:lnTo>
                  <a:lnTo>
                    <a:pt x="1212737" y="1197829"/>
                  </a:lnTo>
                  <a:lnTo>
                    <a:pt x="1203051" y="1200722"/>
                  </a:lnTo>
                  <a:lnTo>
                    <a:pt x="1193413" y="1203615"/>
                  </a:lnTo>
                  <a:lnTo>
                    <a:pt x="1183860" y="1206508"/>
                  </a:lnTo>
                  <a:lnTo>
                    <a:pt x="1174409" y="1209402"/>
                  </a:lnTo>
                  <a:lnTo>
                    <a:pt x="1165007" y="1212295"/>
                  </a:lnTo>
                  <a:lnTo>
                    <a:pt x="1155770" y="1215188"/>
                  </a:lnTo>
                  <a:lnTo>
                    <a:pt x="1146591" y="1218082"/>
                  </a:lnTo>
                  <a:lnTo>
                    <a:pt x="1137532" y="1220975"/>
                  </a:lnTo>
                  <a:lnTo>
                    <a:pt x="1128599" y="1223868"/>
                  </a:lnTo>
                  <a:lnTo>
                    <a:pt x="1119732" y="1226762"/>
                  </a:lnTo>
                  <a:lnTo>
                    <a:pt x="1111064" y="1229655"/>
                  </a:lnTo>
                  <a:lnTo>
                    <a:pt x="1102466" y="1232548"/>
                  </a:lnTo>
                  <a:lnTo>
                    <a:pt x="1094018" y="1235442"/>
                  </a:lnTo>
                  <a:lnTo>
                    <a:pt x="1085709" y="1238335"/>
                  </a:lnTo>
                  <a:lnTo>
                    <a:pt x="1077485" y="1241228"/>
                  </a:lnTo>
                  <a:lnTo>
                    <a:pt x="1069480" y="1244121"/>
                  </a:lnTo>
                  <a:lnTo>
                    <a:pt x="1061552" y="1247015"/>
                  </a:lnTo>
                  <a:lnTo>
                    <a:pt x="1053800" y="1249908"/>
                  </a:lnTo>
                  <a:lnTo>
                    <a:pt x="1046192" y="1252801"/>
                  </a:lnTo>
                  <a:lnTo>
                    <a:pt x="1038685" y="1255695"/>
                  </a:lnTo>
                  <a:lnTo>
                    <a:pt x="1031406" y="1258588"/>
                  </a:lnTo>
                  <a:lnTo>
                    <a:pt x="1024208" y="1261481"/>
                  </a:lnTo>
                  <a:lnTo>
                    <a:pt x="1017204" y="1264375"/>
                  </a:lnTo>
                  <a:lnTo>
                    <a:pt x="1010344" y="1267268"/>
                  </a:lnTo>
                  <a:lnTo>
                    <a:pt x="1003597" y="1270161"/>
                  </a:lnTo>
                  <a:lnTo>
                    <a:pt x="997077" y="1273054"/>
                  </a:lnTo>
                  <a:lnTo>
                    <a:pt x="990640" y="1275948"/>
                  </a:lnTo>
                  <a:lnTo>
                    <a:pt x="984409" y="1278841"/>
                  </a:lnTo>
                  <a:lnTo>
                    <a:pt x="978314" y="1281734"/>
                  </a:lnTo>
                  <a:lnTo>
                    <a:pt x="972342" y="1284628"/>
                  </a:lnTo>
                  <a:lnTo>
                    <a:pt x="966588" y="1287521"/>
                  </a:lnTo>
                  <a:lnTo>
                    <a:pt x="960916" y="1290414"/>
                  </a:lnTo>
                  <a:lnTo>
                    <a:pt x="955455" y="1293308"/>
                  </a:lnTo>
                  <a:lnTo>
                    <a:pt x="950120" y="1296201"/>
                  </a:lnTo>
                  <a:lnTo>
                    <a:pt x="944911" y="1299094"/>
                  </a:lnTo>
                  <a:lnTo>
                    <a:pt x="939907" y="1301988"/>
                  </a:lnTo>
                  <a:lnTo>
                    <a:pt x="934982" y="1304881"/>
                  </a:lnTo>
                  <a:lnTo>
                    <a:pt x="930266" y="1307774"/>
                  </a:lnTo>
                  <a:lnTo>
                    <a:pt x="925663" y="1310667"/>
                  </a:lnTo>
                  <a:lnTo>
                    <a:pt x="921187" y="1313561"/>
                  </a:lnTo>
                  <a:lnTo>
                    <a:pt x="916897" y="1316454"/>
                  </a:lnTo>
                  <a:lnTo>
                    <a:pt x="912682" y="1319347"/>
                  </a:lnTo>
                  <a:lnTo>
                    <a:pt x="908669" y="1322241"/>
                  </a:lnTo>
                  <a:lnTo>
                    <a:pt x="904754" y="1325134"/>
                  </a:lnTo>
                  <a:lnTo>
                    <a:pt x="900964" y="1328027"/>
                  </a:lnTo>
                  <a:lnTo>
                    <a:pt x="897338" y="1330921"/>
                  </a:lnTo>
                  <a:lnTo>
                    <a:pt x="893781" y="1333814"/>
                  </a:lnTo>
                  <a:lnTo>
                    <a:pt x="890416" y="1336707"/>
                  </a:lnTo>
                  <a:lnTo>
                    <a:pt x="887133" y="1339601"/>
                  </a:lnTo>
                  <a:lnTo>
                    <a:pt x="883970" y="1342494"/>
                  </a:lnTo>
                  <a:lnTo>
                    <a:pt x="880948" y="1345387"/>
                  </a:lnTo>
                  <a:lnTo>
                    <a:pt x="877989" y="1348280"/>
                  </a:lnTo>
                  <a:lnTo>
                    <a:pt x="875207" y="1351174"/>
                  </a:lnTo>
                  <a:lnTo>
                    <a:pt x="872493" y="1354067"/>
                  </a:lnTo>
                  <a:lnTo>
                    <a:pt x="869890" y="1356960"/>
                  </a:lnTo>
                  <a:lnTo>
                    <a:pt x="867408" y="1359854"/>
                  </a:lnTo>
                  <a:lnTo>
                    <a:pt x="864981" y="1362747"/>
                  </a:lnTo>
                  <a:lnTo>
                    <a:pt x="862714" y="1365640"/>
                  </a:lnTo>
                  <a:lnTo>
                    <a:pt x="860501" y="1368534"/>
                  </a:lnTo>
                  <a:lnTo>
                    <a:pt x="858390" y="1371427"/>
                  </a:lnTo>
                  <a:lnTo>
                    <a:pt x="856379" y="1374320"/>
                  </a:lnTo>
                  <a:lnTo>
                    <a:pt x="854417" y="1377214"/>
                  </a:lnTo>
                  <a:lnTo>
                    <a:pt x="852594" y="1380107"/>
                  </a:lnTo>
                  <a:lnTo>
                    <a:pt x="850815" y="1383000"/>
                  </a:lnTo>
                  <a:lnTo>
                    <a:pt x="849128" y="1385893"/>
                  </a:lnTo>
                  <a:lnTo>
                    <a:pt x="847520" y="1388787"/>
                  </a:lnTo>
                  <a:lnTo>
                    <a:pt x="845959" y="1391680"/>
                  </a:lnTo>
                  <a:lnTo>
                    <a:pt x="844512" y="1394573"/>
                  </a:lnTo>
                  <a:lnTo>
                    <a:pt x="843101" y="1397467"/>
                  </a:lnTo>
                  <a:lnTo>
                    <a:pt x="841771" y="1400360"/>
                  </a:lnTo>
                  <a:lnTo>
                    <a:pt x="840504" y="1403253"/>
                  </a:lnTo>
                  <a:lnTo>
                    <a:pt x="839279" y="1406147"/>
                  </a:lnTo>
                  <a:lnTo>
                    <a:pt x="838146" y="1409040"/>
                  </a:lnTo>
                  <a:lnTo>
                    <a:pt x="837043" y="1411933"/>
                  </a:lnTo>
                  <a:lnTo>
                    <a:pt x="836009" y="1414827"/>
                  </a:lnTo>
                  <a:lnTo>
                    <a:pt x="835025" y="1417720"/>
                  </a:lnTo>
                  <a:lnTo>
                    <a:pt x="834077" y="1420613"/>
                  </a:lnTo>
                  <a:lnTo>
                    <a:pt x="833202" y="1423506"/>
                  </a:lnTo>
                  <a:lnTo>
                    <a:pt x="832351" y="1426400"/>
                  </a:lnTo>
                  <a:lnTo>
                    <a:pt x="831559" y="1429293"/>
                  </a:lnTo>
                  <a:lnTo>
                    <a:pt x="830804" y="1432186"/>
                  </a:lnTo>
                  <a:lnTo>
                    <a:pt x="830081" y="1435080"/>
                  </a:lnTo>
                  <a:lnTo>
                    <a:pt x="829414" y="1437973"/>
                  </a:lnTo>
                  <a:lnTo>
                    <a:pt x="828767" y="1440866"/>
                  </a:lnTo>
                  <a:lnTo>
                    <a:pt x="828168" y="1443760"/>
                  </a:lnTo>
                  <a:lnTo>
                    <a:pt x="827598" y="1446653"/>
                  </a:lnTo>
                  <a:lnTo>
                    <a:pt x="827054" y="1449546"/>
                  </a:lnTo>
                  <a:lnTo>
                    <a:pt x="826553" y="1452440"/>
                  </a:lnTo>
                  <a:lnTo>
                    <a:pt x="826068" y="1455333"/>
                  </a:lnTo>
                  <a:lnTo>
                    <a:pt x="825621" y="1458226"/>
                  </a:lnTo>
                  <a:lnTo>
                    <a:pt x="825196" y="1461119"/>
                  </a:lnTo>
                  <a:lnTo>
                    <a:pt x="824793" y="1464013"/>
                  </a:lnTo>
                  <a:lnTo>
                    <a:pt x="824421" y="1466906"/>
                  </a:lnTo>
                  <a:lnTo>
                    <a:pt x="824062" y="1469799"/>
                  </a:lnTo>
                  <a:lnTo>
                    <a:pt x="823734" y="1472693"/>
                  </a:lnTo>
                  <a:lnTo>
                    <a:pt x="823421" y="1475586"/>
                  </a:lnTo>
                  <a:lnTo>
                    <a:pt x="823126" y="1478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489345" y="1198960"/>
              <a:ext cx="695658" cy="5007971"/>
            </a:xfrm>
            <a:custGeom>
              <a:avLst/>
              <a:pathLst>
                <a:path w="695658" h="5007971">
                  <a:moveTo>
                    <a:pt x="345881" y="5007971"/>
                  </a:moveTo>
                  <a:lnTo>
                    <a:pt x="345666" y="4998171"/>
                  </a:lnTo>
                  <a:lnTo>
                    <a:pt x="345436" y="4988370"/>
                  </a:lnTo>
                  <a:lnTo>
                    <a:pt x="345182" y="4978570"/>
                  </a:lnTo>
                  <a:lnTo>
                    <a:pt x="344899" y="4968770"/>
                  </a:lnTo>
                  <a:lnTo>
                    <a:pt x="344597" y="4958969"/>
                  </a:lnTo>
                  <a:lnTo>
                    <a:pt x="344267" y="4949169"/>
                  </a:lnTo>
                  <a:lnTo>
                    <a:pt x="343899" y="4939369"/>
                  </a:lnTo>
                  <a:lnTo>
                    <a:pt x="343505" y="4929568"/>
                  </a:lnTo>
                  <a:lnTo>
                    <a:pt x="343081" y="4919768"/>
                  </a:lnTo>
                  <a:lnTo>
                    <a:pt x="342607" y="4909968"/>
                  </a:lnTo>
                  <a:lnTo>
                    <a:pt x="342101" y="4900167"/>
                  </a:lnTo>
                  <a:lnTo>
                    <a:pt x="341561" y="4890367"/>
                  </a:lnTo>
                  <a:lnTo>
                    <a:pt x="340956" y="4880567"/>
                  </a:lnTo>
                  <a:lnTo>
                    <a:pt x="340312" y="4870766"/>
                  </a:lnTo>
                  <a:lnTo>
                    <a:pt x="339629" y="4860966"/>
                  </a:lnTo>
                  <a:lnTo>
                    <a:pt x="338869" y="4851166"/>
                  </a:lnTo>
                  <a:lnTo>
                    <a:pt x="338059" y="4841365"/>
                  </a:lnTo>
                  <a:lnTo>
                    <a:pt x="337202" y="4831565"/>
                  </a:lnTo>
                  <a:lnTo>
                    <a:pt x="336259" y="4821765"/>
                  </a:lnTo>
                  <a:lnTo>
                    <a:pt x="335251" y="4811964"/>
                  </a:lnTo>
                  <a:lnTo>
                    <a:pt x="334188" y="4802164"/>
                  </a:lnTo>
                  <a:lnTo>
                    <a:pt x="333030" y="4792364"/>
                  </a:lnTo>
                  <a:lnTo>
                    <a:pt x="331790" y="4782563"/>
                  </a:lnTo>
                  <a:lnTo>
                    <a:pt x="330485" y="4772763"/>
                  </a:lnTo>
                  <a:lnTo>
                    <a:pt x="329078" y="4762963"/>
                  </a:lnTo>
                  <a:lnTo>
                    <a:pt x="327569" y="4753162"/>
                  </a:lnTo>
                  <a:lnTo>
                    <a:pt x="325985" y="4743362"/>
                  </a:lnTo>
                  <a:lnTo>
                    <a:pt x="324294" y="4733562"/>
                  </a:lnTo>
                  <a:lnTo>
                    <a:pt x="322479" y="4723761"/>
                  </a:lnTo>
                  <a:lnTo>
                    <a:pt x="320578" y="4713961"/>
                  </a:lnTo>
                  <a:lnTo>
                    <a:pt x="318567" y="4704161"/>
                  </a:lnTo>
                  <a:lnTo>
                    <a:pt x="316408" y="4694360"/>
                  </a:lnTo>
                  <a:lnTo>
                    <a:pt x="314153" y="4684560"/>
                  </a:lnTo>
                  <a:lnTo>
                    <a:pt x="311787" y="4674760"/>
                  </a:lnTo>
                  <a:lnTo>
                    <a:pt x="309248" y="4664959"/>
                  </a:lnTo>
                  <a:lnTo>
                    <a:pt x="306605" y="4655159"/>
                  </a:lnTo>
                  <a:lnTo>
                    <a:pt x="303851" y="4645359"/>
                  </a:lnTo>
                  <a:lnTo>
                    <a:pt x="300899" y="4635558"/>
                  </a:lnTo>
                  <a:lnTo>
                    <a:pt x="297836" y="4625758"/>
                  </a:lnTo>
                  <a:lnTo>
                    <a:pt x="294662" y="4615958"/>
                  </a:lnTo>
                  <a:lnTo>
                    <a:pt x="291277" y="4606157"/>
                  </a:lnTo>
                  <a:lnTo>
                    <a:pt x="287769" y="4596357"/>
                  </a:lnTo>
                  <a:lnTo>
                    <a:pt x="284144" y="4586557"/>
                  </a:lnTo>
                  <a:lnTo>
                    <a:pt x="280315" y="4576756"/>
                  </a:lnTo>
                  <a:lnTo>
                    <a:pt x="276346" y="4566956"/>
                  </a:lnTo>
                  <a:lnTo>
                    <a:pt x="272258" y="4557156"/>
                  </a:lnTo>
                  <a:lnTo>
                    <a:pt x="267975" y="4547355"/>
                  </a:lnTo>
                  <a:lnTo>
                    <a:pt x="263541" y="4537555"/>
                  </a:lnTo>
                  <a:lnTo>
                    <a:pt x="258987" y="4527755"/>
                  </a:lnTo>
                  <a:lnTo>
                    <a:pt x="254254" y="4517954"/>
                  </a:lnTo>
                  <a:lnTo>
                    <a:pt x="249360" y="4508154"/>
                  </a:lnTo>
                  <a:lnTo>
                    <a:pt x="244352" y="4498354"/>
                  </a:lnTo>
                  <a:lnTo>
                    <a:pt x="239185" y="4488553"/>
                  </a:lnTo>
                  <a:lnTo>
                    <a:pt x="233854" y="4478753"/>
                  </a:lnTo>
                  <a:lnTo>
                    <a:pt x="228418" y="4468953"/>
                  </a:lnTo>
                  <a:lnTo>
                    <a:pt x="222847" y="4459152"/>
                  </a:lnTo>
                  <a:lnTo>
                    <a:pt x="217118" y="4449352"/>
                  </a:lnTo>
                  <a:lnTo>
                    <a:pt x="211297" y="4439552"/>
                  </a:lnTo>
                  <a:lnTo>
                    <a:pt x="205367" y="4429751"/>
                  </a:lnTo>
                  <a:lnTo>
                    <a:pt x="199296" y="4419951"/>
                  </a:lnTo>
                  <a:lnTo>
                    <a:pt x="193149" y="4410151"/>
                  </a:lnTo>
                  <a:lnTo>
                    <a:pt x="186923" y="4400350"/>
                  </a:lnTo>
                  <a:lnTo>
                    <a:pt x="180581" y="4390550"/>
                  </a:lnTo>
                  <a:lnTo>
                    <a:pt x="174185" y="4380750"/>
                  </a:lnTo>
                  <a:lnTo>
                    <a:pt x="167738" y="4370949"/>
                  </a:lnTo>
                  <a:lnTo>
                    <a:pt x="161216" y="4361149"/>
                  </a:lnTo>
                  <a:lnTo>
                    <a:pt x="154665" y="4351349"/>
                  </a:lnTo>
                  <a:lnTo>
                    <a:pt x="148089" y="4341548"/>
                  </a:lnTo>
                  <a:lnTo>
                    <a:pt x="141489" y="4331748"/>
                  </a:lnTo>
                  <a:lnTo>
                    <a:pt x="134889" y="4321948"/>
                  </a:lnTo>
                  <a:lnTo>
                    <a:pt x="128294" y="4312147"/>
                  </a:lnTo>
                  <a:lnTo>
                    <a:pt x="121726" y="4302347"/>
                  </a:lnTo>
                  <a:lnTo>
                    <a:pt x="115196" y="4292547"/>
                  </a:lnTo>
                  <a:lnTo>
                    <a:pt x="108704" y="4282746"/>
                  </a:lnTo>
                  <a:lnTo>
                    <a:pt x="102284" y="4272946"/>
                  </a:lnTo>
                  <a:lnTo>
                    <a:pt x="95950" y="4263146"/>
                  </a:lnTo>
                  <a:lnTo>
                    <a:pt x="89688" y="4253345"/>
                  </a:lnTo>
                  <a:lnTo>
                    <a:pt x="83539" y="4243545"/>
                  </a:lnTo>
                  <a:lnTo>
                    <a:pt x="77532" y="4233745"/>
                  </a:lnTo>
                  <a:lnTo>
                    <a:pt x="71630" y="4223944"/>
                  </a:lnTo>
                  <a:lnTo>
                    <a:pt x="65876" y="4214144"/>
                  </a:lnTo>
                  <a:lnTo>
                    <a:pt x="60324" y="4204344"/>
                  </a:lnTo>
                  <a:lnTo>
                    <a:pt x="54911" y="4194543"/>
                  </a:lnTo>
                  <a:lnTo>
                    <a:pt x="49670" y="4184743"/>
                  </a:lnTo>
                  <a:lnTo>
                    <a:pt x="44697" y="4174943"/>
                  </a:lnTo>
                  <a:lnTo>
                    <a:pt x="39893" y="4165142"/>
                  </a:lnTo>
                  <a:lnTo>
                    <a:pt x="35277" y="4155342"/>
                  </a:lnTo>
                  <a:lnTo>
                    <a:pt x="30996" y="4145542"/>
                  </a:lnTo>
                  <a:lnTo>
                    <a:pt x="26910" y="4135741"/>
                  </a:lnTo>
                  <a:lnTo>
                    <a:pt x="23023" y="4125941"/>
                  </a:lnTo>
                  <a:lnTo>
                    <a:pt x="19527" y="4116141"/>
                  </a:lnTo>
                  <a:lnTo>
                    <a:pt x="16253" y="4106340"/>
                  </a:lnTo>
                  <a:lnTo>
                    <a:pt x="13199" y="4096540"/>
                  </a:lnTo>
                  <a:lnTo>
                    <a:pt x="10546" y="4086740"/>
                  </a:lnTo>
                  <a:lnTo>
                    <a:pt x="8156" y="4076939"/>
                  </a:lnTo>
                  <a:lnTo>
                    <a:pt x="6001" y="4067139"/>
                  </a:lnTo>
                  <a:lnTo>
                    <a:pt x="4244" y="4057339"/>
                  </a:lnTo>
                  <a:lnTo>
                    <a:pt x="2788" y="4047538"/>
                  </a:lnTo>
                  <a:lnTo>
                    <a:pt x="1577" y="4037738"/>
                  </a:lnTo>
                  <a:lnTo>
                    <a:pt x="747" y="4027938"/>
                  </a:lnTo>
                  <a:lnTo>
                    <a:pt x="250" y="4018137"/>
                  </a:lnTo>
                  <a:lnTo>
                    <a:pt x="0" y="4008337"/>
                  </a:lnTo>
                  <a:lnTo>
                    <a:pt x="105" y="3998537"/>
                  </a:lnTo>
                  <a:lnTo>
                    <a:pt x="565" y="3988736"/>
                  </a:lnTo>
                  <a:lnTo>
                    <a:pt x="1268" y="3978936"/>
                  </a:lnTo>
                  <a:lnTo>
                    <a:pt x="2292" y="3969136"/>
                  </a:lnTo>
                  <a:lnTo>
                    <a:pt x="3684" y="3959335"/>
                  </a:lnTo>
                  <a:lnTo>
                    <a:pt x="5307" y="3949535"/>
                  </a:lnTo>
                  <a:lnTo>
                    <a:pt x="7211" y="3939735"/>
                  </a:lnTo>
                  <a:lnTo>
                    <a:pt x="9484" y="3929934"/>
                  </a:lnTo>
                  <a:lnTo>
                    <a:pt x="11972" y="3920134"/>
                  </a:lnTo>
                  <a:lnTo>
                    <a:pt x="14696" y="3910334"/>
                  </a:lnTo>
                  <a:lnTo>
                    <a:pt x="17780" y="3900533"/>
                  </a:lnTo>
                  <a:lnTo>
                    <a:pt x="21056" y="3890733"/>
                  </a:lnTo>
                  <a:lnTo>
                    <a:pt x="24523" y="3880933"/>
                  </a:lnTo>
                  <a:lnTo>
                    <a:pt x="28328" y="3871132"/>
                  </a:lnTo>
                  <a:lnTo>
                    <a:pt x="32298" y="3861332"/>
                  </a:lnTo>
                  <a:lnTo>
                    <a:pt x="36433" y="3851532"/>
                  </a:lnTo>
                  <a:lnTo>
                    <a:pt x="40839" y="3841731"/>
                  </a:lnTo>
                  <a:lnTo>
                    <a:pt x="45397" y="3831931"/>
                  </a:lnTo>
                  <a:lnTo>
                    <a:pt x="50090" y="3822131"/>
                  </a:lnTo>
                  <a:lnTo>
                    <a:pt x="54991" y="3812330"/>
                  </a:lnTo>
                  <a:lnTo>
                    <a:pt x="60022" y="3802530"/>
                  </a:lnTo>
                  <a:lnTo>
                    <a:pt x="65158" y="3792729"/>
                  </a:lnTo>
                  <a:lnTo>
                    <a:pt x="70440" y="3782929"/>
                  </a:lnTo>
                  <a:lnTo>
                    <a:pt x="75827" y="3773129"/>
                  </a:lnTo>
                  <a:lnTo>
                    <a:pt x="81286" y="3763328"/>
                  </a:lnTo>
                  <a:lnTo>
                    <a:pt x="86838" y="3753528"/>
                  </a:lnTo>
                  <a:lnTo>
                    <a:pt x="92460" y="3743728"/>
                  </a:lnTo>
                  <a:lnTo>
                    <a:pt x="98124" y="3733927"/>
                  </a:lnTo>
                  <a:lnTo>
                    <a:pt x="103836" y="3724127"/>
                  </a:lnTo>
                  <a:lnTo>
                    <a:pt x="109581" y="3714327"/>
                  </a:lnTo>
                  <a:lnTo>
                    <a:pt x="115338" y="3704526"/>
                  </a:lnTo>
                  <a:lnTo>
                    <a:pt x="121106" y="3694726"/>
                  </a:lnTo>
                  <a:lnTo>
                    <a:pt x="126866" y="3684926"/>
                  </a:lnTo>
                  <a:lnTo>
                    <a:pt x="132612" y="3675125"/>
                  </a:lnTo>
                  <a:lnTo>
                    <a:pt x="138340" y="3665325"/>
                  </a:lnTo>
                  <a:lnTo>
                    <a:pt x="144019" y="3655525"/>
                  </a:lnTo>
                  <a:lnTo>
                    <a:pt x="149662" y="3645724"/>
                  </a:lnTo>
                  <a:lnTo>
                    <a:pt x="155266" y="3635924"/>
                  </a:lnTo>
                  <a:lnTo>
                    <a:pt x="160781" y="3626124"/>
                  </a:lnTo>
                  <a:lnTo>
                    <a:pt x="166239" y="3616323"/>
                  </a:lnTo>
                  <a:lnTo>
                    <a:pt x="171641" y="3606523"/>
                  </a:lnTo>
                  <a:lnTo>
                    <a:pt x="176927" y="3596723"/>
                  </a:lnTo>
                  <a:lnTo>
                    <a:pt x="182136" y="3586922"/>
                  </a:lnTo>
                  <a:lnTo>
                    <a:pt x="187273" y="3577122"/>
                  </a:lnTo>
                  <a:lnTo>
                    <a:pt x="192279" y="3567322"/>
                  </a:lnTo>
                  <a:lnTo>
                    <a:pt x="197186" y="3557521"/>
                  </a:lnTo>
                  <a:lnTo>
                    <a:pt x="202010" y="3547721"/>
                  </a:lnTo>
                  <a:lnTo>
                    <a:pt x="206696" y="3537921"/>
                  </a:lnTo>
                  <a:lnTo>
                    <a:pt x="211265" y="3528120"/>
                  </a:lnTo>
                  <a:lnTo>
                    <a:pt x="215742" y="3518320"/>
                  </a:lnTo>
                  <a:lnTo>
                    <a:pt x="220082" y="3508520"/>
                  </a:lnTo>
                  <a:lnTo>
                    <a:pt x="224288" y="3498719"/>
                  </a:lnTo>
                  <a:lnTo>
                    <a:pt x="228399" y="3488919"/>
                  </a:lnTo>
                  <a:lnTo>
                    <a:pt x="232378" y="3479119"/>
                  </a:lnTo>
                  <a:lnTo>
                    <a:pt x="236210" y="3469318"/>
                  </a:lnTo>
                  <a:lnTo>
                    <a:pt x="239946" y="3459518"/>
                  </a:lnTo>
                  <a:lnTo>
                    <a:pt x="243560" y="3449718"/>
                  </a:lnTo>
                  <a:lnTo>
                    <a:pt x="247019" y="3439917"/>
                  </a:lnTo>
                  <a:lnTo>
                    <a:pt x="250382" y="3430117"/>
                  </a:lnTo>
                  <a:lnTo>
                    <a:pt x="253637" y="3420317"/>
                  </a:lnTo>
                  <a:lnTo>
                    <a:pt x="256731" y="3410516"/>
                  </a:lnTo>
                  <a:lnTo>
                    <a:pt x="259734" y="3400716"/>
                  </a:lnTo>
                  <a:lnTo>
                    <a:pt x="262643" y="3390916"/>
                  </a:lnTo>
                  <a:lnTo>
                    <a:pt x="265389" y="3381115"/>
                  </a:lnTo>
                  <a:lnTo>
                    <a:pt x="268050" y="3371315"/>
                  </a:lnTo>
                  <a:lnTo>
                    <a:pt x="270627" y="3361515"/>
                  </a:lnTo>
                  <a:lnTo>
                    <a:pt x="273054" y="3351714"/>
                  </a:lnTo>
                  <a:lnTo>
                    <a:pt x="275398" y="3341914"/>
                  </a:lnTo>
                  <a:lnTo>
                    <a:pt x="277665" y="3332114"/>
                  </a:lnTo>
                  <a:lnTo>
                    <a:pt x="279803" y="3322313"/>
                  </a:lnTo>
                  <a:lnTo>
                    <a:pt x="281859" y="3312513"/>
                  </a:lnTo>
                  <a:lnTo>
                    <a:pt x="283844" y="3302713"/>
                  </a:lnTo>
                  <a:lnTo>
                    <a:pt x="285723" y="3292912"/>
                  </a:lnTo>
                  <a:lnTo>
                    <a:pt x="287520" y="3283112"/>
                  </a:lnTo>
                  <a:lnTo>
                    <a:pt x="289256" y="3273312"/>
                  </a:lnTo>
                  <a:lnTo>
                    <a:pt x="290904" y="3263511"/>
                  </a:lnTo>
                  <a:lnTo>
                    <a:pt x="292476" y="3253711"/>
                  </a:lnTo>
                  <a:lnTo>
                    <a:pt x="293995" y="3243911"/>
                  </a:lnTo>
                  <a:lnTo>
                    <a:pt x="295443" y="3234110"/>
                  </a:lnTo>
                  <a:lnTo>
                    <a:pt x="296820" y="3224310"/>
                  </a:lnTo>
                  <a:lnTo>
                    <a:pt x="298153" y="3214510"/>
                  </a:lnTo>
                  <a:lnTo>
                    <a:pt x="299431" y="3204709"/>
                  </a:lnTo>
                  <a:lnTo>
                    <a:pt x="300645" y="3194909"/>
                  </a:lnTo>
                  <a:lnTo>
                    <a:pt x="301823" y="3185109"/>
                  </a:lnTo>
                  <a:lnTo>
                    <a:pt x="302958" y="3175308"/>
                  </a:lnTo>
                  <a:lnTo>
                    <a:pt x="304037" y="3165508"/>
                  </a:lnTo>
                  <a:lnTo>
                    <a:pt x="305087" y="3155708"/>
                  </a:lnTo>
                  <a:lnTo>
                    <a:pt x="306106" y="3145907"/>
                  </a:lnTo>
                  <a:lnTo>
                    <a:pt x="307076" y="3136107"/>
                  </a:lnTo>
                  <a:lnTo>
                    <a:pt x="308023" y="3126307"/>
                  </a:lnTo>
                  <a:lnTo>
                    <a:pt x="308947" y="3116506"/>
                  </a:lnTo>
                  <a:lnTo>
                    <a:pt x="309833" y="3106706"/>
                  </a:lnTo>
                  <a:lnTo>
                    <a:pt x="310699" y="3096906"/>
                  </a:lnTo>
                  <a:lnTo>
                    <a:pt x="311548" y="3087105"/>
                  </a:lnTo>
                  <a:lnTo>
                    <a:pt x="312369" y="3077305"/>
                  </a:lnTo>
                  <a:lnTo>
                    <a:pt x="313173" y="3067505"/>
                  </a:lnTo>
                  <a:lnTo>
                    <a:pt x="313964" y="3057704"/>
                  </a:lnTo>
                  <a:lnTo>
                    <a:pt x="314735" y="3047904"/>
                  </a:lnTo>
                  <a:lnTo>
                    <a:pt x="315493" y="3038104"/>
                  </a:lnTo>
                  <a:lnTo>
                    <a:pt x="316240" y="3028303"/>
                  </a:lnTo>
                  <a:lnTo>
                    <a:pt x="316973" y="3018503"/>
                  </a:lnTo>
                  <a:lnTo>
                    <a:pt x="317695" y="3008703"/>
                  </a:lnTo>
                  <a:lnTo>
                    <a:pt x="318409" y="2998902"/>
                  </a:lnTo>
                  <a:lnTo>
                    <a:pt x="319113" y="2989102"/>
                  </a:lnTo>
                  <a:lnTo>
                    <a:pt x="319808" y="2979302"/>
                  </a:lnTo>
                  <a:lnTo>
                    <a:pt x="320496" y="2969501"/>
                  </a:lnTo>
                  <a:lnTo>
                    <a:pt x="321177" y="2959701"/>
                  </a:lnTo>
                  <a:lnTo>
                    <a:pt x="321849" y="2949901"/>
                  </a:lnTo>
                  <a:lnTo>
                    <a:pt x="322516" y="2940100"/>
                  </a:lnTo>
                  <a:lnTo>
                    <a:pt x="323177" y="2930300"/>
                  </a:lnTo>
                  <a:lnTo>
                    <a:pt x="323830" y="2920500"/>
                  </a:lnTo>
                  <a:lnTo>
                    <a:pt x="324477" y="2910699"/>
                  </a:lnTo>
                  <a:lnTo>
                    <a:pt x="325119" y="2900899"/>
                  </a:lnTo>
                  <a:lnTo>
                    <a:pt x="325751" y="2891099"/>
                  </a:lnTo>
                  <a:lnTo>
                    <a:pt x="326379" y="2881298"/>
                  </a:lnTo>
                  <a:lnTo>
                    <a:pt x="327001" y="2871498"/>
                  </a:lnTo>
                  <a:lnTo>
                    <a:pt x="327612" y="2861698"/>
                  </a:lnTo>
                  <a:lnTo>
                    <a:pt x="328217" y="2851897"/>
                  </a:lnTo>
                  <a:lnTo>
                    <a:pt x="328815" y="2842097"/>
                  </a:lnTo>
                  <a:lnTo>
                    <a:pt x="329402" y="2832297"/>
                  </a:lnTo>
                  <a:lnTo>
                    <a:pt x="329981" y="2822496"/>
                  </a:lnTo>
                  <a:lnTo>
                    <a:pt x="330553" y="2812696"/>
                  </a:lnTo>
                  <a:lnTo>
                    <a:pt x="331111" y="2802896"/>
                  </a:lnTo>
                  <a:lnTo>
                    <a:pt x="331660" y="2793095"/>
                  </a:lnTo>
                  <a:lnTo>
                    <a:pt x="332199" y="2783295"/>
                  </a:lnTo>
                  <a:lnTo>
                    <a:pt x="332725" y="2773495"/>
                  </a:lnTo>
                  <a:lnTo>
                    <a:pt x="333237" y="2763694"/>
                  </a:lnTo>
                  <a:lnTo>
                    <a:pt x="333739" y="2753894"/>
                  </a:lnTo>
                  <a:lnTo>
                    <a:pt x="334226" y="2744094"/>
                  </a:lnTo>
                  <a:lnTo>
                    <a:pt x="334697" y="2734293"/>
                  </a:lnTo>
                  <a:lnTo>
                    <a:pt x="335156" y="2724493"/>
                  </a:lnTo>
                  <a:lnTo>
                    <a:pt x="335599" y="2714693"/>
                  </a:lnTo>
                  <a:lnTo>
                    <a:pt x="336022" y="2704892"/>
                  </a:lnTo>
                  <a:lnTo>
                    <a:pt x="336432" y="2695092"/>
                  </a:lnTo>
                  <a:lnTo>
                    <a:pt x="336826" y="2685292"/>
                  </a:lnTo>
                  <a:lnTo>
                    <a:pt x="337196" y="2675491"/>
                  </a:lnTo>
                  <a:lnTo>
                    <a:pt x="337551" y="2665691"/>
                  </a:lnTo>
                  <a:lnTo>
                    <a:pt x="337890" y="2655891"/>
                  </a:lnTo>
                  <a:lnTo>
                    <a:pt x="338201" y="2646090"/>
                  </a:lnTo>
                  <a:lnTo>
                    <a:pt x="338496" y="2636290"/>
                  </a:lnTo>
                  <a:lnTo>
                    <a:pt x="338775" y="2626490"/>
                  </a:lnTo>
                  <a:lnTo>
                    <a:pt x="339022" y="2616689"/>
                  </a:lnTo>
                  <a:lnTo>
                    <a:pt x="339252" y="2606889"/>
                  </a:lnTo>
                  <a:lnTo>
                    <a:pt x="339464" y="2597089"/>
                  </a:lnTo>
                  <a:lnTo>
                    <a:pt x="339644" y="2587288"/>
                  </a:lnTo>
                  <a:lnTo>
                    <a:pt x="339802" y="2577488"/>
                  </a:lnTo>
                  <a:lnTo>
                    <a:pt x="339942" y="2567688"/>
                  </a:lnTo>
                  <a:lnTo>
                    <a:pt x="340050" y="2557887"/>
                  </a:lnTo>
                  <a:lnTo>
                    <a:pt x="340134" y="2548087"/>
                  </a:lnTo>
                  <a:lnTo>
                    <a:pt x="340197" y="2538286"/>
                  </a:lnTo>
                  <a:lnTo>
                    <a:pt x="340229" y="2528486"/>
                  </a:lnTo>
                  <a:lnTo>
                    <a:pt x="340233" y="2518686"/>
                  </a:lnTo>
                  <a:lnTo>
                    <a:pt x="340215" y="2508885"/>
                  </a:lnTo>
                  <a:lnTo>
                    <a:pt x="340166" y="2499085"/>
                  </a:lnTo>
                  <a:lnTo>
                    <a:pt x="340086" y="2489285"/>
                  </a:lnTo>
                  <a:lnTo>
                    <a:pt x="339983" y="2479484"/>
                  </a:lnTo>
                  <a:lnTo>
                    <a:pt x="339850" y="2469684"/>
                  </a:lnTo>
                  <a:lnTo>
                    <a:pt x="339681" y="2459884"/>
                  </a:lnTo>
                  <a:lnTo>
                    <a:pt x="339489" y="2450083"/>
                  </a:lnTo>
                  <a:lnTo>
                    <a:pt x="339269" y="2440283"/>
                  </a:lnTo>
                  <a:lnTo>
                    <a:pt x="339009" y="2430483"/>
                  </a:lnTo>
                  <a:lnTo>
                    <a:pt x="338724" y="2420682"/>
                  </a:lnTo>
                  <a:lnTo>
                    <a:pt x="338413" y="2410882"/>
                  </a:lnTo>
                  <a:lnTo>
                    <a:pt x="338058" y="2401082"/>
                  </a:lnTo>
                  <a:lnTo>
                    <a:pt x="337679" y="2391281"/>
                  </a:lnTo>
                  <a:lnTo>
                    <a:pt x="337274" y="2381481"/>
                  </a:lnTo>
                  <a:lnTo>
                    <a:pt x="336822" y="2371681"/>
                  </a:lnTo>
                  <a:lnTo>
                    <a:pt x="336345" y="2361880"/>
                  </a:lnTo>
                  <a:lnTo>
                    <a:pt x="335843" y="2352080"/>
                  </a:lnTo>
                  <a:lnTo>
                    <a:pt x="335295" y="2342280"/>
                  </a:lnTo>
                  <a:lnTo>
                    <a:pt x="334720" y="2332479"/>
                  </a:lnTo>
                  <a:lnTo>
                    <a:pt x="334119" y="2322679"/>
                  </a:lnTo>
                  <a:lnTo>
                    <a:pt x="333475" y="2312879"/>
                  </a:lnTo>
                  <a:lnTo>
                    <a:pt x="332800" y="2303078"/>
                  </a:lnTo>
                  <a:lnTo>
                    <a:pt x="332100" y="2293278"/>
                  </a:lnTo>
                  <a:lnTo>
                    <a:pt x="331360" y="2283478"/>
                  </a:lnTo>
                  <a:lnTo>
                    <a:pt x="330588" y="2273677"/>
                  </a:lnTo>
                  <a:lnTo>
                    <a:pt x="329790" y="2263877"/>
                  </a:lnTo>
                  <a:lnTo>
                    <a:pt x="328957" y="2254077"/>
                  </a:lnTo>
                  <a:lnTo>
                    <a:pt x="328089" y="2244276"/>
                  </a:lnTo>
                  <a:lnTo>
                    <a:pt x="327197" y="2234476"/>
                  </a:lnTo>
                  <a:lnTo>
                    <a:pt x="326274" y="2224676"/>
                  </a:lnTo>
                  <a:lnTo>
                    <a:pt x="325315" y="2214875"/>
                  </a:lnTo>
                  <a:lnTo>
                    <a:pt x="324333" y="2205075"/>
                  </a:lnTo>
                  <a:lnTo>
                    <a:pt x="323324" y="2195275"/>
                  </a:lnTo>
                  <a:lnTo>
                    <a:pt x="322280" y="2185474"/>
                  </a:lnTo>
                  <a:lnTo>
                    <a:pt x="321215" y="2175674"/>
                  </a:lnTo>
                  <a:lnTo>
                    <a:pt x="320128" y="2165874"/>
                  </a:lnTo>
                  <a:lnTo>
                    <a:pt x="319007" y="2156073"/>
                  </a:lnTo>
                  <a:lnTo>
                    <a:pt x="317867" y="2146273"/>
                  </a:lnTo>
                  <a:lnTo>
                    <a:pt x="316710" y="2136473"/>
                  </a:lnTo>
                  <a:lnTo>
                    <a:pt x="315521" y="2126672"/>
                  </a:lnTo>
                  <a:lnTo>
                    <a:pt x="314317" y="2116872"/>
                  </a:lnTo>
                  <a:lnTo>
                    <a:pt x="313098" y="2107072"/>
                  </a:lnTo>
                  <a:lnTo>
                    <a:pt x="311855" y="2097271"/>
                  </a:lnTo>
                  <a:lnTo>
                    <a:pt x="310598" y="2087471"/>
                  </a:lnTo>
                  <a:lnTo>
                    <a:pt x="309331" y="2077671"/>
                  </a:lnTo>
                  <a:lnTo>
                    <a:pt x="308045" y="2067870"/>
                  </a:lnTo>
                  <a:lnTo>
                    <a:pt x="306750" y="2058070"/>
                  </a:lnTo>
                  <a:lnTo>
                    <a:pt x="305447" y="2048270"/>
                  </a:lnTo>
                  <a:lnTo>
                    <a:pt x="304134" y="2038469"/>
                  </a:lnTo>
                  <a:lnTo>
                    <a:pt x="302815" y="2028669"/>
                  </a:lnTo>
                  <a:lnTo>
                    <a:pt x="301492" y="2018869"/>
                  </a:lnTo>
                  <a:lnTo>
                    <a:pt x="300166" y="2009068"/>
                  </a:lnTo>
                  <a:lnTo>
                    <a:pt x="298839" y="1999268"/>
                  </a:lnTo>
                  <a:lnTo>
                    <a:pt x="297512" y="1989468"/>
                  </a:lnTo>
                  <a:lnTo>
                    <a:pt x="296188" y="1979667"/>
                  </a:lnTo>
                  <a:lnTo>
                    <a:pt x="294870" y="1969867"/>
                  </a:lnTo>
                  <a:lnTo>
                    <a:pt x="293557" y="1960067"/>
                  </a:lnTo>
                  <a:lnTo>
                    <a:pt x="292252" y="1950266"/>
                  </a:lnTo>
                  <a:lnTo>
                    <a:pt x="290959" y="1940466"/>
                  </a:lnTo>
                  <a:lnTo>
                    <a:pt x="289677" y="1930666"/>
                  </a:lnTo>
                  <a:lnTo>
                    <a:pt x="288406" y="1920865"/>
                  </a:lnTo>
                  <a:lnTo>
                    <a:pt x="287156" y="1911065"/>
                  </a:lnTo>
                  <a:lnTo>
                    <a:pt x="285920" y="1901265"/>
                  </a:lnTo>
                  <a:lnTo>
                    <a:pt x="284699" y="1891464"/>
                  </a:lnTo>
                  <a:lnTo>
                    <a:pt x="283508" y="1881664"/>
                  </a:lnTo>
                  <a:lnTo>
                    <a:pt x="282336" y="1871864"/>
                  </a:lnTo>
                  <a:lnTo>
                    <a:pt x="281182" y="1862063"/>
                  </a:lnTo>
                  <a:lnTo>
                    <a:pt x="280064" y="1852263"/>
                  </a:lnTo>
                  <a:lnTo>
                    <a:pt x="278970" y="1842463"/>
                  </a:lnTo>
                  <a:lnTo>
                    <a:pt x="277898" y="1832662"/>
                  </a:lnTo>
                  <a:lnTo>
                    <a:pt x="276867" y="1822862"/>
                  </a:lnTo>
                  <a:lnTo>
                    <a:pt x="275865" y="1813062"/>
                  </a:lnTo>
                  <a:lnTo>
                    <a:pt x="274889" y="1803261"/>
                  </a:lnTo>
                  <a:lnTo>
                    <a:pt x="273956" y="1793461"/>
                  </a:lnTo>
                  <a:lnTo>
                    <a:pt x="273059" y="1783661"/>
                  </a:lnTo>
                  <a:lnTo>
                    <a:pt x="272191" y="1773860"/>
                  </a:lnTo>
                  <a:lnTo>
                    <a:pt x="271368" y="1764060"/>
                  </a:lnTo>
                  <a:lnTo>
                    <a:pt x="270587" y="1754260"/>
                  </a:lnTo>
                  <a:lnTo>
                    <a:pt x="269837" y="1744459"/>
                  </a:lnTo>
                  <a:lnTo>
                    <a:pt x="269131" y="1734659"/>
                  </a:lnTo>
                  <a:lnTo>
                    <a:pt x="268475" y="1724859"/>
                  </a:lnTo>
                  <a:lnTo>
                    <a:pt x="267852" y="1715058"/>
                  </a:lnTo>
                  <a:lnTo>
                    <a:pt x="267272" y="1705258"/>
                  </a:lnTo>
                  <a:lnTo>
                    <a:pt x="266747" y="1695458"/>
                  </a:lnTo>
                  <a:lnTo>
                    <a:pt x="266258" y="1685657"/>
                  </a:lnTo>
                  <a:lnTo>
                    <a:pt x="265809" y="1675857"/>
                  </a:lnTo>
                  <a:lnTo>
                    <a:pt x="265421" y="1666057"/>
                  </a:lnTo>
                  <a:lnTo>
                    <a:pt x="265069" y="1656256"/>
                  </a:lnTo>
                  <a:lnTo>
                    <a:pt x="264756" y="1646456"/>
                  </a:lnTo>
                  <a:lnTo>
                    <a:pt x="264508" y="1636656"/>
                  </a:lnTo>
                  <a:lnTo>
                    <a:pt x="264297" y="1626855"/>
                  </a:lnTo>
                  <a:lnTo>
                    <a:pt x="264122" y="1617055"/>
                  </a:lnTo>
                  <a:lnTo>
                    <a:pt x="264014" y="1607255"/>
                  </a:lnTo>
                  <a:lnTo>
                    <a:pt x="263944" y="1597454"/>
                  </a:lnTo>
                  <a:lnTo>
                    <a:pt x="263910" y="1587654"/>
                  </a:lnTo>
                  <a:lnTo>
                    <a:pt x="263939" y="1577854"/>
                  </a:lnTo>
                  <a:lnTo>
                    <a:pt x="264009" y="1568053"/>
                  </a:lnTo>
                  <a:lnTo>
                    <a:pt x="264114" y="1558253"/>
                  </a:lnTo>
                  <a:lnTo>
                    <a:pt x="264277" y="1548453"/>
                  </a:lnTo>
                  <a:lnTo>
                    <a:pt x="264484" y="1538652"/>
                  </a:lnTo>
                  <a:lnTo>
                    <a:pt x="264726" y="1528852"/>
                  </a:lnTo>
                  <a:lnTo>
                    <a:pt x="265019" y="1519052"/>
                  </a:lnTo>
                  <a:lnTo>
                    <a:pt x="265359" y="1509251"/>
                  </a:lnTo>
                  <a:lnTo>
                    <a:pt x="265731" y="1499451"/>
                  </a:lnTo>
                  <a:lnTo>
                    <a:pt x="266149" y="1489651"/>
                  </a:lnTo>
                  <a:lnTo>
                    <a:pt x="266614" y="1479850"/>
                  </a:lnTo>
                  <a:lnTo>
                    <a:pt x="267109" y="1470050"/>
                  </a:lnTo>
                  <a:lnTo>
                    <a:pt x="267645" y="1460250"/>
                  </a:lnTo>
                  <a:lnTo>
                    <a:pt x="268227" y="1450449"/>
                  </a:lnTo>
                  <a:lnTo>
                    <a:pt x="268838" y="1440649"/>
                  </a:lnTo>
                  <a:lnTo>
                    <a:pt x="269482" y="1430849"/>
                  </a:lnTo>
                  <a:lnTo>
                    <a:pt x="270172" y="1421048"/>
                  </a:lnTo>
                  <a:lnTo>
                    <a:pt x="270887" y="1411248"/>
                  </a:lnTo>
                  <a:lnTo>
                    <a:pt x="271630" y="1401448"/>
                  </a:lnTo>
                  <a:lnTo>
                    <a:pt x="272417" y="1391647"/>
                  </a:lnTo>
                  <a:lnTo>
                    <a:pt x="273225" y="1381847"/>
                  </a:lnTo>
                  <a:lnTo>
                    <a:pt x="274057" y="1372047"/>
                  </a:lnTo>
                  <a:lnTo>
                    <a:pt x="274926" y="1362246"/>
                  </a:lnTo>
                  <a:lnTo>
                    <a:pt x="275816" y="1352446"/>
                  </a:lnTo>
                  <a:lnTo>
                    <a:pt x="276724" y="1342646"/>
                  </a:lnTo>
                  <a:lnTo>
                    <a:pt x="277663" y="1332845"/>
                  </a:lnTo>
                  <a:lnTo>
                    <a:pt x="278620" y="1323045"/>
                  </a:lnTo>
                  <a:lnTo>
                    <a:pt x="279592" y="1313245"/>
                  </a:lnTo>
                  <a:lnTo>
                    <a:pt x="280587" y="1303444"/>
                  </a:lnTo>
                  <a:lnTo>
                    <a:pt x="281597" y="1293644"/>
                  </a:lnTo>
                  <a:lnTo>
                    <a:pt x="282618" y="1283844"/>
                  </a:lnTo>
                  <a:lnTo>
                    <a:pt x="283655" y="1274043"/>
                  </a:lnTo>
                  <a:lnTo>
                    <a:pt x="284704" y="1264243"/>
                  </a:lnTo>
                  <a:lnTo>
                    <a:pt x="285761" y="1254442"/>
                  </a:lnTo>
                  <a:lnTo>
                    <a:pt x="286827" y="1244642"/>
                  </a:lnTo>
                  <a:lnTo>
                    <a:pt x="287901" y="1234842"/>
                  </a:lnTo>
                  <a:lnTo>
                    <a:pt x="288978" y="1225041"/>
                  </a:lnTo>
                  <a:lnTo>
                    <a:pt x="290060" y="1215241"/>
                  </a:lnTo>
                  <a:lnTo>
                    <a:pt x="291145" y="1205441"/>
                  </a:lnTo>
                  <a:lnTo>
                    <a:pt x="292231" y="1195640"/>
                  </a:lnTo>
                  <a:lnTo>
                    <a:pt x="293316" y="1185840"/>
                  </a:lnTo>
                  <a:lnTo>
                    <a:pt x="294400" y="1176040"/>
                  </a:lnTo>
                  <a:lnTo>
                    <a:pt x="295481" y="1166239"/>
                  </a:lnTo>
                  <a:lnTo>
                    <a:pt x="296559" y="1156439"/>
                  </a:lnTo>
                  <a:lnTo>
                    <a:pt x="297629" y="1146639"/>
                  </a:lnTo>
                  <a:lnTo>
                    <a:pt x="298695" y="1136838"/>
                  </a:lnTo>
                  <a:lnTo>
                    <a:pt x="299755" y="1127038"/>
                  </a:lnTo>
                  <a:lnTo>
                    <a:pt x="300802" y="1117238"/>
                  </a:lnTo>
                  <a:lnTo>
                    <a:pt x="301843" y="1107437"/>
                  </a:lnTo>
                  <a:lnTo>
                    <a:pt x="302876" y="1097637"/>
                  </a:lnTo>
                  <a:lnTo>
                    <a:pt x="303893" y="1087837"/>
                  </a:lnTo>
                  <a:lnTo>
                    <a:pt x="304901" y="1078036"/>
                  </a:lnTo>
                  <a:lnTo>
                    <a:pt x="305899" y="1068236"/>
                  </a:lnTo>
                  <a:lnTo>
                    <a:pt x="306881" y="1058436"/>
                  </a:lnTo>
                  <a:lnTo>
                    <a:pt x="307850" y="1048635"/>
                  </a:lnTo>
                  <a:lnTo>
                    <a:pt x="308809" y="1038835"/>
                  </a:lnTo>
                  <a:lnTo>
                    <a:pt x="309750" y="1029035"/>
                  </a:lnTo>
                  <a:lnTo>
                    <a:pt x="310676" y="1019234"/>
                  </a:lnTo>
                  <a:lnTo>
                    <a:pt x="311591" y="1009434"/>
                  </a:lnTo>
                  <a:lnTo>
                    <a:pt x="312489" y="999634"/>
                  </a:lnTo>
                  <a:lnTo>
                    <a:pt x="313371" y="989833"/>
                  </a:lnTo>
                  <a:lnTo>
                    <a:pt x="314240" y="980033"/>
                  </a:lnTo>
                  <a:lnTo>
                    <a:pt x="315094" y="970233"/>
                  </a:lnTo>
                  <a:lnTo>
                    <a:pt x="315930" y="960432"/>
                  </a:lnTo>
                  <a:lnTo>
                    <a:pt x="316753" y="950632"/>
                  </a:lnTo>
                  <a:lnTo>
                    <a:pt x="317562" y="940832"/>
                  </a:lnTo>
                  <a:lnTo>
                    <a:pt x="318352" y="931031"/>
                  </a:lnTo>
                  <a:lnTo>
                    <a:pt x="319131" y="921231"/>
                  </a:lnTo>
                  <a:lnTo>
                    <a:pt x="319897" y="911431"/>
                  </a:lnTo>
                  <a:lnTo>
                    <a:pt x="320643" y="901630"/>
                  </a:lnTo>
                  <a:lnTo>
                    <a:pt x="321378" y="891830"/>
                  </a:lnTo>
                  <a:lnTo>
                    <a:pt x="322101" y="882030"/>
                  </a:lnTo>
                  <a:lnTo>
                    <a:pt x="322805" y="872229"/>
                  </a:lnTo>
                  <a:lnTo>
                    <a:pt x="323499" y="862429"/>
                  </a:lnTo>
                  <a:lnTo>
                    <a:pt x="324182" y="852629"/>
                  </a:lnTo>
                  <a:lnTo>
                    <a:pt x="324847" y="842828"/>
                  </a:lnTo>
                  <a:lnTo>
                    <a:pt x="325502" y="833028"/>
                  </a:lnTo>
                  <a:lnTo>
                    <a:pt x="326147" y="823228"/>
                  </a:lnTo>
                  <a:lnTo>
                    <a:pt x="326776" y="813427"/>
                  </a:lnTo>
                  <a:lnTo>
                    <a:pt x="327394" y="803627"/>
                  </a:lnTo>
                  <a:lnTo>
                    <a:pt x="328003" y="793827"/>
                  </a:lnTo>
                  <a:lnTo>
                    <a:pt x="328599" y="784026"/>
                  </a:lnTo>
                  <a:lnTo>
                    <a:pt x="329183" y="774226"/>
                  </a:lnTo>
                  <a:lnTo>
                    <a:pt x="329758" y="764426"/>
                  </a:lnTo>
                  <a:lnTo>
                    <a:pt x="330321" y="754625"/>
                  </a:lnTo>
                  <a:lnTo>
                    <a:pt x="330873" y="744825"/>
                  </a:lnTo>
                  <a:lnTo>
                    <a:pt x="331417" y="735025"/>
                  </a:lnTo>
                  <a:lnTo>
                    <a:pt x="331950" y="725224"/>
                  </a:lnTo>
                  <a:lnTo>
                    <a:pt x="332471" y="715424"/>
                  </a:lnTo>
                  <a:lnTo>
                    <a:pt x="332984" y="705624"/>
                  </a:lnTo>
                  <a:lnTo>
                    <a:pt x="333488" y="695823"/>
                  </a:lnTo>
                  <a:lnTo>
                    <a:pt x="333979" y="686023"/>
                  </a:lnTo>
                  <a:lnTo>
                    <a:pt x="334463" y="676223"/>
                  </a:lnTo>
                  <a:lnTo>
                    <a:pt x="334938" y="666422"/>
                  </a:lnTo>
                  <a:lnTo>
                    <a:pt x="335400" y="656622"/>
                  </a:lnTo>
                  <a:lnTo>
                    <a:pt x="335855" y="646822"/>
                  </a:lnTo>
                  <a:lnTo>
                    <a:pt x="336302" y="637021"/>
                  </a:lnTo>
                  <a:lnTo>
                    <a:pt x="336736" y="627221"/>
                  </a:lnTo>
                  <a:lnTo>
                    <a:pt x="337162" y="617421"/>
                  </a:lnTo>
                  <a:lnTo>
                    <a:pt x="337580" y="607620"/>
                  </a:lnTo>
                  <a:lnTo>
                    <a:pt x="337985" y="597820"/>
                  </a:lnTo>
                  <a:lnTo>
                    <a:pt x="338382" y="588020"/>
                  </a:lnTo>
                  <a:lnTo>
                    <a:pt x="338772" y="578219"/>
                  </a:lnTo>
                  <a:lnTo>
                    <a:pt x="339149" y="568419"/>
                  </a:lnTo>
                  <a:lnTo>
                    <a:pt x="339517" y="558619"/>
                  </a:lnTo>
                  <a:lnTo>
                    <a:pt x="339878" y="548818"/>
                  </a:lnTo>
                  <a:lnTo>
                    <a:pt x="340226" y="539018"/>
                  </a:lnTo>
                  <a:lnTo>
                    <a:pt x="340565" y="529218"/>
                  </a:lnTo>
                  <a:lnTo>
                    <a:pt x="340897" y="519417"/>
                  </a:lnTo>
                  <a:lnTo>
                    <a:pt x="341217" y="509617"/>
                  </a:lnTo>
                  <a:lnTo>
                    <a:pt x="341527" y="499817"/>
                  </a:lnTo>
                  <a:lnTo>
                    <a:pt x="341830" y="490016"/>
                  </a:lnTo>
                  <a:lnTo>
                    <a:pt x="342122" y="480216"/>
                  </a:lnTo>
                  <a:lnTo>
                    <a:pt x="342403" y="470416"/>
                  </a:lnTo>
                  <a:lnTo>
                    <a:pt x="342676" y="460615"/>
                  </a:lnTo>
                  <a:lnTo>
                    <a:pt x="342941" y="450815"/>
                  </a:lnTo>
                  <a:lnTo>
                    <a:pt x="343193" y="441015"/>
                  </a:lnTo>
                  <a:lnTo>
                    <a:pt x="343438" y="431214"/>
                  </a:lnTo>
                  <a:lnTo>
                    <a:pt x="343676" y="421414"/>
                  </a:lnTo>
                  <a:lnTo>
                    <a:pt x="343900" y="411614"/>
                  </a:lnTo>
                  <a:lnTo>
                    <a:pt x="344118" y="401813"/>
                  </a:lnTo>
                  <a:lnTo>
                    <a:pt x="344329" y="392013"/>
                  </a:lnTo>
                  <a:lnTo>
                    <a:pt x="344528" y="382213"/>
                  </a:lnTo>
                  <a:lnTo>
                    <a:pt x="344719" y="372412"/>
                  </a:lnTo>
                  <a:lnTo>
                    <a:pt x="344905" y="362612"/>
                  </a:lnTo>
                  <a:lnTo>
                    <a:pt x="345078" y="352812"/>
                  </a:lnTo>
                  <a:lnTo>
                    <a:pt x="345246" y="343011"/>
                  </a:lnTo>
                  <a:lnTo>
                    <a:pt x="345407" y="333211"/>
                  </a:lnTo>
                  <a:lnTo>
                    <a:pt x="345557" y="323411"/>
                  </a:lnTo>
                  <a:lnTo>
                    <a:pt x="345701" y="313610"/>
                  </a:lnTo>
                  <a:lnTo>
                    <a:pt x="345840" y="303810"/>
                  </a:lnTo>
                  <a:lnTo>
                    <a:pt x="345969" y="294010"/>
                  </a:lnTo>
                  <a:lnTo>
                    <a:pt x="346092" y="284209"/>
                  </a:lnTo>
                  <a:lnTo>
                    <a:pt x="346210" y="274409"/>
                  </a:lnTo>
                  <a:lnTo>
                    <a:pt x="346321" y="264609"/>
                  </a:lnTo>
                  <a:lnTo>
                    <a:pt x="346424" y="254808"/>
                  </a:lnTo>
                  <a:lnTo>
                    <a:pt x="346524" y="245008"/>
                  </a:lnTo>
                  <a:lnTo>
                    <a:pt x="346617" y="235208"/>
                  </a:lnTo>
                  <a:lnTo>
                    <a:pt x="346703" y="225407"/>
                  </a:lnTo>
                  <a:lnTo>
                    <a:pt x="346786" y="215607"/>
                  </a:lnTo>
                  <a:lnTo>
                    <a:pt x="346864" y="205807"/>
                  </a:lnTo>
                  <a:lnTo>
                    <a:pt x="346935" y="196006"/>
                  </a:lnTo>
                  <a:lnTo>
                    <a:pt x="347004" y="186206"/>
                  </a:lnTo>
                  <a:lnTo>
                    <a:pt x="347068" y="176406"/>
                  </a:lnTo>
                  <a:lnTo>
                    <a:pt x="347126" y="166605"/>
                  </a:lnTo>
                  <a:lnTo>
                    <a:pt x="347182" y="156805"/>
                  </a:lnTo>
                  <a:lnTo>
                    <a:pt x="347234" y="147005"/>
                  </a:lnTo>
                  <a:lnTo>
                    <a:pt x="347281" y="137204"/>
                  </a:lnTo>
                  <a:lnTo>
                    <a:pt x="347326" y="127404"/>
                  </a:lnTo>
                  <a:lnTo>
                    <a:pt x="347368" y="117604"/>
                  </a:lnTo>
                  <a:lnTo>
                    <a:pt x="347406" y="107803"/>
                  </a:lnTo>
                  <a:lnTo>
                    <a:pt x="347442" y="98003"/>
                  </a:lnTo>
                  <a:lnTo>
                    <a:pt x="347476" y="88203"/>
                  </a:lnTo>
                  <a:lnTo>
                    <a:pt x="347506" y="78402"/>
                  </a:lnTo>
                  <a:lnTo>
                    <a:pt x="347534" y="68602"/>
                  </a:lnTo>
                  <a:lnTo>
                    <a:pt x="347561" y="58802"/>
                  </a:lnTo>
                  <a:lnTo>
                    <a:pt x="347585" y="49001"/>
                  </a:lnTo>
                  <a:lnTo>
                    <a:pt x="347607" y="39201"/>
                  </a:lnTo>
                  <a:lnTo>
                    <a:pt x="347627" y="29401"/>
                  </a:lnTo>
                  <a:lnTo>
                    <a:pt x="347646" y="19600"/>
                  </a:lnTo>
                  <a:lnTo>
                    <a:pt x="347663" y="9800"/>
                  </a:lnTo>
                  <a:lnTo>
                    <a:pt x="347679" y="0"/>
                  </a:lnTo>
                  <a:lnTo>
                    <a:pt x="347979" y="0"/>
                  </a:lnTo>
                  <a:lnTo>
                    <a:pt x="347995" y="9800"/>
                  </a:lnTo>
                  <a:lnTo>
                    <a:pt x="348012" y="19600"/>
                  </a:lnTo>
                  <a:lnTo>
                    <a:pt x="348031" y="29401"/>
                  </a:lnTo>
                  <a:lnTo>
                    <a:pt x="348051" y="39201"/>
                  </a:lnTo>
                  <a:lnTo>
                    <a:pt x="348073" y="49001"/>
                  </a:lnTo>
                  <a:lnTo>
                    <a:pt x="348097" y="58802"/>
                  </a:lnTo>
                  <a:lnTo>
                    <a:pt x="348124" y="68602"/>
                  </a:lnTo>
                  <a:lnTo>
                    <a:pt x="348152" y="78402"/>
                  </a:lnTo>
                  <a:lnTo>
                    <a:pt x="348182" y="88203"/>
                  </a:lnTo>
                  <a:lnTo>
                    <a:pt x="348216" y="98003"/>
                  </a:lnTo>
                  <a:lnTo>
                    <a:pt x="348251" y="107803"/>
                  </a:lnTo>
                  <a:lnTo>
                    <a:pt x="348289" y="117604"/>
                  </a:lnTo>
                  <a:lnTo>
                    <a:pt x="348332" y="127404"/>
                  </a:lnTo>
                  <a:lnTo>
                    <a:pt x="348376" y="137204"/>
                  </a:lnTo>
                  <a:lnTo>
                    <a:pt x="348424" y="147005"/>
                  </a:lnTo>
                  <a:lnTo>
                    <a:pt x="348476" y="156805"/>
                  </a:lnTo>
                  <a:lnTo>
                    <a:pt x="348532" y="166605"/>
                  </a:lnTo>
                  <a:lnTo>
                    <a:pt x="348590" y="176406"/>
                  </a:lnTo>
                  <a:lnTo>
                    <a:pt x="348654" y="186206"/>
                  </a:lnTo>
                  <a:lnTo>
                    <a:pt x="348723" y="196006"/>
                  </a:lnTo>
                  <a:lnTo>
                    <a:pt x="348794" y="205807"/>
                  </a:lnTo>
                  <a:lnTo>
                    <a:pt x="348872" y="215607"/>
                  </a:lnTo>
                  <a:lnTo>
                    <a:pt x="348954" y="225407"/>
                  </a:lnTo>
                  <a:lnTo>
                    <a:pt x="349041" y="235208"/>
                  </a:lnTo>
                  <a:lnTo>
                    <a:pt x="349134" y="245008"/>
                  </a:lnTo>
                  <a:lnTo>
                    <a:pt x="349233" y="254808"/>
                  </a:lnTo>
                  <a:lnTo>
                    <a:pt x="349337" y="264609"/>
                  </a:lnTo>
                  <a:lnTo>
                    <a:pt x="349448" y="274409"/>
                  </a:lnTo>
                  <a:lnTo>
                    <a:pt x="349565" y="284209"/>
                  </a:lnTo>
                  <a:lnTo>
                    <a:pt x="349688" y="294010"/>
                  </a:lnTo>
                  <a:lnTo>
                    <a:pt x="349818" y="303810"/>
                  </a:lnTo>
                  <a:lnTo>
                    <a:pt x="349956" y="313610"/>
                  </a:lnTo>
                  <a:lnTo>
                    <a:pt x="350101" y="323411"/>
                  </a:lnTo>
                  <a:lnTo>
                    <a:pt x="350251" y="333211"/>
                  </a:lnTo>
                  <a:lnTo>
                    <a:pt x="350412" y="343011"/>
                  </a:lnTo>
                  <a:lnTo>
                    <a:pt x="350579" y="352812"/>
                  </a:lnTo>
                  <a:lnTo>
                    <a:pt x="350753" y="362612"/>
                  </a:lnTo>
                  <a:lnTo>
                    <a:pt x="350938" y="372412"/>
                  </a:lnTo>
                  <a:lnTo>
                    <a:pt x="351130" y="382213"/>
                  </a:lnTo>
                  <a:lnTo>
                    <a:pt x="351329" y="392013"/>
                  </a:lnTo>
                  <a:lnTo>
                    <a:pt x="351539" y="401813"/>
                  </a:lnTo>
                  <a:lnTo>
                    <a:pt x="351757" y="411614"/>
                  </a:lnTo>
                  <a:lnTo>
                    <a:pt x="351982" y="421414"/>
                  </a:lnTo>
                  <a:lnTo>
                    <a:pt x="352219" y="431214"/>
                  </a:lnTo>
                  <a:lnTo>
                    <a:pt x="352465" y="441015"/>
                  </a:lnTo>
                  <a:lnTo>
                    <a:pt x="352717" y="450815"/>
                  </a:lnTo>
                  <a:lnTo>
                    <a:pt x="352982" y="460615"/>
                  </a:lnTo>
                  <a:lnTo>
                    <a:pt x="353255" y="470416"/>
                  </a:lnTo>
                  <a:lnTo>
                    <a:pt x="353536" y="480216"/>
                  </a:lnTo>
                  <a:lnTo>
                    <a:pt x="353828" y="490016"/>
                  </a:lnTo>
                  <a:lnTo>
                    <a:pt x="354131" y="499817"/>
                  </a:lnTo>
                  <a:lnTo>
                    <a:pt x="354441" y="509617"/>
                  </a:lnTo>
                  <a:lnTo>
                    <a:pt x="354761" y="519417"/>
                  </a:lnTo>
                  <a:lnTo>
                    <a:pt x="355092" y="529218"/>
                  </a:lnTo>
                  <a:lnTo>
                    <a:pt x="355431" y="539018"/>
                  </a:lnTo>
                  <a:lnTo>
                    <a:pt x="355780" y="548818"/>
                  </a:lnTo>
                  <a:lnTo>
                    <a:pt x="356141" y="558619"/>
                  </a:lnTo>
                  <a:lnTo>
                    <a:pt x="356509" y="568419"/>
                  </a:lnTo>
                  <a:lnTo>
                    <a:pt x="356886" y="578219"/>
                  </a:lnTo>
                  <a:lnTo>
                    <a:pt x="357276" y="588020"/>
                  </a:lnTo>
                  <a:lnTo>
                    <a:pt x="357673" y="597820"/>
                  </a:lnTo>
                  <a:lnTo>
                    <a:pt x="358078" y="607620"/>
                  </a:lnTo>
                  <a:lnTo>
                    <a:pt x="358496" y="617421"/>
                  </a:lnTo>
                  <a:lnTo>
                    <a:pt x="358922" y="627221"/>
                  </a:lnTo>
                  <a:lnTo>
                    <a:pt x="359356" y="637021"/>
                  </a:lnTo>
                  <a:lnTo>
                    <a:pt x="359803" y="646822"/>
                  </a:lnTo>
                  <a:lnTo>
                    <a:pt x="360258" y="656622"/>
                  </a:lnTo>
                  <a:lnTo>
                    <a:pt x="360720" y="666422"/>
                  </a:lnTo>
                  <a:lnTo>
                    <a:pt x="361195" y="676223"/>
                  </a:lnTo>
                  <a:lnTo>
                    <a:pt x="361679" y="686023"/>
                  </a:lnTo>
                  <a:lnTo>
                    <a:pt x="362170" y="695823"/>
                  </a:lnTo>
                  <a:lnTo>
                    <a:pt x="362674" y="705624"/>
                  </a:lnTo>
                  <a:lnTo>
                    <a:pt x="363187" y="715424"/>
                  </a:lnTo>
                  <a:lnTo>
                    <a:pt x="363708" y="725224"/>
                  </a:lnTo>
                  <a:lnTo>
                    <a:pt x="364241" y="735025"/>
                  </a:lnTo>
                  <a:lnTo>
                    <a:pt x="364785" y="744825"/>
                  </a:lnTo>
                  <a:lnTo>
                    <a:pt x="365336" y="754625"/>
                  </a:lnTo>
                  <a:lnTo>
                    <a:pt x="365900" y="764426"/>
                  </a:lnTo>
                  <a:lnTo>
                    <a:pt x="366475" y="774226"/>
                  </a:lnTo>
                  <a:lnTo>
                    <a:pt x="367059" y="784026"/>
                  </a:lnTo>
                  <a:lnTo>
                    <a:pt x="367654" y="793827"/>
                  </a:lnTo>
                  <a:lnTo>
                    <a:pt x="368264" y="803627"/>
                  </a:lnTo>
                  <a:lnTo>
                    <a:pt x="368882" y="813427"/>
                  </a:lnTo>
                  <a:lnTo>
                    <a:pt x="369511" y="823228"/>
                  </a:lnTo>
                  <a:lnTo>
                    <a:pt x="370156" y="833028"/>
                  </a:lnTo>
                  <a:lnTo>
                    <a:pt x="370810" y="842828"/>
                  </a:lnTo>
                  <a:lnTo>
                    <a:pt x="371476" y="852629"/>
                  </a:lnTo>
                  <a:lnTo>
                    <a:pt x="372159" y="862429"/>
                  </a:lnTo>
                  <a:lnTo>
                    <a:pt x="372853" y="872229"/>
                  </a:lnTo>
                  <a:lnTo>
                    <a:pt x="373556" y="882030"/>
                  </a:lnTo>
                  <a:lnTo>
                    <a:pt x="374280" y="891830"/>
                  </a:lnTo>
                  <a:lnTo>
                    <a:pt x="375015" y="901630"/>
                  </a:lnTo>
                  <a:lnTo>
                    <a:pt x="375761" y="911431"/>
                  </a:lnTo>
                  <a:lnTo>
                    <a:pt x="376527" y="921231"/>
                  </a:lnTo>
                  <a:lnTo>
                    <a:pt x="377305" y="931031"/>
                  </a:lnTo>
                  <a:lnTo>
                    <a:pt x="378095" y="940832"/>
                  </a:lnTo>
                  <a:lnTo>
                    <a:pt x="378905" y="950632"/>
                  </a:lnTo>
                  <a:lnTo>
                    <a:pt x="379728" y="960432"/>
                  </a:lnTo>
                  <a:lnTo>
                    <a:pt x="380564" y="970233"/>
                  </a:lnTo>
                  <a:lnTo>
                    <a:pt x="381417" y="980033"/>
                  </a:lnTo>
                  <a:lnTo>
                    <a:pt x="382287" y="989833"/>
                  </a:lnTo>
                  <a:lnTo>
                    <a:pt x="383168" y="999634"/>
                  </a:lnTo>
                  <a:lnTo>
                    <a:pt x="384067" y="1009434"/>
                  </a:lnTo>
                  <a:lnTo>
                    <a:pt x="384982" y="1019234"/>
                  </a:lnTo>
                  <a:lnTo>
                    <a:pt x="385908" y="1029035"/>
                  </a:lnTo>
                  <a:lnTo>
                    <a:pt x="386849" y="1038835"/>
                  </a:lnTo>
                  <a:lnTo>
                    <a:pt x="387808" y="1048635"/>
                  </a:lnTo>
                  <a:lnTo>
                    <a:pt x="388777" y="1058436"/>
                  </a:lnTo>
                  <a:lnTo>
                    <a:pt x="389759" y="1068236"/>
                  </a:lnTo>
                  <a:lnTo>
                    <a:pt x="390757" y="1078036"/>
                  </a:lnTo>
                  <a:lnTo>
                    <a:pt x="391764" y="1087837"/>
                  </a:lnTo>
                  <a:lnTo>
                    <a:pt x="392782" y="1097637"/>
                  </a:lnTo>
                  <a:lnTo>
                    <a:pt x="393815" y="1107437"/>
                  </a:lnTo>
                  <a:lnTo>
                    <a:pt x="394855" y="1117238"/>
                  </a:lnTo>
                  <a:lnTo>
                    <a:pt x="395903" y="1127038"/>
                  </a:lnTo>
                  <a:lnTo>
                    <a:pt x="396963" y="1136838"/>
                  </a:lnTo>
                  <a:lnTo>
                    <a:pt x="398029" y="1146639"/>
                  </a:lnTo>
                  <a:lnTo>
                    <a:pt x="399099" y="1156439"/>
                  </a:lnTo>
                  <a:lnTo>
                    <a:pt x="400177" y="1166239"/>
                  </a:lnTo>
                  <a:lnTo>
                    <a:pt x="401258" y="1176040"/>
                  </a:lnTo>
                  <a:lnTo>
                    <a:pt x="402342" y="1185840"/>
                  </a:lnTo>
                  <a:lnTo>
                    <a:pt x="403427" y="1195640"/>
                  </a:lnTo>
                  <a:lnTo>
                    <a:pt x="404513" y="1205441"/>
                  </a:lnTo>
                  <a:lnTo>
                    <a:pt x="405598" y="1215241"/>
                  </a:lnTo>
                  <a:lnTo>
                    <a:pt x="406680" y="1225041"/>
                  </a:lnTo>
                  <a:lnTo>
                    <a:pt x="407757" y="1234842"/>
                  </a:lnTo>
                  <a:lnTo>
                    <a:pt x="408831" y="1244642"/>
                  </a:lnTo>
                  <a:lnTo>
                    <a:pt x="409897" y="1254442"/>
                  </a:lnTo>
                  <a:lnTo>
                    <a:pt x="410954" y="1264243"/>
                  </a:lnTo>
                  <a:lnTo>
                    <a:pt x="412002" y="1274043"/>
                  </a:lnTo>
                  <a:lnTo>
                    <a:pt x="413040" y="1283844"/>
                  </a:lnTo>
                  <a:lnTo>
                    <a:pt x="414061" y="1293644"/>
                  </a:lnTo>
                  <a:lnTo>
                    <a:pt x="415071" y="1303444"/>
                  </a:lnTo>
                  <a:lnTo>
                    <a:pt x="416066" y="1313245"/>
                  </a:lnTo>
                  <a:lnTo>
                    <a:pt x="417038" y="1323045"/>
                  </a:lnTo>
                  <a:lnTo>
                    <a:pt x="417995" y="1332845"/>
                  </a:lnTo>
                  <a:lnTo>
                    <a:pt x="418934" y="1342646"/>
                  </a:lnTo>
                  <a:lnTo>
                    <a:pt x="419842" y="1352446"/>
                  </a:lnTo>
                  <a:lnTo>
                    <a:pt x="420731" y="1362246"/>
                  </a:lnTo>
                  <a:lnTo>
                    <a:pt x="421601" y="1372047"/>
                  </a:lnTo>
                  <a:lnTo>
                    <a:pt x="422432" y="1381847"/>
                  </a:lnTo>
                  <a:lnTo>
                    <a:pt x="423241" y="1391647"/>
                  </a:lnTo>
                  <a:lnTo>
                    <a:pt x="424028" y="1401448"/>
                  </a:lnTo>
                  <a:lnTo>
                    <a:pt x="424771" y="1411248"/>
                  </a:lnTo>
                  <a:lnTo>
                    <a:pt x="425486" y="1421048"/>
                  </a:lnTo>
                  <a:lnTo>
                    <a:pt x="426176" y="1430849"/>
                  </a:lnTo>
                  <a:lnTo>
                    <a:pt x="426820" y="1440649"/>
                  </a:lnTo>
                  <a:lnTo>
                    <a:pt x="427431" y="1450449"/>
                  </a:lnTo>
                  <a:lnTo>
                    <a:pt x="428013" y="1460250"/>
                  </a:lnTo>
                  <a:lnTo>
                    <a:pt x="428549" y="1470050"/>
                  </a:lnTo>
                  <a:lnTo>
                    <a:pt x="429044" y="1479850"/>
                  </a:lnTo>
                  <a:lnTo>
                    <a:pt x="429509" y="1489651"/>
                  </a:lnTo>
                  <a:lnTo>
                    <a:pt x="429927" y="1499451"/>
                  </a:lnTo>
                  <a:lnTo>
                    <a:pt x="430299" y="1509251"/>
                  </a:lnTo>
                  <a:lnTo>
                    <a:pt x="430638" y="1519052"/>
                  </a:lnTo>
                  <a:lnTo>
                    <a:pt x="430932" y="1528852"/>
                  </a:lnTo>
                  <a:lnTo>
                    <a:pt x="431173" y="1538652"/>
                  </a:lnTo>
                  <a:lnTo>
                    <a:pt x="431380" y="1548453"/>
                  </a:lnTo>
                  <a:lnTo>
                    <a:pt x="431544" y="1558253"/>
                  </a:lnTo>
                  <a:lnTo>
                    <a:pt x="431649" y="1568053"/>
                  </a:lnTo>
                  <a:lnTo>
                    <a:pt x="431719" y="1577854"/>
                  </a:lnTo>
                  <a:lnTo>
                    <a:pt x="431748" y="1587654"/>
                  </a:lnTo>
                  <a:lnTo>
                    <a:pt x="431714" y="1597454"/>
                  </a:lnTo>
                  <a:lnTo>
                    <a:pt x="431644" y="1607255"/>
                  </a:lnTo>
                  <a:lnTo>
                    <a:pt x="431536" y="1617055"/>
                  </a:lnTo>
                  <a:lnTo>
                    <a:pt x="431361" y="1626855"/>
                  </a:lnTo>
                  <a:lnTo>
                    <a:pt x="431150" y="1636656"/>
                  </a:lnTo>
                  <a:lnTo>
                    <a:pt x="430902" y="1646456"/>
                  </a:lnTo>
                  <a:lnTo>
                    <a:pt x="430588" y="1656256"/>
                  </a:lnTo>
                  <a:lnTo>
                    <a:pt x="430237" y="1666057"/>
                  </a:lnTo>
                  <a:lnTo>
                    <a:pt x="429849" y="1675857"/>
                  </a:lnTo>
                  <a:lnTo>
                    <a:pt x="429400" y="1685657"/>
                  </a:lnTo>
                  <a:lnTo>
                    <a:pt x="428910" y="1695458"/>
                  </a:lnTo>
                  <a:lnTo>
                    <a:pt x="428386" y="1705258"/>
                  </a:lnTo>
                  <a:lnTo>
                    <a:pt x="427806" y="1715058"/>
                  </a:lnTo>
                  <a:lnTo>
                    <a:pt x="427183" y="1724859"/>
                  </a:lnTo>
                  <a:lnTo>
                    <a:pt x="426527" y="1734659"/>
                  </a:lnTo>
                  <a:lnTo>
                    <a:pt x="425821" y="1744459"/>
                  </a:lnTo>
                  <a:lnTo>
                    <a:pt x="425071" y="1754260"/>
                  </a:lnTo>
                  <a:lnTo>
                    <a:pt x="424290" y="1764060"/>
                  </a:lnTo>
                  <a:lnTo>
                    <a:pt x="423467" y="1773860"/>
                  </a:lnTo>
                  <a:lnTo>
                    <a:pt x="422598" y="1783661"/>
                  </a:lnTo>
                  <a:lnTo>
                    <a:pt x="421702" y="1793461"/>
                  </a:lnTo>
                  <a:lnTo>
                    <a:pt x="420769" y="1803261"/>
                  </a:lnTo>
                  <a:lnTo>
                    <a:pt x="419793" y="1813062"/>
                  </a:lnTo>
                  <a:lnTo>
                    <a:pt x="418791" y="1822862"/>
                  </a:lnTo>
                  <a:lnTo>
                    <a:pt x="417760" y="1832662"/>
                  </a:lnTo>
                  <a:lnTo>
                    <a:pt x="416688" y="1842463"/>
                  </a:lnTo>
                  <a:lnTo>
                    <a:pt x="415594" y="1852263"/>
                  </a:lnTo>
                  <a:lnTo>
                    <a:pt x="414476" y="1862063"/>
                  </a:lnTo>
                  <a:lnTo>
                    <a:pt x="413322" y="1871864"/>
                  </a:lnTo>
                  <a:lnTo>
                    <a:pt x="412149" y="1881664"/>
                  </a:lnTo>
                  <a:lnTo>
                    <a:pt x="410959" y="1891464"/>
                  </a:lnTo>
                  <a:lnTo>
                    <a:pt x="409738" y="1901265"/>
                  </a:lnTo>
                  <a:lnTo>
                    <a:pt x="408502" y="1911065"/>
                  </a:lnTo>
                  <a:lnTo>
                    <a:pt x="407252" y="1920865"/>
                  </a:lnTo>
                  <a:lnTo>
                    <a:pt x="405981" y="1930666"/>
                  </a:lnTo>
                  <a:lnTo>
                    <a:pt x="404699" y="1940466"/>
                  </a:lnTo>
                  <a:lnTo>
                    <a:pt x="403406" y="1950266"/>
                  </a:lnTo>
                  <a:lnTo>
                    <a:pt x="402101" y="1960067"/>
                  </a:lnTo>
                  <a:lnTo>
                    <a:pt x="400788" y="1969867"/>
                  </a:lnTo>
                  <a:lnTo>
                    <a:pt x="399469" y="1979667"/>
                  </a:lnTo>
                  <a:lnTo>
                    <a:pt x="398145" y="1989468"/>
                  </a:lnTo>
                  <a:lnTo>
                    <a:pt x="396819" y="1999268"/>
                  </a:lnTo>
                  <a:lnTo>
                    <a:pt x="395492" y="2009068"/>
                  </a:lnTo>
                  <a:lnTo>
                    <a:pt x="394166" y="2018869"/>
                  </a:lnTo>
                  <a:lnTo>
                    <a:pt x="392843" y="2028669"/>
                  </a:lnTo>
                  <a:lnTo>
                    <a:pt x="391524" y="2038469"/>
                  </a:lnTo>
                  <a:lnTo>
                    <a:pt x="390211" y="2048270"/>
                  </a:lnTo>
                  <a:lnTo>
                    <a:pt x="388908" y="2058070"/>
                  </a:lnTo>
                  <a:lnTo>
                    <a:pt x="387613" y="2067870"/>
                  </a:lnTo>
                  <a:lnTo>
                    <a:pt x="386327" y="2077671"/>
                  </a:lnTo>
                  <a:lnTo>
                    <a:pt x="385059" y="2087471"/>
                  </a:lnTo>
                  <a:lnTo>
                    <a:pt x="383803" y="2097271"/>
                  </a:lnTo>
                  <a:lnTo>
                    <a:pt x="382560" y="2107072"/>
                  </a:lnTo>
                  <a:lnTo>
                    <a:pt x="381341" y="2116872"/>
                  </a:lnTo>
                  <a:lnTo>
                    <a:pt x="380137" y="2126672"/>
                  </a:lnTo>
                  <a:lnTo>
                    <a:pt x="378948" y="2136473"/>
                  </a:lnTo>
                  <a:lnTo>
                    <a:pt x="377791" y="2146273"/>
                  </a:lnTo>
                  <a:lnTo>
                    <a:pt x="376651" y="2156073"/>
                  </a:lnTo>
                  <a:lnTo>
                    <a:pt x="375530" y="2165874"/>
                  </a:lnTo>
                  <a:lnTo>
                    <a:pt x="374442" y="2175674"/>
                  </a:lnTo>
                  <a:lnTo>
                    <a:pt x="373378" y="2185474"/>
                  </a:lnTo>
                  <a:lnTo>
                    <a:pt x="372334" y="2195275"/>
                  </a:lnTo>
                  <a:lnTo>
                    <a:pt x="371325" y="2205075"/>
                  </a:lnTo>
                  <a:lnTo>
                    <a:pt x="370343" y="2214875"/>
                  </a:lnTo>
                  <a:lnTo>
                    <a:pt x="369384" y="2224676"/>
                  </a:lnTo>
                  <a:lnTo>
                    <a:pt x="368461" y="2234476"/>
                  </a:lnTo>
                  <a:lnTo>
                    <a:pt x="367569" y="2244276"/>
                  </a:lnTo>
                  <a:lnTo>
                    <a:pt x="366701" y="2254077"/>
                  </a:lnTo>
                  <a:lnTo>
                    <a:pt x="365868" y="2263877"/>
                  </a:lnTo>
                  <a:lnTo>
                    <a:pt x="365070" y="2273677"/>
                  </a:lnTo>
                  <a:lnTo>
                    <a:pt x="364298" y="2283478"/>
                  </a:lnTo>
                  <a:lnTo>
                    <a:pt x="363558" y="2293278"/>
                  </a:lnTo>
                  <a:lnTo>
                    <a:pt x="362858" y="2303078"/>
                  </a:lnTo>
                  <a:lnTo>
                    <a:pt x="362183" y="2312879"/>
                  </a:lnTo>
                  <a:lnTo>
                    <a:pt x="361539" y="2322679"/>
                  </a:lnTo>
                  <a:lnTo>
                    <a:pt x="360938" y="2332479"/>
                  </a:lnTo>
                  <a:lnTo>
                    <a:pt x="360362" y="2342280"/>
                  </a:lnTo>
                  <a:lnTo>
                    <a:pt x="359815" y="2352080"/>
                  </a:lnTo>
                  <a:lnTo>
                    <a:pt x="359312" y="2361880"/>
                  </a:lnTo>
                  <a:lnTo>
                    <a:pt x="358835" y="2371681"/>
                  </a:lnTo>
                  <a:lnTo>
                    <a:pt x="358384" y="2381481"/>
                  </a:lnTo>
                  <a:lnTo>
                    <a:pt x="357979" y="2391281"/>
                  </a:lnTo>
                  <a:lnTo>
                    <a:pt x="357600" y="2401082"/>
                  </a:lnTo>
                  <a:lnTo>
                    <a:pt x="357245" y="2410882"/>
                  </a:lnTo>
                  <a:lnTo>
                    <a:pt x="356933" y="2420682"/>
                  </a:lnTo>
                  <a:lnTo>
                    <a:pt x="356649" y="2430483"/>
                  </a:lnTo>
                  <a:lnTo>
                    <a:pt x="356389" y="2440283"/>
                  </a:lnTo>
                  <a:lnTo>
                    <a:pt x="356168" y="2450083"/>
                  </a:lnTo>
                  <a:lnTo>
                    <a:pt x="355977" y="2459884"/>
                  </a:lnTo>
                  <a:lnTo>
                    <a:pt x="355808" y="2469684"/>
                  </a:lnTo>
                  <a:lnTo>
                    <a:pt x="355675" y="2479484"/>
                  </a:lnTo>
                  <a:lnTo>
                    <a:pt x="355572" y="2489285"/>
                  </a:lnTo>
                  <a:lnTo>
                    <a:pt x="355492" y="2499085"/>
                  </a:lnTo>
                  <a:lnTo>
                    <a:pt x="355443" y="2508885"/>
                  </a:lnTo>
                  <a:lnTo>
                    <a:pt x="355425" y="2518686"/>
                  </a:lnTo>
                  <a:lnTo>
                    <a:pt x="355429" y="2528486"/>
                  </a:lnTo>
                  <a:lnTo>
                    <a:pt x="355461" y="2538286"/>
                  </a:lnTo>
                  <a:lnTo>
                    <a:pt x="355524" y="2548087"/>
                  </a:lnTo>
                  <a:lnTo>
                    <a:pt x="355607" y="2557887"/>
                  </a:lnTo>
                  <a:lnTo>
                    <a:pt x="355715" y="2567688"/>
                  </a:lnTo>
                  <a:lnTo>
                    <a:pt x="355855" y="2577488"/>
                  </a:lnTo>
                  <a:lnTo>
                    <a:pt x="356014" y="2587288"/>
                  </a:lnTo>
                  <a:lnTo>
                    <a:pt x="356194" y="2597089"/>
                  </a:lnTo>
                  <a:lnTo>
                    <a:pt x="356406" y="2606889"/>
                  </a:lnTo>
                  <a:lnTo>
                    <a:pt x="356636" y="2616689"/>
                  </a:lnTo>
                  <a:lnTo>
                    <a:pt x="356883" y="2626490"/>
                  </a:lnTo>
                  <a:lnTo>
                    <a:pt x="357162" y="2636290"/>
                  </a:lnTo>
                  <a:lnTo>
                    <a:pt x="357457" y="2646090"/>
                  </a:lnTo>
                  <a:lnTo>
                    <a:pt x="357768" y="2655891"/>
                  </a:lnTo>
                  <a:lnTo>
                    <a:pt x="358107" y="2665691"/>
                  </a:lnTo>
                  <a:lnTo>
                    <a:pt x="358462" y="2675491"/>
                  </a:lnTo>
                  <a:lnTo>
                    <a:pt x="358832" y="2685292"/>
                  </a:lnTo>
                  <a:lnTo>
                    <a:pt x="359226" y="2695092"/>
                  </a:lnTo>
                  <a:lnTo>
                    <a:pt x="359636" y="2704892"/>
                  </a:lnTo>
                  <a:lnTo>
                    <a:pt x="360059" y="2714693"/>
                  </a:lnTo>
                  <a:lnTo>
                    <a:pt x="360502" y="2724493"/>
                  </a:lnTo>
                  <a:lnTo>
                    <a:pt x="360961" y="2734293"/>
                  </a:lnTo>
                  <a:lnTo>
                    <a:pt x="361432" y="2744094"/>
                  </a:lnTo>
                  <a:lnTo>
                    <a:pt x="361919" y="2753894"/>
                  </a:lnTo>
                  <a:lnTo>
                    <a:pt x="362421" y="2763694"/>
                  </a:lnTo>
                  <a:lnTo>
                    <a:pt x="362933" y="2773495"/>
                  </a:lnTo>
                  <a:lnTo>
                    <a:pt x="363459" y="2783295"/>
                  </a:lnTo>
                  <a:lnTo>
                    <a:pt x="363998" y="2793095"/>
                  </a:lnTo>
                  <a:lnTo>
                    <a:pt x="364546" y="2802896"/>
                  </a:lnTo>
                  <a:lnTo>
                    <a:pt x="365105" y="2812696"/>
                  </a:lnTo>
                  <a:lnTo>
                    <a:pt x="365677" y="2822496"/>
                  </a:lnTo>
                  <a:lnTo>
                    <a:pt x="366256" y="2832297"/>
                  </a:lnTo>
                  <a:lnTo>
                    <a:pt x="366843" y="2842097"/>
                  </a:lnTo>
                  <a:lnTo>
                    <a:pt x="367441" y="2851897"/>
                  </a:lnTo>
                  <a:lnTo>
                    <a:pt x="368046" y="2861698"/>
                  </a:lnTo>
                  <a:lnTo>
                    <a:pt x="368657" y="2871498"/>
                  </a:lnTo>
                  <a:lnTo>
                    <a:pt x="369279" y="2881298"/>
                  </a:lnTo>
                  <a:lnTo>
                    <a:pt x="369906" y="2891099"/>
                  </a:lnTo>
                  <a:lnTo>
                    <a:pt x="370539" y="2900899"/>
                  </a:lnTo>
                  <a:lnTo>
                    <a:pt x="371181" y="2910699"/>
                  </a:lnTo>
                  <a:lnTo>
                    <a:pt x="371828" y="2920500"/>
                  </a:lnTo>
                  <a:lnTo>
                    <a:pt x="372481" y="2930300"/>
                  </a:lnTo>
                  <a:lnTo>
                    <a:pt x="373142" y="2940100"/>
                  </a:lnTo>
                  <a:lnTo>
                    <a:pt x="373809" y="2949901"/>
                  </a:lnTo>
                  <a:lnTo>
                    <a:pt x="374481" y="2959701"/>
                  </a:lnTo>
                  <a:lnTo>
                    <a:pt x="375162" y="2969501"/>
                  </a:lnTo>
                  <a:lnTo>
                    <a:pt x="375850" y="2979302"/>
                  </a:lnTo>
                  <a:lnTo>
                    <a:pt x="376545" y="2989102"/>
                  </a:lnTo>
                  <a:lnTo>
                    <a:pt x="377249" y="2998902"/>
                  </a:lnTo>
                  <a:lnTo>
                    <a:pt x="377963" y="3008703"/>
                  </a:lnTo>
                  <a:lnTo>
                    <a:pt x="378685" y="3018503"/>
                  </a:lnTo>
                  <a:lnTo>
                    <a:pt x="379418" y="3028303"/>
                  </a:lnTo>
                  <a:lnTo>
                    <a:pt x="380165" y="3038104"/>
                  </a:lnTo>
                  <a:lnTo>
                    <a:pt x="380923" y="3047904"/>
                  </a:lnTo>
                  <a:lnTo>
                    <a:pt x="381694" y="3057704"/>
                  </a:lnTo>
                  <a:lnTo>
                    <a:pt x="382485" y="3067505"/>
                  </a:lnTo>
                  <a:lnTo>
                    <a:pt x="383289" y="3077305"/>
                  </a:lnTo>
                  <a:lnTo>
                    <a:pt x="384110" y="3087105"/>
                  </a:lnTo>
                  <a:lnTo>
                    <a:pt x="384959" y="3096906"/>
                  </a:lnTo>
                  <a:lnTo>
                    <a:pt x="385825" y="3106706"/>
                  </a:lnTo>
                  <a:lnTo>
                    <a:pt x="386711" y="3116506"/>
                  </a:lnTo>
                  <a:lnTo>
                    <a:pt x="387635" y="3126307"/>
                  </a:lnTo>
                  <a:lnTo>
                    <a:pt x="388582" y="3136107"/>
                  </a:lnTo>
                  <a:lnTo>
                    <a:pt x="389552" y="3145907"/>
                  </a:lnTo>
                  <a:lnTo>
                    <a:pt x="390571" y="3155708"/>
                  </a:lnTo>
                  <a:lnTo>
                    <a:pt x="391621" y="3165508"/>
                  </a:lnTo>
                  <a:lnTo>
                    <a:pt x="392700" y="3175308"/>
                  </a:lnTo>
                  <a:lnTo>
                    <a:pt x="393835" y="3185109"/>
                  </a:lnTo>
                  <a:lnTo>
                    <a:pt x="395013" y="3194909"/>
                  </a:lnTo>
                  <a:lnTo>
                    <a:pt x="396227" y="3204709"/>
                  </a:lnTo>
                  <a:lnTo>
                    <a:pt x="397505" y="3214510"/>
                  </a:lnTo>
                  <a:lnTo>
                    <a:pt x="398837" y="3224310"/>
                  </a:lnTo>
                  <a:lnTo>
                    <a:pt x="400215" y="3234110"/>
                  </a:lnTo>
                  <a:lnTo>
                    <a:pt x="401663" y="3243911"/>
                  </a:lnTo>
                  <a:lnTo>
                    <a:pt x="403182" y="3253711"/>
                  </a:lnTo>
                  <a:lnTo>
                    <a:pt x="404754" y="3263511"/>
                  </a:lnTo>
                  <a:lnTo>
                    <a:pt x="406402" y="3273312"/>
                  </a:lnTo>
                  <a:lnTo>
                    <a:pt x="408138" y="3283112"/>
                  </a:lnTo>
                  <a:lnTo>
                    <a:pt x="409935" y="3292912"/>
                  </a:lnTo>
                  <a:lnTo>
                    <a:pt x="411814" y="3302713"/>
                  </a:lnTo>
                  <a:lnTo>
                    <a:pt x="413799" y="3312513"/>
                  </a:lnTo>
                  <a:lnTo>
                    <a:pt x="415855" y="3322313"/>
                  </a:lnTo>
                  <a:lnTo>
                    <a:pt x="417993" y="3332114"/>
                  </a:lnTo>
                  <a:lnTo>
                    <a:pt x="420260" y="3341914"/>
                  </a:lnTo>
                  <a:lnTo>
                    <a:pt x="422604" y="3351714"/>
                  </a:lnTo>
                  <a:lnTo>
                    <a:pt x="425031" y="3361515"/>
                  </a:lnTo>
                  <a:lnTo>
                    <a:pt x="427608" y="3371315"/>
                  </a:lnTo>
                  <a:lnTo>
                    <a:pt x="430269" y="3381115"/>
                  </a:lnTo>
                  <a:lnTo>
                    <a:pt x="433015" y="3390916"/>
                  </a:lnTo>
                  <a:lnTo>
                    <a:pt x="435924" y="3400716"/>
                  </a:lnTo>
                  <a:lnTo>
                    <a:pt x="438927" y="3410516"/>
                  </a:lnTo>
                  <a:lnTo>
                    <a:pt x="442021" y="3420317"/>
                  </a:lnTo>
                  <a:lnTo>
                    <a:pt x="445276" y="3430117"/>
                  </a:lnTo>
                  <a:lnTo>
                    <a:pt x="448639" y="3439917"/>
                  </a:lnTo>
                  <a:lnTo>
                    <a:pt x="452098" y="3449718"/>
                  </a:lnTo>
                  <a:lnTo>
                    <a:pt x="455712" y="3459518"/>
                  </a:lnTo>
                  <a:lnTo>
                    <a:pt x="459448" y="3469318"/>
                  </a:lnTo>
                  <a:lnTo>
                    <a:pt x="463280" y="3479119"/>
                  </a:lnTo>
                  <a:lnTo>
                    <a:pt x="467259" y="3488919"/>
                  </a:lnTo>
                  <a:lnTo>
                    <a:pt x="471370" y="3498719"/>
                  </a:lnTo>
                  <a:lnTo>
                    <a:pt x="475576" y="3508520"/>
                  </a:lnTo>
                  <a:lnTo>
                    <a:pt x="479916" y="3518320"/>
                  </a:lnTo>
                  <a:lnTo>
                    <a:pt x="484393" y="3528120"/>
                  </a:lnTo>
                  <a:lnTo>
                    <a:pt x="488962" y="3537921"/>
                  </a:lnTo>
                  <a:lnTo>
                    <a:pt x="493648" y="3547721"/>
                  </a:lnTo>
                  <a:lnTo>
                    <a:pt x="498472" y="3557521"/>
                  </a:lnTo>
                  <a:lnTo>
                    <a:pt x="503379" y="3567322"/>
                  </a:lnTo>
                  <a:lnTo>
                    <a:pt x="508385" y="3577122"/>
                  </a:lnTo>
                  <a:lnTo>
                    <a:pt x="513522" y="3586922"/>
                  </a:lnTo>
                  <a:lnTo>
                    <a:pt x="518730" y="3596723"/>
                  </a:lnTo>
                  <a:lnTo>
                    <a:pt x="524017" y="3606523"/>
                  </a:lnTo>
                  <a:lnTo>
                    <a:pt x="529418" y="3616323"/>
                  </a:lnTo>
                  <a:lnTo>
                    <a:pt x="534877" y="3626124"/>
                  </a:lnTo>
                  <a:lnTo>
                    <a:pt x="540392" y="3635924"/>
                  </a:lnTo>
                  <a:lnTo>
                    <a:pt x="545996" y="3645724"/>
                  </a:lnTo>
                  <a:lnTo>
                    <a:pt x="551639" y="3655525"/>
                  </a:lnTo>
                  <a:lnTo>
                    <a:pt x="557318" y="3665325"/>
                  </a:lnTo>
                  <a:lnTo>
                    <a:pt x="563046" y="3675125"/>
                  </a:lnTo>
                  <a:lnTo>
                    <a:pt x="568792" y="3684926"/>
                  </a:lnTo>
                  <a:lnTo>
                    <a:pt x="574552" y="3694726"/>
                  </a:lnTo>
                  <a:lnTo>
                    <a:pt x="580320" y="3704526"/>
                  </a:lnTo>
                  <a:lnTo>
                    <a:pt x="586077" y="3714327"/>
                  </a:lnTo>
                  <a:lnTo>
                    <a:pt x="591822" y="3724127"/>
                  </a:lnTo>
                  <a:lnTo>
                    <a:pt x="597533" y="3733927"/>
                  </a:lnTo>
                  <a:lnTo>
                    <a:pt x="603198" y="3743728"/>
                  </a:lnTo>
                  <a:lnTo>
                    <a:pt x="608820" y="3753528"/>
                  </a:lnTo>
                  <a:lnTo>
                    <a:pt x="614372" y="3763328"/>
                  </a:lnTo>
                  <a:lnTo>
                    <a:pt x="619831" y="3773129"/>
                  </a:lnTo>
                  <a:lnTo>
                    <a:pt x="625218" y="3782929"/>
                  </a:lnTo>
                  <a:lnTo>
                    <a:pt x="630500" y="3792729"/>
                  </a:lnTo>
                  <a:lnTo>
                    <a:pt x="635636" y="3802530"/>
                  </a:lnTo>
                  <a:lnTo>
                    <a:pt x="640667" y="3812330"/>
                  </a:lnTo>
                  <a:lnTo>
                    <a:pt x="645567" y="3822131"/>
                  </a:lnTo>
                  <a:lnTo>
                    <a:pt x="650261" y="3831931"/>
                  </a:lnTo>
                  <a:lnTo>
                    <a:pt x="654819" y="3841731"/>
                  </a:lnTo>
                  <a:lnTo>
                    <a:pt x="659225" y="3851532"/>
                  </a:lnTo>
                  <a:lnTo>
                    <a:pt x="663360" y="3861332"/>
                  </a:lnTo>
                  <a:lnTo>
                    <a:pt x="667330" y="3871132"/>
                  </a:lnTo>
                  <a:lnTo>
                    <a:pt x="671135" y="3880933"/>
                  </a:lnTo>
                  <a:lnTo>
                    <a:pt x="674602" y="3890733"/>
                  </a:lnTo>
                  <a:lnTo>
                    <a:pt x="677878" y="3900533"/>
                  </a:lnTo>
                  <a:lnTo>
                    <a:pt x="680961" y="3910334"/>
                  </a:lnTo>
                  <a:lnTo>
                    <a:pt x="683686" y="3920134"/>
                  </a:lnTo>
                  <a:lnTo>
                    <a:pt x="686174" y="3929934"/>
                  </a:lnTo>
                  <a:lnTo>
                    <a:pt x="688447" y="3939735"/>
                  </a:lnTo>
                  <a:lnTo>
                    <a:pt x="690351" y="3949535"/>
                  </a:lnTo>
                  <a:lnTo>
                    <a:pt x="691974" y="3959335"/>
                  </a:lnTo>
                  <a:lnTo>
                    <a:pt x="693366" y="3969136"/>
                  </a:lnTo>
                  <a:lnTo>
                    <a:pt x="694390" y="3978936"/>
                  </a:lnTo>
                  <a:lnTo>
                    <a:pt x="695093" y="3988736"/>
                  </a:lnTo>
                  <a:lnTo>
                    <a:pt x="695553" y="3998537"/>
                  </a:lnTo>
                  <a:lnTo>
                    <a:pt x="695658" y="4008337"/>
                  </a:lnTo>
                  <a:lnTo>
                    <a:pt x="695408" y="4018137"/>
                  </a:lnTo>
                  <a:lnTo>
                    <a:pt x="694911" y="4027938"/>
                  </a:lnTo>
                  <a:lnTo>
                    <a:pt x="694081" y="4037738"/>
                  </a:lnTo>
                  <a:lnTo>
                    <a:pt x="692870" y="4047538"/>
                  </a:lnTo>
                  <a:lnTo>
                    <a:pt x="691414" y="4057339"/>
                  </a:lnTo>
                  <a:lnTo>
                    <a:pt x="689657" y="4067139"/>
                  </a:lnTo>
                  <a:lnTo>
                    <a:pt x="687502" y="4076939"/>
                  </a:lnTo>
                  <a:lnTo>
                    <a:pt x="685112" y="4086740"/>
                  </a:lnTo>
                  <a:lnTo>
                    <a:pt x="682459" y="4096540"/>
                  </a:lnTo>
                  <a:lnTo>
                    <a:pt x="679405" y="4106340"/>
                  </a:lnTo>
                  <a:lnTo>
                    <a:pt x="676131" y="4116141"/>
                  </a:lnTo>
                  <a:lnTo>
                    <a:pt x="672635" y="4125941"/>
                  </a:lnTo>
                  <a:lnTo>
                    <a:pt x="668748" y="4135741"/>
                  </a:lnTo>
                  <a:lnTo>
                    <a:pt x="664662" y="4145542"/>
                  </a:lnTo>
                  <a:lnTo>
                    <a:pt x="660380" y="4155342"/>
                  </a:lnTo>
                  <a:lnTo>
                    <a:pt x="655765" y="4165142"/>
                  </a:lnTo>
                  <a:lnTo>
                    <a:pt x="650961" y="4174943"/>
                  </a:lnTo>
                  <a:lnTo>
                    <a:pt x="645988" y="4184743"/>
                  </a:lnTo>
                  <a:lnTo>
                    <a:pt x="640747" y="4194543"/>
                  </a:lnTo>
                  <a:lnTo>
                    <a:pt x="635334" y="4204344"/>
                  </a:lnTo>
                  <a:lnTo>
                    <a:pt x="629782" y="4214144"/>
                  </a:lnTo>
                  <a:lnTo>
                    <a:pt x="624028" y="4223944"/>
                  </a:lnTo>
                  <a:lnTo>
                    <a:pt x="618126" y="4233745"/>
                  </a:lnTo>
                  <a:lnTo>
                    <a:pt x="612118" y="4243545"/>
                  </a:lnTo>
                  <a:lnTo>
                    <a:pt x="605970" y="4253345"/>
                  </a:lnTo>
                  <a:lnTo>
                    <a:pt x="599707" y="4263146"/>
                  </a:lnTo>
                  <a:lnTo>
                    <a:pt x="593374" y="4272946"/>
                  </a:lnTo>
                  <a:lnTo>
                    <a:pt x="586954" y="4282746"/>
                  </a:lnTo>
                  <a:lnTo>
                    <a:pt x="580462" y="4292547"/>
                  </a:lnTo>
                  <a:lnTo>
                    <a:pt x="573932" y="4302347"/>
                  </a:lnTo>
                  <a:lnTo>
                    <a:pt x="567363" y="4312147"/>
                  </a:lnTo>
                  <a:lnTo>
                    <a:pt x="560769" y="4321948"/>
                  </a:lnTo>
                  <a:lnTo>
                    <a:pt x="554169" y="4331748"/>
                  </a:lnTo>
                  <a:lnTo>
                    <a:pt x="547569" y="4341548"/>
                  </a:lnTo>
                  <a:lnTo>
                    <a:pt x="540993" y="4351349"/>
                  </a:lnTo>
                  <a:lnTo>
                    <a:pt x="534442" y="4361149"/>
                  </a:lnTo>
                  <a:lnTo>
                    <a:pt x="527920" y="4370949"/>
                  </a:lnTo>
                  <a:lnTo>
                    <a:pt x="521472" y="4380750"/>
                  </a:lnTo>
                  <a:lnTo>
                    <a:pt x="515077" y="4390550"/>
                  </a:lnTo>
                  <a:lnTo>
                    <a:pt x="508735" y="4400350"/>
                  </a:lnTo>
                  <a:lnTo>
                    <a:pt x="502509" y="4410151"/>
                  </a:lnTo>
                  <a:lnTo>
                    <a:pt x="496362" y="4419951"/>
                  </a:lnTo>
                  <a:lnTo>
                    <a:pt x="490291" y="4429751"/>
                  </a:lnTo>
                  <a:lnTo>
                    <a:pt x="484361" y="4439552"/>
                  </a:lnTo>
                  <a:lnTo>
                    <a:pt x="478540" y="4449352"/>
                  </a:lnTo>
                  <a:lnTo>
                    <a:pt x="472811" y="4459152"/>
                  </a:lnTo>
                  <a:lnTo>
                    <a:pt x="467240" y="4468953"/>
                  </a:lnTo>
                  <a:lnTo>
                    <a:pt x="461803" y="4478753"/>
                  </a:lnTo>
                  <a:lnTo>
                    <a:pt x="456473" y="4488553"/>
                  </a:lnTo>
                  <a:lnTo>
                    <a:pt x="451306" y="4498354"/>
                  </a:lnTo>
                  <a:lnTo>
                    <a:pt x="446298" y="4508154"/>
                  </a:lnTo>
                  <a:lnTo>
                    <a:pt x="441404" y="4517954"/>
                  </a:lnTo>
                  <a:lnTo>
                    <a:pt x="436671" y="4527755"/>
                  </a:lnTo>
                  <a:lnTo>
                    <a:pt x="432117" y="4537555"/>
                  </a:lnTo>
                  <a:lnTo>
                    <a:pt x="427682" y="4547355"/>
                  </a:lnTo>
                  <a:lnTo>
                    <a:pt x="423400" y="4557156"/>
                  </a:lnTo>
                  <a:lnTo>
                    <a:pt x="419311" y="4566956"/>
                  </a:lnTo>
                  <a:lnTo>
                    <a:pt x="415343" y="4576756"/>
                  </a:lnTo>
                  <a:lnTo>
                    <a:pt x="411513" y="4586557"/>
                  </a:lnTo>
                  <a:lnTo>
                    <a:pt x="407889" y="4596357"/>
                  </a:lnTo>
                  <a:lnTo>
                    <a:pt x="404381" y="4606157"/>
                  </a:lnTo>
                  <a:lnTo>
                    <a:pt x="400996" y="4615958"/>
                  </a:lnTo>
                  <a:lnTo>
                    <a:pt x="397822" y="4625758"/>
                  </a:lnTo>
                  <a:lnTo>
                    <a:pt x="394759" y="4635558"/>
                  </a:lnTo>
                  <a:lnTo>
                    <a:pt x="391807" y="4645359"/>
                  </a:lnTo>
                  <a:lnTo>
                    <a:pt x="389053" y="4655159"/>
                  </a:lnTo>
                  <a:lnTo>
                    <a:pt x="386410" y="4664959"/>
                  </a:lnTo>
                  <a:lnTo>
                    <a:pt x="383871" y="4674760"/>
                  </a:lnTo>
                  <a:lnTo>
                    <a:pt x="381504" y="4684560"/>
                  </a:lnTo>
                  <a:lnTo>
                    <a:pt x="379250" y="4694360"/>
                  </a:lnTo>
                  <a:lnTo>
                    <a:pt x="377091" y="4704161"/>
                  </a:lnTo>
                  <a:lnTo>
                    <a:pt x="375079" y="4713961"/>
                  </a:lnTo>
                  <a:lnTo>
                    <a:pt x="373179" y="4723761"/>
                  </a:lnTo>
                  <a:lnTo>
                    <a:pt x="371364" y="4733562"/>
                  </a:lnTo>
                  <a:lnTo>
                    <a:pt x="369673" y="4743362"/>
                  </a:lnTo>
                  <a:lnTo>
                    <a:pt x="368089" y="4753162"/>
                  </a:lnTo>
                  <a:lnTo>
                    <a:pt x="366580" y="4762963"/>
                  </a:lnTo>
                  <a:lnTo>
                    <a:pt x="365173" y="4772763"/>
                  </a:lnTo>
                  <a:lnTo>
                    <a:pt x="363868" y="4782563"/>
                  </a:lnTo>
                  <a:lnTo>
                    <a:pt x="362628" y="4792364"/>
                  </a:lnTo>
                  <a:lnTo>
                    <a:pt x="361470" y="4802164"/>
                  </a:lnTo>
                  <a:lnTo>
                    <a:pt x="360407" y="4811964"/>
                  </a:lnTo>
                  <a:lnTo>
                    <a:pt x="359399" y="4821765"/>
                  </a:lnTo>
                  <a:lnTo>
                    <a:pt x="358456" y="4831565"/>
                  </a:lnTo>
                  <a:lnTo>
                    <a:pt x="357599" y="4841365"/>
                  </a:lnTo>
                  <a:lnTo>
                    <a:pt x="356789" y="4851166"/>
                  </a:lnTo>
                  <a:lnTo>
                    <a:pt x="356029" y="4860966"/>
                  </a:lnTo>
                  <a:lnTo>
                    <a:pt x="355346" y="4870766"/>
                  </a:lnTo>
                  <a:lnTo>
                    <a:pt x="354702" y="4880567"/>
                  </a:lnTo>
                  <a:lnTo>
                    <a:pt x="354097" y="4890367"/>
                  </a:lnTo>
                  <a:lnTo>
                    <a:pt x="353557" y="4900167"/>
                  </a:lnTo>
                  <a:lnTo>
                    <a:pt x="353051" y="4909968"/>
                  </a:lnTo>
                  <a:lnTo>
                    <a:pt x="352576" y="4919768"/>
                  </a:lnTo>
                  <a:lnTo>
                    <a:pt x="352153" y="4929568"/>
                  </a:lnTo>
                  <a:lnTo>
                    <a:pt x="351759" y="4939369"/>
                  </a:lnTo>
                  <a:lnTo>
                    <a:pt x="351391" y="4949169"/>
                  </a:lnTo>
                  <a:lnTo>
                    <a:pt x="351061" y="4958969"/>
                  </a:lnTo>
                  <a:lnTo>
                    <a:pt x="350758" y="4968770"/>
                  </a:lnTo>
                  <a:lnTo>
                    <a:pt x="350476" y="4978570"/>
                  </a:lnTo>
                  <a:lnTo>
                    <a:pt x="350222" y="4988370"/>
                  </a:lnTo>
                  <a:lnTo>
                    <a:pt x="349992" y="4998171"/>
                  </a:lnTo>
                  <a:lnTo>
                    <a:pt x="34977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9768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5222565"/>
              <a:ext cx="0" cy="58675"/>
            </a:xfrm>
            <a:custGeom>
              <a:avLst/>
              <a:pathLst>
                <a:path w="0" h="58675">
                  <a:moveTo>
                    <a:pt x="0" y="0"/>
                  </a:moveTo>
                  <a:lnTo>
                    <a:pt x="0" y="586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976806"/>
              <a:ext cx="182029" cy="245758"/>
            </a:xfrm>
            <a:custGeom>
              <a:avLst/>
              <a:pathLst>
                <a:path w="182029" h="245758">
                  <a:moveTo>
                    <a:pt x="0" y="0"/>
                  </a:moveTo>
                  <a:lnTo>
                    <a:pt x="0" y="245758"/>
                  </a:lnTo>
                  <a:lnTo>
                    <a:pt x="182029" y="24575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516048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053259"/>
              <a:ext cx="0" cy="1306175"/>
            </a:xfrm>
            <a:custGeom>
              <a:avLst/>
              <a:pathLst>
                <a:path w="0" h="1306175">
                  <a:moveTo>
                    <a:pt x="0" y="13061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277839"/>
              <a:ext cx="0" cy="44219"/>
            </a:xfrm>
            <a:custGeom>
              <a:avLst/>
              <a:pathLst>
                <a:path w="0" h="44219">
                  <a:moveTo>
                    <a:pt x="0" y="0"/>
                  </a:moveTo>
                  <a:lnTo>
                    <a:pt x="0" y="442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359434"/>
              <a:ext cx="182029" cy="918404"/>
            </a:xfrm>
            <a:custGeom>
              <a:avLst/>
              <a:pathLst>
                <a:path w="182029" h="918404">
                  <a:moveTo>
                    <a:pt x="0" y="0"/>
                  </a:moveTo>
                  <a:lnTo>
                    <a:pt x="0" y="918404"/>
                  </a:lnTo>
                  <a:lnTo>
                    <a:pt x="182029" y="91840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513837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62541" y="5176200"/>
              <a:ext cx="53612" cy="53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45230" y="522780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900170" y="5198554"/>
              <a:ext cx="165372" cy="165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80091" y="5253743"/>
              <a:ext cx="116221" cy="116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09161" y="3013694"/>
              <a:ext cx="79130" cy="79130"/>
            </a:xfrm>
            <a:custGeom>
              <a:avLst/>
              <a:pathLst>
                <a:path w="79130" h="79130">
                  <a:moveTo>
                    <a:pt x="0" y="39565"/>
                  </a:moveTo>
                  <a:lnTo>
                    <a:pt x="39565" y="0"/>
                  </a:lnTo>
                  <a:lnTo>
                    <a:pt x="79130" y="39565"/>
                  </a:lnTo>
                  <a:lnTo>
                    <a:pt x="39565" y="791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69841" y="5236825"/>
              <a:ext cx="116041" cy="11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90806" y="3066908"/>
              <a:ext cx="115565" cy="115565"/>
            </a:xfrm>
            <a:custGeom>
              <a:avLst/>
              <a:pathLst>
                <a:path w="115565" h="115565">
                  <a:moveTo>
                    <a:pt x="0" y="57782"/>
                  </a:moveTo>
                  <a:lnTo>
                    <a:pt x="57782" y="0"/>
                  </a:lnTo>
                  <a:lnTo>
                    <a:pt x="115565" y="57782"/>
                  </a:lnTo>
                  <a:lnTo>
                    <a:pt x="57782" y="1155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36661" y="5257589"/>
              <a:ext cx="115333" cy="115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59777" y="2555816"/>
              <a:ext cx="62876" cy="62876"/>
            </a:xfrm>
            <a:custGeom>
              <a:avLst/>
              <a:pathLst>
                <a:path w="62876" h="62876">
                  <a:moveTo>
                    <a:pt x="0" y="31438"/>
                  </a:moveTo>
                  <a:lnTo>
                    <a:pt x="31438" y="0"/>
                  </a:lnTo>
                  <a:lnTo>
                    <a:pt x="62876" y="31438"/>
                  </a:lnTo>
                  <a:lnTo>
                    <a:pt x="31438" y="628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17129" y="5257042"/>
              <a:ext cx="116426" cy="116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80407" y="5061135"/>
              <a:ext cx="120469" cy="12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932853" y="2818795"/>
              <a:ext cx="115172" cy="115172"/>
            </a:xfrm>
            <a:custGeom>
              <a:avLst/>
              <a:pathLst>
                <a:path w="115172" h="115172">
                  <a:moveTo>
                    <a:pt x="0" y="57586"/>
                  </a:moveTo>
                  <a:lnTo>
                    <a:pt x="57586" y="0"/>
                  </a:lnTo>
                  <a:lnTo>
                    <a:pt x="115172" y="57586"/>
                  </a:lnTo>
                  <a:lnTo>
                    <a:pt x="57586" y="1151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53817" y="5250728"/>
              <a:ext cx="115449" cy="115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83600" y="5042831"/>
              <a:ext cx="157077" cy="157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82912" y="4859573"/>
              <a:ext cx="115414" cy="115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79364" y="2718161"/>
              <a:ext cx="119154" cy="119154"/>
            </a:xfrm>
            <a:custGeom>
              <a:avLst/>
              <a:pathLst>
                <a:path w="119154" h="119154">
                  <a:moveTo>
                    <a:pt x="0" y="59577"/>
                  </a:moveTo>
                  <a:lnTo>
                    <a:pt x="59577" y="0"/>
                  </a:lnTo>
                  <a:lnTo>
                    <a:pt x="119154" y="59577"/>
                  </a:lnTo>
                  <a:lnTo>
                    <a:pt x="59577" y="1191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33916" y="4685576"/>
              <a:ext cx="116456" cy="116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46176" y="5229860"/>
              <a:ext cx="116366" cy="116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19339" y="5178945"/>
              <a:ext cx="116151" cy="116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74391" y="5264243"/>
              <a:ext cx="115630" cy="115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91605" y="5257270"/>
              <a:ext cx="115971" cy="115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9817" y="4344907"/>
              <a:ext cx="124297" cy="124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84857" y="5144601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11056" y="5032379"/>
              <a:ext cx="171178" cy="171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26417" y="5120917"/>
              <a:ext cx="116555" cy="116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63995" y="5086503"/>
              <a:ext cx="96945" cy="96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91122" y="5195908"/>
              <a:ext cx="116241" cy="116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8107" y="2498966"/>
              <a:ext cx="115348" cy="115348"/>
            </a:xfrm>
            <a:custGeom>
              <a:avLst/>
              <a:pathLst>
                <a:path w="115348" h="115348">
                  <a:moveTo>
                    <a:pt x="0" y="57674"/>
                  </a:moveTo>
                  <a:lnTo>
                    <a:pt x="57674" y="0"/>
                  </a:lnTo>
                  <a:lnTo>
                    <a:pt x="115348" y="57674"/>
                  </a:lnTo>
                  <a:lnTo>
                    <a:pt x="57674" y="1153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63783" y="4789461"/>
              <a:ext cx="71956" cy="71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744399" y="2046239"/>
              <a:ext cx="75187" cy="75187"/>
            </a:xfrm>
            <a:custGeom>
              <a:avLst/>
              <a:pathLst>
                <a:path w="75187" h="75187">
                  <a:moveTo>
                    <a:pt x="0" y="37593"/>
                  </a:moveTo>
                  <a:lnTo>
                    <a:pt x="37593" y="0"/>
                  </a:lnTo>
                  <a:lnTo>
                    <a:pt x="75187" y="37593"/>
                  </a:lnTo>
                  <a:lnTo>
                    <a:pt x="37593" y="75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87523" y="5070914"/>
              <a:ext cx="141729" cy="141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70638" y="5009211"/>
              <a:ext cx="115469" cy="115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41269" y="4989463"/>
              <a:ext cx="127753" cy="127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2233" y="4993704"/>
              <a:ext cx="119271" cy="11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095608" y="446751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25349" y="5211310"/>
              <a:ext cx="126255" cy="126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79596" y="5174449"/>
              <a:ext cx="84325" cy="84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74217" y="5285822"/>
              <a:ext cx="52062" cy="52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88022" y="4157392"/>
              <a:ext cx="118359" cy="11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03190" y="5134851"/>
              <a:ext cx="115901" cy="11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76283" y="5264258"/>
              <a:ext cx="115600" cy="115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47061" y="2467819"/>
              <a:ext cx="116416" cy="116416"/>
            </a:xfrm>
            <a:custGeom>
              <a:avLst/>
              <a:pathLst>
                <a:path w="116416" h="116416">
                  <a:moveTo>
                    <a:pt x="0" y="58208"/>
                  </a:moveTo>
                  <a:lnTo>
                    <a:pt x="58208" y="0"/>
                  </a:lnTo>
                  <a:lnTo>
                    <a:pt x="116416" y="58208"/>
                  </a:lnTo>
                  <a:lnTo>
                    <a:pt x="58208" y="1164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27717" y="5186976"/>
              <a:ext cx="120498" cy="120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017385" y="2855710"/>
              <a:ext cx="116176" cy="116176"/>
            </a:xfrm>
            <a:custGeom>
              <a:avLst/>
              <a:pathLst>
                <a:path w="116176" h="116176">
                  <a:moveTo>
                    <a:pt x="0" y="58088"/>
                  </a:moveTo>
                  <a:lnTo>
                    <a:pt x="58088" y="0"/>
                  </a:lnTo>
                  <a:lnTo>
                    <a:pt x="116176" y="58088"/>
                  </a:lnTo>
                  <a:lnTo>
                    <a:pt x="58088" y="1161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433503" y="2187837"/>
              <a:ext cx="394937" cy="330873"/>
            </a:xfrm>
            <a:custGeom>
              <a:avLst/>
              <a:pathLst>
                <a:path w="394937" h="330873">
                  <a:moveTo>
                    <a:pt x="0" y="0"/>
                  </a:moveTo>
                  <a:lnTo>
                    <a:pt x="394937" y="330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398523" y="260857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chr19:1218442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9315" y="283781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chr19:1220614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00077" y="232638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chr19:1223080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36540" y="188449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416697" y="435278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chr19:1226495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027085" y="210815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chr19:1226619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2448133" y="612292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03125" y="52725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03125" y="442217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03125" y="35717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503125" y="27214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03125" y="18710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2880411" y="61826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80411" y="53322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44818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80411" y="36315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80411" y="27811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80411" y="19307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7147658" y="3579423"/>
              <a:ext cx="112514" cy="1125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147658" y="3969122"/>
              <a:ext cx="112514" cy="1125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126219" y="4142532"/>
              <a:ext cx="155392" cy="1553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924695" y="619487"/>
              <a:ext cx="767407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STK11,Breast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800757" y="1198960"/>
              <a:ext cx="432236" cy="5007971"/>
            </a:xfrm>
            <a:custGeom>
              <a:avLst/>
              <a:pathLst>
                <a:path w="432236" h="5007971">
                  <a:moveTo>
                    <a:pt x="213698" y="5007971"/>
                  </a:moveTo>
                  <a:lnTo>
                    <a:pt x="213562" y="4998171"/>
                  </a:lnTo>
                  <a:lnTo>
                    <a:pt x="213417" y="4988370"/>
                  </a:lnTo>
                  <a:lnTo>
                    <a:pt x="213269" y="4978570"/>
                  </a:lnTo>
                  <a:lnTo>
                    <a:pt x="213108" y="4968770"/>
                  </a:lnTo>
                  <a:lnTo>
                    <a:pt x="212945" y="4958969"/>
                  </a:lnTo>
                  <a:lnTo>
                    <a:pt x="212768" y="4949169"/>
                  </a:lnTo>
                  <a:lnTo>
                    <a:pt x="212588" y="4939369"/>
                  </a:lnTo>
                  <a:lnTo>
                    <a:pt x="212395" y="4929568"/>
                  </a:lnTo>
                  <a:lnTo>
                    <a:pt x="212196" y="4919768"/>
                  </a:lnTo>
                  <a:lnTo>
                    <a:pt x="211987" y="4909968"/>
                  </a:lnTo>
                  <a:lnTo>
                    <a:pt x="211768" y="4900167"/>
                  </a:lnTo>
                  <a:lnTo>
                    <a:pt x="211540" y="4890367"/>
                  </a:lnTo>
                  <a:lnTo>
                    <a:pt x="211299" y="4880567"/>
                  </a:lnTo>
                  <a:lnTo>
                    <a:pt x="211052" y="4870766"/>
                  </a:lnTo>
                  <a:lnTo>
                    <a:pt x="210788" y="4860966"/>
                  </a:lnTo>
                  <a:lnTo>
                    <a:pt x="210519" y="4851166"/>
                  </a:lnTo>
                  <a:lnTo>
                    <a:pt x="210230" y="4841365"/>
                  </a:lnTo>
                  <a:lnTo>
                    <a:pt x="209937" y="4831565"/>
                  </a:lnTo>
                  <a:lnTo>
                    <a:pt x="209623" y="4821765"/>
                  </a:lnTo>
                  <a:lnTo>
                    <a:pt x="209302" y="4811964"/>
                  </a:lnTo>
                  <a:lnTo>
                    <a:pt x="208964" y="4802164"/>
                  </a:lnTo>
                  <a:lnTo>
                    <a:pt x="208614" y="4792364"/>
                  </a:lnTo>
                  <a:lnTo>
                    <a:pt x="208248" y="4782563"/>
                  </a:lnTo>
                  <a:lnTo>
                    <a:pt x="207867" y="4772763"/>
                  </a:lnTo>
                  <a:lnTo>
                    <a:pt x="207473" y="4762963"/>
                  </a:lnTo>
                  <a:lnTo>
                    <a:pt x="207058" y="4753162"/>
                  </a:lnTo>
                  <a:lnTo>
                    <a:pt x="206635" y="4743362"/>
                  </a:lnTo>
                  <a:lnTo>
                    <a:pt x="206185" y="4733562"/>
                  </a:lnTo>
                  <a:lnTo>
                    <a:pt x="205730" y="4723761"/>
                  </a:lnTo>
                  <a:lnTo>
                    <a:pt x="205242" y="4713961"/>
                  </a:lnTo>
                  <a:lnTo>
                    <a:pt x="204749" y="4704161"/>
                  </a:lnTo>
                  <a:lnTo>
                    <a:pt x="204227" y="4694360"/>
                  </a:lnTo>
                  <a:lnTo>
                    <a:pt x="203693" y="4684560"/>
                  </a:lnTo>
                  <a:lnTo>
                    <a:pt x="203134" y="4674760"/>
                  </a:lnTo>
                  <a:lnTo>
                    <a:pt x="202558" y="4664959"/>
                  </a:lnTo>
                  <a:lnTo>
                    <a:pt x="201961" y="4655159"/>
                  </a:lnTo>
                  <a:lnTo>
                    <a:pt x="201340" y="4645359"/>
                  </a:lnTo>
                  <a:lnTo>
                    <a:pt x="200703" y="4635558"/>
                  </a:lnTo>
                  <a:lnTo>
                    <a:pt x="200035" y="4625758"/>
                  </a:lnTo>
                  <a:lnTo>
                    <a:pt x="199357" y="4615958"/>
                  </a:lnTo>
                  <a:lnTo>
                    <a:pt x="198639" y="4606157"/>
                  </a:lnTo>
                  <a:lnTo>
                    <a:pt x="197914" y="4596357"/>
                  </a:lnTo>
                  <a:lnTo>
                    <a:pt x="197148" y="4586557"/>
                  </a:lnTo>
                  <a:lnTo>
                    <a:pt x="196371" y="4576756"/>
                  </a:lnTo>
                  <a:lnTo>
                    <a:pt x="195559" y="4566956"/>
                  </a:lnTo>
                  <a:lnTo>
                    <a:pt x="194727" y="4557156"/>
                  </a:lnTo>
                  <a:lnTo>
                    <a:pt x="193867" y="4547355"/>
                  </a:lnTo>
                  <a:lnTo>
                    <a:pt x="192979" y="4537555"/>
                  </a:lnTo>
                  <a:lnTo>
                    <a:pt x="192069" y="4527755"/>
                  </a:lnTo>
                  <a:lnTo>
                    <a:pt x="191123" y="4517954"/>
                  </a:lnTo>
                  <a:lnTo>
                    <a:pt x="190161" y="4508154"/>
                  </a:lnTo>
                  <a:lnTo>
                    <a:pt x="189155" y="4498354"/>
                  </a:lnTo>
                  <a:lnTo>
                    <a:pt x="188141" y="4488553"/>
                  </a:lnTo>
                  <a:lnTo>
                    <a:pt x="187072" y="4478753"/>
                  </a:lnTo>
                  <a:lnTo>
                    <a:pt x="185996" y="4468953"/>
                  </a:lnTo>
                  <a:lnTo>
                    <a:pt x="184872" y="4459152"/>
                  </a:lnTo>
                  <a:lnTo>
                    <a:pt x="183732" y="4449352"/>
                  </a:lnTo>
                  <a:lnTo>
                    <a:pt x="182551" y="4439552"/>
                  </a:lnTo>
                  <a:lnTo>
                    <a:pt x="181345" y="4429751"/>
                  </a:lnTo>
                  <a:lnTo>
                    <a:pt x="180107" y="4419951"/>
                  </a:lnTo>
                  <a:lnTo>
                    <a:pt x="178835" y="4410151"/>
                  </a:lnTo>
                  <a:lnTo>
                    <a:pt x="177538" y="4400350"/>
                  </a:lnTo>
                  <a:lnTo>
                    <a:pt x="176198" y="4390550"/>
                  </a:lnTo>
                  <a:lnTo>
                    <a:pt x="174842" y="4380750"/>
                  </a:lnTo>
                  <a:lnTo>
                    <a:pt x="173434" y="4370949"/>
                  </a:lnTo>
                  <a:lnTo>
                    <a:pt x="172016" y="4361149"/>
                  </a:lnTo>
                  <a:lnTo>
                    <a:pt x="170540" y="4351349"/>
                  </a:lnTo>
                  <a:lnTo>
                    <a:pt x="169053" y="4341548"/>
                  </a:lnTo>
                  <a:lnTo>
                    <a:pt x="167518" y="4331748"/>
                  </a:lnTo>
                  <a:lnTo>
                    <a:pt x="165961" y="4321948"/>
                  </a:lnTo>
                  <a:lnTo>
                    <a:pt x="164366" y="4312147"/>
                  </a:lnTo>
                  <a:lnTo>
                    <a:pt x="162740" y="4302347"/>
                  </a:lnTo>
                  <a:lnTo>
                    <a:pt x="161084" y="4292547"/>
                  </a:lnTo>
                  <a:lnTo>
                    <a:pt x="159390" y="4282746"/>
                  </a:lnTo>
                  <a:lnTo>
                    <a:pt x="157674" y="4272946"/>
                  </a:lnTo>
                  <a:lnTo>
                    <a:pt x="155912" y="4263146"/>
                  </a:lnTo>
                  <a:lnTo>
                    <a:pt x="154137" y="4253345"/>
                  </a:lnTo>
                  <a:lnTo>
                    <a:pt x="152308" y="4243545"/>
                  </a:lnTo>
                  <a:lnTo>
                    <a:pt x="150470" y="4233745"/>
                  </a:lnTo>
                  <a:lnTo>
                    <a:pt x="148581" y="4223944"/>
                  </a:lnTo>
                  <a:lnTo>
                    <a:pt x="146678" y="4214144"/>
                  </a:lnTo>
                  <a:lnTo>
                    <a:pt x="144733" y="4204344"/>
                  </a:lnTo>
                  <a:lnTo>
                    <a:pt x="142767" y="4194543"/>
                  </a:lnTo>
                  <a:lnTo>
                    <a:pt x="140769" y="4184743"/>
                  </a:lnTo>
                  <a:lnTo>
                    <a:pt x="138743" y="4174943"/>
                  </a:lnTo>
                  <a:lnTo>
                    <a:pt x="136694" y="4165142"/>
                  </a:lnTo>
                  <a:lnTo>
                    <a:pt x="134609" y="4155342"/>
                  </a:lnTo>
                  <a:lnTo>
                    <a:pt x="132511" y="4145542"/>
                  </a:lnTo>
                  <a:lnTo>
                    <a:pt x="130372" y="4135741"/>
                  </a:lnTo>
                  <a:lnTo>
                    <a:pt x="128226" y="4125941"/>
                  </a:lnTo>
                  <a:lnTo>
                    <a:pt x="126037" y="4116141"/>
                  </a:lnTo>
                  <a:lnTo>
                    <a:pt x="123842" y="4106340"/>
                  </a:lnTo>
                  <a:lnTo>
                    <a:pt x="121612" y="4096540"/>
                  </a:lnTo>
                  <a:lnTo>
                    <a:pt x="119371" y="4086740"/>
                  </a:lnTo>
                  <a:lnTo>
                    <a:pt x="117104" y="4076939"/>
                  </a:lnTo>
                  <a:lnTo>
                    <a:pt x="114822" y="4067139"/>
                  </a:lnTo>
                  <a:lnTo>
                    <a:pt x="112522" y="4057339"/>
                  </a:lnTo>
                  <a:lnTo>
                    <a:pt x="110203" y="4047538"/>
                  </a:lnTo>
                  <a:lnTo>
                    <a:pt x="107874" y="4037738"/>
                  </a:lnTo>
                  <a:lnTo>
                    <a:pt x="105525" y="4027938"/>
                  </a:lnTo>
                  <a:lnTo>
                    <a:pt x="103170" y="4018137"/>
                  </a:lnTo>
                  <a:lnTo>
                    <a:pt x="100797" y="4008337"/>
                  </a:lnTo>
                  <a:lnTo>
                    <a:pt x="98421" y="3998537"/>
                  </a:lnTo>
                  <a:lnTo>
                    <a:pt x="96030" y="3988736"/>
                  </a:lnTo>
                  <a:lnTo>
                    <a:pt x="93636" y="3978936"/>
                  </a:lnTo>
                  <a:lnTo>
                    <a:pt x="91235" y="3969136"/>
                  </a:lnTo>
                  <a:lnTo>
                    <a:pt x="88831" y="3959335"/>
                  </a:lnTo>
                  <a:lnTo>
                    <a:pt x="86424" y="3949535"/>
                  </a:lnTo>
                  <a:lnTo>
                    <a:pt x="84017" y="3939735"/>
                  </a:lnTo>
                  <a:lnTo>
                    <a:pt x="81610" y="3929934"/>
                  </a:lnTo>
                  <a:lnTo>
                    <a:pt x="79206" y="3920134"/>
                  </a:lnTo>
                  <a:lnTo>
                    <a:pt x="76805" y="3910334"/>
                  </a:lnTo>
                  <a:lnTo>
                    <a:pt x="74413" y="3900533"/>
                  </a:lnTo>
                  <a:lnTo>
                    <a:pt x="72023" y="3890733"/>
                  </a:lnTo>
                  <a:lnTo>
                    <a:pt x="69650" y="3880933"/>
                  </a:lnTo>
                  <a:lnTo>
                    <a:pt x="67281" y="3871132"/>
                  </a:lnTo>
                  <a:lnTo>
                    <a:pt x="64932" y="3861332"/>
                  </a:lnTo>
                  <a:lnTo>
                    <a:pt x="62591" y="3851532"/>
                  </a:lnTo>
                  <a:lnTo>
                    <a:pt x="60272" y="3841731"/>
                  </a:lnTo>
                  <a:lnTo>
                    <a:pt x="57969" y="3831931"/>
                  </a:lnTo>
                  <a:lnTo>
                    <a:pt x="55686" y="3822131"/>
                  </a:lnTo>
                  <a:lnTo>
                    <a:pt x="53427" y="3812330"/>
                  </a:lnTo>
                  <a:lnTo>
                    <a:pt x="51186" y="3802530"/>
                  </a:lnTo>
                  <a:lnTo>
                    <a:pt x="48981" y="3792729"/>
                  </a:lnTo>
                  <a:lnTo>
                    <a:pt x="46789" y="3782929"/>
                  </a:lnTo>
                  <a:lnTo>
                    <a:pt x="44644" y="3773129"/>
                  </a:lnTo>
                  <a:lnTo>
                    <a:pt x="42508" y="3763328"/>
                  </a:lnTo>
                  <a:lnTo>
                    <a:pt x="40433" y="3753528"/>
                  </a:lnTo>
                  <a:lnTo>
                    <a:pt x="38368" y="3743728"/>
                  </a:lnTo>
                  <a:lnTo>
                    <a:pt x="36359" y="3733927"/>
                  </a:lnTo>
                  <a:lnTo>
                    <a:pt x="34374" y="3724127"/>
                  </a:lnTo>
                  <a:lnTo>
                    <a:pt x="32439" y="3714327"/>
                  </a:lnTo>
                  <a:lnTo>
                    <a:pt x="30541" y="3704526"/>
                  </a:lnTo>
                  <a:lnTo>
                    <a:pt x="28685" y="3694726"/>
                  </a:lnTo>
                  <a:lnTo>
                    <a:pt x="26882" y="3684926"/>
                  </a:lnTo>
                  <a:lnTo>
                    <a:pt x="25110" y="3675125"/>
                  </a:lnTo>
                  <a:lnTo>
                    <a:pt x="23409" y="3665325"/>
                  </a:lnTo>
                  <a:lnTo>
                    <a:pt x="21728" y="3655525"/>
                  </a:lnTo>
                  <a:lnTo>
                    <a:pt x="20136" y="3645724"/>
                  </a:lnTo>
                  <a:lnTo>
                    <a:pt x="18558" y="3635924"/>
                  </a:lnTo>
                  <a:lnTo>
                    <a:pt x="17074" y="3626124"/>
                  </a:lnTo>
                  <a:lnTo>
                    <a:pt x="15613" y="3616323"/>
                  </a:lnTo>
                  <a:lnTo>
                    <a:pt x="14234" y="3606523"/>
                  </a:lnTo>
                  <a:lnTo>
                    <a:pt x="12897" y="3596723"/>
                  </a:lnTo>
                  <a:lnTo>
                    <a:pt x="11628" y="3586922"/>
                  </a:lnTo>
                  <a:lnTo>
                    <a:pt x="10419" y="3577122"/>
                  </a:lnTo>
                  <a:lnTo>
                    <a:pt x="9263" y="3567322"/>
                  </a:lnTo>
                  <a:lnTo>
                    <a:pt x="8188" y="3557521"/>
                  </a:lnTo>
                  <a:lnTo>
                    <a:pt x="7150" y="3547721"/>
                  </a:lnTo>
                  <a:lnTo>
                    <a:pt x="6212" y="3537921"/>
                  </a:lnTo>
                  <a:lnTo>
                    <a:pt x="5295" y="3528120"/>
                  </a:lnTo>
                  <a:lnTo>
                    <a:pt x="4499" y="3518320"/>
                  </a:lnTo>
                  <a:lnTo>
                    <a:pt x="3722" y="3508520"/>
                  </a:lnTo>
                  <a:lnTo>
                    <a:pt x="3055" y="3498719"/>
                  </a:lnTo>
                  <a:lnTo>
                    <a:pt x="2423" y="3488919"/>
                  </a:lnTo>
                  <a:lnTo>
                    <a:pt x="1884" y="3479119"/>
                  </a:lnTo>
                  <a:lnTo>
                    <a:pt x="1401" y="3469318"/>
                  </a:lnTo>
                  <a:lnTo>
                    <a:pt x="990" y="3459518"/>
                  </a:lnTo>
                  <a:lnTo>
                    <a:pt x="657" y="3449718"/>
                  </a:lnTo>
                  <a:lnTo>
                    <a:pt x="377" y="3439917"/>
                  </a:lnTo>
                  <a:lnTo>
                    <a:pt x="194" y="3430117"/>
                  </a:lnTo>
                  <a:lnTo>
                    <a:pt x="45" y="3420317"/>
                  </a:lnTo>
                  <a:lnTo>
                    <a:pt x="12" y="3410516"/>
                  </a:lnTo>
                  <a:lnTo>
                    <a:pt x="0" y="3400716"/>
                  </a:lnTo>
                  <a:lnTo>
                    <a:pt x="112" y="3390916"/>
                  </a:lnTo>
                  <a:lnTo>
                    <a:pt x="250" y="3381115"/>
                  </a:lnTo>
                  <a:lnTo>
                    <a:pt x="492" y="3371315"/>
                  </a:lnTo>
                  <a:lnTo>
                    <a:pt x="778" y="3361515"/>
                  </a:lnTo>
                  <a:lnTo>
                    <a:pt x="1148" y="3351714"/>
                  </a:lnTo>
                  <a:lnTo>
                    <a:pt x="1580" y="3341914"/>
                  </a:lnTo>
                  <a:lnTo>
                    <a:pt x="2077" y="3332114"/>
                  </a:lnTo>
                  <a:lnTo>
                    <a:pt x="2652" y="3322313"/>
                  </a:lnTo>
                  <a:lnTo>
                    <a:pt x="3272" y="3312513"/>
                  </a:lnTo>
                  <a:lnTo>
                    <a:pt x="3988" y="3302713"/>
                  </a:lnTo>
                  <a:lnTo>
                    <a:pt x="4729" y="3292912"/>
                  </a:lnTo>
                  <a:lnTo>
                    <a:pt x="5580" y="3283112"/>
                  </a:lnTo>
                  <a:lnTo>
                    <a:pt x="6448" y="3273312"/>
                  </a:lnTo>
                  <a:lnTo>
                    <a:pt x="7419" y="3263511"/>
                  </a:lnTo>
                  <a:lnTo>
                    <a:pt x="8417" y="3253711"/>
                  </a:lnTo>
                  <a:lnTo>
                    <a:pt x="9497" y="3243911"/>
                  </a:lnTo>
                  <a:lnTo>
                    <a:pt x="10619" y="3234110"/>
                  </a:lnTo>
                  <a:lnTo>
                    <a:pt x="11803" y="3224310"/>
                  </a:lnTo>
                  <a:lnTo>
                    <a:pt x="13042" y="3214510"/>
                  </a:lnTo>
                  <a:lnTo>
                    <a:pt x="14326" y="3204709"/>
                  </a:lnTo>
                  <a:lnTo>
                    <a:pt x="15675" y="3194909"/>
                  </a:lnTo>
                  <a:lnTo>
                    <a:pt x="17052" y="3185109"/>
                  </a:lnTo>
                  <a:lnTo>
                    <a:pt x="18504" y="3175308"/>
                  </a:lnTo>
                  <a:lnTo>
                    <a:pt x="19969" y="3165508"/>
                  </a:lnTo>
                  <a:lnTo>
                    <a:pt x="21515" y="3155708"/>
                  </a:lnTo>
                  <a:lnTo>
                    <a:pt x="23073" y="3145907"/>
                  </a:lnTo>
                  <a:lnTo>
                    <a:pt x="24695" y="3136107"/>
                  </a:lnTo>
                  <a:lnTo>
                    <a:pt x="26338" y="3126307"/>
                  </a:lnTo>
                  <a:lnTo>
                    <a:pt x="28028" y="3116506"/>
                  </a:lnTo>
                  <a:lnTo>
                    <a:pt x="29746" y="3106706"/>
                  </a:lnTo>
                  <a:lnTo>
                    <a:pt x="31497" y="3096906"/>
                  </a:lnTo>
                  <a:lnTo>
                    <a:pt x="33281" y="3087105"/>
                  </a:lnTo>
                  <a:lnTo>
                    <a:pt x="35087" y="3077305"/>
                  </a:lnTo>
                  <a:lnTo>
                    <a:pt x="36928" y="3067505"/>
                  </a:lnTo>
                  <a:lnTo>
                    <a:pt x="38780" y="3057704"/>
                  </a:lnTo>
                  <a:lnTo>
                    <a:pt x="40668" y="3047904"/>
                  </a:lnTo>
                  <a:lnTo>
                    <a:pt x="42561" y="3038104"/>
                  </a:lnTo>
                  <a:lnTo>
                    <a:pt x="44485" y="3028303"/>
                  </a:lnTo>
                  <a:lnTo>
                    <a:pt x="46413" y="3018503"/>
                  </a:lnTo>
                  <a:lnTo>
                    <a:pt x="48360" y="3008703"/>
                  </a:lnTo>
                  <a:lnTo>
                    <a:pt x="50313" y="2998902"/>
                  </a:lnTo>
                  <a:lnTo>
                    <a:pt x="52276" y="2989102"/>
                  </a:lnTo>
                  <a:lnTo>
                    <a:pt x="54243" y="2979302"/>
                  </a:lnTo>
                  <a:lnTo>
                    <a:pt x="56214" y="2969501"/>
                  </a:lnTo>
                  <a:lnTo>
                    <a:pt x="58186" y="2959701"/>
                  </a:lnTo>
                  <a:lnTo>
                    <a:pt x="60157" y="2949901"/>
                  </a:lnTo>
                  <a:lnTo>
                    <a:pt x="62123" y="2940100"/>
                  </a:lnTo>
                  <a:lnTo>
                    <a:pt x="64087" y="2930300"/>
                  </a:lnTo>
                  <a:lnTo>
                    <a:pt x="66037" y="2920500"/>
                  </a:lnTo>
                  <a:lnTo>
                    <a:pt x="67984" y="2910699"/>
                  </a:lnTo>
                  <a:lnTo>
                    <a:pt x="69911" y="2900899"/>
                  </a:lnTo>
                  <a:lnTo>
                    <a:pt x="71830" y="2891099"/>
                  </a:lnTo>
                  <a:lnTo>
                    <a:pt x="73726" y="2881298"/>
                  </a:lnTo>
                  <a:lnTo>
                    <a:pt x="75607" y="2871498"/>
                  </a:lnTo>
                  <a:lnTo>
                    <a:pt x="77466" y="2861698"/>
                  </a:lnTo>
                  <a:lnTo>
                    <a:pt x="79300" y="2851897"/>
                  </a:lnTo>
                  <a:lnTo>
                    <a:pt x="81115" y="2842097"/>
                  </a:lnTo>
                  <a:lnTo>
                    <a:pt x="82892" y="2832297"/>
                  </a:lnTo>
                  <a:lnTo>
                    <a:pt x="84655" y="2822496"/>
                  </a:lnTo>
                  <a:lnTo>
                    <a:pt x="86368" y="2812696"/>
                  </a:lnTo>
                  <a:lnTo>
                    <a:pt x="88072" y="2802896"/>
                  </a:lnTo>
                  <a:lnTo>
                    <a:pt x="89712" y="2793095"/>
                  </a:lnTo>
                  <a:lnTo>
                    <a:pt x="91341" y="2783295"/>
                  </a:lnTo>
                  <a:lnTo>
                    <a:pt x="92910" y="2773495"/>
                  </a:lnTo>
                  <a:lnTo>
                    <a:pt x="94455" y="2763694"/>
                  </a:lnTo>
                  <a:lnTo>
                    <a:pt x="95947" y="2753894"/>
                  </a:lnTo>
                  <a:lnTo>
                    <a:pt x="97402" y="2744094"/>
                  </a:lnTo>
                  <a:lnTo>
                    <a:pt x="98812" y="2734293"/>
                  </a:lnTo>
                  <a:lnTo>
                    <a:pt x="100168" y="2724493"/>
                  </a:lnTo>
                  <a:lnTo>
                    <a:pt x="101491" y="2714693"/>
                  </a:lnTo>
                  <a:lnTo>
                    <a:pt x="102742" y="2704892"/>
                  </a:lnTo>
                  <a:lnTo>
                    <a:pt x="103973" y="2695092"/>
                  </a:lnTo>
                  <a:lnTo>
                    <a:pt x="105114" y="2685292"/>
                  </a:lnTo>
                  <a:lnTo>
                    <a:pt x="106240" y="2675491"/>
                  </a:lnTo>
                  <a:lnTo>
                    <a:pt x="107272" y="2665691"/>
                  </a:lnTo>
                  <a:lnTo>
                    <a:pt x="108281" y="2655891"/>
                  </a:lnTo>
                  <a:lnTo>
                    <a:pt x="109208" y="2646090"/>
                  </a:lnTo>
                  <a:lnTo>
                    <a:pt x="110095" y="2636290"/>
                  </a:lnTo>
                  <a:lnTo>
                    <a:pt x="110914" y="2626490"/>
                  </a:lnTo>
                  <a:lnTo>
                    <a:pt x="111675" y="2616689"/>
                  </a:lnTo>
                  <a:lnTo>
                    <a:pt x="112382" y="2606889"/>
                  </a:lnTo>
                  <a:lnTo>
                    <a:pt x="113013" y="2597089"/>
                  </a:lnTo>
                  <a:lnTo>
                    <a:pt x="113606" y="2587288"/>
                  </a:lnTo>
                  <a:lnTo>
                    <a:pt x="114104" y="2577488"/>
                  </a:lnTo>
                  <a:lnTo>
                    <a:pt x="114582" y="2567688"/>
                  </a:lnTo>
                  <a:lnTo>
                    <a:pt x="114944" y="2557887"/>
                  </a:lnTo>
                  <a:lnTo>
                    <a:pt x="115289" y="2548087"/>
                  </a:lnTo>
                  <a:lnTo>
                    <a:pt x="115530" y="2538286"/>
                  </a:lnTo>
                  <a:lnTo>
                    <a:pt x="115737" y="2528486"/>
                  </a:lnTo>
                  <a:lnTo>
                    <a:pt x="115858" y="2518686"/>
                  </a:lnTo>
                  <a:lnTo>
                    <a:pt x="115927" y="2508885"/>
                  </a:lnTo>
                  <a:lnTo>
                    <a:pt x="115927" y="2499085"/>
                  </a:lnTo>
                  <a:lnTo>
                    <a:pt x="115858" y="2489285"/>
                  </a:lnTo>
                  <a:lnTo>
                    <a:pt x="115737" y="2479484"/>
                  </a:lnTo>
                  <a:lnTo>
                    <a:pt x="115530" y="2469684"/>
                  </a:lnTo>
                  <a:lnTo>
                    <a:pt x="115289" y="2459884"/>
                  </a:lnTo>
                  <a:lnTo>
                    <a:pt x="114944" y="2450083"/>
                  </a:lnTo>
                  <a:lnTo>
                    <a:pt x="114582" y="2440283"/>
                  </a:lnTo>
                  <a:lnTo>
                    <a:pt x="114104" y="2430483"/>
                  </a:lnTo>
                  <a:lnTo>
                    <a:pt x="113606" y="2420682"/>
                  </a:lnTo>
                  <a:lnTo>
                    <a:pt x="113013" y="2410882"/>
                  </a:lnTo>
                  <a:lnTo>
                    <a:pt x="112382" y="2401082"/>
                  </a:lnTo>
                  <a:lnTo>
                    <a:pt x="111675" y="2391281"/>
                  </a:lnTo>
                  <a:lnTo>
                    <a:pt x="110914" y="2381481"/>
                  </a:lnTo>
                  <a:lnTo>
                    <a:pt x="110095" y="2371681"/>
                  </a:lnTo>
                  <a:lnTo>
                    <a:pt x="109208" y="2361880"/>
                  </a:lnTo>
                  <a:lnTo>
                    <a:pt x="108281" y="2352080"/>
                  </a:lnTo>
                  <a:lnTo>
                    <a:pt x="107272" y="2342280"/>
                  </a:lnTo>
                  <a:lnTo>
                    <a:pt x="106240" y="2332479"/>
                  </a:lnTo>
                  <a:lnTo>
                    <a:pt x="105114" y="2322679"/>
                  </a:lnTo>
                  <a:lnTo>
                    <a:pt x="103973" y="2312879"/>
                  </a:lnTo>
                  <a:lnTo>
                    <a:pt x="102742" y="2303078"/>
                  </a:lnTo>
                  <a:lnTo>
                    <a:pt x="101491" y="2293278"/>
                  </a:lnTo>
                  <a:lnTo>
                    <a:pt x="100168" y="2283478"/>
                  </a:lnTo>
                  <a:lnTo>
                    <a:pt x="98812" y="2273677"/>
                  </a:lnTo>
                  <a:lnTo>
                    <a:pt x="97402" y="2263877"/>
                  </a:lnTo>
                  <a:lnTo>
                    <a:pt x="95947" y="2254077"/>
                  </a:lnTo>
                  <a:lnTo>
                    <a:pt x="94455" y="2244276"/>
                  </a:lnTo>
                  <a:lnTo>
                    <a:pt x="92910" y="2234476"/>
                  </a:lnTo>
                  <a:lnTo>
                    <a:pt x="91341" y="2224676"/>
                  </a:lnTo>
                  <a:lnTo>
                    <a:pt x="89712" y="2214875"/>
                  </a:lnTo>
                  <a:lnTo>
                    <a:pt x="88072" y="2205075"/>
                  </a:lnTo>
                  <a:lnTo>
                    <a:pt x="86368" y="2195275"/>
                  </a:lnTo>
                  <a:lnTo>
                    <a:pt x="84655" y="2185474"/>
                  </a:lnTo>
                  <a:lnTo>
                    <a:pt x="82892" y="2175674"/>
                  </a:lnTo>
                  <a:lnTo>
                    <a:pt x="81115" y="2165874"/>
                  </a:lnTo>
                  <a:lnTo>
                    <a:pt x="79300" y="2156073"/>
                  </a:lnTo>
                  <a:lnTo>
                    <a:pt x="77466" y="2146273"/>
                  </a:lnTo>
                  <a:lnTo>
                    <a:pt x="75607" y="2136473"/>
                  </a:lnTo>
                  <a:lnTo>
                    <a:pt x="73726" y="2126672"/>
                  </a:lnTo>
                  <a:lnTo>
                    <a:pt x="71830" y="2116872"/>
                  </a:lnTo>
                  <a:lnTo>
                    <a:pt x="69911" y="2107072"/>
                  </a:lnTo>
                  <a:lnTo>
                    <a:pt x="67984" y="2097271"/>
                  </a:lnTo>
                  <a:lnTo>
                    <a:pt x="66037" y="2087471"/>
                  </a:lnTo>
                  <a:lnTo>
                    <a:pt x="64087" y="2077671"/>
                  </a:lnTo>
                  <a:lnTo>
                    <a:pt x="62123" y="2067870"/>
                  </a:lnTo>
                  <a:lnTo>
                    <a:pt x="60157" y="2058070"/>
                  </a:lnTo>
                  <a:lnTo>
                    <a:pt x="58186" y="2048270"/>
                  </a:lnTo>
                  <a:lnTo>
                    <a:pt x="56214" y="2038469"/>
                  </a:lnTo>
                  <a:lnTo>
                    <a:pt x="54243" y="2028669"/>
                  </a:lnTo>
                  <a:lnTo>
                    <a:pt x="52276" y="2018869"/>
                  </a:lnTo>
                  <a:lnTo>
                    <a:pt x="50313" y="2009068"/>
                  </a:lnTo>
                  <a:lnTo>
                    <a:pt x="48360" y="1999268"/>
                  </a:lnTo>
                  <a:lnTo>
                    <a:pt x="46413" y="1989468"/>
                  </a:lnTo>
                  <a:lnTo>
                    <a:pt x="44485" y="1979667"/>
                  </a:lnTo>
                  <a:lnTo>
                    <a:pt x="42561" y="1969867"/>
                  </a:lnTo>
                  <a:lnTo>
                    <a:pt x="40668" y="1960067"/>
                  </a:lnTo>
                  <a:lnTo>
                    <a:pt x="38780" y="1950266"/>
                  </a:lnTo>
                  <a:lnTo>
                    <a:pt x="36928" y="1940466"/>
                  </a:lnTo>
                  <a:lnTo>
                    <a:pt x="35087" y="1930666"/>
                  </a:lnTo>
                  <a:lnTo>
                    <a:pt x="33281" y="1920865"/>
                  </a:lnTo>
                  <a:lnTo>
                    <a:pt x="31497" y="1911065"/>
                  </a:lnTo>
                  <a:lnTo>
                    <a:pt x="29746" y="1901265"/>
                  </a:lnTo>
                  <a:lnTo>
                    <a:pt x="28028" y="1891464"/>
                  </a:lnTo>
                  <a:lnTo>
                    <a:pt x="26338" y="1881664"/>
                  </a:lnTo>
                  <a:lnTo>
                    <a:pt x="24695" y="1871864"/>
                  </a:lnTo>
                  <a:lnTo>
                    <a:pt x="23073" y="1862063"/>
                  </a:lnTo>
                  <a:lnTo>
                    <a:pt x="21515" y="1852263"/>
                  </a:lnTo>
                  <a:lnTo>
                    <a:pt x="19969" y="1842463"/>
                  </a:lnTo>
                  <a:lnTo>
                    <a:pt x="18504" y="1832662"/>
                  </a:lnTo>
                  <a:lnTo>
                    <a:pt x="17052" y="1822862"/>
                  </a:lnTo>
                  <a:lnTo>
                    <a:pt x="15675" y="1813062"/>
                  </a:lnTo>
                  <a:lnTo>
                    <a:pt x="14326" y="1803261"/>
                  </a:lnTo>
                  <a:lnTo>
                    <a:pt x="13042" y="1793461"/>
                  </a:lnTo>
                  <a:lnTo>
                    <a:pt x="11803" y="1783661"/>
                  </a:lnTo>
                  <a:lnTo>
                    <a:pt x="10619" y="1773860"/>
                  </a:lnTo>
                  <a:lnTo>
                    <a:pt x="9497" y="1764060"/>
                  </a:lnTo>
                  <a:lnTo>
                    <a:pt x="8417" y="1754260"/>
                  </a:lnTo>
                  <a:lnTo>
                    <a:pt x="7419" y="1744459"/>
                  </a:lnTo>
                  <a:lnTo>
                    <a:pt x="6448" y="1734659"/>
                  </a:lnTo>
                  <a:lnTo>
                    <a:pt x="5580" y="1724859"/>
                  </a:lnTo>
                  <a:lnTo>
                    <a:pt x="4729" y="1715058"/>
                  </a:lnTo>
                  <a:lnTo>
                    <a:pt x="3988" y="1705258"/>
                  </a:lnTo>
                  <a:lnTo>
                    <a:pt x="3272" y="1695458"/>
                  </a:lnTo>
                  <a:lnTo>
                    <a:pt x="2652" y="1685657"/>
                  </a:lnTo>
                  <a:lnTo>
                    <a:pt x="2077" y="1675857"/>
                  </a:lnTo>
                  <a:lnTo>
                    <a:pt x="1580" y="1666057"/>
                  </a:lnTo>
                  <a:lnTo>
                    <a:pt x="1148" y="1656256"/>
                  </a:lnTo>
                  <a:lnTo>
                    <a:pt x="778" y="1646456"/>
                  </a:lnTo>
                  <a:lnTo>
                    <a:pt x="492" y="1636656"/>
                  </a:lnTo>
                  <a:lnTo>
                    <a:pt x="250" y="1626855"/>
                  </a:lnTo>
                  <a:lnTo>
                    <a:pt x="112" y="1617055"/>
                  </a:lnTo>
                  <a:lnTo>
                    <a:pt x="0" y="1607255"/>
                  </a:lnTo>
                  <a:lnTo>
                    <a:pt x="12" y="1597454"/>
                  </a:lnTo>
                  <a:lnTo>
                    <a:pt x="45" y="1587654"/>
                  </a:lnTo>
                  <a:lnTo>
                    <a:pt x="194" y="1577854"/>
                  </a:lnTo>
                  <a:lnTo>
                    <a:pt x="377" y="1568053"/>
                  </a:lnTo>
                  <a:lnTo>
                    <a:pt x="657" y="1558253"/>
                  </a:lnTo>
                  <a:lnTo>
                    <a:pt x="990" y="1548453"/>
                  </a:lnTo>
                  <a:lnTo>
                    <a:pt x="1401" y="1538652"/>
                  </a:lnTo>
                  <a:lnTo>
                    <a:pt x="1884" y="1528852"/>
                  </a:lnTo>
                  <a:lnTo>
                    <a:pt x="2423" y="1519052"/>
                  </a:lnTo>
                  <a:lnTo>
                    <a:pt x="3055" y="1509251"/>
                  </a:lnTo>
                  <a:lnTo>
                    <a:pt x="3722" y="1499451"/>
                  </a:lnTo>
                  <a:lnTo>
                    <a:pt x="4499" y="1489651"/>
                  </a:lnTo>
                  <a:lnTo>
                    <a:pt x="5295" y="1479850"/>
                  </a:lnTo>
                  <a:lnTo>
                    <a:pt x="6212" y="1470050"/>
                  </a:lnTo>
                  <a:lnTo>
                    <a:pt x="7150" y="1460250"/>
                  </a:lnTo>
                  <a:lnTo>
                    <a:pt x="8188" y="1450449"/>
                  </a:lnTo>
                  <a:lnTo>
                    <a:pt x="9263" y="1440649"/>
                  </a:lnTo>
                  <a:lnTo>
                    <a:pt x="10419" y="1430849"/>
                  </a:lnTo>
                  <a:lnTo>
                    <a:pt x="11628" y="1421048"/>
                  </a:lnTo>
                  <a:lnTo>
                    <a:pt x="12897" y="1411248"/>
                  </a:lnTo>
                  <a:lnTo>
                    <a:pt x="14234" y="1401448"/>
                  </a:lnTo>
                  <a:lnTo>
                    <a:pt x="15613" y="1391647"/>
                  </a:lnTo>
                  <a:lnTo>
                    <a:pt x="17074" y="1381847"/>
                  </a:lnTo>
                  <a:lnTo>
                    <a:pt x="18558" y="1372047"/>
                  </a:lnTo>
                  <a:lnTo>
                    <a:pt x="20136" y="1362246"/>
                  </a:lnTo>
                  <a:lnTo>
                    <a:pt x="21728" y="1352446"/>
                  </a:lnTo>
                  <a:lnTo>
                    <a:pt x="23409" y="1342646"/>
                  </a:lnTo>
                  <a:lnTo>
                    <a:pt x="25110" y="1332845"/>
                  </a:lnTo>
                  <a:lnTo>
                    <a:pt x="26882" y="1323045"/>
                  </a:lnTo>
                  <a:lnTo>
                    <a:pt x="28685" y="1313245"/>
                  </a:lnTo>
                  <a:lnTo>
                    <a:pt x="30541" y="1303444"/>
                  </a:lnTo>
                  <a:lnTo>
                    <a:pt x="32439" y="1293644"/>
                  </a:lnTo>
                  <a:lnTo>
                    <a:pt x="34374" y="1283844"/>
                  </a:lnTo>
                  <a:lnTo>
                    <a:pt x="36359" y="1274043"/>
                  </a:lnTo>
                  <a:lnTo>
                    <a:pt x="38368" y="1264243"/>
                  </a:lnTo>
                  <a:lnTo>
                    <a:pt x="40433" y="1254442"/>
                  </a:lnTo>
                  <a:lnTo>
                    <a:pt x="42508" y="1244642"/>
                  </a:lnTo>
                  <a:lnTo>
                    <a:pt x="44644" y="1234842"/>
                  </a:lnTo>
                  <a:lnTo>
                    <a:pt x="46789" y="1225041"/>
                  </a:lnTo>
                  <a:lnTo>
                    <a:pt x="48981" y="1215241"/>
                  </a:lnTo>
                  <a:lnTo>
                    <a:pt x="51186" y="1205441"/>
                  </a:lnTo>
                  <a:lnTo>
                    <a:pt x="53427" y="1195640"/>
                  </a:lnTo>
                  <a:lnTo>
                    <a:pt x="55686" y="1185840"/>
                  </a:lnTo>
                  <a:lnTo>
                    <a:pt x="57969" y="1176040"/>
                  </a:lnTo>
                  <a:lnTo>
                    <a:pt x="60272" y="1166239"/>
                  </a:lnTo>
                  <a:lnTo>
                    <a:pt x="62591" y="1156439"/>
                  </a:lnTo>
                  <a:lnTo>
                    <a:pt x="64932" y="1146639"/>
                  </a:lnTo>
                  <a:lnTo>
                    <a:pt x="67281" y="1136838"/>
                  </a:lnTo>
                  <a:lnTo>
                    <a:pt x="69650" y="1127038"/>
                  </a:lnTo>
                  <a:lnTo>
                    <a:pt x="72023" y="1117238"/>
                  </a:lnTo>
                  <a:lnTo>
                    <a:pt x="74413" y="1107437"/>
                  </a:lnTo>
                  <a:lnTo>
                    <a:pt x="76805" y="1097637"/>
                  </a:lnTo>
                  <a:lnTo>
                    <a:pt x="79206" y="1087837"/>
                  </a:lnTo>
                  <a:lnTo>
                    <a:pt x="81610" y="1078036"/>
                  </a:lnTo>
                  <a:lnTo>
                    <a:pt x="84017" y="1068236"/>
                  </a:lnTo>
                  <a:lnTo>
                    <a:pt x="86424" y="1058436"/>
                  </a:lnTo>
                  <a:lnTo>
                    <a:pt x="88831" y="1048635"/>
                  </a:lnTo>
                  <a:lnTo>
                    <a:pt x="91235" y="1038835"/>
                  </a:lnTo>
                  <a:lnTo>
                    <a:pt x="93636" y="1029035"/>
                  </a:lnTo>
                  <a:lnTo>
                    <a:pt x="96030" y="1019234"/>
                  </a:lnTo>
                  <a:lnTo>
                    <a:pt x="98421" y="1009434"/>
                  </a:lnTo>
                  <a:lnTo>
                    <a:pt x="100797" y="999634"/>
                  </a:lnTo>
                  <a:lnTo>
                    <a:pt x="103170" y="989833"/>
                  </a:lnTo>
                  <a:lnTo>
                    <a:pt x="105525" y="980033"/>
                  </a:lnTo>
                  <a:lnTo>
                    <a:pt x="107874" y="970233"/>
                  </a:lnTo>
                  <a:lnTo>
                    <a:pt x="110203" y="960432"/>
                  </a:lnTo>
                  <a:lnTo>
                    <a:pt x="112522" y="950632"/>
                  </a:lnTo>
                  <a:lnTo>
                    <a:pt x="114822" y="940832"/>
                  </a:lnTo>
                  <a:lnTo>
                    <a:pt x="117104" y="931031"/>
                  </a:lnTo>
                  <a:lnTo>
                    <a:pt x="119371" y="921231"/>
                  </a:lnTo>
                  <a:lnTo>
                    <a:pt x="121612" y="911431"/>
                  </a:lnTo>
                  <a:lnTo>
                    <a:pt x="123842" y="901630"/>
                  </a:lnTo>
                  <a:lnTo>
                    <a:pt x="126037" y="891830"/>
                  </a:lnTo>
                  <a:lnTo>
                    <a:pt x="128226" y="882030"/>
                  </a:lnTo>
                  <a:lnTo>
                    <a:pt x="130372" y="872229"/>
                  </a:lnTo>
                  <a:lnTo>
                    <a:pt x="132511" y="862429"/>
                  </a:lnTo>
                  <a:lnTo>
                    <a:pt x="134609" y="852629"/>
                  </a:lnTo>
                  <a:lnTo>
                    <a:pt x="136694" y="842828"/>
                  </a:lnTo>
                  <a:lnTo>
                    <a:pt x="138743" y="833028"/>
                  </a:lnTo>
                  <a:lnTo>
                    <a:pt x="140769" y="823228"/>
                  </a:lnTo>
                  <a:lnTo>
                    <a:pt x="142767" y="813427"/>
                  </a:lnTo>
                  <a:lnTo>
                    <a:pt x="144733" y="803627"/>
                  </a:lnTo>
                  <a:lnTo>
                    <a:pt x="146678" y="793827"/>
                  </a:lnTo>
                  <a:lnTo>
                    <a:pt x="148581" y="784026"/>
                  </a:lnTo>
                  <a:lnTo>
                    <a:pt x="150470" y="774226"/>
                  </a:lnTo>
                  <a:lnTo>
                    <a:pt x="152308" y="764426"/>
                  </a:lnTo>
                  <a:lnTo>
                    <a:pt x="154137" y="754625"/>
                  </a:lnTo>
                  <a:lnTo>
                    <a:pt x="155912" y="744825"/>
                  </a:lnTo>
                  <a:lnTo>
                    <a:pt x="157674" y="735025"/>
                  </a:lnTo>
                  <a:lnTo>
                    <a:pt x="159390" y="725224"/>
                  </a:lnTo>
                  <a:lnTo>
                    <a:pt x="161084" y="715424"/>
                  </a:lnTo>
                  <a:lnTo>
                    <a:pt x="162740" y="705624"/>
                  </a:lnTo>
                  <a:lnTo>
                    <a:pt x="164366" y="695823"/>
                  </a:lnTo>
                  <a:lnTo>
                    <a:pt x="165961" y="686023"/>
                  </a:lnTo>
                  <a:lnTo>
                    <a:pt x="167518" y="676223"/>
                  </a:lnTo>
                  <a:lnTo>
                    <a:pt x="169053" y="666422"/>
                  </a:lnTo>
                  <a:lnTo>
                    <a:pt x="170540" y="656622"/>
                  </a:lnTo>
                  <a:lnTo>
                    <a:pt x="172016" y="646822"/>
                  </a:lnTo>
                  <a:lnTo>
                    <a:pt x="173434" y="637021"/>
                  </a:lnTo>
                  <a:lnTo>
                    <a:pt x="174842" y="627221"/>
                  </a:lnTo>
                  <a:lnTo>
                    <a:pt x="176198" y="617421"/>
                  </a:lnTo>
                  <a:lnTo>
                    <a:pt x="177538" y="607620"/>
                  </a:lnTo>
                  <a:lnTo>
                    <a:pt x="178835" y="597820"/>
                  </a:lnTo>
                  <a:lnTo>
                    <a:pt x="180107" y="588020"/>
                  </a:lnTo>
                  <a:lnTo>
                    <a:pt x="181345" y="578219"/>
                  </a:lnTo>
                  <a:lnTo>
                    <a:pt x="182551" y="568419"/>
                  </a:lnTo>
                  <a:lnTo>
                    <a:pt x="183732" y="558619"/>
                  </a:lnTo>
                  <a:lnTo>
                    <a:pt x="184872" y="548818"/>
                  </a:lnTo>
                  <a:lnTo>
                    <a:pt x="185996" y="539018"/>
                  </a:lnTo>
                  <a:lnTo>
                    <a:pt x="187072" y="529218"/>
                  </a:lnTo>
                  <a:lnTo>
                    <a:pt x="188141" y="519417"/>
                  </a:lnTo>
                  <a:lnTo>
                    <a:pt x="189155" y="509617"/>
                  </a:lnTo>
                  <a:lnTo>
                    <a:pt x="190161" y="499817"/>
                  </a:lnTo>
                  <a:lnTo>
                    <a:pt x="191123" y="490016"/>
                  </a:lnTo>
                  <a:lnTo>
                    <a:pt x="192069" y="480216"/>
                  </a:lnTo>
                  <a:lnTo>
                    <a:pt x="192979" y="470416"/>
                  </a:lnTo>
                  <a:lnTo>
                    <a:pt x="193867" y="460615"/>
                  </a:lnTo>
                  <a:lnTo>
                    <a:pt x="194727" y="450815"/>
                  </a:lnTo>
                  <a:lnTo>
                    <a:pt x="195559" y="441015"/>
                  </a:lnTo>
                  <a:lnTo>
                    <a:pt x="196371" y="431214"/>
                  </a:lnTo>
                  <a:lnTo>
                    <a:pt x="197148" y="421414"/>
                  </a:lnTo>
                  <a:lnTo>
                    <a:pt x="197914" y="411614"/>
                  </a:lnTo>
                  <a:lnTo>
                    <a:pt x="198639" y="401813"/>
                  </a:lnTo>
                  <a:lnTo>
                    <a:pt x="199357" y="392013"/>
                  </a:lnTo>
                  <a:lnTo>
                    <a:pt x="200035" y="382213"/>
                  </a:lnTo>
                  <a:lnTo>
                    <a:pt x="200703" y="372412"/>
                  </a:lnTo>
                  <a:lnTo>
                    <a:pt x="201340" y="362612"/>
                  </a:lnTo>
                  <a:lnTo>
                    <a:pt x="201961" y="352812"/>
                  </a:lnTo>
                  <a:lnTo>
                    <a:pt x="202558" y="343011"/>
                  </a:lnTo>
                  <a:lnTo>
                    <a:pt x="203134" y="333211"/>
                  </a:lnTo>
                  <a:lnTo>
                    <a:pt x="203693" y="323411"/>
                  </a:lnTo>
                  <a:lnTo>
                    <a:pt x="204227" y="313610"/>
                  </a:lnTo>
                  <a:lnTo>
                    <a:pt x="204749" y="303810"/>
                  </a:lnTo>
                  <a:lnTo>
                    <a:pt x="205242" y="294010"/>
                  </a:lnTo>
                  <a:lnTo>
                    <a:pt x="205730" y="284209"/>
                  </a:lnTo>
                  <a:lnTo>
                    <a:pt x="206185" y="274409"/>
                  </a:lnTo>
                  <a:lnTo>
                    <a:pt x="206635" y="264609"/>
                  </a:lnTo>
                  <a:lnTo>
                    <a:pt x="207058" y="254808"/>
                  </a:lnTo>
                  <a:lnTo>
                    <a:pt x="207473" y="245008"/>
                  </a:lnTo>
                  <a:lnTo>
                    <a:pt x="207867" y="235208"/>
                  </a:lnTo>
                  <a:lnTo>
                    <a:pt x="208248" y="225407"/>
                  </a:lnTo>
                  <a:lnTo>
                    <a:pt x="208614" y="215607"/>
                  </a:lnTo>
                  <a:lnTo>
                    <a:pt x="208964" y="205807"/>
                  </a:lnTo>
                  <a:lnTo>
                    <a:pt x="209302" y="196006"/>
                  </a:lnTo>
                  <a:lnTo>
                    <a:pt x="209623" y="186206"/>
                  </a:lnTo>
                  <a:lnTo>
                    <a:pt x="209937" y="176406"/>
                  </a:lnTo>
                  <a:lnTo>
                    <a:pt x="210230" y="166605"/>
                  </a:lnTo>
                  <a:lnTo>
                    <a:pt x="210519" y="156805"/>
                  </a:lnTo>
                  <a:lnTo>
                    <a:pt x="210788" y="147005"/>
                  </a:lnTo>
                  <a:lnTo>
                    <a:pt x="211052" y="137204"/>
                  </a:lnTo>
                  <a:lnTo>
                    <a:pt x="211299" y="127404"/>
                  </a:lnTo>
                  <a:lnTo>
                    <a:pt x="211540" y="117604"/>
                  </a:lnTo>
                  <a:lnTo>
                    <a:pt x="211768" y="107803"/>
                  </a:lnTo>
                  <a:lnTo>
                    <a:pt x="211987" y="98003"/>
                  </a:lnTo>
                  <a:lnTo>
                    <a:pt x="212196" y="88203"/>
                  </a:lnTo>
                  <a:lnTo>
                    <a:pt x="212395" y="78402"/>
                  </a:lnTo>
                  <a:lnTo>
                    <a:pt x="212588" y="68602"/>
                  </a:lnTo>
                  <a:lnTo>
                    <a:pt x="212768" y="58802"/>
                  </a:lnTo>
                  <a:lnTo>
                    <a:pt x="212945" y="49001"/>
                  </a:lnTo>
                  <a:lnTo>
                    <a:pt x="213108" y="39201"/>
                  </a:lnTo>
                  <a:lnTo>
                    <a:pt x="213269" y="29401"/>
                  </a:lnTo>
                  <a:lnTo>
                    <a:pt x="213417" y="19600"/>
                  </a:lnTo>
                  <a:lnTo>
                    <a:pt x="213562" y="9800"/>
                  </a:lnTo>
                  <a:lnTo>
                    <a:pt x="213698" y="0"/>
                  </a:lnTo>
                  <a:lnTo>
                    <a:pt x="218538" y="0"/>
                  </a:lnTo>
                  <a:lnTo>
                    <a:pt x="218674" y="9800"/>
                  </a:lnTo>
                  <a:lnTo>
                    <a:pt x="218819" y="19600"/>
                  </a:lnTo>
                  <a:lnTo>
                    <a:pt x="218967" y="29401"/>
                  </a:lnTo>
                  <a:lnTo>
                    <a:pt x="219128" y="39201"/>
                  </a:lnTo>
                  <a:lnTo>
                    <a:pt x="219291" y="49001"/>
                  </a:lnTo>
                  <a:lnTo>
                    <a:pt x="219468" y="58802"/>
                  </a:lnTo>
                  <a:lnTo>
                    <a:pt x="219648" y="68602"/>
                  </a:lnTo>
                  <a:lnTo>
                    <a:pt x="219841" y="78402"/>
                  </a:lnTo>
                  <a:lnTo>
                    <a:pt x="220040" y="88203"/>
                  </a:lnTo>
                  <a:lnTo>
                    <a:pt x="220249" y="98003"/>
                  </a:lnTo>
                  <a:lnTo>
                    <a:pt x="220468" y="107803"/>
                  </a:lnTo>
                  <a:lnTo>
                    <a:pt x="220696" y="117604"/>
                  </a:lnTo>
                  <a:lnTo>
                    <a:pt x="220937" y="127404"/>
                  </a:lnTo>
                  <a:lnTo>
                    <a:pt x="221184" y="137204"/>
                  </a:lnTo>
                  <a:lnTo>
                    <a:pt x="221448" y="147005"/>
                  </a:lnTo>
                  <a:lnTo>
                    <a:pt x="221716" y="156805"/>
                  </a:lnTo>
                  <a:lnTo>
                    <a:pt x="222006" y="166605"/>
                  </a:lnTo>
                  <a:lnTo>
                    <a:pt x="222299" y="176406"/>
                  </a:lnTo>
                  <a:lnTo>
                    <a:pt x="222613" y="186206"/>
                  </a:lnTo>
                  <a:lnTo>
                    <a:pt x="222933" y="196006"/>
                  </a:lnTo>
                  <a:lnTo>
                    <a:pt x="223272" y="205807"/>
                  </a:lnTo>
                  <a:lnTo>
                    <a:pt x="223622" y="215607"/>
                  </a:lnTo>
                  <a:lnTo>
                    <a:pt x="223988" y="225407"/>
                  </a:lnTo>
                  <a:lnTo>
                    <a:pt x="224369" y="235208"/>
                  </a:lnTo>
                  <a:lnTo>
                    <a:pt x="224763" y="245008"/>
                  </a:lnTo>
                  <a:lnTo>
                    <a:pt x="225177" y="254808"/>
                  </a:lnTo>
                  <a:lnTo>
                    <a:pt x="225601" y="264609"/>
                  </a:lnTo>
                  <a:lnTo>
                    <a:pt x="226051" y="274409"/>
                  </a:lnTo>
                  <a:lnTo>
                    <a:pt x="226506" y="284209"/>
                  </a:lnTo>
                  <a:lnTo>
                    <a:pt x="226994" y="294010"/>
                  </a:lnTo>
                  <a:lnTo>
                    <a:pt x="227487" y="303810"/>
                  </a:lnTo>
                  <a:lnTo>
                    <a:pt x="228009" y="313610"/>
                  </a:lnTo>
                  <a:lnTo>
                    <a:pt x="228543" y="323411"/>
                  </a:lnTo>
                  <a:lnTo>
                    <a:pt x="229102" y="333211"/>
                  </a:lnTo>
                  <a:lnTo>
                    <a:pt x="229678" y="343011"/>
                  </a:lnTo>
                  <a:lnTo>
                    <a:pt x="230275" y="352812"/>
                  </a:lnTo>
                  <a:lnTo>
                    <a:pt x="230896" y="362612"/>
                  </a:lnTo>
                  <a:lnTo>
                    <a:pt x="231533" y="372412"/>
                  </a:lnTo>
                  <a:lnTo>
                    <a:pt x="232201" y="382213"/>
                  </a:lnTo>
                  <a:lnTo>
                    <a:pt x="232879" y="392013"/>
                  </a:lnTo>
                  <a:lnTo>
                    <a:pt x="233597" y="401813"/>
                  </a:lnTo>
                  <a:lnTo>
                    <a:pt x="234322" y="411614"/>
                  </a:lnTo>
                  <a:lnTo>
                    <a:pt x="235088" y="421414"/>
                  </a:lnTo>
                  <a:lnTo>
                    <a:pt x="235865" y="431214"/>
                  </a:lnTo>
                  <a:lnTo>
                    <a:pt x="236677" y="441015"/>
                  </a:lnTo>
                  <a:lnTo>
                    <a:pt x="237509" y="450815"/>
                  </a:lnTo>
                  <a:lnTo>
                    <a:pt x="238369" y="460615"/>
                  </a:lnTo>
                  <a:lnTo>
                    <a:pt x="239257" y="470416"/>
                  </a:lnTo>
                  <a:lnTo>
                    <a:pt x="240167" y="480216"/>
                  </a:lnTo>
                  <a:lnTo>
                    <a:pt x="241113" y="490016"/>
                  </a:lnTo>
                  <a:lnTo>
                    <a:pt x="242075" y="499817"/>
                  </a:lnTo>
                  <a:lnTo>
                    <a:pt x="243081" y="509617"/>
                  </a:lnTo>
                  <a:lnTo>
                    <a:pt x="244095" y="519417"/>
                  </a:lnTo>
                  <a:lnTo>
                    <a:pt x="245163" y="529218"/>
                  </a:lnTo>
                  <a:lnTo>
                    <a:pt x="246240" y="539018"/>
                  </a:lnTo>
                  <a:lnTo>
                    <a:pt x="247364" y="548818"/>
                  </a:lnTo>
                  <a:lnTo>
                    <a:pt x="248504" y="558619"/>
                  </a:lnTo>
                  <a:lnTo>
                    <a:pt x="249685" y="568419"/>
                  </a:lnTo>
                  <a:lnTo>
                    <a:pt x="250891" y="578219"/>
                  </a:lnTo>
                  <a:lnTo>
                    <a:pt x="252129" y="588020"/>
                  </a:lnTo>
                  <a:lnTo>
                    <a:pt x="253401" y="597820"/>
                  </a:lnTo>
                  <a:lnTo>
                    <a:pt x="254698" y="607620"/>
                  </a:lnTo>
                  <a:lnTo>
                    <a:pt x="256038" y="617421"/>
                  </a:lnTo>
                  <a:lnTo>
                    <a:pt x="257394" y="627221"/>
                  </a:lnTo>
                  <a:lnTo>
                    <a:pt x="258802" y="637021"/>
                  </a:lnTo>
                  <a:lnTo>
                    <a:pt x="260220" y="646822"/>
                  </a:lnTo>
                  <a:lnTo>
                    <a:pt x="261696" y="656622"/>
                  </a:lnTo>
                  <a:lnTo>
                    <a:pt x="263183" y="666422"/>
                  </a:lnTo>
                  <a:lnTo>
                    <a:pt x="264718" y="676223"/>
                  </a:lnTo>
                  <a:lnTo>
                    <a:pt x="266275" y="686023"/>
                  </a:lnTo>
                  <a:lnTo>
                    <a:pt x="267870" y="695823"/>
                  </a:lnTo>
                  <a:lnTo>
                    <a:pt x="269496" y="705624"/>
                  </a:lnTo>
                  <a:lnTo>
                    <a:pt x="271152" y="715424"/>
                  </a:lnTo>
                  <a:lnTo>
                    <a:pt x="272846" y="725224"/>
                  </a:lnTo>
                  <a:lnTo>
                    <a:pt x="274562" y="735025"/>
                  </a:lnTo>
                  <a:lnTo>
                    <a:pt x="276324" y="744825"/>
                  </a:lnTo>
                  <a:lnTo>
                    <a:pt x="278099" y="754625"/>
                  </a:lnTo>
                  <a:lnTo>
                    <a:pt x="279928" y="764426"/>
                  </a:lnTo>
                  <a:lnTo>
                    <a:pt x="281766" y="774226"/>
                  </a:lnTo>
                  <a:lnTo>
                    <a:pt x="283655" y="784026"/>
                  </a:lnTo>
                  <a:lnTo>
                    <a:pt x="285558" y="793827"/>
                  </a:lnTo>
                  <a:lnTo>
                    <a:pt x="287503" y="803627"/>
                  </a:lnTo>
                  <a:lnTo>
                    <a:pt x="289468" y="813427"/>
                  </a:lnTo>
                  <a:lnTo>
                    <a:pt x="291466" y="823228"/>
                  </a:lnTo>
                  <a:lnTo>
                    <a:pt x="293493" y="833028"/>
                  </a:lnTo>
                  <a:lnTo>
                    <a:pt x="295542" y="842828"/>
                  </a:lnTo>
                  <a:lnTo>
                    <a:pt x="297627" y="852629"/>
                  </a:lnTo>
                  <a:lnTo>
                    <a:pt x="299725" y="862429"/>
                  </a:lnTo>
                  <a:lnTo>
                    <a:pt x="301864" y="872229"/>
                  </a:lnTo>
                  <a:lnTo>
                    <a:pt x="304009" y="882030"/>
                  </a:lnTo>
                  <a:lnTo>
                    <a:pt x="306199" y="891830"/>
                  </a:lnTo>
                  <a:lnTo>
                    <a:pt x="308394" y="901630"/>
                  </a:lnTo>
                  <a:lnTo>
                    <a:pt x="310624" y="911431"/>
                  </a:lnTo>
                  <a:lnTo>
                    <a:pt x="312865" y="921231"/>
                  </a:lnTo>
                  <a:lnTo>
                    <a:pt x="315132" y="931031"/>
                  </a:lnTo>
                  <a:lnTo>
                    <a:pt x="317414" y="940832"/>
                  </a:lnTo>
                  <a:lnTo>
                    <a:pt x="319714" y="950632"/>
                  </a:lnTo>
                  <a:lnTo>
                    <a:pt x="322033" y="960432"/>
                  </a:lnTo>
                  <a:lnTo>
                    <a:pt x="324362" y="970233"/>
                  </a:lnTo>
                  <a:lnTo>
                    <a:pt x="326711" y="980033"/>
                  </a:lnTo>
                  <a:lnTo>
                    <a:pt x="329066" y="989833"/>
                  </a:lnTo>
                  <a:lnTo>
                    <a:pt x="331439" y="999634"/>
                  </a:lnTo>
                  <a:lnTo>
                    <a:pt x="333815" y="1009434"/>
                  </a:lnTo>
                  <a:lnTo>
                    <a:pt x="336206" y="1019234"/>
                  </a:lnTo>
                  <a:lnTo>
                    <a:pt x="338600" y="1029035"/>
                  </a:lnTo>
                  <a:lnTo>
                    <a:pt x="341001" y="1038835"/>
                  </a:lnTo>
                  <a:lnTo>
                    <a:pt x="343405" y="1048635"/>
                  </a:lnTo>
                  <a:lnTo>
                    <a:pt x="345812" y="1058436"/>
                  </a:lnTo>
                  <a:lnTo>
                    <a:pt x="348219" y="1068236"/>
                  </a:lnTo>
                  <a:lnTo>
                    <a:pt x="350626" y="1078036"/>
                  </a:lnTo>
                  <a:lnTo>
                    <a:pt x="353029" y="1087837"/>
                  </a:lnTo>
                  <a:lnTo>
                    <a:pt x="355431" y="1097637"/>
                  </a:lnTo>
                  <a:lnTo>
                    <a:pt x="357823" y="1107437"/>
                  </a:lnTo>
                  <a:lnTo>
                    <a:pt x="360213" y="1117238"/>
                  </a:lnTo>
                  <a:lnTo>
                    <a:pt x="362585" y="1127038"/>
                  </a:lnTo>
                  <a:lnTo>
                    <a:pt x="364955" y="1136838"/>
                  </a:lnTo>
                  <a:lnTo>
                    <a:pt x="367304" y="1146639"/>
                  </a:lnTo>
                  <a:lnTo>
                    <a:pt x="369645" y="1156439"/>
                  </a:lnTo>
                  <a:lnTo>
                    <a:pt x="371963" y="1166239"/>
                  </a:lnTo>
                  <a:lnTo>
                    <a:pt x="374267" y="1176040"/>
                  </a:lnTo>
                  <a:lnTo>
                    <a:pt x="376550" y="1185840"/>
                  </a:lnTo>
                  <a:lnTo>
                    <a:pt x="378809" y="1195640"/>
                  </a:lnTo>
                  <a:lnTo>
                    <a:pt x="381050" y="1205441"/>
                  </a:lnTo>
                  <a:lnTo>
                    <a:pt x="383255" y="1215241"/>
                  </a:lnTo>
                  <a:lnTo>
                    <a:pt x="385447" y="1225041"/>
                  </a:lnTo>
                  <a:lnTo>
                    <a:pt x="387592" y="1234842"/>
                  </a:lnTo>
                  <a:lnTo>
                    <a:pt x="389727" y="1244642"/>
                  </a:lnTo>
                  <a:lnTo>
                    <a:pt x="391803" y="1254442"/>
                  </a:lnTo>
                  <a:lnTo>
                    <a:pt x="393868" y="1264243"/>
                  </a:lnTo>
                  <a:lnTo>
                    <a:pt x="395877" y="1274043"/>
                  </a:lnTo>
                  <a:lnTo>
                    <a:pt x="397862" y="1283844"/>
                  </a:lnTo>
                  <a:lnTo>
                    <a:pt x="399797" y="1293644"/>
                  </a:lnTo>
                  <a:lnTo>
                    <a:pt x="401695" y="1303444"/>
                  </a:lnTo>
                  <a:lnTo>
                    <a:pt x="403551" y="1313245"/>
                  </a:lnTo>
                  <a:lnTo>
                    <a:pt x="405354" y="1323045"/>
                  </a:lnTo>
                  <a:lnTo>
                    <a:pt x="407126" y="1332845"/>
                  </a:lnTo>
                  <a:lnTo>
                    <a:pt x="408827" y="1342646"/>
                  </a:lnTo>
                  <a:lnTo>
                    <a:pt x="410508" y="1352446"/>
                  </a:lnTo>
                  <a:lnTo>
                    <a:pt x="412100" y="1362246"/>
                  </a:lnTo>
                  <a:lnTo>
                    <a:pt x="413678" y="1372047"/>
                  </a:lnTo>
                  <a:lnTo>
                    <a:pt x="415162" y="1381847"/>
                  </a:lnTo>
                  <a:lnTo>
                    <a:pt x="416622" y="1391647"/>
                  </a:lnTo>
                  <a:lnTo>
                    <a:pt x="418001" y="1401448"/>
                  </a:lnTo>
                  <a:lnTo>
                    <a:pt x="419339" y="1411248"/>
                  </a:lnTo>
                  <a:lnTo>
                    <a:pt x="420608" y="1421048"/>
                  </a:lnTo>
                  <a:lnTo>
                    <a:pt x="421817" y="1430849"/>
                  </a:lnTo>
                  <a:lnTo>
                    <a:pt x="422973" y="1440649"/>
                  </a:lnTo>
                  <a:lnTo>
                    <a:pt x="424048" y="1450449"/>
                  </a:lnTo>
                  <a:lnTo>
                    <a:pt x="425086" y="1460250"/>
                  </a:lnTo>
                  <a:lnTo>
                    <a:pt x="426024" y="1470050"/>
                  </a:lnTo>
                  <a:lnTo>
                    <a:pt x="426941" y="1479850"/>
                  </a:lnTo>
                  <a:lnTo>
                    <a:pt x="427737" y="1489651"/>
                  </a:lnTo>
                  <a:lnTo>
                    <a:pt x="428514" y="1499451"/>
                  </a:lnTo>
                  <a:lnTo>
                    <a:pt x="429181" y="1509251"/>
                  </a:lnTo>
                  <a:lnTo>
                    <a:pt x="429813" y="1519052"/>
                  </a:lnTo>
                  <a:lnTo>
                    <a:pt x="430352" y="1528852"/>
                  </a:lnTo>
                  <a:lnTo>
                    <a:pt x="430835" y="1538652"/>
                  </a:lnTo>
                  <a:lnTo>
                    <a:pt x="431245" y="1548453"/>
                  </a:lnTo>
                  <a:lnTo>
                    <a:pt x="431579" y="1558253"/>
                  </a:lnTo>
                  <a:lnTo>
                    <a:pt x="431859" y="1568053"/>
                  </a:lnTo>
                  <a:lnTo>
                    <a:pt x="432042" y="1577854"/>
                  </a:lnTo>
                  <a:lnTo>
                    <a:pt x="432191" y="1587654"/>
                  </a:lnTo>
                  <a:lnTo>
                    <a:pt x="432224" y="1597454"/>
                  </a:lnTo>
                  <a:lnTo>
                    <a:pt x="432236" y="1607255"/>
                  </a:lnTo>
                  <a:lnTo>
                    <a:pt x="432124" y="1617055"/>
                  </a:lnTo>
                  <a:lnTo>
                    <a:pt x="431986" y="1626855"/>
                  </a:lnTo>
                  <a:lnTo>
                    <a:pt x="431744" y="1636656"/>
                  </a:lnTo>
                  <a:lnTo>
                    <a:pt x="431458" y="1646456"/>
                  </a:lnTo>
                  <a:lnTo>
                    <a:pt x="431088" y="1656256"/>
                  </a:lnTo>
                  <a:lnTo>
                    <a:pt x="430656" y="1666057"/>
                  </a:lnTo>
                  <a:lnTo>
                    <a:pt x="430159" y="1675857"/>
                  </a:lnTo>
                  <a:lnTo>
                    <a:pt x="429584" y="1685657"/>
                  </a:lnTo>
                  <a:lnTo>
                    <a:pt x="428964" y="1695458"/>
                  </a:lnTo>
                  <a:lnTo>
                    <a:pt x="428248" y="1705258"/>
                  </a:lnTo>
                  <a:lnTo>
                    <a:pt x="427507" y="1715058"/>
                  </a:lnTo>
                  <a:lnTo>
                    <a:pt x="426656" y="1724859"/>
                  </a:lnTo>
                  <a:lnTo>
                    <a:pt x="425788" y="1734659"/>
                  </a:lnTo>
                  <a:lnTo>
                    <a:pt x="424817" y="1744459"/>
                  </a:lnTo>
                  <a:lnTo>
                    <a:pt x="423819" y="1754260"/>
                  </a:lnTo>
                  <a:lnTo>
                    <a:pt x="422738" y="1764060"/>
                  </a:lnTo>
                  <a:lnTo>
                    <a:pt x="421617" y="1773860"/>
                  </a:lnTo>
                  <a:lnTo>
                    <a:pt x="420433" y="1783661"/>
                  </a:lnTo>
                  <a:lnTo>
                    <a:pt x="419194" y="1793461"/>
                  </a:lnTo>
                  <a:lnTo>
                    <a:pt x="417910" y="1803261"/>
                  </a:lnTo>
                  <a:lnTo>
                    <a:pt x="416561" y="1813062"/>
                  </a:lnTo>
                  <a:lnTo>
                    <a:pt x="415184" y="1822862"/>
                  </a:lnTo>
                  <a:lnTo>
                    <a:pt x="413732" y="1832662"/>
                  </a:lnTo>
                  <a:lnTo>
                    <a:pt x="412267" y="1842463"/>
                  </a:lnTo>
                  <a:lnTo>
                    <a:pt x="410720" y="1852263"/>
                  </a:lnTo>
                  <a:lnTo>
                    <a:pt x="409163" y="1862063"/>
                  </a:lnTo>
                  <a:lnTo>
                    <a:pt x="407541" y="1871864"/>
                  </a:lnTo>
                  <a:lnTo>
                    <a:pt x="405898" y="1881664"/>
                  </a:lnTo>
                  <a:lnTo>
                    <a:pt x="404208" y="1891464"/>
                  </a:lnTo>
                  <a:lnTo>
                    <a:pt x="402490" y="1901265"/>
                  </a:lnTo>
                  <a:lnTo>
                    <a:pt x="400739" y="1911065"/>
                  </a:lnTo>
                  <a:lnTo>
                    <a:pt x="398955" y="1920865"/>
                  </a:lnTo>
                  <a:lnTo>
                    <a:pt x="397149" y="1930666"/>
                  </a:lnTo>
                  <a:lnTo>
                    <a:pt x="395308" y="1940466"/>
                  </a:lnTo>
                  <a:lnTo>
                    <a:pt x="393456" y="1950266"/>
                  </a:lnTo>
                  <a:lnTo>
                    <a:pt x="391568" y="1960067"/>
                  </a:lnTo>
                  <a:lnTo>
                    <a:pt x="389674" y="1969867"/>
                  </a:lnTo>
                  <a:lnTo>
                    <a:pt x="387751" y="1979667"/>
                  </a:lnTo>
                  <a:lnTo>
                    <a:pt x="385823" y="1989468"/>
                  </a:lnTo>
                  <a:lnTo>
                    <a:pt x="383876" y="1999268"/>
                  </a:lnTo>
                  <a:lnTo>
                    <a:pt x="381923" y="2009068"/>
                  </a:lnTo>
                  <a:lnTo>
                    <a:pt x="379960" y="2018869"/>
                  </a:lnTo>
                  <a:lnTo>
                    <a:pt x="377993" y="2028669"/>
                  </a:lnTo>
                  <a:lnTo>
                    <a:pt x="376022" y="2038469"/>
                  </a:lnTo>
                  <a:lnTo>
                    <a:pt x="374050" y="2048270"/>
                  </a:lnTo>
                  <a:lnTo>
                    <a:pt x="372079" y="2058070"/>
                  </a:lnTo>
                  <a:lnTo>
                    <a:pt x="370113" y="2067870"/>
                  </a:lnTo>
                  <a:lnTo>
                    <a:pt x="368149" y="2077671"/>
                  </a:lnTo>
                  <a:lnTo>
                    <a:pt x="366199" y="2087471"/>
                  </a:lnTo>
                  <a:lnTo>
                    <a:pt x="364252" y="2097271"/>
                  </a:lnTo>
                  <a:lnTo>
                    <a:pt x="362325" y="2107072"/>
                  </a:lnTo>
                  <a:lnTo>
                    <a:pt x="360406" y="2116872"/>
                  </a:lnTo>
                  <a:lnTo>
                    <a:pt x="358510" y="2126672"/>
                  </a:lnTo>
                  <a:lnTo>
                    <a:pt x="356629" y="2136473"/>
                  </a:lnTo>
                  <a:lnTo>
                    <a:pt x="354770" y="2146273"/>
                  </a:lnTo>
                  <a:lnTo>
                    <a:pt x="352936" y="2156073"/>
                  </a:lnTo>
                  <a:lnTo>
                    <a:pt x="351121" y="2165874"/>
                  </a:lnTo>
                  <a:lnTo>
                    <a:pt x="349343" y="2175674"/>
                  </a:lnTo>
                  <a:lnTo>
                    <a:pt x="347581" y="2185474"/>
                  </a:lnTo>
                  <a:lnTo>
                    <a:pt x="345868" y="2195275"/>
                  </a:lnTo>
                  <a:lnTo>
                    <a:pt x="344164" y="2205075"/>
                  </a:lnTo>
                  <a:lnTo>
                    <a:pt x="342524" y="2214875"/>
                  </a:lnTo>
                  <a:lnTo>
                    <a:pt x="340895" y="2224676"/>
                  </a:lnTo>
                  <a:lnTo>
                    <a:pt x="339326" y="2234476"/>
                  </a:lnTo>
                  <a:lnTo>
                    <a:pt x="337781" y="2244276"/>
                  </a:lnTo>
                  <a:lnTo>
                    <a:pt x="336289" y="2254077"/>
                  </a:lnTo>
                  <a:lnTo>
                    <a:pt x="334834" y="2263877"/>
                  </a:lnTo>
                  <a:lnTo>
                    <a:pt x="333424" y="2273677"/>
                  </a:lnTo>
                  <a:lnTo>
                    <a:pt x="332068" y="2283478"/>
                  </a:lnTo>
                  <a:lnTo>
                    <a:pt x="330745" y="2293278"/>
                  </a:lnTo>
                  <a:lnTo>
                    <a:pt x="329494" y="2303078"/>
                  </a:lnTo>
                  <a:lnTo>
                    <a:pt x="328263" y="2312879"/>
                  </a:lnTo>
                  <a:lnTo>
                    <a:pt x="327122" y="2322679"/>
                  </a:lnTo>
                  <a:lnTo>
                    <a:pt x="325996" y="2332479"/>
                  </a:lnTo>
                  <a:lnTo>
                    <a:pt x="324964" y="2342280"/>
                  </a:lnTo>
                  <a:lnTo>
                    <a:pt x="323955" y="2352080"/>
                  </a:lnTo>
                  <a:lnTo>
                    <a:pt x="323028" y="2361880"/>
                  </a:lnTo>
                  <a:lnTo>
                    <a:pt x="322141" y="2371681"/>
                  </a:lnTo>
                  <a:lnTo>
                    <a:pt x="321322" y="2381481"/>
                  </a:lnTo>
                  <a:lnTo>
                    <a:pt x="320561" y="2391281"/>
                  </a:lnTo>
                  <a:lnTo>
                    <a:pt x="319854" y="2401082"/>
                  </a:lnTo>
                  <a:lnTo>
                    <a:pt x="319223" y="2410882"/>
                  </a:lnTo>
                  <a:lnTo>
                    <a:pt x="318630" y="2420682"/>
                  </a:lnTo>
                  <a:lnTo>
                    <a:pt x="318132" y="2430483"/>
                  </a:lnTo>
                  <a:lnTo>
                    <a:pt x="317654" y="2440283"/>
                  </a:lnTo>
                  <a:lnTo>
                    <a:pt x="317292" y="2450083"/>
                  </a:lnTo>
                  <a:lnTo>
                    <a:pt x="316947" y="2459884"/>
                  </a:lnTo>
                  <a:lnTo>
                    <a:pt x="316706" y="2469684"/>
                  </a:lnTo>
                  <a:lnTo>
                    <a:pt x="316499" y="2479484"/>
                  </a:lnTo>
                  <a:lnTo>
                    <a:pt x="316378" y="2489285"/>
                  </a:lnTo>
                  <a:lnTo>
                    <a:pt x="316309" y="2499085"/>
                  </a:lnTo>
                  <a:lnTo>
                    <a:pt x="316309" y="2508885"/>
                  </a:lnTo>
                  <a:lnTo>
                    <a:pt x="316378" y="2518686"/>
                  </a:lnTo>
                  <a:lnTo>
                    <a:pt x="316499" y="2528486"/>
                  </a:lnTo>
                  <a:lnTo>
                    <a:pt x="316706" y="2538286"/>
                  </a:lnTo>
                  <a:lnTo>
                    <a:pt x="316947" y="2548087"/>
                  </a:lnTo>
                  <a:lnTo>
                    <a:pt x="317292" y="2557887"/>
                  </a:lnTo>
                  <a:lnTo>
                    <a:pt x="317654" y="2567688"/>
                  </a:lnTo>
                  <a:lnTo>
                    <a:pt x="318132" y="2577488"/>
                  </a:lnTo>
                  <a:lnTo>
                    <a:pt x="318630" y="2587288"/>
                  </a:lnTo>
                  <a:lnTo>
                    <a:pt x="319223" y="2597089"/>
                  </a:lnTo>
                  <a:lnTo>
                    <a:pt x="319854" y="2606889"/>
                  </a:lnTo>
                  <a:lnTo>
                    <a:pt x="320561" y="2616689"/>
                  </a:lnTo>
                  <a:lnTo>
                    <a:pt x="321322" y="2626490"/>
                  </a:lnTo>
                  <a:lnTo>
                    <a:pt x="322141" y="2636290"/>
                  </a:lnTo>
                  <a:lnTo>
                    <a:pt x="323028" y="2646090"/>
                  </a:lnTo>
                  <a:lnTo>
                    <a:pt x="323955" y="2655891"/>
                  </a:lnTo>
                  <a:lnTo>
                    <a:pt x="324964" y="2665691"/>
                  </a:lnTo>
                  <a:lnTo>
                    <a:pt x="325996" y="2675491"/>
                  </a:lnTo>
                  <a:lnTo>
                    <a:pt x="327122" y="2685292"/>
                  </a:lnTo>
                  <a:lnTo>
                    <a:pt x="328263" y="2695092"/>
                  </a:lnTo>
                  <a:lnTo>
                    <a:pt x="329494" y="2704892"/>
                  </a:lnTo>
                  <a:lnTo>
                    <a:pt x="330745" y="2714693"/>
                  </a:lnTo>
                  <a:lnTo>
                    <a:pt x="332068" y="2724493"/>
                  </a:lnTo>
                  <a:lnTo>
                    <a:pt x="333424" y="2734293"/>
                  </a:lnTo>
                  <a:lnTo>
                    <a:pt x="334834" y="2744094"/>
                  </a:lnTo>
                  <a:lnTo>
                    <a:pt x="336289" y="2753894"/>
                  </a:lnTo>
                  <a:lnTo>
                    <a:pt x="337781" y="2763694"/>
                  </a:lnTo>
                  <a:lnTo>
                    <a:pt x="339326" y="2773495"/>
                  </a:lnTo>
                  <a:lnTo>
                    <a:pt x="340895" y="2783295"/>
                  </a:lnTo>
                  <a:lnTo>
                    <a:pt x="342524" y="2793095"/>
                  </a:lnTo>
                  <a:lnTo>
                    <a:pt x="344164" y="2802896"/>
                  </a:lnTo>
                  <a:lnTo>
                    <a:pt x="345868" y="2812696"/>
                  </a:lnTo>
                  <a:lnTo>
                    <a:pt x="347581" y="2822496"/>
                  </a:lnTo>
                  <a:lnTo>
                    <a:pt x="349343" y="2832297"/>
                  </a:lnTo>
                  <a:lnTo>
                    <a:pt x="351121" y="2842097"/>
                  </a:lnTo>
                  <a:lnTo>
                    <a:pt x="352936" y="2851897"/>
                  </a:lnTo>
                  <a:lnTo>
                    <a:pt x="354770" y="2861698"/>
                  </a:lnTo>
                  <a:lnTo>
                    <a:pt x="356629" y="2871498"/>
                  </a:lnTo>
                  <a:lnTo>
                    <a:pt x="358510" y="2881298"/>
                  </a:lnTo>
                  <a:lnTo>
                    <a:pt x="360406" y="2891099"/>
                  </a:lnTo>
                  <a:lnTo>
                    <a:pt x="362325" y="2900899"/>
                  </a:lnTo>
                  <a:lnTo>
                    <a:pt x="364252" y="2910699"/>
                  </a:lnTo>
                  <a:lnTo>
                    <a:pt x="366199" y="2920500"/>
                  </a:lnTo>
                  <a:lnTo>
                    <a:pt x="368149" y="2930300"/>
                  </a:lnTo>
                  <a:lnTo>
                    <a:pt x="370113" y="2940100"/>
                  </a:lnTo>
                  <a:lnTo>
                    <a:pt x="372079" y="2949901"/>
                  </a:lnTo>
                  <a:lnTo>
                    <a:pt x="374050" y="2959701"/>
                  </a:lnTo>
                  <a:lnTo>
                    <a:pt x="376022" y="2969501"/>
                  </a:lnTo>
                  <a:lnTo>
                    <a:pt x="377993" y="2979302"/>
                  </a:lnTo>
                  <a:lnTo>
                    <a:pt x="379960" y="2989102"/>
                  </a:lnTo>
                  <a:lnTo>
                    <a:pt x="381923" y="2998902"/>
                  </a:lnTo>
                  <a:lnTo>
                    <a:pt x="383876" y="3008703"/>
                  </a:lnTo>
                  <a:lnTo>
                    <a:pt x="385823" y="3018503"/>
                  </a:lnTo>
                  <a:lnTo>
                    <a:pt x="387751" y="3028303"/>
                  </a:lnTo>
                  <a:lnTo>
                    <a:pt x="389674" y="3038104"/>
                  </a:lnTo>
                  <a:lnTo>
                    <a:pt x="391568" y="3047904"/>
                  </a:lnTo>
                  <a:lnTo>
                    <a:pt x="393456" y="3057704"/>
                  </a:lnTo>
                  <a:lnTo>
                    <a:pt x="395308" y="3067505"/>
                  </a:lnTo>
                  <a:lnTo>
                    <a:pt x="397149" y="3077305"/>
                  </a:lnTo>
                  <a:lnTo>
                    <a:pt x="398955" y="3087105"/>
                  </a:lnTo>
                  <a:lnTo>
                    <a:pt x="400739" y="3096906"/>
                  </a:lnTo>
                  <a:lnTo>
                    <a:pt x="402490" y="3106706"/>
                  </a:lnTo>
                  <a:lnTo>
                    <a:pt x="404208" y="3116506"/>
                  </a:lnTo>
                  <a:lnTo>
                    <a:pt x="405898" y="3126307"/>
                  </a:lnTo>
                  <a:lnTo>
                    <a:pt x="407541" y="3136107"/>
                  </a:lnTo>
                  <a:lnTo>
                    <a:pt x="409163" y="3145907"/>
                  </a:lnTo>
                  <a:lnTo>
                    <a:pt x="410720" y="3155708"/>
                  </a:lnTo>
                  <a:lnTo>
                    <a:pt x="412267" y="3165508"/>
                  </a:lnTo>
                  <a:lnTo>
                    <a:pt x="413732" y="3175308"/>
                  </a:lnTo>
                  <a:lnTo>
                    <a:pt x="415184" y="3185109"/>
                  </a:lnTo>
                  <a:lnTo>
                    <a:pt x="416561" y="3194909"/>
                  </a:lnTo>
                  <a:lnTo>
                    <a:pt x="417910" y="3204709"/>
                  </a:lnTo>
                  <a:lnTo>
                    <a:pt x="419194" y="3214510"/>
                  </a:lnTo>
                  <a:lnTo>
                    <a:pt x="420433" y="3224310"/>
                  </a:lnTo>
                  <a:lnTo>
                    <a:pt x="421617" y="3234110"/>
                  </a:lnTo>
                  <a:lnTo>
                    <a:pt x="422738" y="3243911"/>
                  </a:lnTo>
                  <a:lnTo>
                    <a:pt x="423819" y="3253711"/>
                  </a:lnTo>
                  <a:lnTo>
                    <a:pt x="424817" y="3263511"/>
                  </a:lnTo>
                  <a:lnTo>
                    <a:pt x="425788" y="3273312"/>
                  </a:lnTo>
                  <a:lnTo>
                    <a:pt x="426656" y="3283112"/>
                  </a:lnTo>
                  <a:lnTo>
                    <a:pt x="427507" y="3292912"/>
                  </a:lnTo>
                  <a:lnTo>
                    <a:pt x="428248" y="3302713"/>
                  </a:lnTo>
                  <a:lnTo>
                    <a:pt x="428964" y="3312513"/>
                  </a:lnTo>
                  <a:lnTo>
                    <a:pt x="429584" y="3322313"/>
                  </a:lnTo>
                  <a:lnTo>
                    <a:pt x="430159" y="3332114"/>
                  </a:lnTo>
                  <a:lnTo>
                    <a:pt x="430656" y="3341914"/>
                  </a:lnTo>
                  <a:lnTo>
                    <a:pt x="431088" y="3351714"/>
                  </a:lnTo>
                  <a:lnTo>
                    <a:pt x="431458" y="3361515"/>
                  </a:lnTo>
                  <a:lnTo>
                    <a:pt x="431744" y="3371315"/>
                  </a:lnTo>
                  <a:lnTo>
                    <a:pt x="431986" y="3381115"/>
                  </a:lnTo>
                  <a:lnTo>
                    <a:pt x="432124" y="3390916"/>
                  </a:lnTo>
                  <a:lnTo>
                    <a:pt x="432236" y="3400716"/>
                  </a:lnTo>
                  <a:lnTo>
                    <a:pt x="432224" y="3410516"/>
                  </a:lnTo>
                  <a:lnTo>
                    <a:pt x="432191" y="3420317"/>
                  </a:lnTo>
                  <a:lnTo>
                    <a:pt x="432042" y="3430117"/>
                  </a:lnTo>
                  <a:lnTo>
                    <a:pt x="431859" y="3439917"/>
                  </a:lnTo>
                  <a:lnTo>
                    <a:pt x="431579" y="3449718"/>
                  </a:lnTo>
                  <a:lnTo>
                    <a:pt x="431245" y="3459518"/>
                  </a:lnTo>
                  <a:lnTo>
                    <a:pt x="430835" y="3469318"/>
                  </a:lnTo>
                  <a:lnTo>
                    <a:pt x="430352" y="3479119"/>
                  </a:lnTo>
                  <a:lnTo>
                    <a:pt x="429813" y="3488919"/>
                  </a:lnTo>
                  <a:lnTo>
                    <a:pt x="429181" y="3498719"/>
                  </a:lnTo>
                  <a:lnTo>
                    <a:pt x="428514" y="3508520"/>
                  </a:lnTo>
                  <a:lnTo>
                    <a:pt x="427737" y="3518320"/>
                  </a:lnTo>
                  <a:lnTo>
                    <a:pt x="426941" y="3528120"/>
                  </a:lnTo>
                  <a:lnTo>
                    <a:pt x="426024" y="3537921"/>
                  </a:lnTo>
                  <a:lnTo>
                    <a:pt x="425086" y="3547721"/>
                  </a:lnTo>
                  <a:lnTo>
                    <a:pt x="424048" y="3557521"/>
                  </a:lnTo>
                  <a:lnTo>
                    <a:pt x="422973" y="3567322"/>
                  </a:lnTo>
                  <a:lnTo>
                    <a:pt x="421817" y="3577122"/>
                  </a:lnTo>
                  <a:lnTo>
                    <a:pt x="420608" y="3586922"/>
                  </a:lnTo>
                  <a:lnTo>
                    <a:pt x="419339" y="3596723"/>
                  </a:lnTo>
                  <a:lnTo>
                    <a:pt x="418001" y="3606523"/>
                  </a:lnTo>
                  <a:lnTo>
                    <a:pt x="416622" y="3616323"/>
                  </a:lnTo>
                  <a:lnTo>
                    <a:pt x="415162" y="3626124"/>
                  </a:lnTo>
                  <a:lnTo>
                    <a:pt x="413678" y="3635924"/>
                  </a:lnTo>
                  <a:lnTo>
                    <a:pt x="412100" y="3645724"/>
                  </a:lnTo>
                  <a:lnTo>
                    <a:pt x="410508" y="3655525"/>
                  </a:lnTo>
                  <a:lnTo>
                    <a:pt x="408827" y="3665325"/>
                  </a:lnTo>
                  <a:lnTo>
                    <a:pt x="407126" y="3675125"/>
                  </a:lnTo>
                  <a:lnTo>
                    <a:pt x="405354" y="3684926"/>
                  </a:lnTo>
                  <a:lnTo>
                    <a:pt x="403551" y="3694726"/>
                  </a:lnTo>
                  <a:lnTo>
                    <a:pt x="401695" y="3704526"/>
                  </a:lnTo>
                  <a:lnTo>
                    <a:pt x="399797" y="3714327"/>
                  </a:lnTo>
                  <a:lnTo>
                    <a:pt x="397862" y="3724127"/>
                  </a:lnTo>
                  <a:lnTo>
                    <a:pt x="395877" y="3733927"/>
                  </a:lnTo>
                  <a:lnTo>
                    <a:pt x="393868" y="3743728"/>
                  </a:lnTo>
                  <a:lnTo>
                    <a:pt x="391803" y="3753528"/>
                  </a:lnTo>
                  <a:lnTo>
                    <a:pt x="389727" y="3763328"/>
                  </a:lnTo>
                  <a:lnTo>
                    <a:pt x="387592" y="3773129"/>
                  </a:lnTo>
                  <a:lnTo>
                    <a:pt x="385447" y="3782929"/>
                  </a:lnTo>
                  <a:lnTo>
                    <a:pt x="383255" y="3792729"/>
                  </a:lnTo>
                  <a:lnTo>
                    <a:pt x="381050" y="3802530"/>
                  </a:lnTo>
                  <a:lnTo>
                    <a:pt x="378809" y="3812330"/>
                  </a:lnTo>
                  <a:lnTo>
                    <a:pt x="376550" y="3822131"/>
                  </a:lnTo>
                  <a:lnTo>
                    <a:pt x="374267" y="3831931"/>
                  </a:lnTo>
                  <a:lnTo>
                    <a:pt x="371963" y="3841731"/>
                  </a:lnTo>
                  <a:lnTo>
                    <a:pt x="369645" y="3851532"/>
                  </a:lnTo>
                  <a:lnTo>
                    <a:pt x="367304" y="3861332"/>
                  </a:lnTo>
                  <a:lnTo>
                    <a:pt x="364955" y="3871132"/>
                  </a:lnTo>
                  <a:lnTo>
                    <a:pt x="362585" y="3880933"/>
                  </a:lnTo>
                  <a:lnTo>
                    <a:pt x="360213" y="3890733"/>
                  </a:lnTo>
                  <a:lnTo>
                    <a:pt x="357823" y="3900533"/>
                  </a:lnTo>
                  <a:lnTo>
                    <a:pt x="355431" y="3910334"/>
                  </a:lnTo>
                  <a:lnTo>
                    <a:pt x="353029" y="3920134"/>
                  </a:lnTo>
                  <a:lnTo>
                    <a:pt x="350626" y="3929934"/>
                  </a:lnTo>
                  <a:lnTo>
                    <a:pt x="348219" y="3939735"/>
                  </a:lnTo>
                  <a:lnTo>
                    <a:pt x="345812" y="3949535"/>
                  </a:lnTo>
                  <a:lnTo>
                    <a:pt x="343405" y="3959335"/>
                  </a:lnTo>
                  <a:lnTo>
                    <a:pt x="341001" y="3969136"/>
                  </a:lnTo>
                  <a:lnTo>
                    <a:pt x="338600" y="3978936"/>
                  </a:lnTo>
                  <a:lnTo>
                    <a:pt x="336206" y="3988736"/>
                  </a:lnTo>
                  <a:lnTo>
                    <a:pt x="333815" y="3998537"/>
                  </a:lnTo>
                  <a:lnTo>
                    <a:pt x="331439" y="4008337"/>
                  </a:lnTo>
                  <a:lnTo>
                    <a:pt x="329066" y="4018137"/>
                  </a:lnTo>
                  <a:lnTo>
                    <a:pt x="326711" y="4027938"/>
                  </a:lnTo>
                  <a:lnTo>
                    <a:pt x="324362" y="4037738"/>
                  </a:lnTo>
                  <a:lnTo>
                    <a:pt x="322033" y="4047538"/>
                  </a:lnTo>
                  <a:lnTo>
                    <a:pt x="319714" y="4057339"/>
                  </a:lnTo>
                  <a:lnTo>
                    <a:pt x="317414" y="4067139"/>
                  </a:lnTo>
                  <a:lnTo>
                    <a:pt x="315132" y="4076939"/>
                  </a:lnTo>
                  <a:lnTo>
                    <a:pt x="312865" y="4086740"/>
                  </a:lnTo>
                  <a:lnTo>
                    <a:pt x="310624" y="4096540"/>
                  </a:lnTo>
                  <a:lnTo>
                    <a:pt x="308394" y="4106340"/>
                  </a:lnTo>
                  <a:lnTo>
                    <a:pt x="306199" y="4116141"/>
                  </a:lnTo>
                  <a:lnTo>
                    <a:pt x="304009" y="4125941"/>
                  </a:lnTo>
                  <a:lnTo>
                    <a:pt x="301864" y="4135741"/>
                  </a:lnTo>
                  <a:lnTo>
                    <a:pt x="299725" y="4145542"/>
                  </a:lnTo>
                  <a:lnTo>
                    <a:pt x="297627" y="4155342"/>
                  </a:lnTo>
                  <a:lnTo>
                    <a:pt x="295542" y="4165142"/>
                  </a:lnTo>
                  <a:lnTo>
                    <a:pt x="293493" y="4174943"/>
                  </a:lnTo>
                  <a:lnTo>
                    <a:pt x="291466" y="4184743"/>
                  </a:lnTo>
                  <a:lnTo>
                    <a:pt x="289468" y="4194543"/>
                  </a:lnTo>
                  <a:lnTo>
                    <a:pt x="287503" y="4204344"/>
                  </a:lnTo>
                  <a:lnTo>
                    <a:pt x="285558" y="4214144"/>
                  </a:lnTo>
                  <a:lnTo>
                    <a:pt x="283655" y="4223944"/>
                  </a:lnTo>
                  <a:lnTo>
                    <a:pt x="281766" y="4233745"/>
                  </a:lnTo>
                  <a:lnTo>
                    <a:pt x="279928" y="4243545"/>
                  </a:lnTo>
                  <a:lnTo>
                    <a:pt x="278099" y="4253345"/>
                  </a:lnTo>
                  <a:lnTo>
                    <a:pt x="276324" y="4263146"/>
                  </a:lnTo>
                  <a:lnTo>
                    <a:pt x="274562" y="4272946"/>
                  </a:lnTo>
                  <a:lnTo>
                    <a:pt x="272846" y="4282746"/>
                  </a:lnTo>
                  <a:lnTo>
                    <a:pt x="271152" y="4292547"/>
                  </a:lnTo>
                  <a:lnTo>
                    <a:pt x="269496" y="4302347"/>
                  </a:lnTo>
                  <a:lnTo>
                    <a:pt x="267870" y="4312147"/>
                  </a:lnTo>
                  <a:lnTo>
                    <a:pt x="266275" y="4321948"/>
                  </a:lnTo>
                  <a:lnTo>
                    <a:pt x="264718" y="4331748"/>
                  </a:lnTo>
                  <a:lnTo>
                    <a:pt x="263183" y="4341548"/>
                  </a:lnTo>
                  <a:lnTo>
                    <a:pt x="261696" y="4351349"/>
                  </a:lnTo>
                  <a:lnTo>
                    <a:pt x="260220" y="4361149"/>
                  </a:lnTo>
                  <a:lnTo>
                    <a:pt x="258802" y="4370949"/>
                  </a:lnTo>
                  <a:lnTo>
                    <a:pt x="257394" y="4380750"/>
                  </a:lnTo>
                  <a:lnTo>
                    <a:pt x="256038" y="4390550"/>
                  </a:lnTo>
                  <a:lnTo>
                    <a:pt x="254698" y="4400350"/>
                  </a:lnTo>
                  <a:lnTo>
                    <a:pt x="253401" y="4410151"/>
                  </a:lnTo>
                  <a:lnTo>
                    <a:pt x="252129" y="4419951"/>
                  </a:lnTo>
                  <a:lnTo>
                    <a:pt x="250891" y="4429751"/>
                  </a:lnTo>
                  <a:lnTo>
                    <a:pt x="249685" y="4439552"/>
                  </a:lnTo>
                  <a:lnTo>
                    <a:pt x="248504" y="4449352"/>
                  </a:lnTo>
                  <a:lnTo>
                    <a:pt x="247364" y="4459152"/>
                  </a:lnTo>
                  <a:lnTo>
                    <a:pt x="246240" y="4468953"/>
                  </a:lnTo>
                  <a:lnTo>
                    <a:pt x="245163" y="4478753"/>
                  </a:lnTo>
                  <a:lnTo>
                    <a:pt x="244095" y="4488553"/>
                  </a:lnTo>
                  <a:lnTo>
                    <a:pt x="243081" y="4498354"/>
                  </a:lnTo>
                  <a:lnTo>
                    <a:pt x="242075" y="4508154"/>
                  </a:lnTo>
                  <a:lnTo>
                    <a:pt x="241113" y="4517954"/>
                  </a:lnTo>
                  <a:lnTo>
                    <a:pt x="240167" y="4527755"/>
                  </a:lnTo>
                  <a:lnTo>
                    <a:pt x="239257" y="4537555"/>
                  </a:lnTo>
                  <a:lnTo>
                    <a:pt x="238369" y="4547355"/>
                  </a:lnTo>
                  <a:lnTo>
                    <a:pt x="237509" y="4557156"/>
                  </a:lnTo>
                  <a:lnTo>
                    <a:pt x="236677" y="4566956"/>
                  </a:lnTo>
                  <a:lnTo>
                    <a:pt x="235865" y="4576756"/>
                  </a:lnTo>
                  <a:lnTo>
                    <a:pt x="235088" y="4586557"/>
                  </a:lnTo>
                  <a:lnTo>
                    <a:pt x="234322" y="4596357"/>
                  </a:lnTo>
                  <a:lnTo>
                    <a:pt x="233597" y="4606157"/>
                  </a:lnTo>
                  <a:lnTo>
                    <a:pt x="232879" y="4615958"/>
                  </a:lnTo>
                  <a:lnTo>
                    <a:pt x="232201" y="4625758"/>
                  </a:lnTo>
                  <a:lnTo>
                    <a:pt x="231533" y="4635558"/>
                  </a:lnTo>
                  <a:lnTo>
                    <a:pt x="230896" y="4645359"/>
                  </a:lnTo>
                  <a:lnTo>
                    <a:pt x="230275" y="4655159"/>
                  </a:lnTo>
                  <a:lnTo>
                    <a:pt x="229678" y="4664959"/>
                  </a:lnTo>
                  <a:lnTo>
                    <a:pt x="229102" y="4674760"/>
                  </a:lnTo>
                  <a:lnTo>
                    <a:pt x="228543" y="4684560"/>
                  </a:lnTo>
                  <a:lnTo>
                    <a:pt x="228009" y="4694360"/>
                  </a:lnTo>
                  <a:lnTo>
                    <a:pt x="227487" y="4704161"/>
                  </a:lnTo>
                  <a:lnTo>
                    <a:pt x="226994" y="4713961"/>
                  </a:lnTo>
                  <a:lnTo>
                    <a:pt x="226506" y="4723761"/>
                  </a:lnTo>
                  <a:lnTo>
                    <a:pt x="226051" y="4733562"/>
                  </a:lnTo>
                  <a:lnTo>
                    <a:pt x="225601" y="4743362"/>
                  </a:lnTo>
                  <a:lnTo>
                    <a:pt x="225177" y="4753162"/>
                  </a:lnTo>
                  <a:lnTo>
                    <a:pt x="224763" y="4762963"/>
                  </a:lnTo>
                  <a:lnTo>
                    <a:pt x="224369" y="4772763"/>
                  </a:lnTo>
                  <a:lnTo>
                    <a:pt x="223988" y="4782563"/>
                  </a:lnTo>
                  <a:lnTo>
                    <a:pt x="223622" y="4792364"/>
                  </a:lnTo>
                  <a:lnTo>
                    <a:pt x="223272" y="4802164"/>
                  </a:lnTo>
                  <a:lnTo>
                    <a:pt x="222933" y="4811964"/>
                  </a:lnTo>
                  <a:lnTo>
                    <a:pt x="222613" y="4821765"/>
                  </a:lnTo>
                  <a:lnTo>
                    <a:pt x="222299" y="4831565"/>
                  </a:lnTo>
                  <a:lnTo>
                    <a:pt x="222006" y="4841365"/>
                  </a:lnTo>
                  <a:lnTo>
                    <a:pt x="221716" y="4851166"/>
                  </a:lnTo>
                  <a:lnTo>
                    <a:pt x="221448" y="4860966"/>
                  </a:lnTo>
                  <a:lnTo>
                    <a:pt x="221184" y="4870766"/>
                  </a:lnTo>
                  <a:lnTo>
                    <a:pt x="220937" y="4880567"/>
                  </a:lnTo>
                  <a:lnTo>
                    <a:pt x="220696" y="4890367"/>
                  </a:lnTo>
                  <a:lnTo>
                    <a:pt x="220468" y="4900167"/>
                  </a:lnTo>
                  <a:lnTo>
                    <a:pt x="220249" y="4909968"/>
                  </a:lnTo>
                  <a:lnTo>
                    <a:pt x="220040" y="4919768"/>
                  </a:lnTo>
                  <a:lnTo>
                    <a:pt x="219841" y="4929568"/>
                  </a:lnTo>
                  <a:lnTo>
                    <a:pt x="219648" y="4939369"/>
                  </a:lnTo>
                  <a:lnTo>
                    <a:pt x="219468" y="4949169"/>
                  </a:lnTo>
                  <a:lnTo>
                    <a:pt x="219291" y="4958969"/>
                  </a:lnTo>
                  <a:lnTo>
                    <a:pt x="219128" y="4968770"/>
                  </a:lnTo>
                  <a:lnTo>
                    <a:pt x="218967" y="4978570"/>
                  </a:lnTo>
                  <a:lnTo>
                    <a:pt x="218819" y="4988370"/>
                  </a:lnTo>
                  <a:lnTo>
                    <a:pt x="218674" y="4998171"/>
                  </a:lnTo>
                  <a:lnTo>
                    <a:pt x="21853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927034"/>
              <a:ext cx="1638269" cy="3361051"/>
            </a:xfrm>
            <a:custGeom>
              <a:avLst/>
              <a:pathLst>
                <a:path w="1638269" h="3361051">
                  <a:moveTo>
                    <a:pt x="814615" y="3361051"/>
                  </a:moveTo>
                  <a:lnTo>
                    <a:pt x="814058" y="3354474"/>
                  </a:lnTo>
                  <a:lnTo>
                    <a:pt x="813451" y="3347896"/>
                  </a:lnTo>
                  <a:lnTo>
                    <a:pt x="812772" y="3341319"/>
                  </a:lnTo>
                  <a:lnTo>
                    <a:pt x="812010" y="3334741"/>
                  </a:lnTo>
                  <a:lnTo>
                    <a:pt x="811184" y="3328164"/>
                  </a:lnTo>
                  <a:lnTo>
                    <a:pt x="810284" y="3321587"/>
                  </a:lnTo>
                  <a:lnTo>
                    <a:pt x="809259" y="3315009"/>
                  </a:lnTo>
                  <a:lnTo>
                    <a:pt x="808150" y="3308432"/>
                  </a:lnTo>
                  <a:lnTo>
                    <a:pt x="806954" y="3301854"/>
                  </a:lnTo>
                  <a:lnTo>
                    <a:pt x="805611" y="3295277"/>
                  </a:lnTo>
                  <a:lnTo>
                    <a:pt x="804143" y="3288700"/>
                  </a:lnTo>
                  <a:lnTo>
                    <a:pt x="802564" y="3282122"/>
                  </a:lnTo>
                  <a:lnTo>
                    <a:pt x="800836" y="3275545"/>
                  </a:lnTo>
                  <a:lnTo>
                    <a:pt x="798921" y="3268967"/>
                  </a:lnTo>
                  <a:lnTo>
                    <a:pt x="796867" y="3262390"/>
                  </a:lnTo>
                  <a:lnTo>
                    <a:pt x="794671" y="3255813"/>
                  </a:lnTo>
                  <a:lnTo>
                    <a:pt x="792207" y="3249235"/>
                  </a:lnTo>
                  <a:lnTo>
                    <a:pt x="789574" y="3242658"/>
                  </a:lnTo>
                  <a:lnTo>
                    <a:pt x="786768" y="3236080"/>
                  </a:lnTo>
                  <a:lnTo>
                    <a:pt x="783692" y="3229503"/>
                  </a:lnTo>
                  <a:lnTo>
                    <a:pt x="780364" y="3222926"/>
                  </a:lnTo>
                  <a:lnTo>
                    <a:pt x="776828" y="3216348"/>
                  </a:lnTo>
                  <a:lnTo>
                    <a:pt x="773037" y="3209771"/>
                  </a:lnTo>
                  <a:lnTo>
                    <a:pt x="768891" y="3203193"/>
                  </a:lnTo>
                  <a:lnTo>
                    <a:pt x="764501" y="3196616"/>
                  </a:lnTo>
                  <a:lnTo>
                    <a:pt x="759864" y="3190039"/>
                  </a:lnTo>
                  <a:lnTo>
                    <a:pt x="754795" y="3183461"/>
                  </a:lnTo>
                  <a:lnTo>
                    <a:pt x="749425" y="3176884"/>
                  </a:lnTo>
                  <a:lnTo>
                    <a:pt x="743772" y="3170306"/>
                  </a:lnTo>
                  <a:lnTo>
                    <a:pt x="737716" y="3163729"/>
                  </a:lnTo>
                  <a:lnTo>
                    <a:pt x="731243" y="3157152"/>
                  </a:lnTo>
                  <a:lnTo>
                    <a:pt x="724454" y="3150574"/>
                  </a:lnTo>
                  <a:lnTo>
                    <a:pt x="717310" y="3143997"/>
                  </a:lnTo>
                  <a:lnTo>
                    <a:pt x="709624" y="3137419"/>
                  </a:lnTo>
                  <a:lnTo>
                    <a:pt x="701593" y="3130842"/>
                  </a:lnTo>
                  <a:lnTo>
                    <a:pt x="693215" y="3124265"/>
                  </a:lnTo>
                  <a:lnTo>
                    <a:pt x="684284" y="3117687"/>
                  </a:lnTo>
                  <a:lnTo>
                    <a:pt x="674929" y="3111110"/>
                  </a:lnTo>
                  <a:lnTo>
                    <a:pt x="665209" y="3104532"/>
                  </a:lnTo>
                  <a:lnTo>
                    <a:pt x="655014" y="3097955"/>
                  </a:lnTo>
                  <a:lnTo>
                    <a:pt x="644284" y="3091378"/>
                  </a:lnTo>
                  <a:lnTo>
                    <a:pt x="633182" y="3084800"/>
                  </a:lnTo>
                  <a:lnTo>
                    <a:pt x="621702" y="3078223"/>
                  </a:lnTo>
                  <a:lnTo>
                    <a:pt x="609588" y="3071645"/>
                  </a:lnTo>
                  <a:lnTo>
                    <a:pt x="597110" y="3065068"/>
                  </a:lnTo>
                  <a:lnTo>
                    <a:pt x="584270" y="3058491"/>
                  </a:lnTo>
                  <a:lnTo>
                    <a:pt x="570906" y="3051913"/>
                  </a:lnTo>
                  <a:lnTo>
                    <a:pt x="557110" y="3045336"/>
                  </a:lnTo>
                  <a:lnTo>
                    <a:pt x="542979" y="3038758"/>
                  </a:lnTo>
                  <a:lnTo>
                    <a:pt x="528455" y="3032181"/>
                  </a:lnTo>
                  <a:lnTo>
                    <a:pt x="513459" y="3025604"/>
                  </a:lnTo>
                  <a:lnTo>
                    <a:pt x="498174" y="3019026"/>
                  </a:lnTo>
                  <a:lnTo>
                    <a:pt x="482606" y="3012449"/>
                  </a:lnTo>
                  <a:lnTo>
                    <a:pt x="466610" y="3005871"/>
                  </a:lnTo>
                  <a:lnTo>
                    <a:pt x="450371" y="2999294"/>
                  </a:lnTo>
                  <a:lnTo>
                    <a:pt x="433916" y="2992717"/>
                  </a:lnTo>
                  <a:lnTo>
                    <a:pt x="417194" y="2986139"/>
                  </a:lnTo>
                  <a:lnTo>
                    <a:pt x="400263" y="2979562"/>
                  </a:lnTo>
                  <a:lnTo>
                    <a:pt x="383203" y="2972984"/>
                  </a:lnTo>
                  <a:lnTo>
                    <a:pt x="366016" y="2966407"/>
                  </a:lnTo>
                  <a:lnTo>
                    <a:pt x="348717" y="2959830"/>
                  </a:lnTo>
                  <a:lnTo>
                    <a:pt x="331389" y="2953252"/>
                  </a:lnTo>
                  <a:lnTo>
                    <a:pt x="314046" y="2946675"/>
                  </a:lnTo>
                  <a:lnTo>
                    <a:pt x="296745" y="2940097"/>
                  </a:lnTo>
                  <a:lnTo>
                    <a:pt x="279534" y="2933520"/>
                  </a:lnTo>
                  <a:lnTo>
                    <a:pt x="262423" y="2926943"/>
                  </a:lnTo>
                  <a:lnTo>
                    <a:pt x="245481" y="2920365"/>
                  </a:lnTo>
                  <a:lnTo>
                    <a:pt x="228803" y="2913788"/>
                  </a:lnTo>
                  <a:lnTo>
                    <a:pt x="212347" y="2907210"/>
                  </a:lnTo>
                  <a:lnTo>
                    <a:pt x="196136" y="2900633"/>
                  </a:lnTo>
                  <a:lnTo>
                    <a:pt x="180424" y="2894056"/>
                  </a:lnTo>
                  <a:lnTo>
                    <a:pt x="165056" y="2887478"/>
                  </a:lnTo>
                  <a:lnTo>
                    <a:pt x="150049" y="2880901"/>
                  </a:lnTo>
                  <a:lnTo>
                    <a:pt x="135633" y="2874323"/>
                  </a:lnTo>
                  <a:lnTo>
                    <a:pt x="121778" y="2867746"/>
                  </a:lnTo>
                  <a:lnTo>
                    <a:pt x="108399" y="2861169"/>
                  </a:lnTo>
                  <a:lnTo>
                    <a:pt x="95622" y="2854591"/>
                  </a:lnTo>
                  <a:lnTo>
                    <a:pt x="83673" y="2848014"/>
                  </a:lnTo>
                  <a:lnTo>
                    <a:pt x="72302" y="2841436"/>
                  </a:lnTo>
                  <a:lnTo>
                    <a:pt x="61521" y="2834859"/>
                  </a:lnTo>
                  <a:lnTo>
                    <a:pt x="51782" y="2828282"/>
                  </a:lnTo>
                  <a:lnTo>
                    <a:pt x="42745" y="2821704"/>
                  </a:lnTo>
                  <a:lnTo>
                    <a:pt x="34379" y="2815127"/>
                  </a:lnTo>
                  <a:lnTo>
                    <a:pt x="26974" y="2808549"/>
                  </a:lnTo>
                  <a:lnTo>
                    <a:pt x="20524" y="2801972"/>
                  </a:lnTo>
                  <a:lnTo>
                    <a:pt x="14801" y="2795395"/>
                  </a:lnTo>
                  <a:lnTo>
                    <a:pt x="9902" y="2788817"/>
                  </a:lnTo>
                  <a:lnTo>
                    <a:pt x="6207" y="2782240"/>
                  </a:lnTo>
                  <a:lnTo>
                    <a:pt x="3268" y="2775662"/>
                  </a:lnTo>
                  <a:lnTo>
                    <a:pt x="1088" y="2769085"/>
                  </a:lnTo>
                  <a:lnTo>
                    <a:pt x="108" y="2762508"/>
                  </a:lnTo>
                  <a:lnTo>
                    <a:pt x="0" y="2755930"/>
                  </a:lnTo>
                  <a:lnTo>
                    <a:pt x="646" y="2749353"/>
                  </a:lnTo>
                  <a:lnTo>
                    <a:pt x="2271" y="2742775"/>
                  </a:lnTo>
                  <a:lnTo>
                    <a:pt x="4942" y="2736198"/>
                  </a:lnTo>
                  <a:lnTo>
                    <a:pt x="8337" y="2729621"/>
                  </a:lnTo>
                  <a:lnTo>
                    <a:pt x="12472" y="2723043"/>
                  </a:lnTo>
                  <a:lnTo>
                    <a:pt x="17781" y="2716466"/>
                  </a:lnTo>
                  <a:lnTo>
                    <a:pt x="23754" y="2709888"/>
                  </a:lnTo>
                  <a:lnTo>
                    <a:pt x="30384" y="2703311"/>
                  </a:lnTo>
                  <a:lnTo>
                    <a:pt x="37954" y="2696734"/>
                  </a:lnTo>
                  <a:lnTo>
                    <a:pt x="46259" y="2690156"/>
                  </a:lnTo>
                  <a:lnTo>
                    <a:pt x="55136" y="2683579"/>
                  </a:lnTo>
                  <a:lnTo>
                    <a:pt x="64689" y="2677001"/>
                  </a:lnTo>
                  <a:lnTo>
                    <a:pt x="75010" y="2670424"/>
                  </a:lnTo>
                  <a:lnTo>
                    <a:pt x="85806" y="2663847"/>
                  </a:lnTo>
                  <a:lnTo>
                    <a:pt x="97062" y="2657269"/>
                  </a:lnTo>
                  <a:lnTo>
                    <a:pt x="109016" y="2650692"/>
                  </a:lnTo>
                  <a:lnTo>
                    <a:pt x="121355" y="2644114"/>
                  </a:lnTo>
                  <a:lnTo>
                    <a:pt x="134045" y="2637537"/>
                  </a:lnTo>
                  <a:lnTo>
                    <a:pt x="147179" y="2630960"/>
                  </a:lnTo>
                  <a:lnTo>
                    <a:pt x="160664" y="2624382"/>
                  </a:lnTo>
                  <a:lnTo>
                    <a:pt x="174385" y="2617805"/>
                  </a:lnTo>
                  <a:lnTo>
                    <a:pt x="188350" y="2611227"/>
                  </a:lnTo>
                  <a:lnTo>
                    <a:pt x="202578" y="2604650"/>
                  </a:lnTo>
                  <a:lnTo>
                    <a:pt x="216928" y="2598073"/>
                  </a:lnTo>
                  <a:lnTo>
                    <a:pt x="231388" y="2591495"/>
                  </a:lnTo>
                  <a:lnTo>
                    <a:pt x="245957" y="2584918"/>
                  </a:lnTo>
                  <a:lnTo>
                    <a:pt x="260553" y="2578340"/>
                  </a:lnTo>
                  <a:lnTo>
                    <a:pt x="275153" y="2571763"/>
                  </a:lnTo>
                  <a:lnTo>
                    <a:pt x="289726" y="2565186"/>
                  </a:lnTo>
                  <a:lnTo>
                    <a:pt x="304212" y="2558608"/>
                  </a:lnTo>
                  <a:lnTo>
                    <a:pt x="318610" y="2552031"/>
                  </a:lnTo>
                  <a:lnTo>
                    <a:pt x="332904" y="2545453"/>
                  </a:lnTo>
                  <a:lnTo>
                    <a:pt x="346970" y="2538876"/>
                  </a:lnTo>
                  <a:lnTo>
                    <a:pt x="360870" y="2532299"/>
                  </a:lnTo>
                  <a:lnTo>
                    <a:pt x="374597" y="2525721"/>
                  </a:lnTo>
                  <a:lnTo>
                    <a:pt x="388028" y="2519144"/>
                  </a:lnTo>
                  <a:lnTo>
                    <a:pt x="401187" y="2512566"/>
                  </a:lnTo>
                  <a:lnTo>
                    <a:pt x="414113" y="2505989"/>
                  </a:lnTo>
                  <a:lnTo>
                    <a:pt x="426738" y="2499412"/>
                  </a:lnTo>
                  <a:lnTo>
                    <a:pt x="438969" y="2492834"/>
                  </a:lnTo>
                  <a:lnTo>
                    <a:pt x="450925" y="2486257"/>
                  </a:lnTo>
                  <a:lnTo>
                    <a:pt x="462601" y="2479679"/>
                  </a:lnTo>
                  <a:lnTo>
                    <a:pt x="473787" y="2473102"/>
                  </a:lnTo>
                  <a:lnTo>
                    <a:pt x="484661" y="2466525"/>
                  </a:lnTo>
                  <a:lnTo>
                    <a:pt x="495231" y="2459947"/>
                  </a:lnTo>
                  <a:lnTo>
                    <a:pt x="505370" y="2453370"/>
                  </a:lnTo>
                  <a:lnTo>
                    <a:pt x="515101" y="2446792"/>
                  </a:lnTo>
                  <a:lnTo>
                    <a:pt x="524523" y="2440215"/>
                  </a:lnTo>
                  <a:lnTo>
                    <a:pt x="533592" y="2433638"/>
                  </a:lnTo>
                  <a:lnTo>
                    <a:pt x="542171" y="2427060"/>
                  </a:lnTo>
                  <a:lnTo>
                    <a:pt x="550447" y="2420483"/>
                  </a:lnTo>
                  <a:lnTo>
                    <a:pt x="558421" y="2413905"/>
                  </a:lnTo>
                  <a:lnTo>
                    <a:pt x="565920" y="2407328"/>
                  </a:lnTo>
                  <a:lnTo>
                    <a:pt x="573094" y="2400751"/>
                  </a:lnTo>
                  <a:lnTo>
                    <a:pt x="579983" y="2394173"/>
                  </a:lnTo>
                  <a:lnTo>
                    <a:pt x="586503" y="2387596"/>
                  </a:lnTo>
                  <a:lnTo>
                    <a:pt x="592649" y="2381018"/>
                  </a:lnTo>
                  <a:lnTo>
                    <a:pt x="598537" y="2374441"/>
                  </a:lnTo>
                  <a:lnTo>
                    <a:pt x="604157" y="2367864"/>
                  </a:lnTo>
                  <a:lnTo>
                    <a:pt x="609376" y="2361286"/>
                  </a:lnTo>
                  <a:lnTo>
                    <a:pt x="614368" y="2354709"/>
                  </a:lnTo>
                  <a:lnTo>
                    <a:pt x="619137" y="2348131"/>
                  </a:lnTo>
                  <a:lnTo>
                    <a:pt x="623589" y="2341554"/>
                  </a:lnTo>
                  <a:lnTo>
                    <a:pt x="627804" y="2334977"/>
                  </a:lnTo>
                  <a:lnTo>
                    <a:pt x="631832" y="2328399"/>
                  </a:lnTo>
                  <a:lnTo>
                    <a:pt x="635638" y="2321822"/>
                  </a:lnTo>
                  <a:lnTo>
                    <a:pt x="639201" y="2315244"/>
                  </a:lnTo>
                  <a:lnTo>
                    <a:pt x="642612" y="2308667"/>
                  </a:lnTo>
                  <a:lnTo>
                    <a:pt x="645877" y="2302090"/>
                  </a:lnTo>
                  <a:lnTo>
                    <a:pt x="648917" y="2295512"/>
                  </a:lnTo>
                  <a:lnTo>
                    <a:pt x="651837" y="2288935"/>
                  </a:lnTo>
                  <a:lnTo>
                    <a:pt x="654644" y="2282357"/>
                  </a:lnTo>
                  <a:lnTo>
                    <a:pt x="657305" y="2275780"/>
                  </a:lnTo>
                  <a:lnTo>
                    <a:pt x="659851" y="2269203"/>
                  </a:lnTo>
                  <a:lnTo>
                    <a:pt x="662315" y="2262625"/>
                  </a:lnTo>
                  <a:lnTo>
                    <a:pt x="664693" y="2256048"/>
                  </a:lnTo>
                  <a:lnTo>
                    <a:pt x="666971" y="2249470"/>
                  </a:lnTo>
                  <a:lnTo>
                    <a:pt x="669196" y="2242893"/>
                  </a:lnTo>
                  <a:lnTo>
                    <a:pt x="671371" y="2236316"/>
                  </a:lnTo>
                  <a:lnTo>
                    <a:pt x="673480" y="2229738"/>
                  </a:lnTo>
                  <a:lnTo>
                    <a:pt x="675555" y="2223161"/>
                  </a:lnTo>
                  <a:lnTo>
                    <a:pt x="677602" y="2216583"/>
                  </a:lnTo>
                  <a:lnTo>
                    <a:pt x="679619" y="2210006"/>
                  </a:lnTo>
                  <a:lnTo>
                    <a:pt x="681617" y="2203429"/>
                  </a:lnTo>
                  <a:lnTo>
                    <a:pt x="683604" y="2196851"/>
                  </a:lnTo>
                  <a:lnTo>
                    <a:pt x="685585" y="2190274"/>
                  </a:lnTo>
                  <a:lnTo>
                    <a:pt x="687563" y="2183696"/>
                  </a:lnTo>
                  <a:lnTo>
                    <a:pt x="689544" y="2177119"/>
                  </a:lnTo>
                  <a:lnTo>
                    <a:pt x="691530" y="2170542"/>
                  </a:lnTo>
                  <a:lnTo>
                    <a:pt x="693529" y="2163964"/>
                  </a:lnTo>
                  <a:lnTo>
                    <a:pt x="695541" y="2157387"/>
                  </a:lnTo>
                  <a:lnTo>
                    <a:pt x="697567" y="2150809"/>
                  </a:lnTo>
                  <a:lnTo>
                    <a:pt x="699610" y="2144232"/>
                  </a:lnTo>
                  <a:lnTo>
                    <a:pt x="701676" y="2137655"/>
                  </a:lnTo>
                  <a:lnTo>
                    <a:pt x="703759" y="2131077"/>
                  </a:lnTo>
                  <a:lnTo>
                    <a:pt x="705860" y="2124500"/>
                  </a:lnTo>
                  <a:lnTo>
                    <a:pt x="707990" y="2117922"/>
                  </a:lnTo>
                  <a:lnTo>
                    <a:pt x="710139" y="2111345"/>
                  </a:lnTo>
                  <a:lnTo>
                    <a:pt x="712304" y="2104768"/>
                  </a:lnTo>
                  <a:lnTo>
                    <a:pt x="714494" y="2098190"/>
                  </a:lnTo>
                  <a:lnTo>
                    <a:pt x="716704" y="2091613"/>
                  </a:lnTo>
                  <a:lnTo>
                    <a:pt x="718929" y="2085035"/>
                  </a:lnTo>
                  <a:lnTo>
                    <a:pt x="721171" y="2078458"/>
                  </a:lnTo>
                  <a:lnTo>
                    <a:pt x="723431" y="2071881"/>
                  </a:lnTo>
                  <a:lnTo>
                    <a:pt x="725702" y="2065303"/>
                  </a:lnTo>
                  <a:lnTo>
                    <a:pt x="727983" y="2058726"/>
                  </a:lnTo>
                  <a:lnTo>
                    <a:pt x="730275" y="2052148"/>
                  </a:lnTo>
                  <a:lnTo>
                    <a:pt x="732573" y="2045571"/>
                  </a:lnTo>
                  <a:lnTo>
                    <a:pt x="734874" y="2038994"/>
                  </a:lnTo>
                  <a:lnTo>
                    <a:pt x="737178" y="2032416"/>
                  </a:lnTo>
                  <a:lnTo>
                    <a:pt x="739481" y="2025839"/>
                  </a:lnTo>
                  <a:lnTo>
                    <a:pt x="741780" y="2019261"/>
                  </a:lnTo>
                  <a:lnTo>
                    <a:pt x="744074" y="2012684"/>
                  </a:lnTo>
                  <a:lnTo>
                    <a:pt x="746356" y="2006107"/>
                  </a:lnTo>
                  <a:lnTo>
                    <a:pt x="748628" y="1999529"/>
                  </a:lnTo>
                  <a:lnTo>
                    <a:pt x="750889" y="1992952"/>
                  </a:lnTo>
                  <a:lnTo>
                    <a:pt x="753128" y="1986374"/>
                  </a:lnTo>
                  <a:lnTo>
                    <a:pt x="755348" y="1979797"/>
                  </a:lnTo>
                  <a:lnTo>
                    <a:pt x="757550" y="1973220"/>
                  </a:lnTo>
                  <a:lnTo>
                    <a:pt x="759727" y="1966642"/>
                  </a:lnTo>
                  <a:lnTo>
                    <a:pt x="761871" y="1960065"/>
                  </a:lnTo>
                  <a:lnTo>
                    <a:pt x="763991" y="1953487"/>
                  </a:lnTo>
                  <a:lnTo>
                    <a:pt x="766085" y="1946910"/>
                  </a:lnTo>
                  <a:lnTo>
                    <a:pt x="768133" y="1940333"/>
                  </a:lnTo>
                  <a:lnTo>
                    <a:pt x="770149" y="1933755"/>
                  </a:lnTo>
                  <a:lnTo>
                    <a:pt x="772135" y="1927178"/>
                  </a:lnTo>
                  <a:lnTo>
                    <a:pt x="774075" y="1920600"/>
                  </a:lnTo>
                  <a:lnTo>
                    <a:pt x="775970" y="1914023"/>
                  </a:lnTo>
                  <a:lnTo>
                    <a:pt x="777831" y="1907446"/>
                  </a:lnTo>
                  <a:lnTo>
                    <a:pt x="779649" y="1900868"/>
                  </a:lnTo>
                  <a:lnTo>
                    <a:pt x="781408" y="1894291"/>
                  </a:lnTo>
                  <a:lnTo>
                    <a:pt x="783129" y="1887713"/>
                  </a:lnTo>
                  <a:lnTo>
                    <a:pt x="784811" y="1881136"/>
                  </a:lnTo>
                  <a:lnTo>
                    <a:pt x="786427" y="1874559"/>
                  </a:lnTo>
                  <a:lnTo>
                    <a:pt x="787998" y="1867981"/>
                  </a:lnTo>
                  <a:lnTo>
                    <a:pt x="789527" y="1861404"/>
                  </a:lnTo>
                  <a:lnTo>
                    <a:pt x="790999" y="1854826"/>
                  </a:lnTo>
                  <a:lnTo>
                    <a:pt x="792412" y="1848249"/>
                  </a:lnTo>
                  <a:lnTo>
                    <a:pt x="793782" y="1841672"/>
                  </a:lnTo>
                  <a:lnTo>
                    <a:pt x="795105" y="1835094"/>
                  </a:lnTo>
                  <a:lnTo>
                    <a:pt x="796356" y="1828517"/>
                  </a:lnTo>
                  <a:lnTo>
                    <a:pt x="797564" y="1821939"/>
                  </a:lnTo>
                  <a:lnTo>
                    <a:pt x="798727" y="1815362"/>
                  </a:lnTo>
                  <a:lnTo>
                    <a:pt x="799823" y="1808785"/>
                  </a:lnTo>
                  <a:lnTo>
                    <a:pt x="800866" y="1802207"/>
                  </a:lnTo>
                  <a:lnTo>
                    <a:pt x="801865" y="1795630"/>
                  </a:lnTo>
                  <a:lnTo>
                    <a:pt x="802809" y="1789052"/>
                  </a:lnTo>
                  <a:lnTo>
                    <a:pt x="803688" y="1782475"/>
                  </a:lnTo>
                  <a:lnTo>
                    <a:pt x="804523" y="1775898"/>
                  </a:lnTo>
                  <a:lnTo>
                    <a:pt x="805315" y="1769320"/>
                  </a:lnTo>
                  <a:lnTo>
                    <a:pt x="806032" y="1762743"/>
                  </a:lnTo>
                  <a:lnTo>
                    <a:pt x="806705" y="1756165"/>
                  </a:lnTo>
                  <a:lnTo>
                    <a:pt x="807335" y="1749588"/>
                  </a:lnTo>
                  <a:lnTo>
                    <a:pt x="807903" y="1743011"/>
                  </a:lnTo>
                  <a:lnTo>
                    <a:pt x="808415" y="1736433"/>
                  </a:lnTo>
                  <a:lnTo>
                    <a:pt x="808884" y="1729856"/>
                  </a:lnTo>
                  <a:lnTo>
                    <a:pt x="809303" y="1723278"/>
                  </a:lnTo>
                  <a:lnTo>
                    <a:pt x="809655" y="1716701"/>
                  </a:lnTo>
                  <a:lnTo>
                    <a:pt x="809965" y="1710124"/>
                  </a:lnTo>
                  <a:lnTo>
                    <a:pt x="810231" y="1703546"/>
                  </a:lnTo>
                  <a:lnTo>
                    <a:pt x="810427" y="1696969"/>
                  </a:lnTo>
                  <a:lnTo>
                    <a:pt x="810575" y="1690391"/>
                  </a:lnTo>
                  <a:lnTo>
                    <a:pt x="810680" y="1683814"/>
                  </a:lnTo>
                  <a:lnTo>
                    <a:pt x="810725" y="1677237"/>
                  </a:lnTo>
                  <a:lnTo>
                    <a:pt x="810709" y="1670659"/>
                  </a:lnTo>
                  <a:lnTo>
                    <a:pt x="810649" y="1664082"/>
                  </a:lnTo>
                  <a:lnTo>
                    <a:pt x="810540" y="1657504"/>
                  </a:lnTo>
                  <a:lnTo>
                    <a:pt x="810357" y="1650927"/>
                  </a:lnTo>
                  <a:lnTo>
                    <a:pt x="810127" y="1644350"/>
                  </a:lnTo>
                  <a:lnTo>
                    <a:pt x="809850" y="1637772"/>
                  </a:lnTo>
                  <a:lnTo>
                    <a:pt x="809500" y="1631195"/>
                  </a:lnTo>
                  <a:lnTo>
                    <a:pt x="809093" y="1624617"/>
                  </a:lnTo>
                  <a:lnTo>
                    <a:pt x="808637" y="1618040"/>
                  </a:lnTo>
                  <a:lnTo>
                    <a:pt x="808118" y="1611463"/>
                  </a:lnTo>
                  <a:lnTo>
                    <a:pt x="807524" y="1604885"/>
                  </a:lnTo>
                  <a:lnTo>
                    <a:pt x="806880" y="1598308"/>
                  </a:lnTo>
                  <a:lnTo>
                    <a:pt x="806183" y="1591730"/>
                  </a:lnTo>
                  <a:lnTo>
                    <a:pt x="805394" y="1585153"/>
                  </a:lnTo>
                  <a:lnTo>
                    <a:pt x="804550" y="1578576"/>
                  </a:lnTo>
                  <a:lnTo>
                    <a:pt x="803651" y="1571998"/>
                  </a:lnTo>
                  <a:lnTo>
                    <a:pt x="802671" y="1565421"/>
                  </a:lnTo>
                  <a:lnTo>
                    <a:pt x="801618" y="1558843"/>
                  </a:lnTo>
                  <a:lnTo>
                    <a:pt x="800508" y="1552266"/>
                  </a:lnTo>
                  <a:lnTo>
                    <a:pt x="799328" y="1545689"/>
                  </a:lnTo>
                  <a:lnTo>
                    <a:pt x="798057" y="1539111"/>
                  </a:lnTo>
                  <a:lnTo>
                    <a:pt x="796726" y="1532534"/>
                  </a:lnTo>
                  <a:lnTo>
                    <a:pt x="795334" y="1525956"/>
                  </a:lnTo>
                  <a:lnTo>
                    <a:pt x="793842" y="1519379"/>
                  </a:lnTo>
                  <a:lnTo>
                    <a:pt x="792283" y="1512802"/>
                  </a:lnTo>
                  <a:lnTo>
                    <a:pt x="790663" y="1506224"/>
                  </a:lnTo>
                  <a:lnTo>
                    <a:pt x="788957" y="1499647"/>
                  </a:lnTo>
                  <a:lnTo>
                    <a:pt x="787168" y="1493069"/>
                  </a:lnTo>
                  <a:lnTo>
                    <a:pt x="785317" y="1486492"/>
                  </a:lnTo>
                  <a:lnTo>
                    <a:pt x="783398" y="1479915"/>
                  </a:lnTo>
                  <a:lnTo>
                    <a:pt x="781380" y="1473337"/>
                  </a:lnTo>
                  <a:lnTo>
                    <a:pt x="779302" y="1466760"/>
                  </a:lnTo>
                  <a:lnTo>
                    <a:pt x="777164" y="1460182"/>
                  </a:lnTo>
                  <a:lnTo>
                    <a:pt x="774934" y="1453605"/>
                  </a:lnTo>
                  <a:lnTo>
                    <a:pt x="772637" y="1447028"/>
                  </a:lnTo>
                  <a:lnTo>
                    <a:pt x="770284" y="1440450"/>
                  </a:lnTo>
                  <a:lnTo>
                    <a:pt x="767860" y="1433873"/>
                  </a:lnTo>
                  <a:lnTo>
                    <a:pt x="765360" y="1427295"/>
                  </a:lnTo>
                  <a:lnTo>
                    <a:pt x="762810" y="1420718"/>
                  </a:lnTo>
                  <a:lnTo>
                    <a:pt x="760209" y="1414141"/>
                  </a:lnTo>
                  <a:lnTo>
                    <a:pt x="757529" y="1407563"/>
                  </a:lnTo>
                  <a:lnTo>
                    <a:pt x="754806" y="1400986"/>
                  </a:lnTo>
                  <a:lnTo>
                    <a:pt x="752041" y="1394408"/>
                  </a:lnTo>
                  <a:lnTo>
                    <a:pt x="749219" y="1387831"/>
                  </a:lnTo>
                  <a:lnTo>
                    <a:pt x="746355" y="1381254"/>
                  </a:lnTo>
                  <a:lnTo>
                    <a:pt x="743459" y="1374676"/>
                  </a:lnTo>
                  <a:lnTo>
                    <a:pt x="740528" y="1368099"/>
                  </a:lnTo>
                  <a:lnTo>
                    <a:pt x="737560" y="1361521"/>
                  </a:lnTo>
                  <a:lnTo>
                    <a:pt x="734572" y="1354944"/>
                  </a:lnTo>
                  <a:lnTo>
                    <a:pt x="731567" y="1348367"/>
                  </a:lnTo>
                  <a:lnTo>
                    <a:pt x="728540" y="1341789"/>
                  </a:lnTo>
                  <a:lnTo>
                    <a:pt x="725505" y="1335212"/>
                  </a:lnTo>
                  <a:lnTo>
                    <a:pt x="722466" y="1328634"/>
                  </a:lnTo>
                  <a:lnTo>
                    <a:pt x="719426" y="1322057"/>
                  </a:lnTo>
                  <a:lnTo>
                    <a:pt x="716394" y="1315480"/>
                  </a:lnTo>
                  <a:lnTo>
                    <a:pt x="713371" y="1308902"/>
                  </a:lnTo>
                  <a:lnTo>
                    <a:pt x="710362" y="1302325"/>
                  </a:lnTo>
                  <a:lnTo>
                    <a:pt x="707383" y="1295747"/>
                  </a:lnTo>
                  <a:lnTo>
                    <a:pt x="704428" y="1289170"/>
                  </a:lnTo>
                  <a:lnTo>
                    <a:pt x="701499" y="1282593"/>
                  </a:lnTo>
                  <a:lnTo>
                    <a:pt x="698620" y="1276015"/>
                  </a:lnTo>
                  <a:lnTo>
                    <a:pt x="695784" y="1269438"/>
                  </a:lnTo>
                  <a:lnTo>
                    <a:pt x="692989" y="1262860"/>
                  </a:lnTo>
                  <a:lnTo>
                    <a:pt x="690251" y="1256283"/>
                  </a:lnTo>
                  <a:lnTo>
                    <a:pt x="687585" y="1249706"/>
                  </a:lnTo>
                  <a:lnTo>
                    <a:pt x="684973" y="1243128"/>
                  </a:lnTo>
                  <a:lnTo>
                    <a:pt x="682418" y="1236551"/>
                  </a:lnTo>
                  <a:lnTo>
                    <a:pt x="679968" y="1229973"/>
                  </a:lnTo>
                  <a:lnTo>
                    <a:pt x="677584" y="1223396"/>
                  </a:lnTo>
                  <a:lnTo>
                    <a:pt x="675267" y="1216819"/>
                  </a:lnTo>
                  <a:lnTo>
                    <a:pt x="673056" y="1210241"/>
                  </a:lnTo>
                  <a:lnTo>
                    <a:pt x="670939" y="1203664"/>
                  </a:lnTo>
                  <a:lnTo>
                    <a:pt x="668900" y="1197086"/>
                  </a:lnTo>
                  <a:lnTo>
                    <a:pt x="666957" y="1190509"/>
                  </a:lnTo>
                  <a:lnTo>
                    <a:pt x="665141" y="1183932"/>
                  </a:lnTo>
                  <a:lnTo>
                    <a:pt x="663410" y="1177354"/>
                  </a:lnTo>
                  <a:lnTo>
                    <a:pt x="661765" y="1170777"/>
                  </a:lnTo>
                  <a:lnTo>
                    <a:pt x="660269" y="1164199"/>
                  </a:lnTo>
                  <a:lnTo>
                    <a:pt x="658870" y="1157622"/>
                  </a:lnTo>
                  <a:lnTo>
                    <a:pt x="657562" y="1151045"/>
                  </a:lnTo>
                  <a:lnTo>
                    <a:pt x="656383" y="1144467"/>
                  </a:lnTo>
                  <a:lnTo>
                    <a:pt x="655330" y="1137890"/>
                  </a:lnTo>
                  <a:lnTo>
                    <a:pt x="654371" y="1131312"/>
                  </a:lnTo>
                  <a:lnTo>
                    <a:pt x="653519" y="1124735"/>
                  </a:lnTo>
                  <a:lnTo>
                    <a:pt x="652819" y="1118158"/>
                  </a:lnTo>
                  <a:lnTo>
                    <a:pt x="652215" y="1111580"/>
                  </a:lnTo>
                  <a:lnTo>
                    <a:pt x="651705" y="1105003"/>
                  </a:lnTo>
                  <a:lnTo>
                    <a:pt x="651345" y="1098425"/>
                  </a:lnTo>
                  <a:lnTo>
                    <a:pt x="651092" y="1091848"/>
                  </a:lnTo>
                  <a:lnTo>
                    <a:pt x="650932" y="1085271"/>
                  </a:lnTo>
                  <a:lnTo>
                    <a:pt x="650892" y="1078693"/>
                  </a:lnTo>
                  <a:lnTo>
                    <a:pt x="650982" y="1072116"/>
                  </a:lnTo>
                  <a:lnTo>
                    <a:pt x="651160" y="1065538"/>
                  </a:lnTo>
                  <a:lnTo>
                    <a:pt x="651431" y="1058961"/>
                  </a:lnTo>
                  <a:lnTo>
                    <a:pt x="651848" y="1052384"/>
                  </a:lnTo>
                  <a:lnTo>
                    <a:pt x="652349" y="1045806"/>
                  </a:lnTo>
                  <a:lnTo>
                    <a:pt x="652934" y="1039229"/>
                  </a:lnTo>
                  <a:lnTo>
                    <a:pt x="653639" y="1032651"/>
                  </a:lnTo>
                  <a:lnTo>
                    <a:pt x="654442" y="1026074"/>
                  </a:lnTo>
                  <a:lnTo>
                    <a:pt x="655321" y="1019497"/>
                  </a:lnTo>
                  <a:lnTo>
                    <a:pt x="656292" y="1012919"/>
                  </a:lnTo>
                  <a:lnTo>
                    <a:pt x="657372" y="1006342"/>
                  </a:lnTo>
                  <a:lnTo>
                    <a:pt x="658521" y="999764"/>
                  </a:lnTo>
                  <a:lnTo>
                    <a:pt x="659738" y="993187"/>
                  </a:lnTo>
                  <a:lnTo>
                    <a:pt x="661064" y="986610"/>
                  </a:lnTo>
                  <a:lnTo>
                    <a:pt x="662455" y="980032"/>
                  </a:lnTo>
                  <a:lnTo>
                    <a:pt x="663905" y="973455"/>
                  </a:lnTo>
                  <a:lnTo>
                    <a:pt x="665437" y="966877"/>
                  </a:lnTo>
                  <a:lnTo>
                    <a:pt x="667039" y="960300"/>
                  </a:lnTo>
                  <a:lnTo>
                    <a:pt x="668693" y="953723"/>
                  </a:lnTo>
                  <a:lnTo>
                    <a:pt x="670404" y="947145"/>
                  </a:lnTo>
                  <a:lnTo>
                    <a:pt x="672187" y="940568"/>
                  </a:lnTo>
                  <a:lnTo>
                    <a:pt x="674013" y="933990"/>
                  </a:lnTo>
                  <a:lnTo>
                    <a:pt x="675881" y="927413"/>
                  </a:lnTo>
                  <a:lnTo>
                    <a:pt x="677808" y="920836"/>
                  </a:lnTo>
                  <a:lnTo>
                    <a:pt x="679773" y="914258"/>
                  </a:lnTo>
                  <a:lnTo>
                    <a:pt x="681771" y="907681"/>
                  </a:lnTo>
                  <a:lnTo>
                    <a:pt x="683807" y="901103"/>
                  </a:lnTo>
                  <a:lnTo>
                    <a:pt x="685880" y="894526"/>
                  </a:lnTo>
                  <a:lnTo>
                    <a:pt x="687974" y="887949"/>
                  </a:lnTo>
                  <a:lnTo>
                    <a:pt x="690091" y="881371"/>
                  </a:lnTo>
                  <a:lnTo>
                    <a:pt x="692237" y="874794"/>
                  </a:lnTo>
                  <a:lnTo>
                    <a:pt x="694396" y="868216"/>
                  </a:lnTo>
                  <a:lnTo>
                    <a:pt x="696566" y="861639"/>
                  </a:lnTo>
                  <a:lnTo>
                    <a:pt x="698750" y="855062"/>
                  </a:lnTo>
                  <a:lnTo>
                    <a:pt x="700940" y="848484"/>
                  </a:lnTo>
                  <a:lnTo>
                    <a:pt x="703132" y="841907"/>
                  </a:lnTo>
                  <a:lnTo>
                    <a:pt x="705325" y="835329"/>
                  </a:lnTo>
                  <a:lnTo>
                    <a:pt x="707513" y="828752"/>
                  </a:lnTo>
                  <a:lnTo>
                    <a:pt x="709696" y="822175"/>
                  </a:lnTo>
                  <a:lnTo>
                    <a:pt x="711870" y="815597"/>
                  </a:lnTo>
                  <a:lnTo>
                    <a:pt x="714027" y="809020"/>
                  </a:lnTo>
                  <a:lnTo>
                    <a:pt x="716169" y="802442"/>
                  </a:lnTo>
                  <a:lnTo>
                    <a:pt x="718296" y="795865"/>
                  </a:lnTo>
                  <a:lnTo>
                    <a:pt x="720397" y="789288"/>
                  </a:lnTo>
                  <a:lnTo>
                    <a:pt x="722471" y="782710"/>
                  </a:lnTo>
                  <a:lnTo>
                    <a:pt x="724523" y="776133"/>
                  </a:lnTo>
                  <a:lnTo>
                    <a:pt x="726548" y="769555"/>
                  </a:lnTo>
                  <a:lnTo>
                    <a:pt x="728530" y="762978"/>
                  </a:lnTo>
                  <a:lnTo>
                    <a:pt x="730485" y="756401"/>
                  </a:lnTo>
                  <a:lnTo>
                    <a:pt x="732410" y="749823"/>
                  </a:lnTo>
                  <a:lnTo>
                    <a:pt x="734286" y="743246"/>
                  </a:lnTo>
                  <a:lnTo>
                    <a:pt x="736125" y="736668"/>
                  </a:lnTo>
                  <a:lnTo>
                    <a:pt x="737931" y="730091"/>
                  </a:lnTo>
                  <a:lnTo>
                    <a:pt x="739691" y="723514"/>
                  </a:lnTo>
                  <a:lnTo>
                    <a:pt x="741403" y="716936"/>
                  </a:lnTo>
                  <a:lnTo>
                    <a:pt x="743079" y="710359"/>
                  </a:lnTo>
                  <a:lnTo>
                    <a:pt x="744717" y="703781"/>
                  </a:lnTo>
                  <a:lnTo>
                    <a:pt x="746295" y="697204"/>
                  </a:lnTo>
                  <a:lnTo>
                    <a:pt x="747837" y="690627"/>
                  </a:lnTo>
                  <a:lnTo>
                    <a:pt x="749342" y="684049"/>
                  </a:lnTo>
                  <a:lnTo>
                    <a:pt x="750794" y="677472"/>
                  </a:lnTo>
                  <a:lnTo>
                    <a:pt x="752202" y="670894"/>
                  </a:lnTo>
                  <a:lnTo>
                    <a:pt x="753576" y="664317"/>
                  </a:lnTo>
                  <a:lnTo>
                    <a:pt x="754908" y="657740"/>
                  </a:lnTo>
                  <a:lnTo>
                    <a:pt x="756192" y="651162"/>
                  </a:lnTo>
                  <a:lnTo>
                    <a:pt x="757443" y="644585"/>
                  </a:lnTo>
                  <a:lnTo>
                    <a:pt x="758664" y="638007"/>
                  </a:lnTo>
                  <a:lnTo>
                    <a:pt x="759834" y="631430"/>
                  </a:lnTo>
                  <a:lnTo>
                    <a:pt x="760977" y="624853"/>
                  </a:lnTo>
                  <a:lnTo>
                    <a:pt x="762093" y="618275"/>
                  </a:lnTo>
                  <a:lnTo>
                    <a:pt x="763173" y="611698"/>
                  </a:lnTo>
                  <a:lnTo>
                    <a:pt x="764223" y="605120"/>
                  </a:lnTo>
                  <a:lnTo>
                    <a:pt x="765252" y="598543"/>
                  </a:lnTo>
                  <a:lnTo>
                    <a:pt x="766258" y="591966"/>
                  </a:lnTo>
                  <a:lnTo>
                    <a:pt x="767235" y="585388"/>
                  </a:lnTo>
                  <a:lnTo>
                    <a:pt x="768196" y="578811"/>
                  </a:lnTo>
                  <a:lnTo>
                    <a:pt x="769143" y="572233"/>
                  </a:lnTo>
                  <a:lnTo>
                    <a:pt x="770068" y="565656"/>
                  </a:lnTo>
                  <a:lnTo>
                    <a:pt x="770982" y="559079"/>
                  </a:lnTo>
                  <a:lnTo>
                    <a:pt x="771885" y="552501"/>
                  </a:lnTo>
                  <a:lnTo>
                    <a:pt x="772778" y="545924"/>
                  </a:lnTo>
                  <a:lnTo>
                    <a:pt x="773661" y="539346"/>
                  </a:lnTo>
                  <a:lnTo>
                    <a:pt x="774540" y="532769"/>
                  </a:lnTo>
                  <a:lnTo>
                    <a:pt x="775414" y="526192"/>
                  </a:lnTo>
                  <a:lnTo>
                    <a:pt x="776283" y="519614"/>
                  </a:lnTo>
                  <a:lnTo>
                    <a:pt x="777152" y="513037"/>
                  </a:lnTo>
                  <a:lnTo>
                    <a:pt x="778019" y="506459"/>
                  </a:lnTo>
                  <a:lnTo>
                    <a:pt x="778886" y="499882"/>
                  </a:lnTo>
                  <a:lnTo>
                    <a:pt x="779755" y="493305"/>
                  </a:lnTo>
                  <a:lnTo>
                    <a:pt x="780625" y="486727"/>
                  </a:lnTo>
                  <a:lnTo>
                    <a:pt x="781497" y="480150"/>
                  </a:lnTo>
                  <a:lnTo>
                    <a:pt x="782373" y="473572"/>
                  </a:lnTo>
                  <a:lnTo>
                    <a:pt x="783251" y="466995"/>
                  </a:lnTo>
                  <a:lnTo>
                    <a:pt x="784132" y="460418"/>
                  </a:lnTo>
                  <a:lnTo>
                    <a:pt x="785018" y="453840"/>
                  </a:lnTo>
                  <a:lnTo>
                    <a:pt x="785905" y="447263"/>
                  </a:lnTo>
                  <a:lnTo>
                    <a:pt x="786795" y="440685"/>
                  </a:lnTo>
                  <a:lnTo>
                    <a:pt x="787687" y="434108"/>
                  </a:lnTo>
                  <a:lnTo>
                    <a:pt x="788581" y="427531"/>
                  </a:lnTo>
                  <a:lnTo>
                    <a:pt x="789475" y="420953"/>
                  </a:lnTo>
                  <a:lnTo>
                    <a:pt x="790370" y="414376"/>
                  </a:lnTo>
                  <a:lnTo>
                    <a:pt x="791264" y="407798"/>
                  </a:lnTo>
                  <a:lnTo>
                    <a:pt x="792156" y="401221"/>
                  </a:lnTo>
                  <a:lnTo>
                    <a:pt x="793046" y="394644"/>
                  </a:lnTo>
                  <a:lnTo>
                    <a:pt x="793931" y="388066"/>
                  </a:lnTo>
                  <a:lnTo>
                    <a:pt x="794812" y="381489"/>
                  </a:lnTo>
                  <a:lnTo>
                    <a:pt x="795687" y="374911"/>
                  </a:lnTo>
                  <a:lnTo>
                    <a:pt x="796555" y="368334"/>
                  </a:lnTo>
                  <a:lnTo>
                    <a:pt x="797414" y="361757"/>
                  </a:lnTo>
                  <a:lnTo>
                    <a:pt x="798264" y="355179"/>
                  </a:lnTo>
                  <a:lnTo>
                    <a:pt x="799105" y="348602"/>
                  </a:lnTo>
                  <a:lnTo>
                    <a:pt x="799930" y="342024"/>
                  </a:lnTo>
                  <a:lnTo>
                    <a:pt x="800745" y="335447"/>
                  </a:lnTo>
                  <a:lnTo>
                    <a:pt x="801548" y="328870"/>
                  </a:lnTo>
                  <a:lnTo>
                    <a:pt x="802332" y="322292"/>
                  </a:lnTo>
                  <a:lnTo>
                    <a:pt x="803101" y="315715"/>
                  </a:lnTo>
                  <a:lnTo>
                    <a:pt x="803856" y="309137"/>
                  </a:lnTo>
                  <a:lnTo>
                    <a:pt x="804592" y="302560"/>
                  </a:lnTo>
                  <a:lnTo>
                    <a:pt x="805307" y="295983"/>
                  </a:lnTo>
                  <a:lnTo>
                    <a:pt x="806005" y="289405"/>
                  </a:lnTo>
                  <a:lnTo>
                    <a:pt x="806688" y="282828"/>
                  </a:lnTo>
                  <a:lnTo>
                    <a:pt x="807342" y="276250"/>
                  </a:lnTo>
                  <a:lnTo>
                    <a:pt x="807979" y="269673"/>
                  </a:lnTo>
                  <a:lnTo>
                    <a:pt x="808598" y="263096"/>
                  </a:lnTo>
                  <a:lnTo>
                    <a:pt x="809192" y="256518"/>
                  </a:lnTo>
                  <a:lnTo>
                    <a:pt x="809764" y="249941"/>
                  </a:lnTo>
                  <a:lnTo>
                    <a:pt x="810317" y="243363"/>
                  </a:lnTo>
                  <a:lnTo>
                    <a:pt x="810850" y="236786"/>
                  </a:lnTo>
                  <a:lnTo>
                    <a:pt x="811354" y="230209"/>
                  </a:lnTo>
                  <a:lnTo>
                    <a:pt x="811841" y="223631"/>
                  </a:lnTo>
                  <a:lnTo>
                    <a:pt x="812310" y="217054"/>
                  </a:lnTo>
                  <a:lnTo>
                    <a:pt x="812751" y="210476"/>
                  </a:lnTo>
                  <a:lnTo>
                    <a:pt x="813173" y="203899"/>
                  </a:lnTo>
                  <a:lnTo>
                    <a:pt x="813578" y="197322"/>
                  </a:lnTo>
                  <a:lnTo>
                    <a:pt x="813960" y="190744"/>
                  </a:lnTo>
                  <a:lnTo>
                    <a:pt x="814319" y="184167"/>
                  </a:lnTo>
                  <a:lnTo>
                    <a:pt x="814663" y="177589"/>
                  </a:lnTo>
                  <a:lnTo>
                    <a:pt x="814990" y="171012"/>
                  </a:lnTo>
                  <a:lnTo>
                    <a:pt x="815292" y="164435"/>
                  </a:lnTo>
                  <a:lnTo>
                    <a:pt x="815580" y="157857"/>
                  </a:lnTo>
                  <a:lnTo>
                    <a:pt x="815853" y="151280"/>
                  </a:lnTo>
                  <a:lnTo>
                    <a:pt x="816106" y="144702"/>
                  </a:lnTo>
                  <a:lnTo>
                    <a:pt x="816343" y="138125"/>
                  </a:lnTo>
                  <a:lnTo>
                    <a:pt x="816567" y="131548"/>
                  </a:lnTo>
                  <a:lnTo>
                    <a:pt x="816776" y="124970"/>
                  </a:lnTo>
                  <a:lnTo>
                    <a:pt x="816969" y="118393"/>
                  </a:lnTo>
                  <a:lnTo>
                    <a:pt x="817150" y="111815"/>
                  </a:lnTo>
                  <a:lnTo>
                    <a:pt x="817321" y="105238"/>
                  </a:lnTo>
                  <a:lnTo>
                    <a:pt x="817475" y="98661"/>
                  </a:lnTo>
                  <a:lnTo>
                    <a:pt x="817620" y="92083"/>
                  </a:lnTo>
                  <a:lnTo>
                    <a:pt x="817755" y="85506"/>
                  </a:lnTo>
                  <a:lnTo>
                    <a:pt x="817879" y="78928"/>
                  </a:lnTo>
                  <a:lnTo>
                    <a:pt x="817992" y="72351"/>
                  </a:lnTo>
                  <a:lnTo>
                    <a:pt x="818098" y="65774"/>
                  </a:lnTo>
                  <a:lnTo>
                    <a:pt x="818196" y="59196"/>
                  </a:lnTo>
                  <a:lnTo>
                    <a:pt x="818284" y="52619"/>
                  </a:lnTo>
                  <a:lnTo>
                    <a:pt x="818366" y="46041"/>
                  </a:lnTo>
                  <a:lnTo>
                    <a:pt x="818441" y="39464"/>
                  </a:lnTo>
                  <a:lnTo>
                    <a:pt x="818509" y="32887"/>
                  </a:lnTo>
                  <a:lnTo>
                    <a:pt x="818571" y="26309"/>
                  </a:lnTo>
                  <a:lnTo>
                    <a:pt x="818628" y="19732"/>
                  </a:lnTo>
                  <a:lnTo>
                    <a:pt x="818680" y="13154"/>
                  </a:lnTo>
                  <a:lnTo>
                    <a:pt x="818727" y="6577"/>
                  </a:lnTo>
                  <a:lnTo>
                    <a:pt x="818769" y="0"/>
                  </a:lnTo>
                  <a:lnTo>
                    <a:pt x="819499" y="0"/>
                  </a:lnTo>
                  <a:lnTo>
                    <a:pt x="819542" y="6577"/>
                  </a:lnTo>
                  <a:lnTo>
                    <a:pt x="819589" y="13154"/>
                  </a:lnTo>
                  <a:lnTo>
                    <a:pt x="819640" y="19732"/>
                  </a:lnTo>
                  <a:lnTo>
                    <a:pt x="819698" y="26309"/>
                  </a:lnTo>
                  <a:lnTo>
                    <a:pt x="819760" y="32887"/>
                  </a:lnTo>
                  <a:lnTo>
                    <a:pt x="819827" y="39464"/>
                  </a:lnTo>
                  <a:lnTo>
                    <a:pt x="819903" y="46041"/>
                  </a:lnTo>
                  <a:lnTo>
                    <a:pt x="819985" y="52619"/>
                  </a:lnTo>
                  <a:lnTo>
                    <a:pt x="820073" y="59196"/>
                  </a:lnTo>
                  <a:lnTo>
                    <a:pt x="820171" y="65774"/>
                  </a:lnTo>
                  <a:lnTo>
                    <a:pt x="820277" y="72351"/>
                  </a:lnTo>
                  <a:lnTo>
                    <a:pt x="820390" y="78928"/>
                  </a:lnTo>
                  <a:lnTo>
                    <a:pt x="820513" y="85506"/>
                  </a:lnTo>
                  <a:lnTo>
                    <a:pt x="820649" y="92083"/>
                  </a:lnTo>
                  <a:lnTo>
                    <a:pt x="820794" y="98661"/>
                  </a:lnTo>
                  <a:lnTo>
                    <a:pt x="820948" y="105238"/>
                  </a:lnTo>
                  <a:lnTo>
                    <a:pt x="821118" y="111815"/>
                  </a:lnTo>
                  <a:lnTo>
                    <a:pt x="821300" y="118393"/>
                  </a:lnTo>
                  <a:lnTo>
                    <a:pt x="821492" y="124970"/>
                  </a:lnTo>
                  <a:lnTo>
                    <a:pt x="821701" y="131548"/>
                  </a:lnTo>
                  <a:lnTo>
                    <a:pt x="821926" y="138125"/>
                  </a:lnTo>
                  <a:lnTo>
                    <a:pt x="822163" y="144702"/>
                  </a:lnTo>
                  <a:lnTo>
                    <a:pt x="822415" y="151280"/>
                  </a:lnTo>
                  <a:lnTo>
                    <a:pt x="822689" y="157857"/>
                  </a:lnTo>
                  <a:lnTo>
                    <a:pt x="822976" y="164435"/>
                  </a:lnTo>
                  <a:lnTo>
                    <a:pt x="823279" y="171012"/>
                  </a:lnTo>
                  <a:lnTo>
                    <a:pt x="823605" y="177589"/>
                  </a:lnTo>
                  <a:lnTo>
                    <a:pt x="823949" y="184167"/>
                  </a:lnTo>
                  <a:lnTo>
                    <a:pt x="824309" y="190744"/>
                  </a:lnTo>
                  <a:lnTo>
                    <a:pt x="824691" y="197322"/>
                  </a:lnTo>
                  <a:lnTo>
                    <a:pt x="825096" y="203899"/>
                  </a:lnTo>
                  <a:lnTo>
                    <a:pt x="825518" y="210476"/>
                  </a:lnTo>
                  <a:lnTo>
                    <a:pt x="825958" y="217054"/>
                  </a:lnTo>
                  <a:lnTo>
                    <a:pt x="826428" y="223631"/>
                  </a:lnTo>
                  <a:lnTo>
                    <a:pt x="826914" y="230209"/>
                  </a:lnTo>
                  <a:lnTo>
                    <a:pt x="827419" y="236786"/>
                  </a:lnTo>
                  <a:lnTo>
                    <a:pt x="827952" y="243363"/>
                  </a:lnTo>
                  <a:lnTo>
                    <a:pt x="828505" y="249941"/>
                  </a:lnTo>
                  <a:lnTo>
                    <a:pt x="829077" y="256518"/>
                  </a:lnTo>
                  <a:lnTo>
                    <a:pt x="829671" y="263096"/>
                  </a:lnTo>
                  <a:lnTo>
                    <a:pt x="830290" y="269673"/>
                  </a:lnTo>
                  <a:lnTo>
                    <a:pt x="830927" y="276250"/>
                  </a:lnTo>
                  <a:lnTo>
                    <a:pt x="831581" y="282828"/>
                  </a:lnTo>
                  <a:lnTo>
                    <a:pt x="832263" y="289405"/>
                  </a:lnTo>
                  <a:lnTo>
                    <a:pt x="832962" y="295983"/>
                  </a:lnTo>
                  <a:lnTo>
                    <a:pt x="833676" y="302560"/>
                  </a:lnTo>
                  <a:lnTo>
                    <a:pt x="834413" y="309137"/>
                  </a:lnTo>
                  <a:lnTo>
                    <a:pt x="835168" y="315715"/>
                  </a:lnTo>
                  <a:lnTo>
                    <a:pt x="835936" y="322292"/>
                  </a:lnTo>
                  <a:lnTo>
                    <a:pt x="836721" y="328870"/>
                  </a:lnTo>
                  <a:lnTo>
                    <a:pt x="837524" y="335447"/>
                  </a:lnTo>
                  <a:lnTo>
                    <a:pt x="838338" y="342024"/>
                  </a:lnTo>
                  <a:lnTo>
                    <a:pt x="839164" y="348602"/>
                  </a:lnTo>
                  <a:lnTo>
                    <a:pt x="840005" y="355179"/>
                  </a:lnTo>
                  <a:lnTo>
                    <a:pt x="840855" y="361757"/>
                  </a:lnTo>
                  <a:lnTo>
                    <a:pt x="841714" y="368334"/>
                  </a:lnTo>
                  <a:lnTo>
                    <a:pt x="842581" y="374911"/>
                  </a:lnTo>
                  <a:lnTo>
                    <a:pt x="843457" y="381489"/>
                  </a:lnTo>
                  <a:lnTo>
                    <a:pt x="844338" y="388066"/>
                  </a:lnTo>
                  <a:lnTo>
                    <a:pt x="845223" y="394644"/>
                  </a:lnTo>
                  <a:lnTo>
                    <a:pt x="846113" y="401221"/>
                  </a:lnTo>
                  <a:lnTo>
                    <a:pt x="847005" y="407798"/>
                  </a:lnTo>
                  <a:lnTo>
                    <a:pt x="847899" y="414376"/>
                  </a:lnTo>
                  <a:lnTo>
                    <a:pt x="848794" y="420953"/>
                  </a:lnTo>
                  <a:lnTo>
                    <a:pt x="849688" y="427531"/>
                  </a:lnTo>
                  <a:lnTo>
                    <a:pt x="850582" y="434108"/>
                  </a:lnTo>
                  <a:lnTo>
                    <a:pt x="851474" y="440685"/>
                  </a:lnTo>
                  <a:lnTo>
                    <a:pt x="852364" y="447263"/>
                  </a:lnTo>
                  <a:lnTo>
                    <a:pt x="853251" y="453840"/>
                  </a:lnTo>
                  <a:lnTo>
                    <a:pt x="854136" y="460418"/>
                  </a:lnTo>
                  <a:lnTo>
                    <a:pt x="855017" y="466995"/>
                  </a:lnTo>
                  <a:lnTo>
                    <a:pt x="855896" y="473572"/>
                  </a:lnTo>
                  <a:lnTo>
                    <a:pt x="856771" y="480150"/>
                  </a:lnTo>
                  <a:lnTo>
                    <a:pt x="857644" y="486727"/>
                  </a:lnTo>
                  <a:lnTo>
                    <a:pt x="858514" y="493305"/>
                  </a:lnTo>
                  <a:lnTo>
                    <a:pt x="859383" y="499882"/>
                  </a:lnTo>
                  <a:lnTo>
                    <a:pt x="860250" y="506459"/>
                  </a:lnTo>
                  <a:lnTo>
                    <a:pt x="861117" y="513037"/>
                  </a:lnTo>
                  <a:lnTo>
                    <a:pt x="861985" y="519614"/>
                  </a:lnTo>
                  <a:lnTo>
                    <a:pt x="862855" y="526192"/>
                  </a:lnTo>
                  <a:lnTo>
                    <a:pt x="863729" y="532769"/>
                  </a:lnTo>
                  <a:lnTo>
                    <a:pt x="864607" y="539346"/>
                  </a:lnTo>
                  <a:lnTo>
                    <a:pt x="865491" y="545924"/>
                  </a:lnTo>
                  <a:lnTo>
                    <a:pt x="866384" y="552501"/>
                  </a:lnTo>
                  <a:lnTo>
                    <a:pt x="867287" y="559079"/>
                  </a:lnTo>
                  <a:lnTo>
                    <a:pt x="868201" y="565656"/>
                  </a:lnTo>
                  <a:lnTo>
                    <a:pt x="869126" y="572233"/>
                  </a:lnTo>
                  <a:lnTo>
                    <a:pt x="870072" y="578811"/>
                  </a:lnTo>
                  <a:lnTo>
                    <a:pt x="871034" y="585388"/>
                  </a:lnTo>
                  <a:lnTo>
                    <a:pt x="872011" y="591966"/>
                  </a:lnTo>
                  <a:lnTo>
                    <a:pt x="873017" y="598543"/>
                  </a:lnTo>
                  <a:lnTo>
                    <a:pt x="874046" y="605120"/>
                  </a:lnTo>
                  <a:lnTo>
                    <a:pt x="875096" y="611698"/>
                  </a:lnTo>
                  <a:lnTo>
                    <a:pt x="876176" y="618275"/>
                  </a:lnTo>
                  <a:lnTo>
                    <a:pt x="877292" y="624853"/>
                  </a:lnTo>
                  <a:lnTo>
                    <a:pt x="878434" y="631430"/>
                  </a:lnTo>
                  <a:lnTo>
                    <a:pt x="879605" y="638007"/>
                  </a:lnTo>
                  <a:lnTo>
                    <a:pt x="880826" y="644585"/>
                  </a:lnTo>
                  <a:lnTo>
                    <a:pt x="882077" y="651162"/>
                  </a:lnTo>
                  <a:lnTo>
                    <a:pt x="883360" y="657740"/>
                  </a:lnTo>
                  <a:lnTo>
                    <a:pt x="884692" y="664317"/>
                  </a:lnTo>
                  <a:lnTo>
                    <a:pt x="886066" y="670894"/>
                  </a:lnTo>
                  <a:lnTo>
                    <a:pt x="887475" y="677472"/>
                  </a:lnTo>
                  <a:lnTo>
                    <a:pt x="888927" y="684049"/>
                  </a:lnTo>
                  <a:lnTo>
                    <a:pt x="890432" y="690627"/>
                  </a:lnTo>
                  <a:lnTo>
                    <a:pt x="891974" y="697204"/>
                  </a:lnTo>
                  <a:lnTo>
                    <a:pt x="893552" y="703781"/>
                  </a:lnTo>
                  <a:lnTo>
                    <a:pt x="895190" y="710359"/>
                  </a:lnTo>
                  <a:lnTo>
                    <a:pt x="896866" y="716936"/>
                  </a:lnTo>
                  <a:lnTo>
                    <a:pt x="898577" y="723514"/>
                  </a:lnTo>
                  <a:lnTo>
                    <a:pt x="900338" y="730091"/>
                  </a:lnTo>
                  <a:lnTo>
                    <a:pt x="902144" y="736668"/>
                  </a:lnTo>
                  <a:lnTo>
                    <a:pt x="903983" y="743246"/>
                  </a:lnTo>
                  <a:lnTo>
                    <a:pt x="905859" y="749823"/>
                  </a:lnTo>
                  <a:lnTo>
                    <a:pt x="907784" y="756401"/>
                  </a:lnTo>
                  <a:lnTo>
                    <a:pt x="909738" y="762978"/>
                  </a:lnTo>
                  <a:lnTo>
                    <a:pt x="911721" y="769555"/>
                  </a:lnTo>
                  <a:lnTo>
                    <a:pt x="913746" y="776133"/>
                  </a:lnTo>
                  <a:lnTo>
                    <a:pt x="915797" y="782710"/>
                  </a:lnTo>
                  <a:lnTo>
                    <a:pt x="917872" y="789288"/>
                  </a:lnTo>
                  <a:lnTo>
                    <a:pt x="919973" y="795865"/>
                  </a:lnTo>
                  <a:lnTo>
                    <a:pt x="922100" y="802442"/>
                  </a:lnTo>
                  <a:lnTo>
                    <a:pt x="924241" y="809020"/>
                  </a:lnTo>
                  <a:lnTo>
                    <a:pt x="926398" y="815597"/>
                  </a:lnTo>
                  <a:lnTo>
                    <a:pt x="928573" y="822175"/>
                  </a:lnTo>
                  <a:lnTo>
                    <a:pt x="930755" y="828752"/>
                  </a:lnTo>
                  <a:lnTo>
                    <a:pt x="932944" y="835329"/>
                  </a:lnTo>
                  <a:lnTo>
                    <a:pt x="935137" y="841907"/>
                  </a:lnTo>
                  <a:lnTo>
                    <a:pt x="937329" y="848484"/>
                  </a:lnTo>
                  <a:lnTo>
                    <a:pt x="939519" y="855062"/>
                  </a:lnTo>
                  <a:lnTo>
                    <a:pt x="941703" y="861639"/>
                  </a:lnTo>
                  <a:lnTo>
                    <a:pt x="943873" y="868216"/>
                  </a:lnTo>
                  <a:lnTo>
                    <a:pt x="946032" y="874794"/>
                  </a:lnTo>
                  <a:lnTo>
                    <a:pt x="948178" y="881371"/>
                  </a:lnTo>
                  <a:lnTo>
                    <a:pt x="950294" y="887949"/>
                  </a:lnTo>
                  <a:lnTo>
                    <a:pt x="952389" y="894526"/>
                  </a:lnTo>
                  <a:lnTo>
                    <a:pt x="954461" y="901103"/>
                  </a:lnTo>
                  <a:lnTo>
                    <a:pt x="956498" y="907681"/>
                  </a:lnTo>
                  <a:lnTo>
                    <a:pt x="958495" y="914258"/>
                  </a:lnTo>
                  <a:lnTo>
                    <a:pt x="960461" y="920836"/>
                  </a:lnTo>
                  <a:lnTo>
                    <a:pt x="962388" y="927413"/>
                  </a:lnTo>
                  <a:lnTo>
                    <a:pt x="964255" y="933990"/>
                  </a:lnTo>
                  <a:lnTo>
                    <a:pt x="966081" y="940568"/>
                  </a:lnTo>
                  <a:lnTo>
                    <a:pt x="967865" y="947145"/>
                  </a:lnTo>
                  <a:lnTo>
                    <a:pt x="969575" y="953723"/>
                  </a:lnTo>
                  <a:lnTo>
                    <a:pt x="971229" y="960300"/>
                  </a:lnTo>
                  <a:lnTo>
                    <a:pt x="972832" y="966877"/>
                  </a:lnTo>
                  <a:lnTo>
                    <a:pt x="974364" y="973455"/>
                  </a:lnTo>
                  <a:lnTo>
                    <a:pt x="975814" y="980032"/>
                  </a:lnTo>
                  <a:lnTo>
                    <a:pt x="977205" y="986610"/>
                  </a:lnTo>
                  <a:lnTo>
                    <a:pt x="978531" y="993187"/>
                  </a:lnTo>
                  <a:lnTo>
                    <a:pt x="979748" y="999764"/>
                  </a:lnTo>
                  <a:lnTo>
                    <a:pt x="980897" y="1006342"/>
                  </a:lnTo>
                  <a:lnTo>
                    <a:pt x="981977" y="1012919"/>
                  </a:lnTo>
                  <a:lnTo>
                    <a:pt x="982948" y="1019497"/>
                  </a:lnTo>
                  <a:lnTo>
                    <a:pt x="983827" y="1026074"/>
                  </a:lnTo>
                  <a:lnTo>
                    <a:pt x="984630" y="1032651"/>
                  </a:lnTo>
                  <a:lnTo>
                    <a:pt x="985335" y="1039229"/>
                  </a:lnTo>
                  <a:lnTo>
                    <a:pt x="985920" y="1045806"/>
                  </a:lnTo>
                  <a:lnTo>
                    <a:pt x="986421" y="1052384"/>
                  </a:lnTo>
                  <a:lnTo>
                    <a:pt x="986838" y="1058961"/>
                  </a:lnTo>
                  <a:lnTo>
                    <a:pt x="987108" y="1065538"/>
                  </a:lnTo>
                  <a:lnTo>
                    <a:pt x="987287" y="1072116"/>
                  </a:lnTo>
                  <a:lnTo>
                    <a:pt x="987377" y="1078693"/>
                  </a:lnTo>
                  <a:lnTo>
                    <a:pt x="987337" y="1085271"/>
                  </a:lnTo>
                  <a:lnTo>
                    <a:pt x="987177" y="1091848"/>
                  </a:lnTo>
                  <a:lnTo>
                    <a:pt x="986924" y="1098425"/>
                  </a:lnTo>
                  <a:lnTo>
                    <a:pt x="986564" y="1105003"/>
                  </a:lnTo>
                  <a:lnTo>
                    <a:pt x="986054" y="1111580"/>
                  </a:lnTo>
                  <a:lnTo>
                    <a:pt x="985449" y="1118158"/>
                  </a:lnTo>
                  <a:lnTo>
                    <a:pt x="984750" y="1124735"/>
                  </a:lnTo>
                  <a:lnTo>
                    <a:pt x="983897" y="1131312"/>
                  </a:lnTo>
                  <a:lnTo>
                    <a:pt x="982939" y="1137890"/>
                  </a:lnTo>
                  <a:lnTo>
                    <a:pt x="981886" y="1144467"/>
                  </a:lnTo>
                  <a:lnTo>
                    <a:pt x="980707" y="1151045"/>
                  </a:lnTo>
                  <a:lnTo>
                    <a:pt x="979399" y="1157622"/>
                  </a:lnTo>
                  <a:lnTo>
                    <a:pt x="978000" y="1164199"/>
                  </a:lnTo>
                  <a:lnTo>
                    <a:pt x="976503" y="1170777"/>
                  </a:lnTo>
                  <a:lnTo>
                    <a:pt x="974859" y="1177354"/>
                  </a:lnTo>
                  <a:lnTo>
                    <a:pt x="973128" y="1183932"/>
                  </a:lnTo>
                  <a:lnTo>
                    <a:pt x="971312" y="1190509"/>
                  </a:lnTo>
                  <a:lnTo>
                    <a:pt x="969369" y="1197086"/>
                  </a:lnTo>
                  <a:lnTo>
                    <a:pt x="967330" y="1203664"/>
                  </a:lnTo>
                  <a:lnTo>
                    <a:pt x="965213" y="1210241"/>
                  </a:lnTo>
                  <a:lnTo>
                    <a:pt x="963002" y="1216819"/>
                  </a:lnTo>
                  <a:lnTo>
                    <a:pt x="960685" y="1223396"/>
                  </a:lnTo>
                  <a:lnTo>
                    <a:pt x="958301" y="1229973"/>
                  </a:lnTo>
                  <a:lnTo>
                    <a:pt x="955850" y="1236551"/>
                  </a:lnTo>
                  <a:lnTo>
                    <a:pt x="953296" y="1243128"/>
                  </a:lnTo>
                  <a:lnTo>
                    <a:pt x="950683" y="1249706"/>
                  </a:lnTo>
                  <a:lnTo>
                    <a:pt x="948017" y="1256283"/>
                  </a:lnTo>
                  <a:lnTo>
                    <a:pt x="945280" y="1262860"/>
                  </a:lnTo>
                  <a:lnTo>
                    <a:pt x="942485" y="1269438"/>
                  </a:lnTo>
                  <a:lnTo>
                    <a:pt x="939649" y="1276015"/>
                  </a:lnTo>
                  <a:lnTo>
                    <a:pt x="936770" y="1282593"/>
                  </a:lnTo>
                  <a:lnTo>
                    <a:pt x="933841" y="1289170"/>
                  </a:lnTo>
                  <a:lnTo>
                    <a:pt x="930886" y="1295747"/>
                  </a:lnTo>
                  <a:lnTo>
                    <a:pt x="927907" y="1302325"/>
                  </a:lnTo>
                  <a:lnTo>
                    <a:pt x="924898" y="1308902"/>
                  </a:lnTo>
                  <a:lnTo>
                    <a:pt x="921875" y="1315480"/>
                  </a:lnTo>
                  <a:lnTo>
                    <a:pt x="918843" y="1322057"/>
                  </a:lnTo>
                  <a:lnTo>
                    <a:pt x="915803" y="1328634"/>
                  </a:lnTo>
                  <a:lnTo>
                    <a:pt x="912764" y="1335212"/>
                  </a:lnTo>
                  <a:lnTo>
                    <a:pt x="909729" y="1341789"/>
                  </a:lnTo>
                  <a:lnTo>
                    <a:pt x="906702" y="1348367"/>
                  </a:lnTo>
                  <a:lnTo>
                    <a:pt x="903696" y="1354944"/>
                  </a:lnTo>
                  <a:lnTo>
                    <a:pt x="900709" y="1361521"/>
                  </a:lnTo>
                  <a:lnTo>
                    <a:pt x="897741" y="1368099"/>
                  </a:lnTo>
                  <a:lnTo>
                    <a:pt x="894810" y="1374676"/>
                  </a:lnTo>
                  <a:lnTo>
                    <a:pt x="891914" y="1381254"/>
                  </a:lnTo>
                  <a:lnTo>
                    <a:pt x="889049" y="1387831"/>
                  </a:lnTo>
                  <a:lnTo>
                    <a:pt x="886228" y="1394408"/>
                  </a:lnTo>
                  <a:lnTo>
                    <a:pt x="883463" y="1400986"/>
                  </a:lnTo>
                  <a:lnTo>
                    <a:pt x="880740" y="1407563"/>
                  </a:lnTo>
                  <a:lnTo>
                    <a:pt x="878060" y="1414141"/>
                  </a:lnTo>
                  <a:lnTo>
                    <a:pt x="875459" y="1420718"/>
                  </a:lnTo>
                  <a:lnTo>
                    <a:pt x="872909" y="1427295"/>
                  </a:lnTo>
                  <a:lnTo>
                    <a:pt x="870409" y="1433873"/>
                  </a:lnTo>
                  <a:lnTo>
                    <a:pt x="867985" y="1440450"/>
                  </a:lnTo>
                  <a:lnTo>
                    <a:pt x="865632" y="1447028"/>
                  </a:lnTo>
                  <a:lnTo>
                    <a:pt x="863335" y="1453605"/>
                  </a:lnTo>
                  <a:lnTo>
                    <a:pt x="861105" y="1460182"/>
                  </a:lnTo>
                  <a:lnTo>
                    <a:pt x="858967" y="1466760"/>
                  </a:lnTo>
                  <a:lnTo>
                    <a:pt x="856888" y="1473337"/>
                  </a:lnTo>
                  <a:lnTo>
                    <a:pt x="854870" y="1479915"/>
                  </a:lnTo>
                  <a:lnTo>
                    <a:pt x="852951" y="1486492"/>
                  </a:lnTo>
                  <a:lnTo>
                    <a:pt x="851101" y="1493069"/>
                  </a:lnTo>
                  <a:lnTo>
                    <a:pt x="849311" y="1499647"/>
                  </a:lnTo>
                  <a:lnTo>
                    <a:pt x="847606" y="1506224"/>
                  </a:lnTo>
                  <a:lnTo>
                    <a:pt x="845986" y="1512802"/>
                  </a:lnTo>
                  <a:lnTo>
                    <a:pt x="844427" y="1519379"/>
                  </a:lnTo>
                  <a:lnTo>
                    <a:pt x="842935" y="1525956"/>
                  </a:lnTo>
                  <a:lnTo>
                    <a:pt x="841543" y="1532534"/>
                  </a:lnTo>
                  <a:lnTo>
                    <a:pt x="840212" y="1539111"/>
                  </a:lnTo>
                  <a:lnTo>
                    <a:pt x="838941" y="1545689"/>
                  </a:lnTo>
                  <a:lnTo>
                    <a:pt x="837761" y="1552266"/>
                  </a:lnTo>
                  <a:lnTo>
                    <a:pt x="836650" y="1558843"/>
                  </a:lnTo>
                  <a:lnTo>
                    <a:pt x="835598" y="1565421"/>
                  </a:lnTo>
                  <a:lnTo>
                    <a:pt x="834617" y="1571998"/>
                  </a:lnTo>
                  <a:lnTo>
                    <a:pt x="833719" y="1578576"/>
                  </a:lnTo>
                  <a:lnTo>
                    <a:pt x="832875" y="1585153"/>
                  </a:lnTo>
                  <a:lnTo>
                    <a:pt x="832086" y="1591730"/>
                  </a:lnTo>
                  <a:lnTo>
                    <a:pt x="831389" y="1598308"/>
                  </a:lnTo>
                  <a:lnTo>
                    <a:pt x="830744" y="1604885"/>
                  </a:lnTo>
                  <a:lnTo>
                    <a:pt x="830151" y="1611463"/>
                  </a:lnTo>
                  <a:lnTo>
                    <a:pt x="829632" y="1618040"/>
                  </a:lnTo>
                  <a:lnTo>
                    <a:pt x="829176" y="1624617"/>
                  </a:lnTo>
                  <a:lnTo>
                    <a:pt x="828769" y="1631195"/>
                  </a:lnTo>
                  <a:lnTo>
                    <a:pt x="828419" y="1637772"/>
                  </a:lnTo>
                  <a:lnTo>
                    <a:pt x="828142" y="1644350"/>
                  </a:lnTo>
                  <a:lnTo>
                    <a:pt x="827912" y="1650927"/>
                  </a:lnTo>
                  <a:lnTo>
                    <a:pt x="827729" y="1657504"/>
                  </a:lnTo>
                  <a:lnTo>
                    <a:pt x="827620" y="1664082"/>
                  </a:lnTo>
                  <a:lnTo>
                    <a:pt x="827560" y="1670659"/>
                  </a:lnTo>
                  <a:lnTo>
                    <a:pt x="827544" y="1677237"/>
                  </a:lnTo>
                  <a:lnTo>
                    <a:pt x="827589" y="1683814"/>
                  </a:lnTo>
                  <a:lnTo>
                    <a:pt x="827694" y="1690391"/>
                  </a:lnTo>
                  <a:lnTo>
                    <a:pt x="827842" y="1696969"/>
                  </a:lnTo>
                  <a:lnTo>
                    <a:pt x="828038" y="1703546"/>
                  </a:lnTo>
                  <a:lnTo>
                    <a:pt x="828304" y="1710124"/>
                  </a:lnTo>
                  <a:lnTo>
                    <a:pt x="828613" y="1716701"/>
                  </a:lnTo>
                  <a:lnTo>
                    <a:pt x="828966" y="1723278"/>
                  </a:lnTo>
                  <a:lnTo>
                    <a:pt x="829384" y="1729856"/>
                  </a:lnTo>
                  <a:lnTo>
                    <a:pt x="829854" y="1736433"/>
                  </a:lnTo>
                  <a:lnTo>
                    <a:pt x="830366" y="1743011"/>
                  </a:lnTo>
                  <a:lnTo>
                    <a:pt x="830933" y="1749588"/>
                  </a:lnTo>
                  <a:lnTo>
                    <a:pt x="831563" y="1756165"/>
                  </a:lnTo>
                  <a:lnTo>
                    <a:pt x="832237" y="1762743"/>
                  </a:lnTo>
                  <a:lnTo>
                    <a:pt x="832954" y="1769320"/>
                  </a:lnTo>
                  <a:lnTo>
                    <a:pt x="833745" y="1775898"/>
                  </a:lnTo>
                  <a:lnTo>
                    <a:pt x="834581" y="1782475"/>
                  </a:lnTo>
                  <a:lnTo>
                    <a:pt x="835460" y="1789052"/>
                  </a:lnTo>
                  <a:lnTo>
                    <a:pt x="836404" y="1795630"/>
                  </a:lnTo>
                  <a:lnTo>
                    <a:pt x="837403" y="1802207"/>
                  </a:lnTo>
                  <a:lnTo>
                    <a:pt x="838446" y="1808785"/>
                  </a:lnTo>
                  <a:lnTo>
                    <a:pt x="839542" y="1815362"/>
                  </a:lnTo>
                  <a:lnTo>
                    <a:pt x="840705" y="1821939"/>
                  </a:lnTo>
                  <a:lnTo>
                    <a:pt x="841912" y="1828517"/>
                  </a:lnTo>
                  <a:lnTo>
                    <a:pt x="843164" y="1835094"/>
                  </a:lnTo>
                  <a:lnTo>
                    <a:pt x="844487" y="1841672"/>
                  </a:lnTo>
                  <a:lnTo>
                    <a:pt x="845857" y="1848249"/>
                  </a:lnTo>
                  <a:lnTo>
                    <a:pt x="847270" y="1854826"/>
                  </a:lnTo>
                  <a:lnTo>
                    <a:pt x="848742" y="1861404"/>
                  </a:lnTo>
                  <a:lnTo>
                    <a:pt x="850271" y="1867981"/>
                  </a:lnTo>
                  <a:lnTo>
                    <a:pt x="851842" y="1874559"/>
                  </a:lnTo>
                  <a:lnTo>
                    <a:pt x="853458" y="1881136"/>
                  </a:lnTo>
                  <a:lnTo>
                    <a:pt x="855140" y="1887713"/>
                  </a:lnTo>
                  <a:lnTo>
                    <a:pt x="856860" y="1894291"/>
                  </a:lnTo>
                  <a:lnTo>
                    <a:pt x="858620" y="1900868"/>
                  </a:lnTo>
                  <a:lnTo>
                    <a:pt x="860438" y="1907446"/>
                  </a:lnTo>
                  <a:lnTo>
                    <a:pt x="862298" y="1914023"/>
                  </a:lnTo>
                  <a:lnTo>
                    <a:pt x="864194" y="1920600"/>
                  </a:lnTo>
                  <a:lnTo>
                    <a:pt x="866134" y="1927178"/>
                  </a:lnTo>
                  <a:lnTo>
                    <a:pt x="868120" y="1933755"/>
                  </a:lnTo>
                  <a:lnTo>
                    <a:pt x="870136" y="1940333"/>
                  </a:lnTo>
                  <a:lnTo>
                    <a:pt x="872183" y="1946910"/>
                  </a:lnTo>
                  <a:lnTo>
                    <a:pt x="874278" y="1953487"/>
                  </a:lnTo>
                  <a:lnTo>
                    <a:pt x="876398" y="1960065"/>
                  </a:lnTo>
                  <a:lnTo>
                    <a:pt x="878542" y="1966642"/>
                  </a:lnTo>
                  <a:lnTo>
                    <a:pt x="880719" y="1973220"/>
                  </a:lnTo>
                  <a:lnTo>
                    <a:pt x="882920" y="1979797"/>
                  </a:lnTo>
                  <a:lnTo>
                    <a:pt x="885140" y="1986374"/>
                  </a:lnTo>
                  <a:lnTo>
                    <a:pt x="887380" y="1992952"/>
                  </a:lnTo>
                  <a:lnTo>
                    <a:pt x="889641" y="1999529"/>
                  </a:lnTo>
                  <a:lnTo>
                    <a:pt x="891913" y="2006107"/>
                  </a:lnTo>
                  <a:lnTo>
                    <a:pt x="894195" y="2012684"/>
                  </a:lnTo>
                  <a:lnTo>
                    <a:pt x="896489" y="2019261"/>
                  </a:lnTo>
                  <a:lnTo>
                    <a:pt x="898788" y="2025839"/>
                  </a:lnTo>
                  <a:lnTo>
                    <a:pt x="901090" y="2032416"/>
                  </a:lnTo>
                  <a:lnTo>
                    <a:pt x="903394" y="2038994"/>
                  </a:lnTo>
                  <a:lnTo>
                    <a:pt x="905696" y="2045571"/>
                  </a:lnTo>
                  <a:lnTo>
                    <a:pt x="907994" y="2052148"/>
                  </a:lnTo>
                  <a:lnTo>
                    <a:pt x="910286" y="2058726"/>
                  </a:lnTo>
                  <a:lnTo>
                    <a:pt x="912567" y="2065303"/>
                  </a:lnTo>
                  <a:lnTo>
                    <a:pt x="914838" y="2071881"/>
                  </a:lnTo>
                  <a:lnTo>
                    <a:pt x="917098" y="2078458"/>
                  </a:lnTo>
                  <a:lnTo>
                    <a:pt x="919340" y="2085035"/>
                  </a:lnTo>
                  <a:lnTo>
                    <a:pt x="921565" y="2091613"/>
                  </a:lnTo>
                  <a:lnTo>
                    <a:pt x="923775" y="2098190"/>
                  </a:lnTo>
                  <a:lnTo>
                    <a:pt x="925965" y="2104768"/>
                  </a:lnTo>
                  <a:lnTo>
                    <a:pt x="928130" y="2111345"/>
                  </a:lnTo>
                  <a:lnTo>
                    <a:pt x="930279" y="2117922"/>
                  </a:lnTo>
                  <a:lnTo>
                    <a:pt x="932409" y="2124500"/>
                  </a:lnTo>
                  <a:lnTo>
                    <a:pt x="934509" y="2131077"/>
                  </a:lnTo>
                  <a:lnTo>
                    <a:pt x="936593" y="2137655"/>
                  </a:lnTo>
                  <a:lnTo>
                    <a:pt x="938659" y="2144232"/>
                  </a:lnTo>
                  <a:lnTo>
                    <a:pt x="940702" y="2150809"/>
                  </a:lnTo>
                  <a:lnTo>
                    <a:pt x="942727" y="2157387"/>
                  </a:lnTo>
                  <a:lnTo>
                    <a:pt x="944740" y="2163964"/>
                  </a:lnTo>
                  <a:lnTo>
                    <a:pt x="946738" y="2170542"/>
                  </a:lnTo>
                  <a:lnTo>
                    <a:pt x="948725" y="2177119"/>
                  </a:lnTo>
                  <a:lnTo>
                    <a:pt x="950706" y="2183696"/>
                  </a:lnTo>
                  <a:lnTo>
                    <a:pt x="952684" y="2190274"/>
                  </a:lnTo>
                  <a:lnTo>
                    <a:pt x="954664" y="2196851"/>
                  </a:lnTo>
                  <a:lnTo>
                    <a:pt x="956652" y="2203429"/>
                  </a:lnTo>
                  <a:lnTo>
                    <a:pt x="958650" y="2210006"/>
                  </a:lnTo>
                  <a:lnTo>
                    <a:pt x="960667" y="2216583"/>
                  </a:lnTo>
                  <a:lnTo>
                    <a:pt x="962714" y="2223161"/>
                  </a:lnTo>
                  <a:lnTo>
                    <a:pt x="964789" y="2229738"/>
                  </a:lnTo>
                  <a:lnTo>
                    <a:pt x="966898" y="2236316"/>
                  </a:lnTo>
                  <a:lnTo>
                    <a:pt x="969073" y="2242893"/>
                  </a:lnTo>
                  <a:lnTo>
                    <a:pt x="971298" y="2249470"/>
                  </a:lnTo>
                  <a:lnTo>
                    <a:pt x="973576" y="2256048"/>
                  </a:lnTo>
                  <a:lnTo>
                    <a:pt x="975953" y="2262625"/>
                  </a:lnTo>
                  <a:lnTo>
                    <a:pt x="978418" y="2269203"/>
                  </a:lnTo>
                  <a:lnTo>
                    <a:pt x="980963" y="2275780"/>
                  </a:lnTo>
                  <a:lnTo>
                    <a:pt x="983625" y="2282357"/>
                  </a:lnTo>
                  <a:lnTo>
                    <a:pt x="986432" y="2288935"/>
                  </a:lnTo>
                  <a:lnTo>
                    <a:pt x="989351" y="2295512"/>
                  </a:lnTo>
                  <a:lnTo>
                    <a:pt x="992392" y="2302090"/>
                  </a:lnTo>
                  <a:lnTo>
                    <a:pt x="995657" y="2308667"/>
                  </a:lnTo>
                  <a:lnTo>
                    <a:pt x="999068" y="2315244"/>
                  </a:lnTo>
                  <a:lnTo>
                    <a:pt x="1002631" y="2321822"/>
                  </a:lnTo>
                  <a:lnTo>
                    <a:pt x="1006437" y="2328399"/>
                  </a:lnTo>
                  <a:lnTo>
                    <a:pt x="1010465" y="2334977"/>
                  </a:lnTo>
                  <a:lnTo>
                    <a:pt x="1014679" y="2341554"/>
                  </a:lnTo>
                  <a:lnTo>
                    <a:pt x="1019131" y="2348131"/>
                  </a:lnTo>
                  <a:lnTo>
                    <a:pt x="1023901" y="2354709"/>
                  </a:lnTo>
                  <a:lnTo>
                    <a:pt x="1028893" y="2361286"/>
                  </a:lnTo>
                  <a:lnTo>
                    <a:pt x="1034111" y="2367864"/>
                  </a:lnTo>
                  <a:lnTo>
                    <a:pt x="1039732" y="2374441"/>
                  </a:lnTo>
                  <a:lnTo>
                    <a:pt x="1045620" y="2381018"/>
                  </a:lnTo>
                  <a:lnTo>
                    <a:pt x="1051766" y="2387596"/>
                  </a:lnTo>
                  <a:lnTo>
                    <a:pt x="1058286" y="2394173"/>
                  </a:lnTo>
                  <a:lnTo>
                    <a:pt x="1065175" y="2400751"/>
                  </a:lnTo>
                  <a:lnTo>
                    <a:pt x="1072348" y="2407328"/>
                  </a:lnTo>
                  <a:lnTo>
                    <a:pt x="1079848" y="2413905"/>
                  </a:lnTo>
                  <a:lnTo>
                    <a:pt x="1087821" y="2420483"/>
                  </a:lnTo>
                  <a:lnTo>
                    <a:pt x="1096097" y="2427060"/>
                  </a:lnTo>
                  <a:lnTo>
                    <a:pt x="1104677" y="2433638"/>
                  </a:lnTo>
                  <a:lnTo>
                    <a:pt x="1113746" y="2440215"/>
                  </a:lnTo>
                  <a:lnTo>
                    <a:pt x="1123167" y="2446792"/>
                  </a:lnTo>
                  <a:lnTo>
                    <a:pt x="1132899" y="2453370"/>
                  </a:lnTo>
                  <a:lnTo>
                    <a:pt x="1143037" y="2459947"/>
                  </a:lnTo>
                  <a:lnTo>
                    <a:pt x="1153608" y="2466525"/>
                  </a:lnTo>
                  <a:lnTo>
                    <a:pt x="1164481" y="2473102"/>
                  </a:lnTo>
                  <a:lnTo>
                    <a:pt x="1175667" y="2479679"/>
                  </a:lnTo>
                  <a:lnTo>
                    <a:pt x="1187344" y="2486257"/>
                  </a:lnTo>
                  <a:lnTo>
                    <a:pt x="1199300" y="2492834"/>
                  </a:lnTo>
                  <a:lnTo>
                    <a:pt x="1211531" y="2499412"/>
                  </a:lnTo>
                  <a:lnTo>
                    <a:pt x="1224156" y="2505989"/>
                  </a:lnTo>
                  <a:lnTo>
                    <a:pt x="1237082" y="2512566"/>
                  </a:lnTo>
                  <a:lnTo>
                    <a:pt x="1250241" y="2519144"/>
                  </a:lnTo>
                  <a:lnTo>
                    <a:pt x="1263672" y="2525721"/>
                  </a:lnTo>
                  <a:lnTo>
                    <a:pt x="1277398" y="2532299"/>
                  </a:lnTo>
                  <a:lnTo>
                    <a:pt x="1291299" y="2538876"/>
                  </a:lnTo>
                  <a:lnTo>
                    <a:pt x="1305365" y="2545453"/>
                  </a:lnTo>
                  <a:lnTo>
                    <a:pt x="1319659" y="2552031"/>
                  </a:lnTo>
                  <a:lnTo>
                    <a:pt x="1334057" y="2558608"/>
                  </a:lnTo>
                  <a:lnTo>
                    <a:pt x="1348543" y="2565186"/>
                  </a:lnTo>
                  <a:lnTo>
                    <a:pt x="1363116" y="2571763"/>
                  </a:lnTo>
                  <a:lnTo>
                    <a:pt x="1377716" y="2578340"/>
                  </a:lnTo>
                  <a:lnTo>
                    <a:pt x="1392311" y="2584918"/>
                  </a:lnTo>
                  <a:lnTo>
                    <a:pt x="1406880" y="2591495"/>
                  </a:lnTo>
                  <a:lnTo>
                    <a:pt x="1421340" y="2598073"/>
                  </a:lnTo>
                  <a:lnTo>
                    <a:pt x="1435691" y="2604650"/>
                  </a:lnTo>
                  <a:lnTo>
                    <a:pt x="1449919" y="2611227"/>
                  </a:lnTo>
                  <a:lnTo>
                    <a:pt x="1463883" y="2617805"/>
                  </a:lnTo>
                  <a:lnTo>
                    <a:pt x="1477604" y="2624382"/>
                  </a:lnTo>
                  <a:lnTo>
                    <a:pt x="1491090" y="2630960"/>
                  </a:lnTo>
                  <a:lnTo>
                    <a:pt x="1504224" y="2637537"/>
                  </a:lnTo>
                  <a:lnTo>
                    <a:pt x="1516913" y="2644114"/>
                  </a:lnTo>
                  <a:lnTo>
                    <a:pt x="1529253" y="2650692"/>
                  </a:lnTo>
                  <a:lnTo>
                    <a:pt x="1541206" y="2657269"/>
                  </a:lnTo>
                  <a:lnTo>
                    <a:pt x="1552463" y="2663847"/>
                  </a:lnTo>
                  <a:lnTo>
                    <a:pt x="1563259" y="2670424"/>
                  </a:lnTo>
                  <a:lnTo>
                    <a:pt x="1573580" y="2677001"/>
                  </a:lnTo>
                  <a:lnTo>
                    <a:pt x="1583132" y="2683579"/>
                  </a:lnTo>
                  <a:lnTo>
                    <a:pt x="1592010" y="2690156"/>
                  </a:lnTo>
                  <a:lnTo>
                    <a:pt x="1600315" y="2696734"/>
                  </a:lnTo>
                  <a:lnTo>
                    <a:pt x="1607885" y="2703311"/>
                  </a:lnTo>
                  <a:lnTo>
                    <a:pt x="1614514" y="2709888"/>
                  </a:lnTo>
                  <a:lnTo>
                    <a:pt x="1620488" y="2716466"/>
                  </a:lnTo>
                  <a:lnTo>
                    <a:pt x="1625797" y="2723043"/>
                  </a:lnTo>
                  <a:lnTo>
                    <a:pt x="1629932" y="2729621"/>
                  </a:lnTo>
                  <a:lnTo>
                    <a:pt x="1633326" y="2736198"/>
                  </a:lnTo>
                  <a:lnTo>
                    <a:pt x="1635998" y="2742775"/>
                  </a:lnTo>
                  <a:lnTo>
                    <a:pt x="1637623" y="2749353"/>
                  </a:lnTo>
                  <a:lnTo>
                    <a:pt x="1638269" y="2755930"/>
                  </a:lnTo>
                  <a:lnTo>
                    <a:pt x="1638161" y="2762508"/>
                  </a:lnTo>
                  <a:lnTo>
                    <a:pt x="1637181" y="2769085"/>
                  </a:lnTo>
                  <a:lnTo>
                    <a:pt x="1635000" y="2775662"/>
                  </a:lnTo>
                  <a:lnTo>
                    <a:pt x="1632062" y="2782240"/>
                  </a:lnTo>
                  <a:lnTo>
                    <a:pt x="1628366" y="2788817"/>
                  </a:lnTo>
                  <a:lnTo>
                    <a:pt x="1623468" y="2795395"/>
                  </a:lnTo>
                  <a:lnTo>
                    <a:pt x="1617745" y="2801972"/>
                  </a:lnTo>
                  <a:lnTo>
                    <a:pt x="1611295" y="2808549"/>
                  </a:lnTo>
                  <a:lnTo>
                    <a:pt x="1603890" y="2815127"/>
                  </a:lnTo>
                  <a:lnTo>
                    <a:pt x="1595523" y="2821704"/>
                  </a:lnTo>
                  <a:lnTo>
                    <a:pt x="1586486" y="2828282"/>
                  </a:lnTo>
                  <a:lnTo>
                    <a:pt x="1576748" y="2834859"/>
                  </a:lnTo>
                  <a:lnTo>
                    <a:pt x="1565966" y="2841436"/>
                  </a:lnTo>
                  <a:lnTo>
                    <a:pt x="1554596" y="2848014"/>
                  </a:lnTo>
                  <a:lnTo>
                    <a:pt x="1542647" y="2854591"/>
                  </a:lnTo>
                  <a:lnTo>
                    <a:pt x="1529870" y="2861169"/>
                  </a:lnTo>
                  <a:lnTo>
                    <a:pt x="1516491" y="2867746"/>
                  </a:lnTo>
                  <a:lnTo>
                    <a:pt x="1502636" y="2874323"/>
                  </a:lnTo>
                  <a:lnTo>
                    <a:pt x="1488220" y="2880901"/>
                  </a:lnTo>
                  <a:lnTo>
                    <a:pt x="1473212" y="2887478"/>
                  </a:lnTo>
                  <a:lnTo>
                    <a:pt x="1457845" y="2894056"/>
                  </a:lnTo>
                  <a:lnTo>
                    <a:pt x="1442133" y="2900633"/>
                  </a:lnTo>
                  <a:lnTo>
                    <a:pt x="1425922" y="2907210"/>
                  </a:lnTo>
                  <a:lnTo>
                    <a:pt x="1409466" y="2913788"/>
                  </a:lnTo>
                  <a:lnTo>
                    <a:pt x="1392788" y="2920365"/>
                  </a:lnTo>
                  <a:lnTo>
                    <a:pt x="1375846" y="2926943"/>
                  </a:lnTo>
                  <a:lnTo>
                    <a:pt x="1358735" y="2933520"/>
                  </a:lnTo>
                  <a:lnTo>
                    <a:pt x="1341524" y="2940097"/>
                  </a:lnTo>
                  <a:lnTo>
                    <a:pt x="1324223" y="2946675"/>
                  </a:lnTo>
                  <a:lnTo>
                    <a:pt x="1306880" y="2953252"/>
                  </a:lnTo>
                  <a:lnTo>
                    <a:pt x="1289552" y="2959830"/>
                  </a:lnTo>
                  <a:lnTo>
                    <a:pt x="1272252" y="2966407"/>
                  </a:lnTo>
                  <a:lnTo>
                    <a:pt x="1255065" y="2972984"/>
                  </a:lnTo>
                  <a:lnTo>
                    <a:pt x="1238005" y="2979562"/>
                  </a:lnTo>
                  <a:lnTo>
                    <a:pt x="1221075" y="2986139"/>
                  </a:lnTo>
                  <a:lnTo>
                    <a:pt x="1204353" y="2992717"/>
                  </a:lnTo>
                  <a:lnTo>
                    <a:pt x="1187898" y="2999294"/>
                  </a:lnTo>
                  <a:lnTo>
                    <a:pt x="1171659" y="3005871"/>
                  </a:lnTo>
                  <a:lnTo>
                    <a:pt x="1155663" y="3012449"/>
                  </a:lnTo>
                  <a:lnTo>
                    <a:pt x="1140095" y="3019026"/>
                  </a:lnTo>
                  <a:lnTo>
                    <a:pt x="1124809" y="3025604"/>
                  </a:lnTo>
                  <a:lnTo>
                    <a:pt x="1109814" y="3032181"/>
                  </a:lnTo>
                  <a:lnTo>
                    <a:pt x="1095290" y="3038758"/>
                  </a:lnTo>
                  <a:lnTo>
                    <a:pt x="1081159" y="3045336"/>
                  </a:lnTo>
                  <a:lnTo>
                    <a:pt x="1067363" y="3051913"/>
                  </a:lnTo>
                  <a:lnTo>
                    <a:pt x="1053999" y="3058491"/>
                  </a:lnTo>
                  <a:lnTo>
                    <a:pt x="1041159" y="3065068"/>
                  </a:lnTo>
                  <a:lnTo>
                    <a:pt x="1028680" y="3071645"/>
                  </a:lnTo>
                  <a:lnTo>
                    <a:pt x="1016567" y="3078223"/>
                  </a:lnTo>
                  <a:lnTo>
                    <a:pt x="1005087" y="3084800"/>
                  </a:lnTo>
                  <a:lnTo>
                    <a:pt x="993985" y="3091378"/>
                  </a:lnTo>
                  <a:lnTo>
                    <a:pt x="983255" y="3097955"/>
                  </a:lnTo>
                  <a:lnTo>
                    <a:pt x="973060" y="3104532"/>
                  </a:lnTo>
                  <a:lnTo>
                    <a:pt x="963340" y="3111110"/>
                  </a:lnTo>
                  <a:lnTo>
                    <a:pt x="953984" y="3117687"/>
                  </a:lnTo>
                  <a:lnTo>
                    <a:pt x="945053" y="3124265"/>
                  </a:lnTo>
                  <a:lnTo>
                    <a:pt x="936676" y="3130842"/>
                  </a:lnTo>
                  <a:lnTo>
                    <a:pt x="928645" y="3137419"/>
                  </a:lnTo>
                  <a:lnTo>
                    <a:pt x="920958" y="3143997"/>
                  </a:lnTo>
                  <a:lnTo>
                    <a:pt x="913815" y="3150574"/>
                  </a:lnTo>
                  <a:lnTo>
                    <a:pt x="907026" y="3157152"/>
                  </a:lnTo>
                  <a:lnTo>
                    <a:pt x="900553" y="3163729"/>
                  </a:lnTo>
                  <a:lnTo>
                    <a:pt x="894497" y="3170306"/>
                  </a:lnTo>
                  <a:lnTo>
                    <a:pt x="888844" y="3176884"/>
                  </a:lnTo>
                  <a:lnTo>
                    <a:pt x="883474" y="3183461"/>
                  </a:lnTo>
                  <a:lnTo>
                    <a:pt x="878405" y="3190039"/>
                  </a:lnTo>
                  <a:lnTo>
                    <a:pt x="873768" y="3196616"/>
                  </a:lnTo>
                  <a:lnTo>
                    <a:pt x="869378" y="3203193"/>
                  </a:lnTo>
                  <a:lnTo>
                    <a:pt x="865232" y="3209771"/>
                  </a:lnTo>
                  <a:lnTo>
                    <a:pt x="861441" y="3216348"/>
                  </a:lnTo>
                  <a:lnTo>
                    <a:pt x="857905" y="3222926"/>
                  </a:lnTo>
                  <a:lnTo>
                    <a:pt x="854577" y="3229503"/>
                  </a:lnTo>
                  <a:lnTo>
                    <a:pt x="851501" y="3236080"/>
                  </a:lnTo>
                  <a:lnTo>
                    <a:pt x="848695" y="3242658"/>
                  </a:lnTo>
                  <a:lnTo>
                    <a:pt x="846062" y="3249235"/>
                  </a:lnTo>
                  <a:lnTo>
                    <a:pt x="843598" y="3255813"/>
                  </a:lnTo>
                  <a:lnTo>
                    <a:pt x="841402" y="3262390"/>
                  </a:lnTo>
                  <a:lnTo>
                    <a:pt x="839348" y="3268967"/>
                  </a:lnTo>
                  <a:lnTo>
                    <a:pt x="837433" y="3275545"/>
                  </a:lnTo>
                  <a:lnTo>
                    <a:pt x="835705" y="3282122"/>
                  </a:lnTo>
                  <a:lnTo>
                    <a:pt x="834126" y="3288700"/>
                  </a:lnTo>
                  <a:lnTo>
                    <a:pt x="832658" y="3295277"/>
                  </a:lnTo>
                  <a:lnTo>
                    <a:pt x="831315" y="3301854"/>
                  </a:lnTo>
                  <a:lnTo>
                    <a:pt x="830119" y="3308432"/>
                  </a:lnTo>
                  <a:lnTo>
                    <a:pt x="829010" y="3315009"/>
                  </a:lnTo>
                  <a:lnTo>
                    <a:pt x="827985" y="3321587"/>
                  </a:lnTo>
                  <a:lnTo>
                    <a:pt x="827085" y="3328164"/>
                  </a:lnTo>
                  <a:lnTo>
                    <a:pt x="826258" y="3334741"/>
                  </a:lnTo>
                  <a:lnTo>
                    <a:pt x="825497" y="3341319"/>
                  </a:lnTo>
                  <a:lnTo>
                    <a:pt x="824818" y="3347896"/>
                  </a:lnTo>
                  <a:lnTo>
                    <a:pt x="824211" y="3354474"/>
                  </a:lnTo>
                  <a:lnTo>
                    <a:pt x="823654" y="336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248352"/>
              <a:ext cx="182029" cy="909186"/>
            </a:xfrm>
            <a:custGeom>
              <a:avLst/>
              <a:pathLst>
                <a:path w="182029" h="909186">
                  <a:moveTo>
                    <a:pt x="0" y="0"/>
                  </a:moveTo>
                  <a:lnTo>
                    <a:pt x="0" y="909186"/>
                  </a:lnTo>
                  <a:lnTo>
                    <a:pt x="182029" y="90918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7029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972200"/>
              <a:ext cx="0" cy="205864"/>
            </a:xfrm>
            <a:custGeom>
              <a:avLst/>
              <a:pathLst>
                <a:path w="0" h="205864">
                  <a:moveTo>
                    <a:pt x="0" y="2058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29252"/>
              <a:ext cx="0" cy="27770"/>
            </a:xfrm>
            <a:custGeom>
              <a:avLst/>
              <a:pathLst>
                <a:path w="0" h="27770">
                  <a:moveTo>
                    <a:pt x="0" y="0"/>
                  </a:moveTo>
                  <a:lnTo>
                    <a:pt x="0" y="277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178065"/>
              <a:ext cx="182029" cy="551186"/>
            </a:xfrm>
            <a:custGeom>
              <a:avLst/>
              <a:pathLst>
                <a:path w="182029" h="551186">
                  <a:moveTo>
                    <a:pt x="0" y="0"/>
                  </a:moveTo>
                  <a:lnTo>
                    <a:pt x="0" y="551186"/>
                  </a:lnTo>
                  <a:lnTo>
                    <a:pt x="182029" y="55118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63990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10151" y="4658654"/>
              <a:ext cx="27697" cy="2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87753" y="4679915"/>
              <a:ext cx="96258" cy="96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727222" y="4700659"/>
              <a:ext cx="98237" cy="98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84157" y="3117472"/>
              <a:ext cx="57706" cy="57706"/>
            </a:xfrm>
            <a:custGeom>
              <a:avLst/>
              <a:pathLst>
                <a:path w="57706" h="57706">
                  <a:moveTo>
                    <a:pt x="0" y="28853"/>
                  </a:moveTo>
                  <a:lnTo>
                    <a:pt x="28853" y="0"/>
                  </a:lnTo>
                  <a:lnTo>
                    <a:pt x="57706" y="28853"/>
                  </a:lnTo>
                  <a:lnTo>
                    <a:pt x="28853" y="577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21948" y="4688705"/>
              <a:ext cx="97997" cy="97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62212" y="3148702"/>
              <a:ext cx="96670" cy="96670"/>
            </a:xfrm>
            <a:custGeom>
              <a:avLst/>
              <a:pathLst>
                <a:path w="96670" h="96670">
                  <a:moveTo>
                    <a:pt x="0" y="48335"/>
                  </a:moveTo>
                  <a:lnTo>
                    <a:pt x="48335" y="0"/>
                  </a:lnTo>
                  <a:lnTo>
                    <a:pt x="96670" y="48335"/>
                  </a:lnTo>
                  <a:lnTo>
                    <a:pt x="48335" y="966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38514" y="4703697"/>
              <a:ext cx="96991" cy="96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18180" y="2766652"/>
              <a:ext cx="97680" cy="97680"/>
            </a:xfrm>
            <a:custGeom>
              <a:avLst/>
              <a:pathLst>
                <a:path w="97680" h="97680">
                  <a:moveTo>
                    <a:pt x="0" y="48840"/>
                  </a:moveTo>
                  <a:lnTo>
                    <a:pt x="48840" y="0"/>
                  </a:lnTo>
                  <a:lnTo>
                    <a:pt x="97680" y="48840"/>
                  </a:lnTo>
                  <a:lnTo>
                    <a:pt x="48840" y="976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90607" y="4689538"/>
              <a:ext cx="96331" cy="96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533714" y="4152735"/>
              <a:ext cx="97748" cy="97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91516" y="4565717"/>
              <a:ext cx="97659" cy="9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15547" y="2972252"/>
              <a:ext cx="97004" cy="97004"/>
            </a:xfrm>
            <a:custGeom>
              <a:avLst/>
              <a:pathLst>
                <a:path w="97004" h="97004">
                  <a:moveTo>
                    <a:pt x="0" y="48502"/>
                  </a:moveTo>
                  <a:lnTo>
                    <a:pt x="48502" y="0"/>
                  </a:lnTo>
                  <a:lnTo>
                    <a:pt x="97004" y="48502"/>
                  </a:lnTo>
                  <a:lnTo>
                    <a:pt x="48502" y="9700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99630" y="4698335"/>
              <a:ext cx="98056" cy="98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79596" y="4566272"/>
              <a:ext cx="96550" cy="96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85335" y="4420812"/>
              <a:ext cx="97688" cy="97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56656" y="2901566"/>
              <a:ext cx="98313" cy="98313"/>
            </a:xfrm>
            <a:custGeom>
              <a:avLst/>
              <a:pathLst>
                <a:path w="98313" h="98313">
                  <a:moveTo>
                    <a:pt x="0" y="49156"/>
                  </a:moveTo>
                  <a:lnTo>
                    <a:pt x="49156" y="0"/>
                  </a:lnTo>
                  <a:lnTo>
                    <a:pt x="98313" y="49156"/>
                  </a:lnTo>
                  <a:lnTo>
                    <a:pt x="49156" y="983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00658" y="4684575"/>
              <a:ext cx="96597" cy="96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47348" y="4648256"/>
              <a:ext cx="96790" cy="96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12607" y="4680135"/>
              <a:ext cx="153774" cy="153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04457" y="4703883"/>
              <a:ext cx="96619" cy="96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21614" y="4058773"/>
              <a:ext cx="97315" cy="9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19283" y="452632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520172" y="4607039"/>
              <a:ext cx="97119" cy="9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7515" y="4575377"/>
              <a:ext cx="97659" cy="9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24624" y="4654071"/>
              <a:ext cx="109309" cy="10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44952" y="2707980"/>
              <a:ext cx="171556" cy="171556"/>
            </a:xfrm>
            <a:custGeom>
              <a:avLst/>
              <a:pathLst>
                <a:path w="171556" h="171556">
                  <a:moveTo>
                    <a:pt x="0" y="85778"/>
                  </a:moveTo>
                  <a:lnTo>
                    <a:pt x="85778" y="0"/>
                  </a:lnTo>
                  <a:lnTo>
                    <a:pt x="171556" y="85778"/>
                  </a:lnTo>
                  <a:lnTo>
                    <a:pt x="85778" y="1715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64133" y="4382928"/>
              <a:ext cx="43056" cy="43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006045" y="2409692"/>
              <a:ext cx="96807" cy="96807"/>
            </a:xfrm>
            <a:custGeom>
              <a:avLst/>
              <a:pathLst>
                <a:path w="96807" h="96807">
                  <a:moveTo>
                    <a:pt x="0" y="48403"/>
                  </a:moveTo>
                  <a:lnTo>
                    <a:pt x="48403" y="0"/>
                  </a:lnTo>
                  <a:lnTo>
                    <a:pt x="96807" y="48403"/>
                  </a:lnTo>
                  <a:lnTo>
                    <a:pt x="48403" y="96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33743" y="4527538"/>
              <a:ext cx="96743" cy="96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13659" y="4517857"/>
              <a:ext cx="96786" cy="96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77008" y="4514545"/>
              <a:ext cx="103409" cy="103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44804" y="4162906"/>
              <a:ext cx="96726" cy="96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33291" y="4674207"/>
              <a:ext cx="98014" cy="98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30980" y="4633498"/>
              <a:ext cx="97328" cy="9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74009" y="4692535"/>
              <a:ext cx="37210" cy="3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08691" y="4700752"/>
              <a:ext cx="98052" cy="98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858642" y="3923110"/>
              <a:ext cx="98178" cy="98178"/>
            </a:xfrm>
            <a:custGeom>
              <a:avLst/>
              <a:pathLst>
                <a:path w="98178" h="98178">
                  <a:moveTo>
                    <a:pt x="0" y="49089"/>
                  </a:moveTo>
                  <a:lnTo>
                    <a:pt x="49089" y="0"/>
                  </a:lnTo>
                  <a:lnTo>
                    <a:pt x="98178" y="49089"/>
                  </a:lnTo>
                  <a:lnTo>
                    <a:pt x="49089" y="9817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35967" y="4617129"/>
              <a:ext cx="96258" cy="96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03204" y="4708951"/>
              <a:ext cx="96141" cy="96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82866" y="2723701"/>
              <a:ext cx="96649" cy="96649"/>
            </a:xfrm>
            <a:custGeom>
              <a:avLst/>
              <a:pathLst>
                <a:path w="96649" h="96649">
                  <a:moveTo>
                    <a:pt x="0" y="48324"/>
                  </a:moveTo>
                  <a:lnTo>
                    <a:pt x="48324" y="0"/>
                  </a:lnTo>
                  <a:lnTo>
                    <a:pt x="96649" y="48324"/>
                  </a:lnTo>
                  <a:lnTo>
                    <a:pt x="48324" y="96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60952" y="4655883"/>
              <a:ext cx="96025" cy="96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31330" y="2999164"/>
              <a:ext cx="96305" cy="96305"/>
            </a:xfrm>
            <a:custGeom>
              <a:avLst/>
              <a:pathLst>
                <a:path w="96305" h="96305">
                  <a:moveTo>
                    <a:pt x="0" y="48152"/>
                  </a:moveTo>
                  <a:lnTo>
                    <a:pt x="48152" y="0"/>
                  </a:lnTo>
                  <a:lnTo>
                    <a:pt x="96305" y="48152"/>
                  </a:lnTo>
                  <a:lnTo>
                    <a:pt x="48152" y="963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44084" y="3031125"/>
              <a:ext cx="135097" cy="202803"/>
            </a:xfrm>
            <a:custGeom>
              <a:avLst/>
              <a:pathLst>
                <a:path w="135097" h="202803">
                  <a:moveTo>
                    <a:pt x="135097" y="202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97617" y="2936939"/>
              <a:ext cx="329335" cy="13369"/>
            </a:xfrm>
            <a:custGeom>
              <a:avLst/>
              <a:pathLst>
                <a:path w="329335" h="13369">
                  <a:moveTo>
                    <a:pt x="0" y="0"/>
                  </a:moveTo>
                  <a:lnTo>
                    <a:pt x="329335" y="13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500077" y="282371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chr19:1218442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00077" y="324867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chr19:1220485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091199" y="286296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chr19:1220614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33323" y="466502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chr19:1223011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16521" y="259339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chr19:1223080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36597" y="225784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54644" y="257282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chr19:1226619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2448133" y="591196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448133" y="530825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03125" y="47045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03125" y="41008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503125" y="349713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03125" y="28934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503125" y="22897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2880411" y="59716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5367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80411" y="47642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80411" y="41605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80411" y="35568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880411" y="29531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880411" y="2349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106490" y="214255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7179089" y="24942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179089" y="26891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179089" y="28839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389908" y="242717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389908" y="262201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389908" y="281686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106490" y="320185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7158368" y="3488119"/>
              <a:ext cx="95683" cy="956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201710" y="372631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158368" y="3877818"/>
              <a:ext cx="95683" cy="956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140415" y="4054714"/>
              <a:ext cx="131589" cy="1315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126640" y="4238083"/>
              <a:ext cx="159140" cy="1591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7394498" y="348041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394498" y="367109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394498" y="387010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394498" y="406294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39449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106490" y="459103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7179089" y="49222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179089" y="511712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389908" y="488470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389908" y="507955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924695" y="619487"/>
              <a:ext cx="1022905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STK11,Bowel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39368" y="1424983"/>
              <a:ext cx="955014" cy="4781948"/>
            </a:xfrm>
            <a:custGeom>
              <a:avLst/>
              <a:pathLst>
                <a:path w="955014" h="4781948">
                  <a:moveTo>
                    <a:pt x="474677" y="4781948"/>
                  </a:moveTo>
                  <a:lnTo>
                    <a:pt x="474473" y="4772590"/>
                  </a:lnTo>
                  <a:lnTo>
                    <a:pt x="474263" y="4763232"/>
                  </a:lnTo>
                  <a:lnTo>
                    <a:pt x="474035" y="4753874"/>
                  </a:lnTo>
                  <a:lnTo>
                    <a:pt x="473795" y="4744516"/>
                  </a:lnTo>
                  <a:lnTo>
                    <a:pt x="473543" y="4735158"/>
                  </a:lnTo>
                  <a:lnTo>
                    <a:pt x="473270" y="4725800"/>
                  </a:lnTo>
                  <a:lnTo>
                    <a:pt x="472988" y="4716442"/>
                  </a:lnTo>
                  <a:lnTo>
                    <a:pt x="472680" y="4707084"/>
                  </a:lnTo>
                  <a:lnTo>
                    <a:pt x="472360" y="4697726"/>
                  </a:lnTo>
                  <a:lnTo>
                    <a:pt x="472021" y="4688368"/>
                  </a:lnTo>
                  <a:lnTo>
                    <a:pt x="471659" y="4679010"/>
                  </a:lnTo>
                  <a:lnTo>
                    <a:pt x="471285" y="4669652"/>
                  </a:lnTo>
                  <a:lnTo>
                    <a:pt x="470876" y="4660294"/>
                  </a:lnTo>
                  <a:lnTo>
                    <a:pt x="470455" y="4650936"/>
                  </a:lnTo>
                  <a:lnTo>
                    <a:pt x="470005" y="4641578"/>
                  </a:lnTo>
                  <a:lnTo>
                    <a:pt x="469530" y="4632220"/>
                  </a:lnTo>
                  <a:lnTo>
                    <a:pt x="469037" y="4622861"/>
                  </a:lnTo>
                  <a:lnTo>
                    <a:pt x="468504" y="4613503"/>
                  </a:lnTo>
                  <a:lnTo>
                    <a:pt x="467957" y="4604145"/>
                  </a:lnTo>
                  <a:lnTo>
                    <a:pt x="467367" y="4594787"/>
                  </a:lnTo>
                  <a:lnTo>
                    <a:pt x="466754" y="4585429"/>
                  </a:lnTo>
                  <a:lnTo>
                    <a:pt x="466111" y="4576071"/>
                  </a:lnTo>
                  <a:lnTo>
                    <a:pt x="465427" y="4566713"/>
                  </a:lnTo>
                  <a:lnTo>
                    <a:pt x="464725" y="4557355"/>
                  </a:lnTo>
                  <a:lnTo>
                    <a:pt x="463964" y="4547997"/>
                  </a:lnTo>
                  <a:lnTo>
                    <a:pt x="463182" y="4538639"/>
                  </a:lnTo>
                  <a:lnTo>
                    <a:pt x="462355" y="4529281"/>
                  </a:lnTo>
                  <a:lnTo>
                    <a:pt x="461487" y="4519923"/>
                  </a:lnTo>
                  <a:lnTo>
                    <a:pt x="460591" y="4510565"/>
                  </a:lnTo>
                  <a:lnTo>
                    <a:pt x="459629" y="4501207"/>
                  </a:lnTo>
                  <a:lnTo>
                    <a:pt x="458645" y="4491849"/>
                  </a:lnTo>
                  <a:lnTo>
                    <a:pt x="457597" y="4482491"/>
                  </a:lnTo>
                  <a:lnTo>
                    <a:pt x="456510" y="4473133"/>
                  </a:lnTo>
                  <a:lnTo>
                    <a:pt x="455380" y="4463775"/>
                  </a:lnTo>
                  <a:lnTo>
                    <a:pt x="454183" y="4454417"/>
                  </a:lnTo>
                  <a:lnTo>
                    <a:pt x="452960" y="4445059"/>
                  </a:lnTo>
                  <a:lnTo>
                    <a:pt x="451650" y="4435701"/>
                  </a:lnTo>
                  <a:lnTo>
                    <a:pt x="450307" y="4426343"/>
                  </a:lnTo>
                  <a:lnTo>
                    <a:pt x="448901" y="4416985"/>
                  </a:lnTo>
                  <a:lnTo>
                    <a:pt x="447430" y="4407627"/>
                  </a:lnTo>
                  <a:lnTo>
                    <a:pt x="445923" y="4398269"/>
                  </a:lnTo>
                  <a:lnTo>
                    <a:pt x="444317" y="4388911"/>
                  </a:lnTo>
                  <a:lnTo>
                    <a:pt x="442680" y="4379553"/>
                  </a:lnTo>
                  <a:lnTo>
                    <a:pt x="440955" y="4370195"/>
                  </a:lnTo>
                  <a:lnTo>
                    <a:pt x="439173" y="4360837"/>
                  </a:lnTo>
                  <a:lnTo>
                    <a:pt x="437333" y="4351479"/>
                  </a:lnTo>
                  <a:lnTo>
                    <a:pt x="435398" y="4342121"/>
                  </a:lnTo>
                  <a:lnTo>
                    <a:pt x="433427" y="4332763"/>
                  </a:lnTo>
                  <a:lnTo>
                    <a:pt x="431343" y="4323405"/>
                  </a:lnTo>
                  <a:lnTo>
                    <a:pt x="429211" y="4314047"/>
                  </a:lnTo>
                  <a:lnTo>
                    <a:pt x="426999" y="4304689"/>
                  </a:lnTo>
                  <a:lnTo>
                    <a:pt x="424697" y="4295331"/>
                  </a:lnTo>
                  <a:lnTo>
                    <a:pt x="422352" y="4285973"/>
                  </a:lnTo>
                  <a:lnTo>
                    <a:pt x="419876" y="4276615"/>
                  </a:lnTo>
                  <a:lnTo>
                    <a:pt x="417359" y="4267257"/>
                  </a:lnTo>
                  <a:lnTo>
                    <a:pt x="414737" y="4257899"/>
                  </a:lnTo>
                  <a:lnTo>
                    <a:pt x="412037" y="4248541"/>
                  </a:lnTo>
                  <a:lnTo>
                    <a:pt x="409273" y="4239183"/>
                  </a:lnTo>
                  <a:lnTo>
                    <a:pt x="406385" y="4229825"/>
                  </a:lnTo>
                  <a:lnTo>
                    <a:pt x="403454" y="4220467"/>
                  </a:lnTo>
                  <a:lnTo>
                    <a:pt x="400394" y="4211109"/>
                  </a:lnTo>
                  <a:lnTo>
                    <a:pt x="397270" y="4201751"/>
                  </a:lnTo>
                  <a:lnTo>
                    <a:pt x="394059" y="4192393"/>
                  </a:lnTo>
                  <a:lnTo>
                    <a:pt x="390739" y="4183035"/>
                  </a:lnTo>
                  <a:lnTo>
                    <a:pt x="387374" y="4173677"/>
                  </a:lnTo>
                  <a:lnTo>
                    <a:pt x="383855" y="4164319"/>
                  </a:lnTo>
                  <a:lnTo>
                    <a:pt x="380291" y="4154960"/>
                  </a:lnTo>
                  <a:lnTo>
                    <a:pt x="376618" y="4145602"/>
                  </a:lnTo>
                  <a:lnTo>
                    <a:pt x="372853" y="4136244"/>
                  </a:lnTo>
                  <a:lnTo>
                    <a:pt x="369025" y="4126886"/>
                  </a:lnTo>
                  <a:lnTo>
                    <a:pt x="365060" y="4117528"/>
                  </a:lnTo>
                  <a:lnTo>
                    <a:pt x="361050" y="4108170"/>
                  </a:lnTo>
                  <a:lnTo>
                    <a:pt x="356914" y="4098812"/>
                  </a:lnTo>
                  <a:lnTo>
                    <a:pt x="352706" y="4089454"/>
                  </a:lnTo>
                  <a:lnTo>
                    <a:pt x="348418" y="4080096"/>
                  </a:lnTo>
                  <a:lnTo>
                    <a:pt x="344016" y="4070738"/>
                  </a:lnTo>
                  <a:lnTo>
                    <a:pt x="339571" y="4061380"/>
                  </a:lnTo>
                  <a:lnTo>
                    <a:pt x="334987" y="4052022"/>
                  </a:lnTo>
                  <a:lnTo>
                    <a:pt x="330354" y="4042664"/>
                  </a:lnTo>
                  <a:lnTo>
                    <a:pt x="325626" y="4033306"/>
                  </a:lnTo>
                  <a:lnTo>
                    <a:pt x="320812" y="4023948"/>
                  </a:lnTo>
                  <a:lnTo>
                    <a:pt x="315947" y="4014590"/>
                  </a:lnTo>
                  <a:lnTo>
                    <a:pt x="310959" y="4005232"/>
                  </a:lnTo>
                  <a:lnTo>
                    <a:pt x="305934" y="3995874"/>
                  </a:lnTo>
                  <a:lnTo>
                    <a:pt x="300809" y="3986516"/>
                  </a:lnTo>
                  <a:lnTo>
                    <a:pt x="295624" y="3977158"/>
                  </a:lnTo>
                  <a:lnTo>
                    <a:pt x="290380" y="3967800"/>
                  </a:lnTo>
                  <a:lnTo>
                    <a:pt x="285046" y="3958442"/>
                  </a:lnTo>
                  <a:lnTo>
                    <a:pt x="279680" y="3949084"/>
                  </a:lnTo>
                  <a:lnTo>
                    <a:pt x="274220" y="3939726"/>
                  </a:lnTo>
                  <a:lnTo>
                    <a:pt x="268723" y="3930368"/>
                  </a:lnTo>
                  <a:lnTo>
                    <a:pt x="263168" y="3921010"/>
                  </a:lnTo>
                  <a:lnTo>
                    <a:pt x="257556" y="3911652"/>
                  </a:lnTo>
                  <a:lnTo>
                    <a:pt x="251917" y="3902294"/>
                  </a:lnTo>
                  <a:lnTo>
                    <a:pt x="246205" y="3892936"/>
                  </a:lnTo>
                  <a:lnTo>
                    <a:pt x="240476" y="3883578"/>
                  </a:lnTo>
                  <a:lnTo>
                    <a:pt x="234699" y="3874220"/>
                  </a:lnTo>
                  <a:lnTo>
                    <a:pt x="228894" y="3864862"/>
                  </a:lnTo>
                  <a:lnTo>
                    <a:pt x="223066" y="3855504"/>
                  </a:lnTo>
                  <a:lnTo>
                    <a:pt x="217206" y="3846146"/>
                  </a:lnTo>
                  <a:lnTo>
                    <a:pt x="211337" y="3836788"/>
                  </a:lnTo>
                  <a:lnTo>
                    <a:pt x="205445" y="3827430"/>
                  </a:lnTo>
                  <a:lnTo>
                    <a:pt x="199549" y="3818072"/>
                  </a:lnTo>
                  <a:lnTo>
                    <a:pt x="193645" y="3808714"/>
                  </a:lnTo>
                  <a:lnTo>
                    <a:pt x="187743" y="3799356"/>
                  </a:lnTo>
                  <a:lnTo>
                    <a:pt x="181842" y="3789998"/>
                  </a:lnTo>
                  <a:lnTo>
                    <a:pt x="175958" y="3780640"/>
                  </a:lnTo>
                  <a:lnTo>
                    <a:pt x="170083" y="3771282"/>
                  </a:lnTo>
                  <a:lnTo>
                    <a:pt x="164231" y="3761924"/>
                  </a:lnTo>
                  <a:lnTo>
                    <a:pt x="158405" y="3752566"/>
                  </a:lnTo>
                  <a:lnTo>
                    <a:pt x="152599" y="3743208"/>
                  </a:lnTo>
                  <a:lnTo>
                    <a:pt x="146848" y="3733850"/>
                  </a:lnTo>
                  <a:lnTo>
                    <a:pt x="141117" y="3724492"/>
                  </a:lnTo>
                  <a:lnTo>
                    <a:pt x="135451" y="3715134"/>
                  </a:lnTo>
                  <a:lnTo>
                    <a:pt x="129827" y="3705776"/>
                  </a:lnTo>
                  <a:lnTo>
                    <a:pt x="124253" y="3696417"/>
                  </a:lnTo>
                  <a:lnTo>
                    <a:pt x="118761" y="3687059"/>
                  </a:lnTo>
                  <a:lnTo>
                    <a:pt x="113301" y="3677701"/>
                  </a:lnTo>
                  <a:lnTo>
                    <a:pt x="107960" y="3668343"/>
                  </a:lnTo>
                  <a:lnTo>
                    <a:pt x="102665" y="3658985"/>
                  </a:lnTo>
                  <a:lnTo>
                    <a:pt x="97463" y="3649627"/>
                  </a:lnTo>
                  <a:lnTo>
                    <a:pt x="92357" y="3640269"/>
                  </a:lnTo>
                  <a:lnTo>
                    <a:pt x="87309" y="3630911"/>
                  </a:lnTo>
                  <a:lnTo>
                    <a:pt x="82416" y="3621553"/>
                  </a:lnTo>
                  <a:lnTo>
                    <a:pt x="77574" y="3612195"/>
                  </a:lnTo>
                  <a:lnTo>
                    <a:pt x="72877" y="3602837"/>
                  </a:lnTo>
                  <a:lnTo>
                    <a:pt x="68279" y="3593479"/>
                  </a:lnTo>
                  <a:lnTo>
                    <a:pt x="63779" y="3584121"/>
                  </a:lnTo>
                  <a:lnTo>
                    <a:pt x="59445" y="3574763"/>
                  </a:lnTo>
                  <a:lnTo>
                    <a:pt x="55173" y="3565405"/>
                  </a:lnTo>
                  <a:lnTo>
                    <a:pt x="51106" y="3556047"/>
                  </a:lnTo>
                  <a:lnTo>
                    <a:pt x="47126" y="3546689"/>
                  </a:lnTo>
                  <a:lnTo>
                    <a:pt x="43293" y="3537331"/>
                  </a:lnTo>
                  <a:lnTo>
                    <a:pt x="39623" y="3527973"/>
                  </a:lnTo>
                  <a:lnTo>
                    <a:pt x="36036" y="3518615"/>
                  </a:lnTo>
                  <a:lnTo>
                    <a:pt x="32693" y="3509257"/>
                  </a:lnTo>
                  <a:lnTo>
                    <a:pt x="29428" y="3499899"/>
                  </a:lnTo>
                  <a:lnTo>
                    <a:pt x="26362" y="3490541"/>
                  </a:lnTo>
                  <a:lnTo>
                    <a:pt x="23444" y="3481183"/>
                  </a:lnTo>
                  <a:lnTo>
                    <a:pt x="20653" y="3471825"/>
                  </a:lnTo>
                  <a:lnTo>
                    <a:pt x="18095" y="3462467"/>
                  </a:lnTo>
                  <a:lnTo>
                    <a:pt x="15621" y="3453109"/>
                  </a:lnTo>
                  <a:lnTo>
                    <a:pt x="13400" y="3443751"/>
                  </a:lnTo>
                  <a:lnTo>
                    <a:pt x="11300" y="3434393"/>
                  </a:lnTo>
                  <a:lnTo>
                    <a:pt x="9374" y="3425035"/>
                  </a:lnTo>
                  <a:lnTo>
                    <a:pt x="7658" y="3415677"/>
                  </a:lnTo>
                  <a:lnTo>
                    <a:pt x="6031" y="3406319"/>
                  </a:lnTo>
                  <a:lnTo>
                    <a:pt x="4705" y="3396961"/>
                  </a:lnTo>
                  <a:lnTo>
                    <a:pt x="3468" y="3387603"/>
                  </a:lnTo>
                  <a:lnTo>
                    <a:pt x="2449" y="3378245"/>
                  </a:lnTo>
                  <a:lnTo>
                    <a:pt x="1608" y="3368887"/>
                  </a:lnTo>
                  <a:lnTo>
                    <a:pt x="896" y="3359529"/>
                  </a:lnTo>
                  <a:lnTo>
                    <a:pt x="452" y="3350171"/>
                  </a:lnTo>
                  <a:lnTo>
                    <a:pt x="97" y="3340813"/>
                  </a:lnTo>
                  <a:lnTo>
                    <a:pt x="0" y="3331455"/>
                  </a:lnTo>
                  <a:lnTo>
                    <a:pt x="41" y="3322097"/>
                  </a:lnTo>
                  <a:lnTo>
                    <a:pt x="249" y="3312739"/>
                  </a:lnTo>
                  <a:lnTo>
                    <a:pt x="683" y="3303381"/>
                  </a:lnTo>
                  <a:lnTo>
                    <a:pt x="1205" y="3294023"/>
                  </a:lnTo>
                  <a:lnTo>
                    <a:pt x="2016" y="3284665"/>
                  </a:lnTo>
                  <a:lnTo>
                    <a:pt x="2923" y="3275307"/>
                  </a:lnTo>
                  <a:lnTo>
                    <a:pt x="4029" y="3265949"/>
                  </a:lnTo>
                  <a:lnTo>
                    <a:pt x="5314" y="3256591"/>
                  </a:lnTo>
                  <a:lnTo>
                    <a:pt x="6710" y="3247233"/>
                  </a:lnTo>
                  <a:lnTo>
                    <a:pt x="8364" y="3237875"/>
                  </a:lnTo>
                  <a:lnTo>
                    <a:pt x="10099" y="3228516"/>
                  </a:lnTo>
                  <a:lnTo>
                    <a:pt x="12055" y="3219158"/>
                  </a:lnTo>
                  <a:lnTo>
                    <a:pt x="14143" y="3209800"/>
                  </a:lnTo>
                  <a:lnTo>
                    <a:pt x="16367" y="3200442"/>
                  </a:lnTo>
                  <a:lnTo>
                    <a:pt x="18796" y="3191084"/>
                  </a:lnTo>
                  <a:lnTo>
                    <a:pt x="21300" y="3181726"/>
                  </a:lnTo>
                  <a:lnTo>
                    <a:pt x="24036" y="3172368"/>
                  </a:lnTo>
                  <a:lnTo>
                    <a:pt x="26860" y="3163010"/>
                  </a:lnTo>
                  <a:lnTo>
                    <a:pt x="29837" y="3153652"/>
                  </a:lnTo>
                  <a:lnTo>
                    <a:pt x="32966" y="3144294"/>
                  </a:lnTo>
                  <a:lnTo>
                    <a:pt x="36174" y="3134936"/>
                  </a:lnTo>
                  <a:lnTo>
                    <a:pt x="39590" y="3125578"/>
                  </a:lnTo>
                  <a:lnTo>
                    <a:pt x="43068" y="3116220"/>
                  </a:lnTo>
                  <a:lnTo>
                    <a:pt x="46705" y="3106862"/>
                  </a:lnTo>
                  <a:lnTo>
                    <a:pt x="50446" y="3097504"/>
                  </a:lnTo>
                  <a:lnTo>
                    <a:pt x="54279" y="3088146"/>
                  </a:lnTo>
                  <a:lnTo>
                    <a:pt x="58265" y="3078788"/>
                  </a:lnTo>
                  <a:lnTo>
                    <a:pt x="62303" y="3069430"/>
                  </a:lnTo>
                  <a:lnTo>
                    <a:pt x="66494" y="3060072"/>
                  </a:lnTo>
                  <a:lnTo>
                    <a:pt x="70750" y="3050714"/>
                  </a:lnTo>
                  <a:lnTo>
                    <a:pt x="75101" y="3041356"/>
                  </a:lnTo>
                  <a:lnTo>
                    <a:pt x="79556" y="3031998"/>
                  </a:lnTo>
                  <a:lnTo>
                    <a:pt x="84054" y="3022640"/>
                  </a:lnTo>
                  <a:lnTo>
                    <a:pt x="88687" y="3013282"/>
                  </a:lnTo>
                  <a:lnTo>
                    <a:pt x="93355" y="3003924"/>
                  </a:lnTo>
                  <a:lnTo>
                    <a:pt x="98110" y="2994566"/>
                  </a:lnTo>
                  <a:lnTo>
                    <a:pt x="102929" y="2985208"/>
                  </a:lnTo>
                  <a:lnTo>
                    <a:pt x="107794" y="2975850"/>
                  </a:lnTo>
                  <a:lnTo>
                    <a:pt x="112743" y="2966492"/>
                  </a:lnTo>
                  <a:lnTo>
                    <a:pt x="117718" y="2957134"/>
                  </a:lnTo>
                  <a:lnTo>
                    <a:pt x="122764" y="2947776"/>
                  </a:lnTo>
                  <a:lnTo>
                    <a:pt x="127842" y="2938418"/>
                  </a:lnTo>
                  <a:lnTo>
                    <a:pt x="132959" y="2929060"/>
                  </a:lnTo>
                  <a:lnTo>
                    <a:pt x="138121" y="2919702"/>
                  </a:lnTo>
                  <a:lnTo>
                    <a:pt x="143299" y="2910344"/>
                  </a:lnTo>
                  <a:lnTo>
                    <a:pt x="148524" y="2900986"/>
                  </a:lnTo>
                  <a:lnTo>
                    <a:pt x="153760" y="2891628"/>
                  </a:lnTo>
                  <a:lnTo>
                    <a:pt x="159020" y="2882270"/>
                  </a:lnTo>
                  <a:lnTo>
                    <a:pt x="164294" y="2872912"/>
                  </a:lnTo>
                  <a:lnTo>
                    <a:pt x="169578" y="2863554"/>
                  </a:lnTo>
                  <a:lnTo>
                    <a:pt x="174874" y="2854196"/>
                  </a:lnTo>
                  <a:lnTo>
                    <a:pt x="180171" y="2844838"/>
                  </a:lnTo>
                  <a:lnTo>
                    <a:pt x="185470" y="2835480"/>
                  </a:lnTo>
                  <a:lnTo>
                    <a:pt x="190765" y="2826122"/>
                  </a:lnTo>
                  <a:lnTo>
                    <a:pt x="196055" y="2816764"/>
                  </a:lnTo>
                  <a:lnTo>
                    <a:pt x="201331" y="2807406"/>
                  </a:lnTo>
                  <a:lnTo>
                    <a:pt x="206601" y="2798048"/>
                  </a:lnTo>
                  <a:lnTo>
                    <a:pt x="211844" y="2788690"/>
                  </a:lnTo>
                  <a:lnTo>
                    <a:pt x="217074" y="2779332"/>
                  </a:lnTo>
                  <a:lnTo>
                    <a:pt x="222279" y="2769973"/>
                  </a:lnTo>
                  <a:lnTo>
                    <a:pt x="227454" y="2760615"/>
                  </a:lnTo>
                  <a:lnTo>
                    <a:pt x="232613" y="2751257"/>
                  </a:lnTo>
                  <a:lnTo>
                    <a:pt x="237720" y="2741899"/>
                  </a:lnTo>
                  <a:lnTo>
                    <a:pt x="242809" y="2732541"/>
                  </a:lnTo>
                  <a:lnTo>
                    <a:pt x="247849" y="2723183"/>
                  </a:lnTo>
                  <a:lnTo>
                    <a:pt x="252852" y="2713825"/>
                  </a:lnTo>
                  <a:lnTo>
                    <a:pt x="257821" y="2704467"/>
                  </a:lnTo>
                  <a:lnTo>
                    <a:pt x="262726" y="2695109"/>
                  </a:lnTo>
                  <a:lnTo>
                    <a:pt x="267608" y="2685751"/>
                  </a:lnTo>
                  <a:lnTo>
                    <a:pt x="272414" y="2676393"/>
                  </a:lnTo>
                  <a:lnTo>
                    <a:pt x="277183" y="2667035"/>
                  </a:lnTo>
                  <a:lnTo>
                    <a:pt x="281897" y="2657677"/>
                  </a:lnTo>
                  <a:lnTo>
                    <a:pt x="286544" y="2648319"/>
                  </a:lnTo>
                  <a:lnTo>
                    <a:pt x="291161" y="2638961"/>
                  </a:lnTo>
                  <a:lnTo>
                    <a:pt x="295676" y="2629603"/>
                  </a:lnTo>
                  <a:lnTo>
                    <a:pt x="300160" y="2620245"/>
                  </a:lnTo>
                  <a:lnTo>
                    <a:pt x="304566" y="2610887"/>
                  </a:lnTo>
                  <a:lnTo>
                    <a:pt x="308907" y="2601529"/>
                  </a:lnTo>
                  <a:lnTo>
                    <a:pt x="313199" y="2592171"/>
                  </a:lnTo>
                  <a:lnTo>
                    <a:pt x="317391" y="2582813"/>
                  </a:lnTo>
                  <a:lnTo>
                    <a:pt x="321547" y="2573455"/>
                  </a:lnTo>
                  <a:lnTo>
                    <a:pt x="325600" y="2564097"/>
                  </a:lnTo>
                  <a:lnTo>
                    <a:pt x="329598" y="2554739"/>
                  </a:lnTo>
                  <a:lnTo>
                    <a:pt x="333525" y="2545381"/>
                  </a:lnTo>
                  <a:lnTo>
                    <a:pt x="337358" y="2536023"/>
                  </a:lnTo>
                  <a:lnTo>
                    <a:pt x="341154" y="2526665"/>
                  </a:lnTo>
                  <a:lnTo>
                    <a:pt x="344821" y="2517307"/>
                  </a:lnTo>
                  <a:lnTo>
                    <a:pt x="348445" y="2507949"/>
                  </a:lnTo>
                  <a:lnTo>
                    <a:pt x="351978" y="2498591"/>
                  </a:lnTo>
                  <a:lnTo>
                    <a:pt x="355427" y="2489233"/>
                  </a:lnTo>
                  <a:lnTo>
                    <a:pt x="358822" y="2479875"/>
                  </a:lnTo>
                  <a:lnTo>
                    <a:pt x="362092" y="2470517"/>
                  </a:lnTo>
                  <a:lnTo>
                    <a:pt x="365322" y="2461159"/>
                  </a:lnTo>
                  <a:lnTo>
                    <a:pt x="368436" y="2451801"/>
                  </a:lnTo>
                  <a:lnTo>
                    <a:pt x="371483" y="2442443"/>
                  </a:lnTo>
                  <a:lnTo>
                    <a:pt x="374455" y="2433085"/>
                  </a:lnTo>
                  <a:lnTo>
                    <a:pt x="377315" y="2423727"/>
                  </a:lnTo>
                  <a:lnTo>
                    <a:pt x="380134" y="2414369"/>
                  </a:lnTo>
                  <a:lnTo>
                    <a:pt x="382816" y="2405011"/>
                  </a:lnTo>
                  <a:lnTo>
                    <a:pt x="385447" y="2395653"/>
                  </a:lnTo>
                  <a:lnTo>
                    <a:pt x="387983" y="2386295"/>
                  </a:lnTo>
                  <a:lnTo>
                    <a:pt x="390424" y="2376937"/>
                  </a:lnTo>
                  <a:lnTo>
                    <a:pt x="392812" y="2367579"/>
                  </a:lnTo>
                  <a:lnTo>
                    <a:pt x="395063" y="2358221"/>
                  </a:lnTo>
                  <a:lnTo>
                    <a:pt x="397270" y="2348863"/>
                  </a:lnTo>
                  <a:lnTo>
                    <a:pt x="399363" y="2339505"/>
                  </a:lnTo>
                  <a:lnTo>
                    <a:pt x="401378" y="2330147"/>
                  </a:lnTo>
                  <a:lnTo>
                    <a:pt x="403323" y="2320789"/>
                  </a:lnTo>
                  <a:lnTo>
                    <a:pt x="405147" y="2311430"/>
                  </a:lnTo>
                  <a:lnTo>
                    <a:pt x="406928" y="2302072"/>
                  </a:lnTo>
                  <a:lnTo>
                    <a:pt x="408575" y="2292714"/>
                  </a:lnTo>
                  <a:lnTo>
                    <a:pt x="410164" y="2283356"/>
                  </a:lnTo>
                  <a:lnTo>
                    <a:pt x="411663" y="2273998"/>
                  </a:lnTo>
                  <a:lnTo>
                    <a:pt x="413061" y="2264640"/>
                  </a:lnTo>
                  <a:lnTo>
                    <a:pt x="414412" y="2255282"/>
                  </a:lnTo>
                  <a:lnTo>
                    <a:pt x="415620" y="2245924"/>
                  </a:lnTo>
                  <a:lnTo>
                    <a:pt x="416784" y="2236566"/>
                  </a:lnTo>
                  <a:lnTo>
                    <a:pt x="417841" y="2227208"/>
                  </a:lnTo>
                  <a:lnTo>
                    <a:pt x="418817" y="2217850"/>
                  </a:lnTo>
                  <a:lnTo>
                    <a:pt x="419728" y="2208492"/>
                  </a:lnTo>
                  <a:lnTo>
                    <a:pt x="420515" y="2199134"/>
                  </a:lnTo>
                  <a:lnTo>
                    <a:pt x="421260" y="2189776"/>
                  </a:lnTo>
                  <a:lnTo>
                    <a:pt x="421882" y="2180418"/>
                  </a:lnTo>
                  <a:lnTo>
                    <a:pt x="422442" y="2171060"/>
                  </a:lnTo>
                  <a:lnTo>
                    <a:pt x="422920" y="2161702"/>
                  </a:lnTo>
                  <a:lnTo>
                    <a:pt x="423296" y="2152344"/>
                  </a:lnTo>
                  <a:lnTo>
                    <a:pt x="423630" y="2142986"/>
                  </a:lnTo>
                  <a:lnTo>
                    <a:pt x="423827" y="2133628"/>
                  </a:lnTo>
                  <a:lnTo>
                    <a:pt x="423981" y="2124270"/>
                  </a:lnTo>
                  <a:lnTo>
                    <a:pt x="424039" y="2114912"/>
                  </a:lnTo>
                  <a:lnTo>
                    <a:pt x="424014" y="2105554"/>
                  </a:lnTo>
                  <a:lnTo>
                    <a:pt x="423935" y="2096196"/>
                  </a:lnTo>
                  <a:lnTo>
                    <a:pt x="423735" y="2086838"/>
                  </a:lnTo>
                  <a:lnTo>
                    <a:pt x="423497" y="2077480"/>
                  </a:lnTo>
                  <a:lnTo>
                    <a:pt x="423150" y="2068122"/>
                  </a:lnTo>
                  <a:lnTo>
                    <a:pt x="422740" y="2058764"/>
                  </a:lnTo>
                  <a:lnTo>
                    <a:pt x="422262" y="2049406"/>
                  </a:lnTo>
                  <a:lnTo>
                    <a:pt x="421686" y="2040048"/>
                  </a:lnTo>
                  <a:lnTo>
                    <a:pt x="421073" y="2030690"/>
                  </a:lnTo>
                  <a:lnTo>
                    <a:pt x="420341" y="2021332"/>
                  </a:lnTo>
                  <a:lnTo>
                    <a:pt x="419567" y="2011974"/>
                  </a:lnTo>
                  <a:lnTo>
                    <a:pt x="418713" y="2002616"/>
                  </a:lnTo>
                  <a:lnTo>
                    <a:pt x="417782" y="1993258"/>
                  </a:lnTo>
                  <a:lnTo>
                    <a:pt x="416808" y="1983900"/>
                  </a:lnTo>
                  <a:lnTo>
                    <a:pt x="415726" y="1974542"/>
                  </a:lnTo>
                  <a:lnTo>
                    <a:pt x="414611" y="1965184"/>
                  </a:lnTo>
                  <a:lnTo>
                    <a:pt x="413409" y="1955826"/>
                  </a:lnTo>
                  <a:lnTo>
                    <a:pt x="412151" y="1946468"/>
                  </a:lnTo>
                  <a:lnTo>
                    <a:pt x="410841" y="1937110"/>
                  </a:lnTo>
                  <a:lnTo>
                    <a:pt x="409446" y="1927752"/>
                  </a:lnTo>
                  <a:lnTo>
                    <a:pt x="408022" y="1918394"/>
                  </a:lnTo>
                  <a:lnTo>
                    <a:pt x="406507" y="1909036"/>
                  </a:lnTo>
                  <a:lnTo>
                    <a:pt x="404955" y="1899678"/>
                  </a:lnTo>
                  <a:lnTo>
                    <a:pt x="403346" y="1890320"/>
                  </a:lnTo>
                  <a:lnTo>
                    <a:pt x="401675" y="1880962"/>
                  </a:lnTo>
                  <a:lnTo>
                    <a:pt x="399976" y="1871604"/>
                  </a:lnTo>
                  <a:lnTo>
                    <a:pt x="398194" y="1862246"/>
                  </a:lnTo>
                  <a:lnTo>
                    <a:pt x="396390" y="1852888"/>
                  </a:lnTo>
                  <a:lnTo>
                    <a:pt x="394527" y="1843529"/>
                  </a:lnTo>
                  <a:lnTo>
                    <a:pt x="392624" y="1834171"/>
                  </a:lnTo>
                  <a:lnTo>
                    <a:pt x="390689" y="1824813"/>
                  </a:lnTo>
                  <a:lnTo>
                    <a:pt x="388697" y="1815455"/>
                  </a:lnTo>
                  <a:lnTo>
                    <a:pt x="386687" y="1806097"/>
                  </a:lnTo>
                  <a:lnTo>
                    <a:pt x="384625" y="1796739"/>
                  </a:lnTo>
                  <a:lnTo>
                    <a:pt x="382540" y="1787381"/>
                  </a:lnTo>
                  <a:lnTo>
                    <a:pt x="380426" y="1778023"/>
                  </a:lnTo>
                  <a:lnTo>
                    <a:pt x="378278" y="1768665"/>
                  </a:lnTo>
                  <a:lnTo>
                    <a:pt x="376117" y="1759307"/>
                  </a:lnTo>
                  <a:lnTo>
                    <a:pt x="373918" y="1749949"/>
                  </a:lnTo>
                  <a:lnTo>
                    <a:pt x="371709" y="1740591"/>
                  </a:lnTo>
                  <a:lnTo>
                    <a:pt x="369479" y="1731233"/>
                  </a:lnTo>
                  <a:lnTo>
                    <a:pt x="367236" y="1721875"/>
                  </a:lnTo>
                  <a:lnTo>
                    <a:pt x="364983" y="1712517"/>
                  </a:lnTo>
                  <a:lnTo>
                    <a:pt x="362717" y="1703159"/>
                  </a:lnTo>
                  <a:lnTo>
                    <a:pt x="360448" y="1693801"/>
                  </a:lnTo>
                  <a:lnTo>
                    <a:pt x="358174" y="1684443"/>
                  </a:lnTo>
                  <a:lnTo>
                    <a:pt x="355900" y="1675085"/>
                  </a:lnTo>
                  <a:lnTo>
                    <a:pt x="353628" y="1665727"/>
                  </a:lnTo>
                  <a:lnTo>
                    <a:pt x="351363" y="1656369"/>
                  </a:lnTo>
                  <a:lnTo>
                    <a:pt x="349102" y="1647011"/>
                  </a:lnTo>
                  <a:lnTo>
                    <a:pt x="346859" y="1637653"/>
                  </a:lnTo>
                  <a:lnTo>
                    <a:pt x="344625" y="1628295"/>
                  </a:lnTo>
                  <a:lnTo>
                    <a:pt x="342410" y="1618937"/>
                  </a:lnTo>
                  <a:lnTo>
                    <a:pt x="340217" y="1609579"/>
                  </a:lnTo>
                  <a:lnTo>
                    <a:pt x="338038" y="1600221"/>
                  </a:lnTo>
                  <a:lnTo>
                    <a:pt x="335900" y="1590863"/>
                  </a:lnTo>
                  <a:lnTo>
                    <a:pt x="333778" y="1581505"/>
                  </a:lnTo>
                  <a:lnTo>
                    <a:pt x="331697" y="1572147"/>
                  </a:lnTo>
                  <a:lnTo>
                    <a:pt x="329647" y="1562789"/>
                  </a:lnTo>
                  <a:lnTo>
                    <a:pt x="327628" y="1553431"/>
                  </a:lnTo>
                  <a:lnTo>
                    <a:pt x="325665" y="1544073"/>
                  </a:lnTo>
                  <a:lnTo>
                    <a:pt x="323723" y="1534715"/>
                  </a:lnTo>
                  <a:lnTo>
                    <a:pt x="321853" y="1525357"/>
                  </a:lnTo>
                  <a:lnTo>
                    <a:pt x="320015" y="1515999"/>
                  </a:lnTo>
                  <a:lnTo>
                    <a:pt x="318231" y="1506641"/>
                  </a:lnTo>
                  <a:lnTo>
                    <a:pt x="316509" y="1497283"/>
                  </a:lnTo>
                  <a:lnTo>
                    <a:pt x="314818" y="1487925"/>
                  </a:lnTo>
                  <a:lnTo>
                    <a:pt x="313225" y="1478567"/>
                  </a:lnTo>
                  <a:lnTo>
                    <a:pt x="311663" y="1469209"/>
                  </a:lnTo>
                  <a:lnTo>
                    <a:pt x="310180" y="1459851"/>
                  </a:lnTo>
                  <a:lnTo>
                    <a:pt x="308761" y="1450493"/>
                  </a:lnTo>
                  <a:lnTo>
                    <a:pt x="307393" y="1441135"/>
                  </a:lnTo>
                  <a:lnTo>
                    <a:pt x="306126" y="1431777"/>
                  </a:lnTo>
                  <a:lnTo>
                    <a:pt x="304895" y="1422419"/>
                  </a:lnTo>
                  <a:lnTo>
                    <a:pt x="303773" y="1413061"/>
                  </a:lnTo>
                  <a:lnTo>
                    <a:pt x="302706" y="1403703"/>
                  </a:lnTo>
                  <a:lnTo>
                    <a:pt x="301715" y="1394345"/>
                  </a:lnTo>
                  <a:lnTo>
                    <a:pt x="300820" y="1384986"/>
                  </a:lnTo>
                  <a:lnTo>
                    <a:pt x="299965" y="1375628"/>
                  </a:lnTo>
                  <a:lnTo>
                    <a:pt x="299248" y="1366270"/>
                  </a:lnTo>
                  <a:lnTo>
                    <a:pt x="298573" y="1356912"/>
                  </a:lnTo>
                  <a:lnTo>
                    <a:pt x="297999" y="1347554"/>
                  </a:lnTo>
                  <a:lnTo>
                    <a:pt x="297510" y="1338196"/>
                  </a:lnTo>
                  <a:lnTo>
                    <a:pt x="297080" y="1328838"/>
                  </a:lnTo>
                  <a:lnTo>
                    <a:pt x="296780" y="1319480"/>
                  </a:lnTo>
                  <a:lnTo>
                    <a:pt x="296523" y="1310122"/>
                  </a:lnTo>
                  <a:lnTo>
                    <a:pt x="296389" y="1300764"/>
                  </a:lnTo>
                  <a:lnTo>
                    <a:pt x="296324" y="1291406"/>
                  </a:lnTo>
                  <a:lnTo>
                    <a:pt x="296340" y="1282048"/>
                  </a:lnTo>
                  <a:lnTo>
                    <a:pt x="296468" y="1272690"/>
                  </a:lnTo>
                  <a:lnTo>
                    <a:pt x="296639" y="1263332"/>
                  </a:lnTo>
                  <a:lnTo>
                    <a:pt x="296953" y="1253974"/>
                  </a:lnTo>
                  <a:lnTo>
                    <a:pt x="297316" y="1244616"/>
                  </a:lnTo>
                  <a:lnTo>
                    <a:pt x="297777" y="1235258"/>
                  </a:lnTo>
                  <a:lnTo>
                    <a:pt x="298330" y="1225900"/>
                  </a:lnTo>
                  <a:lnTo>
                    <a:pt x="298937" y="1216542"/>
                  </a:lnTo>
                  <a:lnTo>
                    <a:pt x="299675" y="1207184"/>
                  </a:lnTo>
                  <a:lnTo>
                    <a:pt x="300455" y="1197826"/>
                  </a:lnTo>
                  <a:lnTo>
                    <a:pt x="301345" y="1188468"/>
                  </a:lnTo>
                  <a:lnTo>
                    <a:pt x="302304" y="1179110"/>
                  </a:lnTo>
                  <a:lnTo>
                    <a:pt x="303331" y="1169752"/>
                  </a:lnTo>
                  <a:lnTo>
                    <a:pt x="304463" y="1160394"/>
                  </a:lnTo>
                  <a:lnTo>
                    <a:pt x="305633" y="1151036"/>
                  </a:lnTo>
                  <a:lnTo>
                    <a:pt x="306920" y="1141678"/>
                  </a:lnTo>
                  <a:lnTo>
                    <a:pt x="308253" y="1132320"/>
                  </a:lnTo>
                  <a:lnTo>
                    <a:pt x="309662" y="1122962"/>
                  </a:lnTo>
                  <a:lnTo>
                    <a:pt x="311149" y="1113604"/>
                  </a:lnTo>
                  <a:lnTo>
                    <a:pt x="312675" y="1104246"/>
                  </a:lnTo>
                  <a:lnTo>
                    <a:pt x="314308" y="1094888"/>
                  </a:lnTo>
                  <a:lnTo>
                    <a:pt x="315970" y="1085530"/>
                  </a:lnTo>
                  <a:lnTo>
                    <a:pt x="317711" y="1076172"/>
                  </a:lnTo>
                  <a:lnTo>
                    <a:pt x="319505" y="1066814"/>
                  </a:lnTo>
                  <a:lnTo>
                    <a:pt x="321343" y="1057456"/>
                  </a:lnTo>
                  <a:lnTo>
                    <a:pt x="323257" y="1048098"/>
                  </a:lnTo>
                  <a:lnTo>
                    <a:pt x="325196" y="1038740"/>
                  </a:lnTo>
                  <a:lnTo>
                    <a:pt x="327208" y="1029382"/>
                  </a:lnTo>
                  <a:lnTo>
                    <a:pt x="329252" y="1020024"/>
                  </a:lnTo>
                  <a:lnTo>
                    <a:pt x="331339" y="1010666"/>
                  </a:lnTo>
                  <a:lnTo>
                    <a:pt x="333475" y="1001308"/>
                  </a:lnTo>
                  <a:lnTo>
                    <a:pt x="335630" y="991950"/>
                  </a:lnTo>
                  <a:lnTo>
                    <a:pt x="337845" y="982592"/>
                  </a:lnTo>
                  <a:lnTo>
                    <a:pt x="340076" y="973234"/>
                  </a:lnTo>
                  <a:lnTo>
                    <a:pt x="342344" y="963876"/>
                  </a:lnTo>
                  <a:lnTo>
                    <a:pt x="344638" y="954518"/>
                  </a:lnTo>
                  <a:lnTo>
                    <a:pt x="346951" y="945160"/>
                  </a:lnTo>
                  <a:lnTo>
                    <a:pt x="349295" y="935802"/>
                  </a:lnTo>
                  <a:lnTo>
                    <a:pt x="351650" y="926444"/>
                  </a:lnTo>
                  <a:lnTo>
                    <a:pt x="354028" y="917085"/>
                  </a:lnTo>
                  <a:lnTo>
                    <a:pt x="356417" y="907727"/>
                  </a:lnTo>
                  <a:lnTo>
                    <a:pt x="358817" y="898369"/>
                  </a:lnTo>
                  <a:lnTo>
                    <a:pt x="361227" y="889011"/>
                  </a:lnTo>
                  <a:lnTo>
                    <a:pt x="363642" y="879653"/>
                  </a:lnTo>
                  <a:lnTo>
                    <a:pt x="366063" y="870295"/>
                  </a:lnTo>
                  <a:lnTo>
                    <a:pt x="368484" y="860937"/>
                  </a:lnTo>
                  <a:lnTo>
                    <a:pt x="370905" y="851579"/>
                  </a:lnTo>
                  <a:lnTo>
                    <a:pt x="373322" y="842221"/>
                  </a:lnTo>
                  <a:lnTo>
                    <a:pt x="375737" y="832863"/>
                  </a:lnTo>
                  <a:lnTo>
                    <a:pt x="378139" y="823505"/>
                  </a:lnTo>
                  <a:lnTo>
                    <a:pt x="380536" y="814147"/>
                  </a:lnTo>
                  <a:lnTo>
                    <a:pt x="382918" y="804789"/>
                  </a:lnTo>
                  <a:lnTo>
                    <a:pt x="385287" y="795431"/>
                  </a:lnTo>
                  <a:lnTo>
                    <a:pt x="387644" y="786073"/>
                  </a:lnTo>
                  <a:lnTo>
                    <a:pt x="389976" y="776715"/>
                  </a:lnTo>
                  <a:lnTo>
                    <a:pt x="392299" y="767357"/>
                  </a:lnTo>
                  <a:lnTo>
                    <a:pt x="394589" y="757999"/>
                  </a:lnTo>
                  <a:lnTo>
                    <a:pt x="396865" y="748641"/>
                  </a:lnTo>
                  <a:lnTo>
                    <a:pt x="399114" y="739283"/>
                  </a:lnTo>
                  <a:lnTo>
                    <a:pt x="401335" y="729925"/>
                  </a:lnTo>
                  <a:lnTo>
                    <a:pt x="403540" y="720567"/>
                  </a:lnTo>
                  <a:lnTo>
                    <a:pt x="405698" y="711209"/>
                  </a:lnTo>
                  <a:lnTo>
                    <a:pt x="407842" y="701851"/>
                  </a:lnTo>
                  <a:lnTo>
                    <a:pt x="409946" y="692493"/>
                  </a:lnTo>
                  <a:lnTo>
                    <a:pt x="412021" y="683135"/>
                  </a:lnTo>
                  <a:lnTo>
                    <a:pt x="414069" y="673777"/>
                  </a:lnTo>
                  <a:lnTo>
                    <a:pt x="416070" y="664419"/>
                  </a:lnTo>
                  <a:lnTo>
                    <a:pt x="418054" y="655061"/>
                  </a:lnTo>
                  <a:lnTo>
                    <a:pt x="419984" y="645703"/>
                  </a:lnTo>
                  <a:lnTo>
                    <a:pt x="421888" y="636345"/>
                  </a:lnTo>
                  <a:lnTo>
                    <a:pt x="423756" y="626987"/>
                  </a:lnTo>
                  <a:lnTo>
                    <a:pt x="425579" y="617629"/>
                  </a:lnTo>
                  <a:lnTo>
                    <a:pt x="427383" y="608271"/>
                  </a:lnTo>
                  <a:lnTo>
                    <a:pt x="429122" y="598913"/>
                  </a:lnTo>
                  <a:lnTo>
                    <a:pt x="430841" y="589555"/>
                  </a:lnTo>
                  <a:lnTo>
                    <a:pt x="432513" y="580197"/>
                  </a:lnTo>
                  <a:lnTo>
                    <a:pt x="434147" y="570839"/>
                  </a:lnTo>
                  <a:lnTo>
                    <a:pt x="435752" y="561481"/>
                  </a:lnTo>
                  <a:lnTo>
                    <a:pt x="437300" y="552123"/>
                  </a:lnTo>
                  <a:lnTo>
                    <a:pt x="438827" y="542765"/>
                  </a:lnTo>
                  <a:lnTo>
                    <a:pt x="440298" y="533407"/>
                  </a:lnTo>
                  <a:lnTo>
                    <a:pt x="441740" y="524049"/>
                  </a:lnTo>
                  <a:lnTo>
                    <a:pt x="443144" y="514691"/>
                  </a:lnTo>
                  <a:lnTo>
                    <a:pt x="444499" y="505333"/>
                  </a:lnTo>
                  <a:lnTo>
                    <a:pt x="445835" y="495975"/>
                  </a:lnTo>
                  <a:lnTo>
                    <a:pt x="447108" y="486617"/>
                  </a:lnTo>
                  <a:lnTo>
                    <a:pt x="448360" y="477259"/>
                  </a:lnTo>
                  <a:lnTo>
                    <a:pt x="449568" y="467901"/>
                  </a:lnTo>
                  <a:lnTo>
                    <a:pt x="450738" y="458542"/>
                  </a:lnTo>
                  <a:lnTo>
                    <a:pt x="451883" y="449184"/>
                  </a:lnTo>
                  <a:lnTo>
                    <a:pt x="452972" y="439826"/>
                  </a:lnTo>
                  <a:lnTo>
                    <a:pt x="454043" y="430468"/>
                  </a:lnTo>
                  <a:lnTo>
                    <a:pt x="455066" y="421110"/>
                  </a:lnTo>
                  <a:lnTo>
                    <a:pt x="456060" y="411752"/>
                  </a:lnTo>
                  <a:lnTo>
                    <a:pt x="457024" y="402394"/>
                  </a:lnTo>
                  <a:lnTo>
                    <a:pt x="457944" y="393036"/>
                  </a:lnTo>
                  <a:lnTo>
                    <a:pt x="458847" y="383678"/>
                  </a:lnTo>
                  <a:lnTo>
                    <a:pt x="459699" y="374320"/>
                  </a:lnTo>
                  <a:lnTo>
                    <a:pt x="460532" y="364962"/>
                  </a:lnTo>
                  <a:lnTo>
                    <a:pt x="461331" y="355604"/>
                  </a:lnTo>
                  <a:lnTo>
                    <a:pt x="462097" y="346246"/>
                  </a:lnTo>
                  <a:lnTo>
                    <a:pt x="462845" y="336888"/>
                  </a:lnTo>
                  <a:lnTo>
                    <a:pt x="463547" y="327530"/>
                  </a:lnTo>
                  <a:lnTo>
                    <a:pt x="464235" y="318172"/>
                  </a:lnTo>
                  <a:lnTo>
                    <a:pt x="464887" y="308814"/>
                  </a:lnTo>
                  <a:lnTo>
                    <a:pt x="465516" y="299456"/>
                  </a:lnTo>
                  <a:lnTo>
                    <a:pt x="466123" y="290098"/>
                  </a:lnTo>
                  <a:lnTo>
                    <a:pt x="466696" y="280740"/>
                  </a:lnTo>
                  <a:lnTo>
                    <a:pt x="467256" y="271382"/>
                  </a:lnTo>
                  <a:lnTo>
                    <a:pt x="467780" y="262024"/>
                  </a:lnTo>
                  <a:lnTo>
                    <a:pt x="468289" y="252666"/>
                  </a:lnTo>
                  <a:lnTo>
                    <a:pt x="468775" y="243308"/>
                  </a:lnTo>
                  <a:lnTo>
                    <a:pt x="469236" y="233950"/>
                  </a:lnTo>
                  <a:lnTo>
                    <a:pt x="469685" y="224592"/>
                  </a:lnTo>
                  <a:lnTo>
                    <a:pt x="470101" y="215234"/>
                  </a:lnTo>
                  <a:lnTo>
                    <a:pt x="470507" y="205876"/>
                  </a:lnTo>
                  <a:lnTo>
                    <a:pt x="470890" y="196518"/>
                  </a:lnTo>
                  <a:lnTo>
                    <a:pt x="471256" y="187160"/>
                  </a:lnTo>
                  <a:lnTo>
                    <a:pt x="471608" y="177802"/>
                  </a:lnTo>
                  <a:lnTo>
                    <a:pt x="471936" y="168444"/>
                  </a:lnTo>
                  <a:lnTo>
                    <a:pt x="472256" y="159086"/>
                  </a:lnTo>
                  <a:lnTo>
                    <a:pt x="472553" y="149728"/>
                  </a:lnTo>
                  <a:lnTo>
                    <a:pt x="472840" y="140370"/>
                  </a:lnTo>
                  <a:lnTo>
                    <a:pt x="473112" y="131012"/>
                  </a:lnTo>
                  <a:lnTo>
                    <a:pt x="473367" y="121654"/>
                  </a:lnTo>
                  <a:lnTo>
                    <a:pt x="473616" y="112296"/>
                  </a:lnTo>
                  <a:lnTo>
                    <a:pt x="473843" y="102938"/>
                  </a:lnTo>
                  <a:lnTo>
                    <a:pt x="474065" y="93580"/>
                  </a:lnTo>
                  <a:lnTo>
                    <a:pt x="474272" y="84222"/>
                  </a:lnTo>
                  <a:lnTo>
                    <a:pt x="474468" y="74864"/>
                  </a:lnTo>
                  <a:lnTo>
                    <a:pt x="474657" y="65506"/>
                  </a:lnTo>
                  <a:lnTo>
                    <a:pt x="474830" y="56148"/>
                  </a:lnTo>
                  <a:lnTo>
                    <a:pt x="474999" y="46790"/>
                  </a:lnTo>
                  <a:lnTo>
                    <a:pt x="475155" y="37432"/>
                  </a:lnTo>
                  <a:lnTo>
                    <a:pt x="475303" y="28074"/>
                  </a:lnTo>
                  <a:lnTo>
                    <a:pt x="475444" y="18716"/>
                  </a:lnTo>
                  <a:lnTo>
                    <a:pt x="475575" y="9358"/>
                  </a:lnTo>
                  <a:lnTo>
                    <a:pt x="475702" y="0"/>
                  </a:lnTo>
                  <a:lnTo>
                    <a:pt x="479311" y="0"/>
                  </a:lnTo>
                  <a:lnTo>
                    <a:pt x="479438" y="9358"/>
                  </a:lnTo>
                  <a:lnTo>
                    <a:pt x="479569" y="18716"/>
                  </a:lnTo>
                  <a:lnTo>
                    <a:pt x="479710" y="28074"/>
                  </a:lnTo>
                  <a:lnTo>
                    <a:pt x="479859" y="37432"/>
                  </a:lnTo>
                  <a:lnTo>
                    <a:pt x="480014" y="46790"/>
                  </a:lnTo>
                  <a:lnTo>
                    <a:pt x="480183" y="56148"/>
                  </a:lnTo>
                  <a:lnTo>
                    <a:pt x="480356" y="65506"/>
                  </a:lnTo>
                  <a:lnTo>
                    <a:pt x="480545" y="74864"/>
                  </a:lnTo>
                  <a:lnTo>
                    <a:pt x="480741" y="84222"/>
                  </a:lnTo>
                  <a:lnTo>
                    <a:pt x="480949" y="93580"/>
                  </a:lnTo>
                  <a:lnTo>
                    <a:pt x="481170" y="102938"/>
                  </a:lnTo>
                  <a:lnTo>
                    <a:pt x="481397" y="112296"/>
                  </a:lnTo>
                  <a:lnTo>
                    <a:pt x="481646" y="121654"/>
                  </a:lnTo>
                  <a:lnTo>
                    <a:pt x="481901" y="131012"/>
                  </a:lnTo>
                  <a:lnTo>
                    <a:pt x="482173" y="140370"/>
                  </a:lnTo>
                  <a:lnTo>
                    <a:pt x="482460" y="149728"/>
                  </a:lnTo>
                  <a:lnTo>
                    <a:pt x="482757" y="159086"/>
                  </a:lnTo>
                  <a:lnTo>
                    <a:pt x="483077" y="168444"/>
                  </a:lnTo>
                  <a:lnTo>
                    <a:pt x="483405" y="177802"/>
                  </a:lnTo>
                  <a:lnTo>
                    <a:pt x="483757" y="187160"/>
                  </a:lnTo>
                  <a:lnTo>
                    <a:pt x="484123" y="196518"/>
                  </a:lnTo>
                  <a:lnTo>
                    <a:pt x="484506" y="205876"/>
                  </a:lnTo>
                  <a:lnTo>
                    <a:pt x="484912" y="215234"/>
                  </a:lnTo>
                  <a:lnTo>
                    <a:pt x="485328" y="224592"/>
                  </a:lnTo>
                  <a:lnTo>
                    <a:pt x="485777" y="233950"/>
                  </a:lnTo>
                  <a:lnTo>
                    <a:pt x="486238" y="243308"/>
                  </a:lnTo>
                  <a:lnTo>
                    <a:pt x="486724" y="252666"/>
                  </a:lnTo>
                  <a:lnTo>
                    <a:pt x="487233" y="262024"/>
                  </a:lnTo>
                  <a:lnTo>
                    <a:pt x="487757" y="271382"/>
                  </a:lnTo>
                  <a:lnTo>
                    <a:pt x="488317" y="280740"/>
                  </a:lnTo>
                  <a:lnTo>
                    <a:pt x="488890" y="290098"/>
                  </a:lnTo>
                  <a:lnTo>
                    <a:pt x="489497" y="299456"/>
                  </a:lnTo>
                  <a:lnTo>
                    <a:pt x="490126" y="308814"/>
                  </a:lnTo>
                  <a:lnTo>
                    <a:pt x="490778" y="318172"/>
                  </a:lnTo>
                  <a:lnTo>
                    <a:pt x="491466" y="327530"/>
                  </a:lnTo>
                  <a:lnTo>
                    <a:pt x="492168" y="336888"/>
                  </a:lnTo>
                  <a:lnTo>
                    <a:pt x="492916" y="346246"/>
                  </a:lnTo>
                  <a:lnTo>
                    <a:pt x="493682" y="355604"/>
                  </a:lnTo>
                  <a:lnTo>
                    <a:pt x="494481" y="364962"/>
                  </a:lnTo>
                  <a:lnTo>
                    <a:pt x="495314" y="374320"/>
                  </a:lnTo>
                  <a:lnTo>
                    <a:pt x="496166" y="383678"/>
                  </a:lnTo>
                  <a:lnTo>
                    <a:pt x="497069" y="393036"/>
                  </a:lnTo>
                  <a:lnTo>
                    <a:pt x="497989" y="402394"/>
                  </a:lnTo>
                  <a:lnTo>
                    <a:pt x="498953" y="411752"/>
                  </a:lnTo>
                  <a:lnTo>
                    <a:pt x="499947" y="421110"/>
                  </a:lnTo>
                  <a:lnTo>
                    <a:pt x="500970" y="430468"/>
                  </a:lnTo>
                  <a:lnTo>
                    <a:pt x="502041" y="439826"/>
                  </a:lnTo>
                  <a:lnTo>
                    <a:pt x="503130" y="449184"/>
                  </a:lnTo>
                  <a:lnTo>
                    <a:pt x="504275" y="458542"/>
                  </a:lnTo>
                  <a:lnTo>
                    <a:pt x="505445" y="467901"/>
                  </a:lnTo>
                  <a:lnTo>
                    <a:pt x="506653" y="477259"/>
                  </a:lnTo>
                  <a:lnTo>
                    <a:pt x="507905" y="486617"/>
                  </a:lnTo>
                  <a:lnTo>
                    <a:pt x="509178" y="495975"/>
                  </a:lnTo>
                  <a:lnTo>
                    <a:pt x="510514" y="505333"/>
                  </a:lnTo>
                  <a:lnTo>
                    <a:pt x="511869" y="514691"/>
                  </a:lnTo>
                  <a:lnTo>
                    <a:pt x="513274" y="524049"/>
                  </a:lnTo>
                  <a:lnTo>
                    <a:pt x="514715" y="533407"/>
                  </a:lnTo>
                  <a:lnTo>
                    <a:pt x="516186" y="542765"/>
                  </a:lnTo>
                  <a:lnTo>
                    <a:pt x="517714" y="552123"/>
                  </a:lnTo>
                  <a:lnTo>
                    <a:pt x="519261" y="561481"/>
                  </a:lnTo>
                  <a:lnTo>
                    <a:pt x="520866" y="570839"/>
                  </a:lnTo>
                  <a:lnTo>
                    <a:pt x="522500" y="580197"/>
                  </a:lnTo>
                  <a:lnTo>
                    <a:pt x="524172" y="589555"/>
                  </a:lnTo>
                  <a:lnTo>
                    <a:pt x="525892" y="598913"/>
                  </a:lnTo>
                  <a:lnTo>
                    <a:pt x="527630" y="608271"/>
                  </a:lnTo>
                  <a:lnTo>
                    <a:pt x="529434" y="617629"/>
                  </a:lnTo>
                  <a:lnTo>
                    <a:pt x="531257" y="626987"/>
                  </a:lnTo>
                  <a:lnTo>
                    <a:pt x="533125" y="636345"/>
                  </a:lnTo>
                  <a:lnTo>
                    <a:pt x="535029" y="645703"/>
                  </a:lnTo>
                  <a:lnTo>
                    <a:pt x="536960" y="655061"/>
                  </a:lnTo>
                  <a:lnTo>
                    <a:pt x="538943" y="664419"/>
                  </a:lnTo>
                  <a:lnTo>
                    <a:pt x="540944" y="673777"/>
                  </a:lnTo>
                  <a:lnTo>
                    <a:pt x="542993" y="683135"/>
                  </a:lnTo>
                  <a:lnTo>
                    <a:pt x="545067" y="692493"/>
                  </a:lnTo>
                  <a:lnTo>
                    <a:pt x="547171" y="701851"/>
                  </a:lnTo>
                  <a:lnTo>
                    <a:pt x="549315" y="711209"/>
                  </a:lnTo>
                  <a:lnTo>
                    <a:pt x="551474" y="720567"/>
                  </a:lnTo>
                  <a:lnTo>
                    <a:pt x="553679" y="729925"/>
                  </a:lnTo>
                  <a:lnTo>
                    <a:pt x="555899" y="739283"/>
                  </a:lnTo>
                  <a:lnTo>
                    <a:pt x="558149" y="748641"/>
                  </a:lnTo>
                  <a:lnTo>
                    <a:pt x="560424" y="757999"/>
                  </a:lnTo>
                  <a:lnTo>
                    <a:pt x="562714" y="767357"/>
                  </a:lnTo>
                  <a:lnTo>
                    <a:pt x="565037" y="776715"/>
                  </a:lnTo>
                  <a:lnTo>
                    <a:pt x="567370" y="786073"/>
                  </a:lnTo>
                  <a:lnTo>
                    <a:pt x="569726" y="795431"/>
                  </a:lnTo>
                  <a:lnTo>
                    <a:pt x="572095" y="804789"/>
                  </a:lnTo>
                  <a:lnTo>
                    <a:pt x="574477" y="814147"/>
                  </a:lnTo>
                  <a:lnTo>
                    <a:pt x="576874" y="823505"/>
                  </a:lnTo>
                  <a:lnTo>
                    <a:pt x="579277" y="832863"/>
                  </a:lnTo>
                  <a:lnTo>
                    <a:pt x="581691" y="842221"/>
                  </a:lnTo>
                  <a:lnTo>
                    <a:pt x="584108" y="851579"/>
                  </a:lnTo>
                  <a:lnTo>
                    <a:pt x="586529" y="860937"/>
                  </a:lnTo>
                  <a:lnTo>
                    <a:pt x="588950" y="870295"/>
                  </a:lnTo>
                  <a:lnTo>
                    <a:pt x="591371" y="879653"/>
                  </a:lnTo>
                  <a:lnTo>
                    <a:pt x="593786" y="889011"/>
                  </a:lnTo>
                  <a:lnTo>
                    <a:pt x="596197" y="898369"/>
                  </a:lnTo>
                  <a:lnTo>
                    <a:pt x="598597" y="907727"/>
                  </a:lnTo>
                  <a:lnTo>
                    <a:pt x="600985" y="917085"/>
                  </a:lnTo>
                  <a:lnTo>
                    <a:pt x="603364" y="926444"/>
                  </a:lnTo>
                  <a:lnTo>
                    <a:pt x="605718" y="935802"/>
                  </a:lnTo>
                  <a:lnTo>
                    <a:pt x="608062" y="945160"/>
                  </a:lnTo>
                  <a:lnTo>
                    <a:pt x="610375" y="954518"/>
                  </a:lnTo>
                  <a:lnTo>
                    <a:pt x="612669" y="963876"/>
                  </a:lnTo>
                  <a:lnTo>
                    <a:pt x="614937" y="973234"/>
                  </a:lnTo>
                  <a:lnTo>
                    <a:pt x="617168" y="982592"/>
                  </a:lnTo>
                  <a:lnTo>
                    <a:pt x="619383" y="991950"/>
                  </a:lnTo>
                  <a:lnTo>
                    <a:pt x="621539" y="1001308"/>
                  </a:lnTo>
                  <a:lnTo>
                    <a:pt x="623674" y="1010666"/>
                  </a:lnTo>
                  <a:lnTo>
                    <a:pt x="625762" y="1020024"/>
                  </a:lnTo>
                  <a:lnTo>
                    <a:pt x="627805" y="1029382"/>
                  </a:lnTo>
                  <a:lnTo>
                    <a:pt x="629817" y="1038740"/>
                  </a:lnTo>
                  <a:lnTo>
                    <a:pt x="631756" y="1048098"/>
                  </a:lnTo>
                  <a:lnTo>
                    <a:pt x="633670" y="1057456"/>
                  </a:lnTo>
                  <a:lnTo>
                    <a:pt x="635508" y="1066814"/>
                  </a:lnTo>
                  <a:lnTo>
                    <a:pt x="637302" y="1076172"/>
                  </a:lnTo>
                  <a:lnTo>
                    <a:pt x="639043" y="1085530"/>
                  </a:lnTo>
                  <a:lnTo>
                    <a:pt x="640706" y="1094888"/>
                  </a:lnTo>
                  <a:lnTo>
                    <a:pt x="642338" y="1104246"/>
                  </a:lnTo>
                  <a:lnTo>
                    <a:pt x="643864" y="1113604"/>
                  </a:lnTo>
                  <a:lnTo>
                    <a:pt x="645351" y="1122962"/>
                  </a:lnTo>
                  <a:lnTo>
                    <a:pt x="646760" y="1132320"/>
                  </a:lnTo>
                  <a:lnTo>
                    <a:pt x="648093" y="1141678"/>
                  </a:lnTo>
                  <a:lnTo>
                    <a:pt x="649380" y="1151036"/>
                  </a:lnTo>
                  <a:lnTo>
                    <a:pt x="650550" y="1160394"/>
                  </a:lnTo>
                  <a:lnTo>
                    <a:pt x="651682" y="1169752"/>
                  </a:lnTo>
                  <a:lnTo>
                    <a:pt x="652709" y="1179110"/>
                  </a:lnTo>
                  <a:lnTo>
                    <a:pt x="653668" y="1188468"/>
                  </a:lnTo>
                  <a:lnTo>
                    <a:pt x="654558" y="1197826"/>
                  </a:lnTo>
                  <a:lnTo>
                    <a:pt x="655338" y="1207184"/>
                  </a:lnTo>
                  <a:lnTo>
                    <a:pt x="656076" y="1216542"/>
                  </a:lnTo>
                  <a:lnTo>
                    <a:pt x="656683" y="1225900"/>
                  </a:lnTo>
                  <a:lnTo>
                    <a:pt x="657236" y="1235258"/>
                  </a:lnTo>
                  <a:lnTo>
                    <a:pt x="657697" y="1244616"/>
                  </a:lnTo>
                  <a:lnTo>
                    <a:pt x="658060" y="1253974"/>
                  </a:lnTo>
                  <a:lnTo>
                    <a:pt x="658374" y="1263332"/>
                  </a:lnTo>
                  <a:lnTo>
                    <a:pt x="658545" y="1272690"/>
                  </a:lnTo>
                  <a:lnTo>
                    <a:pt x="658673" y="1282048"/>
                  </a:lnTo>
                  <a:lnTo>
                    <a:pt x="658689" y="1291406"/>
                  </a:lnTo>
                  <a:lnTo>
                    <a:pt x="658624" y="1300764"/>
                  </a:lnTo>
                  <a:lnTo>
                    <a:pt x="658490" y="1310122"/>
                  </a:lnTo>
                  <a:lnTo>
                    <a:pt x="658233" y="1319480"/>
                  </a:lnTo>
                  <a:lnTo>
                    <a:pt x="657933" y="1328838"/>
                  </a:lnTo>
                  <a:lnTo>
                    <a:pt x="657504" y="1338196"/>
                  </a:lnTo>
                  <a:lnTo>
                    <a:pt x="657014" y="1347554"/>
                  </a:lnTo>
                  <a:lnTo>
                    <a:pt x="656440" y="1356912"/>
                  </a:lnTo>
                  <a:lnTo>
                    <a:pt x="655765" y="1366270"/>
                  </a:lnTo>
                  <a:lnTo>
                    <a:pt x="655048" y="1375628"/>
                  </a:lnTo>
                  <a:lnTo>
                    <a:pt x="654193" y="1384986"/>
                  </a:lnTo>
                  <a:lnTo>
                    <a:pt x="653298" y="1394345"/>
                  </a:lnTo>
                  <a:lnTo>
                    <a:pt x="652307" y="1403703"/>
                  </a:lnTo>
                  <a:lnTo>
                    <a:pt x="651240" y="1413061"/>
                  </a:lnTo>
                  <a:lnTo>
                    <a:pt x="650118" y="1422419"/>
                  </a:lnTo>
                  <a:lnTo>
                    <a:pt x="648887" y="1431777"/>
                  </a:lnTo>
                  <a:lnTo>
                    <a:pt x="647620" y="1441135"/>
                  </a:lnTo>
                  <a:lnTo>
                    <a:pt x="646252" y="1450493"/>
                  </a:lnTo>
                  <a:lnTo>
                    <a:pt x="644833" y="1459851"/>
                  </a:lnTo>
                  <a:lnTo>
                    <a:pt x="643351" y="1469209"/>
                  </a:lnTo>
                  <a:lnTo>
                    <a:pt x="641788" y="1478567"/>
                  </a:lnTo>
                  <a:lnTo>
                    <a:pt x="640195" y="1487925"/>
                  </a:lnTo>
                  <a:lnTo>
                    <a:pt x="638504" y="1497283"/>
                  </a:lnTo>
                  <a:lnTo>
                    <a:pt x="636783" y="1506641"/>
                  </a:lnTo>
                  <a:lnTo>
                    <a:pt x="634998" y="1515999"/>
                  </a:lnTo>
                  <a:lnTo>
                    <a:pt x="633160" y="1525357"/>
                  </a:lnTo>
                  <a:lnTo>
                    <a:pt x="631290" y="1534715"/>
                  </a:lnTo>
                  <a:lnTo>
                    <a:pt x="629348" y="1544073"/>
                  </a:lnTo>
                  <a:lnTo>
                    <a:pt x="627385" y="1553431"/>
                  </a:lnTo>
                  <a:lnTo>
                    <a:pt x="625366" y="1562789"/>
                  </a:lnTo>
                  <a:lnTo>
                    <a:pt x="623317" y="1572147"/>
                  </a:lnTo>
                  <a:lnTo>
                    <a:pt x="621236" y="1581505"/>
                  </a:lnTo>
                  <a:lnTo>
                    <a:pt x="619113" y="1590863"/>
                  </a:lnTo>
                  <a:lnTo>
                    <a:pt x="616975" y="1600221"/>
                  </a:lnTo>
                  <a:lnTo>
                    <a:pt x="614796" y="1609579"/>
                  </a:lnTo>
                  <a:lnTo>
                    <a:pt x="612603" y="1618937"/>
                  </a:lnTo>
                  <a:lnTo>
                    <a:pt x="610388" y="1628295"/>
                  </a:lnTo>
                  <a:lnTo>
                    <a:pt x="608154" y="1637653"/>
                  </a:lnTo>
                  <a:lnTo>
                    <a:pt x="605911" y="1647011"/>
                  </a:lnTo>
                  <a:lnTo>
                    <a:pt x="603650" y="1656369"/>
                  </a:lnTo>
                  <a:lnTo>
                    <a:pt x="601385" y="1665727"/>
                  </a:lnTo>
                  <a:lnTo>
                    <a:pt x="599113" y="1675085"/>
                  </a:lnTo>
                  <a:lnTo>
                    <a:pt x="596839" y="1684443"/>
                  </a:lnTo>
                  <a:lnTo>
                    <a:pt x="594565" y="1693801"/>
                  </a:lnTo>
                  <a:lnTo>
                    <a:pt x="592296" y="1703159"/>
                  </a:lnTo>
                  <a:lnTo>
                    <a:pt x="590030" y="1712517"/>
                  </a:lnTo>
                  <a:lnTo>
                    <a:pt x="587778" y="1721875"/>
                  </a:lnTo>
                  <a:lnTo>
                    <a:pt x="585534" y="1731233"/>
                  </a:lnTo>
                  <a:lnTo>
                    <a:pt x="583304" y="1740591"/>
                  </a:lnTo>
                  <a:lnTo>
                    <a:pt x="581096" y="1749949"/>
                  </a:lnTo>
                  <a:lnTo>
                    <a:pt x="578896" y="1759307"/>
                  </a:lnTo>
                  <a:lnTo>
                    <a:pt x="576735" y="1768665"/>
                  </a:lnTo>
                  <a:lnTo>
                    <a:pt x="574588" y="1778023"/>
                  </a:lnTo>
                  <a:lnTo>
                    <a:pt x="572473" y="1787381"/>
                  </a:lnTo>
                  <a:lnTo>
                    <a:pt x="570388" y="1796739"/>
                  </a:lnTo>
                  <a:lnTo>
                    <a:pt x="568326" y="1806097"/>
                  </a:lnTo>
                  <a:lnTo>
                    <a:pt x="566316" y="1815455"/>
                  </a:lnTo>
                  <a:lnTo>
                    <a:pt x="564325" y="1824813"/>
                  </a:lnTo>
                  <a:lnTo>
                    <a:pt x="562389" y="1834171"/>
                  </a:lnTo>
                  <a:lnTo>
                    <a:pt x="560486" y="1843529"/>
                  </a:lnTo>
                  <a:lnTo>
                    <a:pt x="558623" y="1852888"/>
                  </a:lnTo>
                  <a:lnTo>
                    <a:pt x="556819" y="1862246"/>
                  </a:lnTo>
                  <a:lnTo>
                    <a:pt x="555037" y="1871604"/>
                  </a:lnTo>
                  <a:lnTo>
                    <a:pt x="553338" y="1880962"/>
                  </a:lnTo>
                  <a:lnTo>
                    <a:pt x="551667" y="1890320"/>
                  </a:lnTo>
                  <a:lnTo>
                    <a:pt x="550058" y="1899678"/>
                  </a:lnTo>
                  <a:lnTo>
                    <a:pt x="548506" y="1909036"/>
                  </a:lnTo>
                  <a:lnTo>
                    <a:pt x="546992" y="1918394"/>
                  </a:lnTo>
                  <a:lnTo>
                    <a:pt x="545567" y="1927752"/>
                  </a:lnTo>
                  <a:lnTo>
                    <a:pt x="544173" y="1937110"/>
                  </a:lnTo>
                  <a:lnTo>
                    <a:pt x="542862" y="1946468"/>
                  </a:lnTo>
                  <a:lnTo>
                    <a:pt x="541604" y="1955826"/>
                  </a:lnTo>
                  <a:lnTo>
                    <a:pt x="540402" y="1965184"/>
                  </a:lnTo>
                  <a:lnTo>
                    <a:pt x="539287" y="1974542"/>
                  </a:lnTo>
                  <a:lnTo>
                    <a:pt x="538205" y="1983900"/>
                  </a:lnTo>
                  <a:lnTo>
                    <a:pt x="537231" y="1993258"/>
                  </a:lnTo>
                  <a:lnTo>
                    <a:pt x="536301" y="2002616"/>
                  </a:lnTo>
                  <a:lnTo>
                    <a:pt x="535446" y="2011974"/>
                  </a:lnTo>
                  <a:lnTo>
                    <a:pt x="534672" y="2021332"/>
                  </a:lnTo>
                  <a:lnTo>
                    <a:pt x="533940" y="2030690"/>
                  </a:lnTo>
                  <a:lnTo>
                    <a:pt x="533327" y="2040048"/>
                  </a:lnTo>
                  <a:lnTo>
                    <a:pt x="532751" y="2049406"/>
                  </a:lnTo>
                  <a:lnTo>
                    <a:pt x="532273" y="2058764"/>
                  </a:lnTo>
                  <a:lnTo>
                    <a:pt x="531864" y="2068122"/>
                  </a:lnTo>
                  <a:lnTo>
                    <a:pt x="531516" y="2077480"/>
                  </a:lnTo>
                  <a:lnTo>
                    <a:pt x="531278" y="2086838"/>
                  </a:lnTo>
                  <a:lnTo>
                    <a:pt x="531078" y="2096196"/>
                  </a:lnTo>
                  <a:lnTo>
                    <a:pt x="530999" y="2105554"/>
                  </a:lnTo>
                  <a:lnTo>
                    <a:pt x="530975" y="2114912"/>
                  </a:lnTo>
                  <a:lnTo>
                    <a:pt x="531032" y="2124270"/>
                  </a:lnTo>
                  <a:lnTo>
                    <a:pt x="531186" y="2133628"/>
                  </a:lnTo>
                  <a:lnTo>
                    <a:pt x="531383" y="2142986"/>
                  </a:lnTo>
                  <a:lnTo>
                    <a:pt x="531717" y="2152344"/>
                  </a:lnTo>
                  <a:lnTo>
                    <a:pt x="532093" y="2161702"/>
                  </a:lnTo>
                  <a:lnTo>
                    <a:pt x="532572" y="2171060"/>
                  </a:lnTo>
                  <a:lnTo>
                    <a:pt x="533131" y="2180418"/>
                  </a:lnTo>
                  <a:lnTo>
                    <a:pt x="533753" y="2189776"/>
                  </a:lnTo>
                  <a:lnTo>
                    <a:pt x="534498" y="2199134"/>
                  </a:lnTo>
                  <a:lnTo>
                    <a:pt x="535286" y="2208492"/>
                  </a:lnTo>
                  <a:lnTo>
                    <a:pt x="536197" y="2217850"/>
                  </a:lnTo>
                  <a:lnTo>
                    <a:pt x="537172" y="2227208"/>
                  </a:lnTo>
                  <a:lnTo>
                    <a:pt x="538229" y="2236566"/>
                  </a:lnTo>
                  <a:lnTo>
                    <a:pt x="539393" y="2245924"/>
                  </a:lnTo>
                  <a:lnTo>
                    <a:pt x="540601" y="2255282"/>
                  </a:lnTo>
                  <a:lnTo>
                    <a:pt x="541952" y="2264640"/>
                  </a:lnTo>
                  <a:lnTo>
                    <a:pt x="543350" y="2273998"/>
                  </a:lnTo>
                  <a:lnTo>
                    <a:pt x="544849" y="2283356"/>
                  </a:lnTo>
                  <a:lnTo>
                    <a:pt x="546438" y="2292714"/>
                  </a:lnTo>
                  <a:lnTo>
                    <a:pt x="548086" y="2302072"/>
                  </a:lnTo>
                  <a:lnTo>
                    <a:pt x="549866" y="2311430"/>
                  </a:lnTo>
                  <a:lnTo>
                    <a:pt x="551690" y="2320789"/>
                  </a:lnTo>
                  <a:lnTo>
                    <a:pt x="553635" y="2330147"/>
                  </a:lnTo>
                  <a:lnTo>
                    <a:pt x="555650" y="2339505"/>
                  </a:lnTo>
                  <a:lnTo>
                    <a:pt x="557743" y="2348863"/>
                  </a:lnTo>
                  <a:lnTo>
                    <a:pt x="559950" y="2358221"/>
                  </a:lnTo>
                  <a:lnTo>
                    <a:pt x="562201" y="2367579"/>
                  </a:lnTo>
                  <a:lnTo>
                    <a:pt x="564590" y="2376937"/>
                  </a:lnTo>
                  <a:lnTo>
                    <a:pt x="567030" y="2386295"/>
                  </a:lnTo>
                  <a:lnTo>
                    <a:pt x="569566" y="2395653"/>
                  </a:lnTo>
                  <a:lnTo>
                    <a:pt x="572197" y="2405011"/>
                  </a:lnTo>
                  <a:lnTo>
                    <a:pt x="574879" y="2414369"/>
                  </a:lnTo>
                  <a:lnTo>
                    <a:pt x="577698" y="2423727"/>
                  </a:lnTo>
                  <a:lnTo>
                    <a:pt x="580559" y="2433085"/>
                  </a:lnTo>
                  <a:lnTo>
                    <a:pt x="583531" y="2442443"/>
                  </a:lnTo>
                  <a:lnTo>
                    <a:pt x="586577" y="2451801"/>
                  </a:lnTo>
                  <a:lnTo>
                    <a:pt x="589692" y="2461159"/>
                  </a:lnTo>
                  <a:lnTo>
                    <a:pt x="592921" y="2470517"/>
                  </a:lnTo>
                  <a:lnTo>
                    <a:pt x="596191" y="2479875"/>
                  </a:lnTo>
                  <a:lnTo>
                    <a:pt x="599586" y="2489233"/>
                  </a:lnTo>
                  <a:lnTo>
                    <a:pt x="603036" y="2498591"/>
                  </a:lnTo>
                  <a:lnTo>
                    <a:pt x="606568" y="2507949"/>
                  </a:lnTo>
                  <a:lnTo>
                    <a:pt x="610192" y="2517307"/>
                  </a:lnTo>
                  <a:lnTo>
                    <a:pt x="613859" y="2526665"/>
                  </a:lnTo>
                  <a:lnTo>
                    <a:pt x="617655" y="2536023"/>
                  </a:lnTo>
                  <a:lnTo>
                    <a:pt x="621488" y="2545381"/>
                  </a:lnTo>
                  <a:lnTo>
                    <a:pt x="625416" y="2554739"/>
                  </a:lnTo>
                  <a:lnTo>
                    <a:pt x="629413" y="2564097"/>
                  </a:lnTo>
                  <a:lnTo>
                    <a:pt x="633466" y="2573455"/>
                  </a:lnTo>
                  <a:lnTo>
                    <a:pt x="637623" y="2582813"/>
                  </a:lnTo>
                  <a:lnTo>
                    <a:pt x="641814" y="2592171"/>
                  </a:lnTo>
                  <a:lnTo>
                    <a:pt x="646106" y="2601529"/>
                  </a:lnTo>
                  <a:lnTo>
                    <a:pt x="650447" y="2610887"/>
                  </a:lnTo>
                  <a:lnTo>
                    <a:pt x="654853" y="2620245"/>
                  </a:lnTo>
                  <a:lnTo>
                    <a:pt x="659337" y="2629603"/>
                  </a:lnTo>
                  <a:lnTo>
                    <a:pt x="663852" y="2638961"/>
                  </a:lnTo>
                  <a:lnTo>
                    <a:pt x="668469" y="2648319"/>
                  </a:lnTo>
                  <a:lnTo>
                    <a:pt x="673116" y="2657677"/>
                  </a:lnTo>
                  <a:lnTo>
                    <a:pt x="677830" y="2667035"/>
                  </a:lnTo>
                  <a:lnTo>
                    <a:pt x="682599" y="2676393"/>
                  </a:lnTo>
                  <a:lnTo>
                    <a:pt x="687405" y="2685751"/>
                  </a:lnTo>
                  <a:lnTo>
                    <a:pt x="692287" y="2695109"/>
                  </a:lnTo>
                  <a:lnTo>
                    <a:pt x="697192" y="2704467"/>
                  </a:lnTo>
                  <a:lnTo>
                    <a:pt x="702161" y="2713825"/>
                  </a:lnTo>
                  <a:lnTo>
                    <a:pt x="707164" y="2723183"/>
                  </a:lnTo>
                  <a:lnTo>
                    <a:pt x="712205" y="2732541"/>
                  </a:lnTo>
                  <a:lnTo>
                    <a:pt x="717293" y="2741899"/>
                  </a:lnTo>
                  <a:lnTo>
                    <a:pt x="722400" y="2751257"/>
                  </a:lnTo>
                  <a:lnTo>
                    <a:pt x="727559" y="2760615"/>
                  </a:lnTo>
                  <a:lnTo>
                    <a:pt x="732734" y="2769973"/>
                  </a:lnTo>
                  <a:lnTo>
                    <a:pt x="737939" y="2779332"/>
                  </a:lnTo>
                  <a:lnTo>
                    <a:pt x="743169" y="2788690"/>
                  </a:lnTo>
                  <a:lnTo>
                    <a:pt x="748412" y="2798048"/>
                  </a:lnTo>
                  <a:lnTo>
                    <a:pt x="753682" y="2807406"/>
                  </a:lnTo>
                  <a:lnTo>
                    <a:pt x="758958" y="2816764"/>
                  </a:lnTo>
                  <a:lnTo>
                    <a:pt x="764248" y="2826122"/>
                  </a:lnTo>
                  <a:lnTo>
                    <a:pt x="769543" y="2835480"/>
                  </a:lnTo>
                  <a:lnTo>
                    <a:pt x="774842" y="2844838"/>
                  </a:lnTo>
                  <a:lnTo>
                    <a:pt x="780139" y="2854196"/>
                  </a:lnTo>
                  <a:lnTo>
                    <a:pt x="785435" y="2863554"/>
                  </a:lnTo>
                  <a:lnTo>
                    <a:pt x="790719" y="2872912"/>
                  </a:lnTo>
                  <a:lnTo>
                    <a:pt x="795994" y="2882270"/>
                  </a:lnTo>
                  <a:lnTo>
                    <a:pt x="801254" y="2891628"/>
                  </a:lnTo>
                  <a:lnTo>
                    <a:pt x="806489" y="2900986"/>
                  </a:lnTo>
                  <a:lnTo>
                    <a:pt x="811714" y="2910344"/>
                  </a:lnTo>
                  <a:lnTo>
                    <a:pt x="816892" y="2919702"/>
                  </a:lnTo>
                  <a:lnTo>
                    <a:pt x="822054" y="2929060"/>
                  </a:lnTo>
                  <a:lnTo>
                    <a:pt x="827171" y="2938418"/>
                  </a:lnTo>
                  <a:lnTo>
                    <a:pt x="832249" y="2947776"/>
                  </a:lnTo>
                  <a:lnTo>
                    <a:pt x="837295" y="2957134"/>
                  </a:lnTo>
                  <a:lnTo>
                    <a:pt x="842270" y="2966492"/>
                  </a:lnTo>
                  <a:lnTo>
                    <a:pt x="847219" y="2975850"/>
                  </a:lnTo>
                  <a:lnTo>
                    <a:pt x="852084" y="2985208"/>
                  </a:lnTo>
                  <a:lnTo>
                    <a:pt x="856903" y="2994566"/>
                  </a:lnTo>
                  <a:lnTo>
                    <a:pt x="861659" y="3003924"/>
                  </a:lnTo>
                  <a:lnTo>
                    <a:pt x="866327" y="3013282"/>
                  </a:lnTo>
                  <a:lnTo>
                    <a:pt x="870959" y="3022640"/>
                  </a:lnTo>
                  <a:lnTo>
                    <a:pt x="875458" y="3031998"/>
                  </a:lnTo>
                  <a:lnTo>
                    <a:pt x="879912" y="3041356"/>
                  </a:lnTo>
                  <a:lnTo>
                    <a:pt x="884263" y="3050714"/>
                  </a:lnTo>
                  <a:lnTo>
                    <a:pt x="888519" y="3060072"/>
                  </a:lnTo>
                  <a:lnTo>
                    <a:pt x="892710" y="3069430"/>
                  </a:lnTo>
                  <a:lnTo>
                    <a:pt x="896748" y="3078788"/>
                  </a:lnTo>
                  <a:lnTo>
                    <a:pt x="900734" y="3088146"/>
                  </a:lnTo>
                  <a:lnTo>
                    <a:pt x="904567" y="3097504"/>
                  </a:lnTo>
                  <a:lnTo>
                    <a:pt x="908309" y="3106862"/>
                  </a:lnTo>
                  <a:lnTo>
                    <a:pt x="911945" y="3116220"/>
                  </a:lnTo>
                  <a:lnTo>
                    <a:pt x="915423" y="3125578"/>
                  </a:lnTo>
                  <a:lnTo>
                    <a:pt x="918840" y="3134936"/>
                  </a:lnTo>
                  <a:lnTo>
                    <a:pt x="922047" y="3144294"/>
                  </a:lnTo>
                  <a:lnTo>
                    <a:pt x="925176" y="3153652"/>
                  </a:lnTo>
                  <a:lnTo>
                    <a:pt x="928153" y="3163010"/>
                  </a:lnTo>
                  <a:lnTo>
                    <a:pt x="930978" y="3172368"/>
                  </a:lnTo>
                  <a:lnTo>
                    <a:pt x="933713" y="3181726"/>
                  </a:lnTo>
                  <a:lnTo>
                    <a:pt x="936217" y="3191084"/>
                  </a:lnTo>
                  <a:lnTo>
                    <a:pt x="938646" y="3200442"/>
                  </a:lnTo>
                  <a:lnTo>
                    <a:pt x="940870" y="3209800"/>
                  </a:lnTo>
                  <a:lnTo>
                    <a:pt x="942959" y="3219158"/>
                  </a:lnTo>
                  <a:lnTo>
                    <a:pt x="944914" y="3228516"/>
                  </a:lnTo>
                  <a:lnTo>
                    <a:pt x="946649" y="3237875"/>
                  </a:lnTo>
                  <a:lnTo>
                    <a:pt x="948303" y="3247233"/>
                  </a:lnTo>
                  <a:lnTo>
                    <a:pt x="949699" y="3256591"/>
                  </a:lnTo>
                  <a:lnTo>
                    <a:pt x="950984" y="3265949"/>
                  </a:lnTo>
                  <a:lnTo>
                    <a:pt x="952090" y="3275307"/>
                  </a:lnTo>
                  <a:lnTo>
                    <a:pt x="952998" y="3284665"/>
                  </a:lnTo>
                  <a:lnTo>
                    <a:pt x="953809" y="3294023"/>
                  </a:lnTo>
                  <a:lnTo>
                    <a:pt x="954331" y="3303381"/>
                  </a:lnTo>
                  <a:lnTo>
                    <a:pt x="954764" y="3312739"/>
                  </a:lnTo>
                  <a:lnTo>
                    <a:pt x="954973" y="3322097"/>
                  </a:lnTo>
                  <a:lnTo>
                    <a:pt x="955014" y="3331455"/>
                  </a:lnTo>
                  <a:lnTo>
                    <a:pt x="954916" y="3340813"/>
                  </a:lnTo>
                  <a:lnTo>
                    <a:pt x="954562" y="3350171"/>
                  </a:lnTo>
                  <a:lnTo>
                    <a:pt x="954117" y="3359529"/>
                  </a:lnTo>
                  <a:lnTo>
                    <a:pt x="953405" y="3368887"/>
                  </a:lnTo>
                  <a:lnTo>
                    <a:pt x="952564" y="3378245"/>
                  </a:lnTo>
                  <a:lnTo>
                    <a:pt x="951545" y="3387603"/>
                  </a:lnTo>
                  <a:lnTo>
                    <a:pt x="950308" y="3396961"/>
                  </a:lnTo>
                  <a:lnTo>
                    <a:pt x="948982" y="3406319"/>
                  </a:lnTo>
                  <a:lnTo>
                    <a:pt x="947355" y="3415677"/>
                  </a:lnTo>
                  <a:lnTo>
                    <a:pt x="945639" y="3425035"/>
                  </a:lnTo>
                  <a:lnTo>
                    <a:pt x="943713" y="3434393"/>
                  </a:lnTo>
                  <a:lnTo>
                    <a:pt x="941613" y="3443751"/>
                  </a:lnTo>
                  <a:lnTo>
                    <a:pt x="939393" y="3453109"/>
                  </a:lnTo>
                  <a:lnTo>
                    <a:pt x="936918" y="3462467"/>
                  </a:lnTo>
                  <a:lnTo>
                    <a:pt x="934360" y="3471825"/>
                  </a:lnTo>
                  <a:lnTo>
                    <a:pt x="931569" y="3481183"/>
                  </a:lnTo>
                  <a:lnTo>
                    <a:pt x="928651" y="3490541"/>
                  </a:lnTo>
                  <a:lnTo>
                    <a:pt x="925585" y="3499899"/>
                  </a:lnTo>
                  <a:lnTo>
                    <a:pt x="922320" y="3509257"/>
                  </a:lnTo>
                  <a:lnTo>
                    <a:pt x="918977" y="3518615"/>
                  </a:lnTo>
                  <a:lnTo>
                    <a:pt x="915390" y="3527973"/>
                  </a:lnTo>
                  <a:lnTo>
                    <a:pt x="911720" y="3537331"/>
                  </a:lnTo>
                  <a:lnTo>
                    <a:pt x="907887" y="3546689"/>
                  </a:lnTo>
                  <a:lnTo>
                    <a:pt x="903907" y="3556047"/>
                  </a:lnTo>
                  <a:lnTo>
                    <a:pt x="899840" y="3565405"/>
                  </a:lnTo>
                  <a:lnTo>
                    <a:pt x="895568" y="3574763"/>
                  </a:lnTo>
                  <a:lnTo>
                    <a:pt x="891234" y="3584121"/>
                  </a:lnTo>
                  <a:lnTo>
                    <a:pt x="886734" y="3593479"/>
                  </a:lnTo>
                  <a:lnTo>
                    <a:pt x="882136" y="3602837"/>
                  </a:lnTo>
                  <a:lnTo>
                    <a:pt x="877439" y="3612195"/>
                  </a:lnTo>
                  <a:lnTo>
                    <a:pt x="872598" y="3621553"/>
                  </a:lnTo>
                  <a:lnTo>
                    <a:pt x="867704" y="3630911"/>
                  </a:lnTo>
                  <a:lnTo>
                    <a:pt x="862656" y="3640269"/>
                  </a:lnTo>
                  <a:lnTo>
                    <a:pt x="857550" y="3649627"/>
                  </a:lnTo>
                  <a:lnTo>
                    <a:pt x="852348" y="3658985"/>
                  </a:lnTo>
                  <a:lnTo>
                    <a:pt x="847053" y="3668343"/>
                  </a:lnTo>
                  <a:lnTo>
                    <a:pt x="841712" y="3677701"/>
                  </a:lnTo>
                  <a:lnTo>
                    <a:pt x="836252" y="3687059"/>
                  </a:lnTo>
                  <a:lnTo>
                    <a:pt x="830760" y="3696417"/>
                  </a:lnTo>
                  <a:lnTo>
                    <a:pt x="825186" y="3705776"/>
                  </a:lnTo>
                  <a:lnTo>
                    <a:pt x="819563" y="3715134"/>
                  </a:lnTo>
                  <a:lnTo>
                    <a:pt x="813896" y="3724492"/>
                  </a:lnTo>
                  <a:lnTo>
                    <a:pt x="808165" y="3733850"/>
                  </a:lnTo>
                  <a:lnTo>
                    <a:pt x="802414" y="3743208"/>
                  </a:lnTo>
                  <a:lnTo>
                    <a:pt x="796608" y="3752566"/>
                  </a:lnTo>
                  <a:lnTo>
                    <a:pt x="790783" y="3761924"/>
                  </a:lnTo>
                  <a:lnTo>
                    <a:pt x="784930" y="3771282"/>
                  </a:lnTo>
                  <a:lnTo>
                    <a:pt x="779055" y="3780640"/>
                  </a:lnTo>
                  <a:lnTo>
                    <a:pt x="773171" y="3789998"/>
                  </a:lnTo>
                  <a:lnTo>
                    <a:pt x="767270" y="3799356"/>
                  </a:lnTo>
                  <a:lnTo>
                    <a:pt x="761368" y="3808714"/>
                  </a:lnTo>
                  <a:lnTo>
                    <a:pt x="755465" y="3818072"/>
                  </a:lnTo>
                  <a:lnTo>
                    <a:pt x="749568" y="3827430"/>
                  </a:lnTo>
                  <a:lnTo>
                    <a:pt x="743676" y="3836788"/>
                  </a:lnTo>
                  <a:lnTo>
                    <a:pt x="737807" y="3846146"/>
                  </a:lnTo>
                  <a:lnTo>
                    <a:pt x="731947" y="3855504"/>
                  </a:lnTo>
                  <a:lnTo>
                    <a:pt x="726119" y="3864862"/>
                  </a:lnTo>
                  <a:lnTo>
                    <a:pt x="720314" y="3874220"/>
                  </a:lnTo>
                  <a:lnTo>
                    <a:pt x="714538" y="3883578"/>
                  </a:lnTo>
                  <a:lnTo>
                    <a:pt x="708808" y="3892936"/>
                  </a:lnTo>
                  <a:lnTo>
                    <a:pt x="703097" y="3902294"/>
                  </a:lnTo>
                  <a:lnTo>
                    <a:pt x="697457" y="3911652"/>
                  </a:lnTo>
                  <a:lnTo>
                    <a:pt x="691845" y="3921010"/>
                  </a:lnTo>
                  <a:lnTo>
                    <a:pt x="686290" y="3930368"/>
                  </a:lnTo>
                  <a:lnTo>
                    <a:pt x="680794" y="3939726"/>
                  </a:lnTo>
                  <a:lnTo>
                    <a:pt x="675333" y="3949084"/>
                  </a:lnTo>
                  <a:lnTo>
                    <a:pt x="669967" y="3958442"/>
                  </a:lnTo>
                  <a:lnTo>
                    <a:pt x="664634" y="3967800"/>
                  </a:lnTo>
                  <a:lnTo>
                    <a:pt x="659389" y="3977158"/>
                  </a:lnTo>
                  <a:lnTo>
                    <a:pt x="654204" y="3986516"/>
                  </a:lnTo>
                  <a:lnTo>
                    <a:pt x="649079" y="3995874"/>
                  </a:lnTo>
                  <a:lnTo>
                    <a:pt x="644054" y="4005232"/>
                  </a:lnTo>
                  <a:lnTo>
                    <a:pt x="639066" y="4014590"/>
                  </a:lnTo>
                  <a:lnTo>
                    <a:pt x="634201" y="4023948"/>
                  </a:lnTo>
                  <a:lnTo>
                    <a:pt x="629387" y="4033306"/>
                  </a:lnTo>
                  <a:lnTo>
                    <a:pt x="624660" y="4042664"/>
                  </a:lnTo>
                  <a:lnTo>
                    <a:pt x="620027" y="4052022"/>
                  </a:lnTo>
                  <a:lnTo>
                    <a:pt x="615442" y="4061380"/>
                  </a:lnTo>
                  <a:lnTo>
                    <a:pt x="610997" y="4070738"/>
                  </a:lnTo>
                  <a:lnTo>
                    <a:pt x="606595" y="4080096"/>
                  </a:lnTo>
                  <a:lnTo>
                    <a:pt x="602307" y="4089454"/>
                  </a:lnTo>
                  <a:lnTo>
                    <a:pt x="598099" y="4098812"/>
                  </a:lnTo>
                  <a:lnTo>
                    <a:pt x="593963" y="4108170"/>
                  </a:lnTo>
                  <a:lnTo>
                    <a:pt x="589953" y="4117528"/>
                  </a:lnTo>
                  <a:lnTo>
                    <a:pt x="585989" y="4126886"/>
                  </a:lnTo>
                  <a:lnTo>
                    <a:pt x="582160" y="4136244"/>
                  </a:lnTo>
                  <a:lnTo>
                    <a:pt x="578396" y="4145602"/>
                  </a:lnTo>
                  <a:lnTo>
                    <a:pt x="574722" y="4154960"/>
                  </a:lnTo>
                  <a:lnTo>
                    <a:pt x="571158" y="4164319"/>
                  </a:lnTo>
                  <a:lnTo>
                    <a:pt x="567640" y="4173677"/>
                  </a:lnTo>
                  <a:lnTo>
                    <a:pt x="564274" y="4183035"/>
                  </a:lnTo>
                  <a:lnTo>
                    <a:pt x="560954" y="4192393"/>
                  </a:lnTo>
                  <a:lnTo>
                    <a:pt x="557743" y="4201751"/>
                  </a:lnTo>
                  <a:lnTo>
                    <a:pt x="554619" y="4211109"/>
                  </a:lnTo>
                  <a:lnTo>
                    <a:pt x="551559" y="4220467"/>
                  </a:lnTo>
                  <a:lnTo>
                    <a:pt x="548628" y="4229825"/>
                  </a:lnTo>
                  <a:lnTo>
                    <a:pt x="545740" y="4239183"/>
                  </a:lnTo>
                  <a:lnTo>
                    <a:pt x="542976" y="4248541"/>
                  </a:lnTo>
                  <a:lnTo>
                    <a:pt x="540276" y="4257899"/>
                  </a:lnTo>
                  <a:lnTo>
                    <a:pt x="537655" y="4267257"/>
                  </a:lnTo>
                  <a:lnTo>
                    <a:pt x="535137" y="4276615"/>
                  </a:lnTo>
                  <a:lnTo>
                    <a:pt x="532661" y="4285973"/>
                  </a:lnTo>
                  <a:lnTo>
                    <a:pt x="530316" y="4295331"/>
                  </a:lnTo>
                  <a:lnTo>
                    <a:pt x="528015" y="4304689"/>
                  </a:lnTo>
                  <a:lnTo>
                    <a:pt x="525803" y="4314047"/>
                  </a:lnTo>
                  <a:lnTo>
                    <a:pt x="523670" y="4323405"/>
                  </a:lnTo>
                  <a:lnTo>
                    <a:pt x="521586" y="4332763"/>
                  </a:lnTo>
                  <a:lnTo>
                    <a:pt x="519615" y="4342121"/>
                  </a:lnTo>
                  <a:lnTo>
                    <a:pt x="517680" y="4351479"/>
                  </a:lnTo>
                  <a:lnTo>
                    <a:pt x="515841" y="4360837"/>
                  </a:lnTo>
                  <a:lnTo>
                    <a:pt x="514058" y="4370195"/>
                  </a:lnTo>
                  <a:lnTo>
                    <a:pt x="512334" y="4379553"/>
                  </a:lnTo>
                  <a:lnTo>
                    <a:pt x="510696" y="4388911"/>
                  </a:lnTo>
                  <a:lnTo>
                    <a:pt x="509090" y="4398269"/>
                  </a:lnTo>
                  <a:lnTo>
                    <a:pt x="507583" y="4407627"/>
                  </a:lnTo>
                  <a:lnTo>
                    <a:pt x="506112" y="4416985"/>
                  </a:lnTo>
                  <a:lnTo>
                    <a:pt x="504706" y="4426343"/>
                  </a:lnTo>
                  <a:lnTo>
                    <a:pt x="503363" y="4435701"/>
                  </a:lnTo>
                  <a:lnTo>
                    <a:pt x="502053" y="4445059"/>
                  </a:lnTo>
                  <a:lnTo>
                    <a:pt x="500830" y="4454417"/>
                  </a:lnTo>
                  <a:lnTo>
                    <a:pt x="499633" y="4463775"/>
                  </a:lnTo>
                  <a:lnTo>
                    <a:pt x="498503" y="4473133"/>
                  </a:lnTo>
                  <a:lnTo>
                    <a:pt x="497416" y="4482491"/>
                  </a:lnTo>
                  <a:lnTo>
                    <a:pt x="496368" y="4491849"/>
                  </a:lnTo>
                  <a:lnTo>
                    <a:pt x="495384" y="4501207"/>
                  </a:lnTo>
                  <a:lnTo>
                    <a:pt x="494422" y="4510565"/>
                  </a:lnTo>
                  <a:lnTo>
                    <a:pt x="493526" y="4519923"/>
                  </a:lnTo>
                  <a:lnTo>
                    <a:pt x="492658" y="4529281"/>
                  </a:lnTo>
                  <a:lnTo>
                    <a:pt x="491831" y="4538639"/>
                  </a:lnTo>
                  <a:lnTo>
                    <a:pt x="491049" y="4547997"/>
                  </a:lnTo>
                  <a:lnTo>
                    <a:pt x="490288" y="4557355"/>
                  </a:lnTo>
                  <a:lnTo>
                    <a:pt x="489587" y="4566713"/>
                  </a:lnTo>
                  <a:lnTo>
                    <a:pt x="488902" y="4576071"/>
                  </a:lnTo>
                  <a:lnTo>
                    <a:pt x="488259" y="4585429"/>
                  </a:lnTo>
                  <a:lnTo>
                    <a:pt x="487646" y="4594787"/>
                  </a:lnTo>
                  <a:lnTo>
                    <a:pt x="487056" y="4604145"/>
                  </a:lnTo>
                  <a:lnTo>
                    <a:pt x="486509" y="4613503"/>
                  </a:lnTo>
                  <a:lnTo>
                    <a:pt x="485976" y="4622861"/>
                  </a:lnTo>
                  <a:lnTo>
                    <a:pt x="485483" y="4632220"/>
                  </a:lnTo>
                  <a:lnTo>
                    <a:pt x="485009" y="4641578"/>
                  </a:lnTo>
                  <a:lnTo>
                    <a:pt x="484558" y="4650936"/>
                  </a:lnTo>
                  <a:lnTo>
                    <a:pt x="484137" y="4660294"/>
                  </a:lnTo>
                  <a:lnTo>
                    <a:pt x="483728" y="4669652"/>
                  </a:lnTo>
                  <a:lnTo>
                    <a:pt x="483354" y="4679010"/>
                  </a:lnTo>
                  <a:lnTo>
                    <a:pt x="482992" y="4688368"/>
                  </a:lnTo>
                  <a:lnTo>
                    <a:pt x="482653" y="4697726"/>
                  </a:lnTo>
                  <a:lnTo>
                    <a:pt x="482333" y="4707084"/>
                  </a:lnTo>
                  <a:lnTo>
                    <a:pt x="482025" y="4716442"/>
                  </a:lnTo>
                  <a:lnTo>
                    <a:pt x="481743" y="4725800"/>
                  </a:lnTo>
                  <a:lnTo>
                    <a:pt x="481470" y="4735158"/>
                  </a:lnTo>
                  <a:lnTo>
                    <a:pt x="481218" y="4744516"/>
                  </a:lnTo>
                  <a:lnTo>
                    <a:pt x="480978" y="4753874"/>
                  </a:lnTo>
                  <a:lnTo>
                    <a:pt x="480750" y="4763232"/>
                  </a:lnTo>
                  <a:lnTo>
                    <a:pt x="480540" y="4772590"/>
                  </a:lnTo>
                  <a:lnTo>
                    <a:pt x="480336" y="4781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198960"/>
              <a:ext cx="1638269" cy="4576136"/>
            </a:xfrm>
            <a:custGeom>
              <a:avLst/>
              <a:pathLst>
                <a:path w="1638269" h="4576136">
                  <a:moveTo>
                    <a:pt x="814343" y="4576136"/>
                  </a:moveTo>
                  <a:lnTo>
                    <a:pt x="813763" y="4567181"/>
                  </a:lnTo>
                  <a:lnTo>
                    <a:pt x="813133" y="4558226"/>
                  </a:lnTo>
                  <a:lnTo>
                    <a:pt x="812441" y="4549271"/>
                  </a:lnTo>
                  <a:lnTo>
                    <a:pt x="811655" y="4540315"/>
                  </a:lnTo>
                  <a:lnTo>
                    <a:pt x="810804" y="4531360"/>
                  </a:lnTo>
                  <a:lnTo>
                    <a:pt x="809886" y="4522405"/>
                  </a:lnTo>
                  <a:lnTo>
                    <a:pt x="808841" y="4513450"/>
                  </a:lnTo>
                  <a:lnTo>
                    <a:pt x="807707" y="4504494"/>
                  </a:lnTo>
                  <a:lnTo>
                    <a:pt x="806487" y="4495539"/>
                  </a:lnTo>
                  <a:lnTo>
                    <a:pt x="805132" y="4486584"/>
                  </a:lnTo>
                  <a:lnTo>
                    <a:pt x="803642" y="4477629"/>
                  </a:lnTo>
                  <a:lnTo>
                    <a:pt x="802043" y="4468673"/>
                  </a:lnTo>
                  <a:lnTo>
                    <a:pt x="800306" y="4459718"/>
                  </a:lnTo>
                  <a:lnTo>
                    <a:pt x="798374" y="4450763"/>
                  </a:lnTo>
                  <a:lnTo>
                    <a:pt x="796306" y="4441808"/>
                  </a:lnTo>
                  <a:lnTo>
                    <a:pt x="794100" y="4432852"/>
                  </a:lnTo>
                  <a:lnTo>
                    <a:pt x="791635" y="4423897"/>
                  </a:lnTo>
                  <a:lnTo>
                    <a:pt x="788999" y="4414942"/>
                  </a:lnTo>
                  <a:lnTo>
                    <a:pt x="786194" y="4405987"/>
                  </a:lnTo>
                  <a:lnTo>
                    <a:pt x="783127" y="4397031"/>
                  </a:lnTo>
                  <a:lnTo>
                    <a:pt x="779812" y="4388076"/>
                  </a:lnTo>
                  <a:lnTo>
                    <a:pt x="776296" y="4379121"/>
                  </a:lnTo>
                  <a:lnTo>
                    <a:pt x="772526" y="4370165"/>
                  </a:lnTo>
                  <a:lnTo>
                    <a:pt x="768414" y="4361210"/>
                  </a:lnTo>
                  <a:lnTo>
                    <a:pt x="764068" y="4352255"/>
                  </a:lnTo>
                  <a:lnTo>
                    <a:pt x="759483" y="4343300"/>
                  </a:lnTo>
                  <a:lnTo>
                    <a:pt x="754460" y="4334344"/>
                  </a:lnTo>
                  <a:lnTo>
                    <a:pt x="749163" y="4325389"/>
                  </a:lnTo>
                  <a:lnTo>
                    <a:pt x="743594" y="4316434"/>
                  </a:lnTo>
                  <a:lnTo>
                    <a:pt x="737605" y="4307479"/>
                  </a:lnTo>
                  <a:lnTo>
                    <a:pt x="731240" y="4298523"/>
                  </a:lnTo>
                  <a:lnTo>
                    <a:pt x="724572" y="4289568"/>
                  </a:lnTo>
                  <a:lnTo>
                    <a:pt x="717520" y="4280613"/>
                  </a:lnTo>
                  <a:lnTo>
                    <a:pt x="709982" y="4271658"/>
                  </a:lnTo>
                  <a:lnTo>
                    <a:pt x="702114" y="4262702"/>
                  </a:lnTo>
                  <a:lnTo>
                    <a:pt x="693914" y="4253747"/>
                  </a:lnTo>
                  <a:lnTo>
                    <a:pt x="685116" y="4244792"/>
                  </a:lnTo>
                  <a:lnTo>
                    <a:pt x="675968" y="4235837"/>
                  </a:lnTo>
                  <a:lnTo>
                    <a:pt x="666469" y="4226881"/>
                  </a:lnTo>
                  <a:lnTo>
                    <a:pt x="656438" y="4217926"/>
                  </a:lnTo>
                  <a:lnTo>
                    <a:pt x="645959" y="4208971"/>
                  </a:lnTo>
                  <a:lnTo>
                    <a:pt x="635123" y="4200016"/>
                  </a:lnTo>
                  <a:lnTo>
                    <a:pt x="623835" y="4191060"/>
                  </a:lnTo>
                  <a:lnTo>
                    <a:pt x="612014" y="4182105"/>
                  </a:lnTo>
                  <a:lnTo>
                    <a:pt x="599841" y="4173150"/>
                  </a:lnTo>
                  <a:lnTo>
                    <a:pt x="587312" y="4164195"/>
                  </a:lnTo>
                  <a:lnTo>
                    <a:pt x="574185" y="4155239"/>
                  </a:lnTo>
                  <a:lnTo>
                    <a:pt x="560727" y="4146284"/>
                  </a:lnTo>
                  <a:lnTo>
                    <a:pt x="546939" y="4137329"/>
                  </a:lnTo>
                  <a:lnTo>
                    <a:pt x="532669" y="4128374"/>
                  </a:lnTo>
                  <a:lnTo>
                    <a:pt x="518030" y="4119418"/>
                  </a:lnTo>
                  <a:lnTo>
                    <a:pt x="503102" y="4110463"/>
                  </a:lnTo>
                  <a:lnTo>
                    <a:pt x="487821" y="4101508"/>
                  </a:lnTo>
                  <a:lnTo>
                    <a:pt x="472167" y="4092552"/>
                  </a:lnTo>
                  <a:lnTo>
                    <a:pt x="456283" y="4083597"/>
                  </a:lnTo>
                  <a:lnTo>
                    <a:pt x="440168" y="4074642"/>
                  </a:lnTo>
                  <a:lnTo>
                    <a:pt x="423725" y="4065687"/>
                  </a:lnTo>
                  <a:lnTo>
                    <a:pt x="407126" y="4056731"/>
                  </a:lnTo>
                  <a:lnTo>
                    <a:pt x="390381" y="4047776"/>
                  </a:lnTo>
                  <a:lnTo>
                    <a:pt x="373456" y="4038821"/>
                  </a:lnTo>
                  <a:lnTo>
                    <a:pt x="356442" y="4029866"/>
                  </a:lnTo>
                  <a:lnTo>
                    <a:pt x="339374" y="4020910"/>
                  </a:lnTo>
                  <a:lnTo>
                    <a:pt x="322267" y="4011955"/>
                  </a:lnTo>
                  <a:lnTo>
                    <a:pt x="305185" y="4003000"/>
                  </a:lnTo>
                  <a:lnTo>
                    <a:pt x="288155" y="3994045"/>
                  </a:lnTo>
                  <a:lnTo>
                    <a:pt x="271193" y="3985089"/>
                  </a:lnTo>
                  <a:lnTo>
                    <a:pt x="254429" y="3976134"/>
                  </a:lnTo>
                  <a:lnTo>
                    <a:pt x="237831" y="3967179"/>
                  </a:lnTo>
                  <a:lnTo>
                    <a:pt x="221409" y="3958224"/>
                  </a:lnTo>
                  <a:lnTo>
                    <a:pt x="205330" y="3949268"/>
                  </a:lnTo>
                  <a:lnTo>
                    <a:pt x="189576" y="3940313"/>
                  </a:lnTo>
                  <a:lnTo>
                    <a:pt x="174116" y="3931358"/>
                  </a:lnTo>
                  <a:lnTo>
                    <a:pt x="159081" y="3922403"/>
                  </a:lnTo>
                  <a:lnTo>
                    <a:pt x="144585" y="3913447"/>
                  </a:lnTo>
                  <a:lnTo>
                    <a:pt x="130498" y="3904492"/>
                  </a:lnTo>
                  <a:lnTo>
                    <a:pt x="116862" y="3895537"/>
                  </a:lnTo>
                  <a:lnTo>
                    <a:pt x="104021" y="3886582"/>
                  </a:lnTo>
                  <a:lnTo>
                    <a:pt x="91693" y="3877626"/>
                  </a:lnTo>
                  <a:lnTo>
                    <a:pt x="79888" y="3868671"/>
                  </a:lnTo>
                  <a:lnTo>
                    <a:pt x="68961" y="3859716"/>
                  </a:lnTo>
                  <a:lnTo>
                    <a:pt x="58738" y="3850761"/>
                  </a:lnTo>
                  <a:lnTo>
                    <a:pt x="49125" y="3841805"/>
                  </a:lnTo>
                  <a:lnTo>
                    <a:pt x="40350" y="3832850"/>
                  </a:lnTo>
                  <a:lnTo>
                    <a:pt x="32517" y="3823895"/>
                  </a:lnTo>
                  <a:lnTo>
                    <a:pt x="25361" y="3814939"/>
                  </a:lnTo>
                  <a:lnTo>
                    <a:pt x="18950" y="3805984"/>
                  </a:lnTo>
                  <a:lnTo>
                    <a:pt x="13720" y="3797029"/>
                  </a:lnTo>
                  <a:lnTo>
                    <a:pt x="9211" y="3788074"/>
                  </a:lnTo>
                  <a:lnTo>
                    <a:pt x="5427" y="3779118"/>
                  </a:lnTo>
                  <a:lnTo>
                    <a:pt x="2809" y="3770163"/>
                  </a:lnTo>
                  <a:lnTo>
                    <a:pt x="1050" y="3761208"/>
                  </a:lnTo>
                  <a:lnTo>
                    <a:pt x="28" y="3752253"/>
                  </a:lnTo>
                  <a:lnTo>
                    <a:pt x="0" y="3743297"/>
                  </a:lnTo>
                  <a:lnTo>
                    <a:pt x="1001" y="3734342"/>
                  </a:lnTo>
                  <a:lnTo>
                    <a:pt x="2728" y="3725387"/>
                  </a:lnTo>
                  <a:lnTo>
                    <a:pt x="5247" y="3716432"/>
                  </a:lnTo>
                  <a:lnTo>
                    <a:pt x="8932" y="3707476"/>
                  </a:lnTo>
                  <a:lnTo>
                    <a:pt x="13303" y="3698521"/>
                  </a:lnTo>
                  <a:lnTo>
                    <a:pt x="18353" y="3689566"/>
                  </a:lnTo>
                  <a:lnTo>
                    <a:pt x="24463" y="3680611"/>
                  </a:lnTo>
                  <a:lnTo>
                    <a:pt x="31292" y="3671655"/>
                  </a:lnTo>
                  <a:lnTo>
                    <a:pt x="38736" y="3662700"/>
                  </a:lnTo>
                  <a:lnTo>
                    <a:pt x="46991" y="3653745"/>
                  </a:lnTo>
                  <a:lnTo>
                    <a:pt x="56021" y="3644790"/>
                  </a:lnTo>
                  <a:lnTo>
                    <a:pt x="65583" y="3635834"/>
                  </a:lnTo>
                  <a:lnTo>
                    <a:pt x="75722" y="3626879"/>
                  </a:lnTo>
                  <a:lnTo>
                    <a:pt x="86639" y="3617924"/>
                  </a:lnTo>
                  <a:lnTo>
                    <a:pt x="97990" y="3608969"/>
                  </a:lnTo>
                  <a:lnTo>
                    <a:pt x="109765" y="3600013"/>
                  </a:lnTo>
                  <a:lnTo>
                    <a:pt x="122163" y="3591058"/>
                  </a:lnTo>
                  <a:lnTo>
                    <a:pt x="134940" y="3582103"/>
                  </a:lnTo>
                  <a:lnTo>
                    <a:pt x="148034" y="3573148"/>
                  </a:lnTo>
                  <a:lnTo>
                    <a:pt x="161526" y="3564192"/>
                  </a:lnTo>
                  <a:lnTo>
                    <a:pt x="175345" y="3555237"/>
                  </a:lnTo>
                  <a:lnTo>
                    <a:pt x="189375" y="3546282"/>
                  </a:lnTo>
                  <a:lnTo>
                    <a:pt x="203621" y="3537326"/>
                  </a:lnTo>
                  <a:lnTo>
                    <a:pt x="218100" y="3528371"/>
                  </a:lnTo>
                  <a:lnTo>
                    <a:pt x="232683" y="3519416"/>
                  </a:lnTo>
                  <a:lnTo>
                    <a:pt x="247359" y="3510461"/>
                  </a:lnTo>
                  <a:lnTo>
                    <a:pt x="262122" y="3501505"/>
                  </a:lnTo>
                  <a:lnTo>
                    <a:pt x="276897" y="3492550"/>
                  </a:lnTo>
                  <a:lnTo>
                    <a:pt x="291668" y="3483595"/>
                  </a:lnTo>
                  <a:lnTo>
                    <a:pt x="306396" y="3474640"/>
                  </a:lnTo>
                  <a:lnTo>
                    <a:pt x="321032" y="3465684"/>
                  </a:lnTo>
                  <a:lnTo>
                    <a:pt x="335578" y="3456729"/>
                  </a:lnTo>
                  <a:lnTo>
                    <a:pt x="350003" y="3447774"/>
                  </a:lnTo>
                  <a:lnTo>
                    <a:pt x="364210" y="3438819"/>
                  </a:lnTo>
                  <a:lnTo>
                    <a:pt x="378254" y="3429863"/>
                  </a:lnTo>
                  <a:lnTo>
                    <a:pt x="392129" y="3420908"/>
                  </a:lnTo>
                  <a:lnTo>
                    <a:pt x="405683" y="3411953"/>
                  </a:lnTo>
                  <a:lnTo>
                    <a:pt x="418998" y="3402998"/>
                  </a:lnTo>
                  <a:lnTo>
                    <a:pt x="432089" y="3394042"/>
                  </a:lnTo>
                  <a:lnTo>
                    <a:pt x="444843" y="3385087"/>
                  </a:lnTo>
                  <a:lnTo>
                    <a:pt x="457254" y="3376132"/>
                  </a:lnTo>
                  <a:lnTo>
                    <a:pt x="469401" y="3367177"/>
                  </a:lnTo>
                  <a:lnTo>
                    <a:pt x="481231" y="3358221"/>
                  </a:lnTo>
                  <a:lnTo>
                    <a:pt x="492614" y="3349266"/>
                  </a:lnTo>
                  <a:lnTo>
                    <a:pt x="503707" y="3340311"/>
                  </a:lnTo>
                  <a:lnTo>
                    <a:pt x="514509" y="3331356"/>
                  </a:lnTo>
                  <a:lnTo>
                    <a:pt x="524811" y="3322400"/>
                  </a:lnTo>
                  <a:lnTo>
                    <a:pt x="534790" y="3313445"/>
                  </a:lnTo>
                  <a:lnTo>
                    <a:pt x="544467" y="3304490"/>
                  </a:lnTo>
                  <a:lnTo>
                    <a:pt x="553712" y="3295535"/>
                  </a:lnTo>
                  <a:lnTo>
                    <a:pt x="562559" y="3286579"/>
                  </a:lnTo>
                  <a:lnTo>
                    <a:pt x="571107" y="3277624"/>
                  </a:lnTo>
                  <a:lnTo>
                    <a:pt x="579302" y="3268669"/>
                  </a:lnTo>
                  <a:lnTo>
                    <a:pt x="587038" y="3259713"/>
                  </a:lnTo>
                  <a:lnTo>
                    <a:pt x="594487" y="3250758"/>
                  </a:lnTo>
                  <a:lnTo>
                    <a:pt x="601650" y="3241803"/>
                  </a:lnTo>
                  <a:lnTo>
                    <a:pt x="608343" y="3232848"/>
                  </a:lnTo>
                  <a:lnTo>
                    <a:pt x="614752" y="3223892"/>
                  </a:lnTo>
                  <a:lnTo>
                    <a:pt x="620897" y="3214937"/>
                  </a:lnTo>
                  <a:lnTo>
                    <a:pt x="626669" y="3205982"/>
                  </a:lnTo>
                  <a:lnTo>
                    <a:pt x="632122" y="3197027"/>
                  </a:lnTo>
                  <a:lnTo>
                    <a:pt x="637336" y="3188071"/>
                  </a:lnTo>
                  <a:lnTo>
                    <a:pt x="642269" y="3179116"/>
                  </a:lnTo>
                  <a:lnTo>
                    <a:pt x="646863" y="3170161"/>
                  </a:lnTo>
                  <a:lnTo>
                    <a:pt x="651248" y="3161206"/>
                  </a:lnTo>
                  <a:lnTo>
                    <a:pt x="655427" y="3152250"/>
                  </a:lnTo>
                  <a:lnTo>
                    <a:pt x="659279" y="3143295"/>
                  </a:lnTo>
                  <a:lnTo>
                    <a:pt x="662945" y="3134340"/>
                  </a:lnTo>
                  <a:lnTo>
                    <a:pt x="666437" y="3125385"/>
                  </a:lnTo>
                  <a:lnTo>
                    <a:pt x="669690" y="3116429"/>
                  </a:lnTo>
                  <a:lnTo>
                    <a:pt x="672751" y="3107474"/>
                  </a:lnTo>
                  <a:lnTo>
                    <a:pt x="675669" y="3098519"/>
                  </a:lnTo>
                  <a:lnTo>
                    <a:pt x="678423" y="3089564"/>
                  </a:lnTo>
                  <a:lnTo>
                    <a:pt x="680990" y="3080608"/>
                  </a:lnTo>
                  <a:lnTo>
                    <a:pt x="683445" y="3071653"/>
                  </a:lnTo>
                  <a:lnTo>
                    <a:pt x="685793" y="3062698"/>
                  </a:lnTo>
                  <a:lnTo>
                    <a:pt x="687975" y="3053743"/>
                  </a:lnTo>
                  <a:lnTo>
                    <a:pt x="690072" y="3044787"/>
                  </a:lnTo>
                  <a:lnTo>
                    <a:pt x="692089" y="3035832"/>
                  </a:lnTo>
                  <a:lnTo>
                    <a:pt x="694000" y="3026877"/>
                  </a:lnTo>
                  <a:lnTo>
                    <a:pt x="695834" y="3017922"/>
                  </a:lnTo>
                  <a:lnTo>
                    <a:pt x="697613" y="3008966"/>
                  </a:lnTo>
                  <a:lnTo>
                    <a:pt x="699330" y="3000011"/>
                  </a:lnTo>
                  <a:lnTo>
                    <a:pt x="700986" y="2991056"/>
                  </a:lnTo>
                  <a:lnTo>
                    <a:pt x="702609" y="2982100"/>
                  </a:lnTo>
                  <a:lnTo>
                    <a:pt x="704200" y="2973145"/>
                  </a:lnTo>
                  <a:lnTo>
                    <a:pt x="705751" y="2964190"/>
                  </a:lnTo>
                  <a:lnTo>
                    <a:pt x="707286" y="2955235"/>
                  </a:lnTo>
                  <a:lnTo>
                    <a:pt x="708807" y="2946279"/>
                  </a:lnTo>
                  <a:lnTo>
                    <a:pt x="710314" y="2937324"/>
                  </a:lnTo>
                  <a:lnTo>
                    <a:pt x="711818" y="2928369"/>
                  </a:lnTo>
                  <a:lnTo>
                    <a:pt x="713320" y="2919414"/>
                  </a:lnTo>
                  <a:lnTo>
                    <a:pt x="714825" y="2910458"/>
                  </a:lnTo>
                  <a:lnTo>
                    <a:pt x="716340" y="2901503"/>
                  </a:lnTo>
                  <a:lnTo>
                    <a:pt x="717864" y="2892548"/>
                  </a:lnTo>
                  <a:lnTo>
                    <a:pt x="719398" y="2883593"/>
                  </a:lnTo>
                  <a:lnTo>
                    <a:pt x="720954" y="2874637"/>
                  </a:lnTo>
                  <a:lnTo>
                    <a:pt x="722526" y="2865682"/>
                  </a:lnTo>
                  <a:lnTo>
                    <a:pt x="724113" y="2856727"/>
                  </a:lnTo>
                  <a:lnTo>
                    <a:pt x="725726" y="2847772"/>
                  </a:lnTo>
                  <a:lnTo>
                    <a:pt x="727361" y="2838816"/>
                  </a:lnTo>
                  <a:lnTo>
                    <a:pt x="729014" y="2829861"/>
                  </a:lnTo>
                  <a:lnTo>
                    <a:pt x="730690" y="2820906"/>
                  </a:lnTo>
                  <a:lnTo>
                    <a:pt x="732393" y="2811951"/>
                  </a:lnTo>
                  <a:lnTo>
                    <a:pt x="734115" y="2802995"/>
                  </a:lnTo>
                  <a:lnTo>
                    <a:pt x="735854" y="2794040"/>
                  </a:lnTo>
                  <a:lnTo>
                    <a:pt x="737622" y="2785085"/>
                  </a:lnTo>
                  <a:lnTo>
                    <a:pt x="739406" y="2776130"/>
                  </a:lnTo>
                  <a:lnTo>
                    <a:pt x="741205" y="2767174"/>
                  </a:lnTo>
                  <a:lnTo>
                    <a:pt x="743024" y="2758219"/>
                  </a:lnTo>
                  <a:lnTo>
                    <a:pt x="744858" y="2749264"/>
                  </a:lnTo>
                  <a:lnTo>
                    <a:pt x="746701" y="2740309"/>
                  </a:lnTo>
                  <a:lnTo>
                    <a:pt x="748557" y="2731353"/>
                  </a:lnTo>
                  <a:lnTo>
                    <a:pt x="750422" y="2722398"/>
                  </a:lnTo>
                  <a:lnTo>
                    <a:pt x="752293" y="2713443"/>
                  </a:lnTo>
                  <a:lnTo>
                    <a:pt x="754167" y="2704487"/>
                  </a:lnTo>
                  <a:lnTo>
                    <a:pt x="756043" y="2695532"/>
                  </a:lnTo>
                  <a:lnTo>
                    <a:pt x="757917" y="2686577"/>
                  </a:lnTo>
                  <a:lnTo>
                    <a:pt x="759789" y="2677622"/>
                  </a:lnTo>
                  <a:lnTo>
                    <a:pt x="761653" y="2668666"/>
                  </a:lnTo>
                  <a:lnTo>
                    <a:pt x="763508" y="2659711"/>
                  </a:lnTo>
                  <a:lnTo>
                    <a:pt x="765354" y="2650756"/>
                  </a:lnTo>
                  <a:lnTo>
                    <a:pt x="767185" y="2641801"/>
                  </a:lnTo>
                  <a:lnTo>
                    <a:pt x="768997" y="2632845"/>
                  </a:lnTo>
                  <a:lnTo>
                    <a:pt x="770792" y="2623890"/>
                  </a:lnTo>
                  <a:lnTo>
                    <a:pt x="772570" y="2614935"/>
                  </a:lnTo>
                  <a:lnTo>
                    <a:pt x="774316" y="2605980"/>
                  </a:lnTo>
                  <a:lnTo>
                    <a:pt x="776039" y="2597024"/>
                  </a:lnTo>
                  <a:lnTo>
                    <a:pt x="777740" y="2588069"/>
                  </a:lnTo>
                  <a:lnTo>
                    <a:pt x="779402" y="2579114"/>
                  </a:lnTo>
                  <a:lnTo>
                    <a:pt x="781033" y="2570159"/>
                  </a:lnTo>
                  <a:lnTo>
                    <a:pt x="782635" y="2561203"/>
                  </a:lnTo>
                  <a:lnTo>
                    <a:pt x="784199" y="2552248"/>
                  </a:lnTo>
                  <a:lnTo>
                    <a:pt x="785719" y="2543293"/>
                  </a:lnTo>
                  <a:lnTo>
                    <a:pt x="787206" y="2534338"/>
                  </a:lnTo>
                  <a:lnTo>
                    <a:pt x="788658" y="2525382"/>
                  </a:lnTo>
                  <a:lnTo>
                    <a:pt x="790052" y="2516427"/>
                  </a:lnTo>
                  <a:lnTo>
                    <a:pt x="791410" y="2507472"/>
                  </a:lnTo>
                  <a:lnTo>
                    <a:pt x="792732" y="2498517"/>
                  </a:lnTo>
                  <a:lnTo>
                    <a:pt x="793994" y="2489561"/>
                  </a:lnTo>
                  <a:lnTo>
                    <a:pt x="795212" y="2480606"/>
                  </a:lnTo>
                  <a:lnTo>
                    <a:pt x="796391" y="2471651"/>
                  </a:lnTo>
                  <a:lnTo>
                    <a:pt x="797517" y="2462696"/>
                  </a:lnTo>
                  <a:lnTo>
                    <a:pt x="798586" y="2453740"/>
                  </a:lnTo>
                  <a:lnTo>
                    <a:pt x="799615" y="2444785"/>
                  </a:lnTo>
                  <a:lnTo>
                    <a:pt x="800599" y="2435830"/>
                  </a:lnTo>
                  <a:lnTo>
                    <a:pt x="801514" y="2426874"/>
                  </a:lnTo>
                  <a:lnTo>
                    <a:pt x="802387" y="2417919"/>
                  </a:lnTo>
                  <a:lnTo>
                    <a:pt x="803218" y="2408964"/>
                  </a:lnTo>
                  <a:lnTo>
                    <a:pt x="803981" y="2400009"/>
                  </a:lnTo>
                  <a:lnTo>
                    <a:pt x="804695" y="2391053"/>
                  </a:lnTo>
                  <a:lnTo>
                    <a:pt x="805367" y="2382098"/>
                  </a:lnTo>
                  <a:lnTo>
                    <a:pt x="805981" y="2373143"/>
                  </a:lnTo>
                  <a:lnTo>
                    <a:pt x="806534" y="2364188"/>
                  </a:lnTo>
                  <a:lnTo>
                    <a:pt x="807044" y="2355232"/>
                  </a:lnTo>
                  <a:lnTo>
                    <a:pt x="807507" y="2346277"/>
                  </a:lnTo>
                  <a:lnTo>
                    <a:pt x="807898" y="2337322"/>
                  </a:lnTo>
                  <a:lnTo>
                    <a:pt x="808246" y="2328367"/>
                  </a:lnTo>
                  <a:lnTo>
                    <a:pt x="808550" y="2319411"/>
                  </a:lnTo>
                  <a:lnTo>
                    <a:pt x="808784" y="2310456"/>
                  </a:lnTo>
                  <a:lnTo>
                    <a:pt x="808968" y="2301501"/>
                  </a:lnTo>
                  <a:lnTo>
                    <a:pt x="809108" y="2292546"/>
                  </a:lnTo>
                  <a:lnTo>
                    <a:pt x="809188" y="2283590"/>
                  </a:lnTo>
                  <a:lnTo>
                    <a:pt x="809208" y="2274635"/>
                  </a:lnTo>
                  <a:lnTo>
                    <a:pt x="809183" y="2265680"/>
                  </a:lnTo>
                  <a:lnTo>
                    <a:pt x="809107" y="2256725"/>
                  </a:lnTo>
                  <a:lnTo>
                    <a:pt x="808960" y="2247769"/>
                  </a:lnTo>
                  <a:lnTo>
                    <a:pt x="808768" y="2238814"/>
                  </a:lnTo>
                  <a:lnTo>
                    <a:pt x="808531" y="2229859"/>
                  </a:lnTo>
                  <a:lnTo>
                    <a:pt x="808220" y="2220904"/>
                  </a:lnTo>
                  <a:lnTo>
                    <a:pt x="807859" y="2211948"/>
                  </a:lnTo>
                  <a:lnTo>
                    <a:pt x="807452" y="2202993"/>
                  </a:lnTo>
                  <a:lnTo>
                    <a:pt x="806982" y="2194038"/>
                  </a:lnTo>
                  <a:lnTo>
                    <a:pt x="806450" y="2185082"/>
                  </a:lnTo>
                  <a:lnTo>
                    <a:pt x="805873" y="2176127"/>
                  </a:lnTo>
                  <a:lnTo>
                    <a:pt x="805242" y="2167172"/>
                  </a:lnTo>
                  <a:lnTo>
                    <a:pt x="804538" y="2158217"/>
                  </a:lnTo>
                  <a:lnTo>
                    <a:pt x="803788" y="2149261"/>
                  </a:lnTo>
                  <a:lnTo>
                    <a:pt x="802992" y="2140306"/>
                  </a:lnTo>
                  <a:lnTo>
                    <a:pt x="802120" y="2131351"/>
                  </a:lnTo>
                  <a:lnTo>
                    <a:pt x="801199" y="2122396"/>
                  </a:lnTo>
                  <a:lnTo>
                    <a:pt x="800231" y="2113440"/>
                  </a:lnTo>
                  <a:lnTo>
                    <a:pt x="799200" y="2104485"/>
                  </a:lnTo>
                  <a:lnTo>
                    <a:pt x="798110" y="2095530"/>
                  </a:lnTo>
                  <a:lnTo>
                    <a:pt x="796974" y="2086575"/>
                  </a:lnTo>
                  <a:lnTo>
                    <a:pt x="795788" y="2077619"/>
                  </a:lnTo>
                  <a:lnTo>
                    <a:pt x="794533" y="2068664"/>
                  </a:lnTo>
                  <a:lnTo>
                    <a:pt x="793236" y="2059709"/>
                  </a:lnTo>
                  <a:lnTo>
                    <a:pt x="791898" y="2050754"/>
                  </a:lnTo>
                  <a:lnTo>
                    <a:pt x="790491" y="2041798"/>
                  </a:lnTo>
                  <a:lnTo>
                    <a:pt x="789042" y="2032843"/>
                  </a:lnTo>
                  <a:lnTo>
                    <a:pt x="787554" y="2023888"/>
                  </a:lnTo>
                  <a:lnTo>
                    <a:pt x="786014" y="2014933"/>
                  </a:lnTo>
                  <a:lnTo>
                    <a:pt x="784426" y="2005977"/>
                  </a:lnTo>
                  <a:lnTo>
                    <a:pt x="782804" y="1997022"/>
                  </a:lnTo>
                  <a:lnTo>
                    <a:pt x="781143" y="1988067"/>
                  </a:lnTo>
                  <a:lnTo>
                    <a:pt x="779434" y="1979112"/>
                  </a:lnTo>
                  <a:lnTo>
                    <a:pt x="777696" y="1970156"/>
                  </a:lnTo>
                  <a:lnTo>
                    <a:pt x="775930" y="1961201"/>
                  </a:lnTo>
                  <a:lnTo>
                    <a:pt x="774122" y="1952246"/>
                  </a:lnTo>
                  <a:lnTo>
                    <a:pt x="772290" y="1943291"/>
                  </a:lnTo>
                  <a:lnTo>
                    <a:pt x="770436" y="1934335"/>
                  </a:lnTo>
                  <a:lnTo>
                    <a:pt x="768554" y="1925380"/>
                  </a:lnTo>
                  <a:lnTo>
                    <a:pt x="766652" y="1916425"/>
                  </a:lnTo>
                  <a:lnTo>
                    <a:pt x="764734" y="1907469"/>
                  </a:lnTo>
                  <a:lnTo>
                    <a:pt x="762802" y="1898514"/>
                  </a:lnTo>
                  <a:lnTo>
                    <a:pt x="760855" y="1889559"/>
                  </a:lnTo>
                  <a:lnTo>
                    <a:pt x="758900" y="1880604"/>
                  </a:lnTo>
                  <a:lnTo>
                    <a:pt x="756940" y="1871648"/>
                  </a:lnTo>
                  <a:lnTo>
                    <a:pt x="754974" y="1862693"/>
                  </a:lnTo>
                  <a:lnTo>
                    <a:pt x="753009" y="1853738"/>
                  </a:lnTo>
                  <a:lnTo>
                    <a:pt x="751044" y="1844783"/>
                  </a:lnTo>
                  <a:lnTo>
                    <a:pt x="749084" y="1835827"/>
                  </a:lnTo>
                  <a:lnTo>
                    <a:pt x="747132" y="1826872"/>
                  </a:lnTo>
                  <a:lnTo>
                    <a:pt x="745188" y="1817917"/>
                  </a:lnTo>
                  <a:lnTo>
                    <a:pt x="743254" y="1808962"/>
                  </a:lnTo>
                  <a:lnTo>
                    <a:pt x="741337" y="1800006"/>
                  </a:lnTo>
                  <a:lnTo>
                    <a:pt x="739434" y="1791051"/>
                  </a:lnTo>
                  <a:lnTo>
                    <a:pt x="737543" y="1782096"/>
                  </a:lnTo>
                  <a:lnTo>
                    <a:pt x="735680" y="1773141"/>
                  </a:lnTo>
                  <a:lnTo>
                    <a:pt x="733834" y="1764185"/>
                  </a:lnTo>
                  <a:lnTo>
                    <a:pt x="732006" y="1755230"/>
                  </a:lnTo>
                  <a:lnTo>
                    <a:pt x="730205" y="1746275"/>
                  </a:lnTo>
                  <a:lnTo>
                    <a:pt x="728429" y="1737320"/>
                  </a:lnTo>
                  <a:lnTo>
                    <a:pt x="726672" y="1728364"/>
                  </a:lnTo>
                  <a:lnTo>
                    <a:pt x="724941" y="1719409"/>
                  </a:lnTo>
                  <a:lnTo>
                    <a:pt x="723242" y="1710454"/>
                  </a:lnTo>
                  <a:lnTo>
                    <a:pt x="721564" y="1701499"/>
                  </a:lnTo>
                  <a:lnTo>
                    <a:pt x="719906" y="1692543"/>
                  </a:lnTo>
                  <a:lnTo>
                    <a:pt x="718285" y="1683588"/>
                  </a:lnTo>
                  <a:lnTo>
                    <a:pt x="716685" y="1674633"/>
                  </a:lnTo>
                  <a:lnTo>
                    <a:pt x="715105" y="1665678"/>
                  </a:lnTo>
                  <a:lnTo>
                    <a:pt x="713556" y="1656722"/>
                  </a:lnTo>
                  <a:lnTo>
                    <a:pt x="712031" y="1647767"/>
                  </a:lnTo>
                  <a:lnTo>
                    <a:pt x="710524" y="1638812"/>
                  </a:lnTo>
                  <a:lnTo>
                    <a:pt x="709042" y="1629856"/>
                  </a:lnTo>
                  <a:lnTo>
                    <a:pt x="707586" y="1620901"/>
                  </a:lnTo>
                  <a:lnTo>
                    <a:pt x="706147" y="1611946"/>
                  </a:lnTo>
                  <a:lnTo>
                    <a:pt x="704725" y="1602991"/>
                  </a:lnTo>
                  <a:lnTo>
                    <a:pt x="703331" y="1594035"/>
                  </a:lnTo>
                  <a:lnTo>
                    <a:pt x="701952" y="1585080"/>
                  </a:lnTo>
                  <a:lnTo>
                    <a:pt x="700589" y="1576125"/>
                  </a:lnTo>
                  <a:lnTo>
                    <a:pt x="699248" y="1567170"/>
                  </a:lnTo>
                  <a:lnTo>
                    <a:pt x="697925" y="1558214"/>
                  </a:lnTo>
                  <a:lnTo>
                    <a:pt x="696616" y="1549259"/>
                  </a:lnTo>
                  <a:lnTo>
                    <a:pt x="695325" y="1540304"/>
                  </a:lnTo>
                  <a:lnTo>
                    <a:pt x="694055" y="1531349"/>
                  </a:lnTo>
                  <a:lnTo>
                    <a:pt x="692799" y="1522393"/>
                  </a:lnTo>
                  <a:lnTo>
                    <a:pt x="691558" y="1513438"/>
                  </a:lnTo>
                  <a:lnTo>
                    <a:pt x="690344" y="1504483"/>
                  </a:lnTo>
                  <a:lnTo>
                    <a:pt x="689146" y="1495528"/>
                  </a:lnTo>
                  <a:lnTo>
                    <a:pt x="687964" y="1486572"/>
                  </a:lnTo>
                  <a:lnTo>
                    <a:pt x="686810" y="1477617"/>
                  </a:lnTo>
                  <a:lnTo>
                    <a:pt x="685680" y="1468662"/>
                  </a:lnTo>
                  <a:lnTo>
                    <a:pt x="684571" y="1459707"/>
                  </a:lnTo>
                  <a:lnTo>
                    <a:pt x="683489" y="1450751"/>
                  </a:lnTo>
                  <a:lnTo>
                    <a:pt x="682444" y="1441796"/>
                  </a:lnTo>
                  <a:lnTo>
                    <a:pt x="681425" y="1432841"/>
                  </a:lnTo>
                  <a:lnTo>
                    <a:pt x="680434" y="1423886"/>
                  </a:lnTo>
                  <a:lnTo>
                    <a:pt x="679495" y="1414930"/>
                  </a:lnTo>
                  <a:lnTo>
                    <a:pt x="678590" y="1405975"/>
                  </a:lnTo>
                  <a:lnTo>
                    <a:pt x="677720" y="1397020"/>
                  </a:lnTo>
                  <a:lnTo>
                    <a:pt x="676908" y="1388065"/>
                  </a:lnTo>
                  <a:lnTo>
                    <a:pt x="676146" y="1379109"/>
                  </a:lnTo>
                  <a:lnTo>
                    <a:pt x="675427" y="1370154"/>
                  </a:lnTo>
                  <a:lnTo>
                    <a:pt x="674767" y="1361199"/>
                  </a:lnTo>
                  <a:lnTo>
                    <a:pt x="674178" y="1352243"/>
                  </a:lnTo>
                  <a:lnTo>
                    <a:pt x="673641" y="1343288"/>
                  </a:lnTo>
                  <a:lnTo>
                    <a:pt x="673160" y="1334333"/>
                  </a:lnTo>
                  <a:lnTo>
                    <a:pt x="672776" y="1325378"/>
                  </a:lnTo>
                  <a:lnTo>
                    <a:pt x="672452" y="1316422"/>
                  </a:lnTo>
                  <a:lnTo>
                    <a:pt x="672189" y="1307467"/>
                  </a:lnTo>
                  <a:lnTo>
                    <a:pt x="672025" y="1298512"/>
                  </a:lnTo>
                  <a:lnTo>
                    <a:pt x="671941" y="1289557"/>
                  </a:lnTo>
                  <a:lnTo>
                    <a:pt x="671925" y="1280601"/>
                  </a:lnTo>
                  <a:lnTo>
                    <a:pt x="672001" y="1271646"/>
                  </a:lnTo>
                  <a:lnTo>
                    <a:pt x="672179" y="1262691"/>
                  </a:lnTo>
                  <a:lnTo>
                    <a:pt x="672429" y="1253736"/>
                  </a:lnTo>
                  <a:lnTo>
                    <a:pt x="672758" y="1244780"/>
                  </a:lnTo>
                  <a:lnTo>
                    <a:pt x="673212" y="1235825"/>
                  </a:lnTo>
                  <a:lnTo>
                    <a:pt x="673741" y="1226870"/>
                  </a:lnTo>
                  <a:lnTo>
                    <a:pt x="674344" y="1217915"/>
                  </a:lnTo>
                  <a:lnTo>
                    <a:pt x="675066" y="1208959"/>
                  </a:lnTo>
                  <a:lnTo>
                    <a:pt x="675874" y="1200004"/>
                  </a:lnTo>
                  <a:lnTo>
                    <a:pt x="676756" y="1191049"/>
                  </a:lnTo>
                  <a:lnTo>
                    <a:pt x="677735" y="1182094"/>
                  </a:lnTo>
                  <a:lnTo>
                    <a:pt x="678815" y="1173138"/>
                  </a:lnTo>
                  <a:lnTo>
                    <a:pt x="679963" y="1164183"/>
                  </a:lnTo>
                  <a:lnTo>
                    <a:pt x="681187" y="1155228"/>
                  </a:lnTo>
                  <a:lnTo>
                    <a:pt x="682518" y="1146273"/>
                  </a:lnTo>
                  <a:lnTo>
                    <a:pt x="683912" y="1137317"/>
                  </a:lnTo>
                  <a:lnTo>
                    <a:pt x="685367" y="1128362"/>
                  </a:lnTo>
                  <a:lnTo>
                    <a:pt x="686914" y="1119407"/>
                  </a:lnTo>
                  <a:lnTo>
                    <a:pt x="688522" y="1110452"/>
                  </a:lnTo>
                  <a:lnTo>
                    <a:pt x="690182" y="1101496"/>
                  </a:lnTo>
                  <a:lnTo>
                    <a:pt x="691907" y="1092541"/>
                  </a:lnTo>
                  <a:lnTo>
                    <a:pt x="693692" y="1083586"/>
                  </a:lnTo>
                  <a:lnTo>
                    <a:pt x="695517" y="1074630"/>
                  </a:lnTo>
                  <a:lnTo>
                    <a:pt x="697383" y="1065675"/>
                  </a:lnTo>
                  <a:lnTo>
                    <a:pt x="699303" y="1056720"/>
                  </a:lnTo>
                  <a:lnTo>
                    <a:pt x="701250" y="1047765"/>
                  </a:lnTo>
                  <a:lnTo>
                    <a:pt x="703223" y="1038809"/>
                  </a:lnTo>
                  <a:lnTo>
                    <a:pt x="705230" y="1029854"/>
                  </a:lnTo>
                  <a:lnTo>
                    <a:pt x="707255" y="1020899"/>
                  </a:lnTo>
                  <a:lnTo>
                    <a:pt x="709293" y="1011944"/>
                  </a:lnTo>
                  <a:lnTo>
                    <a:pt x="711345" y="1002988"/>
                  </a:lnTo>
                  <a:lnTo>
                    <a:pt x="713404" y="994033"/>
                  </a:lnTo>
                  <a:lnTo>
                    <a:pt x="715466" y="985078"/>
                  </a:lnTo>
                  <a:lnTo>
                    <a:pt x="717528" y="976123"/>
                  </a:lnTo>
                  <a:lnTo>
                    <a:pt x="719582" y="967167"/>
                  </a:lnTo>
                  <a:lnTo>
                    <a:pt x="721629" y="958212"/>
                  </a:lnTo>
                  <a:lnTo>
                    <a:pt x="723667" y="949257"/>
                  </a:lnTo>
                  <a:lnTo>
                    <a:pt x="725685" y="940302"/>
                  </a:lnTo>
                  <a:lnTo>
                    <a:pt x="727685" y="931346"/>
                  </a:lnTo>
                  <a:lnTo>
                    <a:pt x="729669" y="922391"/>
                  </a:lnTo>
                  <a:lnTo>
                    <a:pt x="731628" y="913436"/>
                  </a:lnTo>
                  <a:lnTo>
                    <a:pt x="733558" y="904481"/>
                  </a:lnTo>
                  <a:lnTo>
                    <a:pt x="735466" y="895525"/>
                  </a:lnTo>
                  <a:lnTo>
                    <a:pt x="737348" y="886570"/>
                  </a:lnTo>
                  <a:lnTo>
                    <a:pt x="739191" y="877615"/>
                  </a:lnTo>
                  <a:lnTo>
                    <a:pt x="741009" y="868660"/>
                  </a:lnTo>
                  <a:lnTo>
                    <a:pt x="742802" y="859704"/>
                  </a:lnTo>
                  <a:lnTo>
                    <a:pt x="744552" y="850749"/>
                  </a:lnTo>
                  <a:lnTo>
                    <a:pt x="746273" y="841794"/>
                  </a:lnTo>
                  <a:lnTo>
                    <a:pt x="747968" y="832839"/>
                  </a:lnTo>
                  <a:lnTo>
                    <a:pt x="749627" y="823883"/>
                  </a:lnTo>
                  <a:lnTo>
                    <a:pt x="751252" y="814928"/>
                  </a:lnTo>
                  <a:lnTo>
                    <a:pt x="752851" y="805973"/>
                  </a:lnTo>
                  <a:lnTo>
                    <a:pt x="754422" y="797017"/>
                  </a:lnTo>
                  <a:lnTo>
                    <a:pt x="755954" y="788062"/>
                  </a:lnTo>
                  <a:lnTo>
                    <a:pt x="757464" y="779107"/>
                  </a:lnTo>
                  <a:lnTo>
                    <a:pt x="758951" y="770152"/>
                  </a:lnTo>
                  <a:lnTo>
                    <a:pt x="760402" y="761196"/>
                  </a:lnTo>
                  <a:lnTo>
                    <a:pt x="761831" y="752241"/>
                  </a:lnTo>
                  <a:lnTo>
                    <a:pt x="763241" y="743286"/>
                  </a:lnTo>
                  <a:lnTo>
                    <a:pt x="764624" y="734331"/>
                  </a:lnTo>
                  <a:lnTo>
                    <a:pt x="765983" y="725375"/>
                  </a:lnTo>
                  <a:lnTo>
                    <a:pt x="767326" y="716420"/>
                  </a:lnTo>
                  <a:lnTo>
                    <a:pt x="768650" y="707465"/>
                  </a:lnTo>
                  <a:lnTo>
                    <a:pt x="769950" y="698510"/>
                  </a:lnTo>
                  <a:lnTo>
                    <a:pt x="771237" y="689554"/>
                  </a:lnTo>
                  <a:lnTo>
                    <a:pt x="772510" y="680599"/>
                  </a:lnTo>
                  <a:lnTo>
                    <a:pt x="773761" y="671644"/>
                  </a:lnTo>
                  <a:lnTo>
                    <a:pt x="775000" y="662689"/>
                  </a:lnTo>
                  <a:lnTo>
                    <a:pt x="776227" y="653733"/>
                  </a:lnTo>
                  <a:lnTo>
                    <a:pt x="777439" y="644778"/>
                  </a:lnTo>
                  <a:lnTo>
                    <a:pt x="778636" y="635823"/>
                  </a:lnTo>
                  <a:lnTo>
                    <a:pt x="779823" y="626868"/>
                  </a:lnTo>
                  <a:lnTo>
                    <a:pt x="780998" y="617912"/>
                  </a:lnTo>
                  <a:lnTo>
                    <a:pt x="782157" y="608957"/>
                  </a:lnTo>
                  <a:lnTo>
                    <a:pt x="783306" y="600002"/>
                  </a:lnTo>
                  <a:lnTo>
                    <a:pt x="784445" y="591047"/>
                  </a:lnTo>
                  <a:lnTo>
                    <a:pt x="785567" y="582091"/>
                  </a:lnTo>
                  <a:lnTo>
                    <a:pt x="786678" y="573136"/>
                  </a:lnTo>
                  <a:lnTo>
                    <a:pt x="787778" y="564181"/>
                  </a:lnTo>
                  <a:lnTo>
                    <a:pt x="788863" y="555226"/>
                  </a:lnTo>
                  <a:lnTo>
                    <a:pt x="789933" y="546270"/>
                  </a:lnTo>
                  <a:lnTo>
                    <a:pt x="790991" y="537315"/>
                  </a:lnTo>
                  <a:lnTo>
                    <a:pt x="792035" y="528360"/>
                  </a:lnTo>
                  <a:lnTo>
                    <a:pt x="793059" y="519404"/>
                  </a:lnTo>
                  <a:lnTo>
                    <a:pt x="794070" y="510449"/>
                  </a:lnTo>
                  <a:lnTo>
                    <a:pt x="795068" y="501494"/>
                  </a:lnTo>
                  <a:lnTo>
                    <a:pt x="796041" y="492539"/>
                  </a:lnTo>
                  <a:lnTo>
                    <a:pt x="796998" y="483583"/>
                  </a:lnTo>
                  <a:lnTo>
                    <a:pt x="797941" y="474628"/>
                  </a:lnTo>
                  <a:lnTo>
                    <a:pt x="798860" y="465673"/>
                  </a:lnTo>
                  <a:lnTo>
                    <a:pt x="799758" y="456718"/>
                  </a:lnTo>
                  <a:lnTo>
                    <a:pt x="800640" y="447762"/>
                  </a:lnTo>
                  <a:lnTo>
                    <a:pt x="801500" y="438807"/>
                  </a:lnTo>
                  <a:lnTo>
                    <a:pt x="802333" y="429852"/>
                  </a:lnTo>
                  <a:lnTo>
                    <a:pt x="803148" y="420897"/>
                  </a:lnTo>
                  <a:lnTo>
                    <a:pt x="803944" y="411941"/>
                  </a:lnTo>
                  <a:lnTo>
                    <a:pt x="804708" y="402986"/>
                  </a:lnTo>
                  <a:lnTo>
                    <a:pt x="805452" y="394031"/>
                  </a:lnTo>
                  <a:lnTo>
                    <a:pt x="806177" y="385076"/>
                  </a:lnTo>
                  <a:lnTo>
                    <a:pt x="806873" y="376120"/>
                  </a:lnTo>
                  <a:lnTo>
                    <a:pt x="807544" y="367165"/>
                  </a:lnTo>
                  <a:lnTo>
                    <a:pt x="808196" y="358210"/>
                  </a:lnTo>
                  <a:lnTo>
                    <a:pt x="808823" y="349255"/>
                  </a:lnTo>
                  <a:lnTo>
                    <a:pt x="809420" y="340299"/>
                  </a:lnTo>
                  <a:lnTo>
                    <a:pt x="809997" y="331344"/>
                  </a:lnTo>
                  <a:lnTo>
                    <a:pt x="810555" y="322389"/>
                  </a:lnTo>
                  <a:lnTo>
                    <a:pt x="811079" y="313434"/>
                  </a:lnTo>
                  <a:lnTo>
                    <a:pt x="811584" y="304478"/>
                  </a:lnTo>
                  <a:lnTo>
                    <a:pt x="812070" y="295523"/>
                  </a:lnTo>
                  <a:lnTo>
                    <a:pt x="812529" y="286568"/>
                  </a:lnTo>
                  <a:lnTo>
                    <a:pt x="812964" y="277613"/>
                  </a:lnTo>
                  <a:lnTo>
                    <a:pt x="813382" y="268657"/>
                  </a:lnTo>
                  <a:lnTo>
                    <a:pt x="813778" y="259702"/>
                  </a:lnTo>
                  <a:lnTo>
                    <a:pt x="814148" y="250747"/>
                  </a:lnTo>
                  <a:lnTo>
                    <a:pt x="814503" y="241791"/>
                  </a:lnTo>
                  <a:lnTo>
                    <a:pt x="814840" y="232836"/>
                  </a:lnTo>
                  <a:lnTo>
                    <a:pt x="815151" y="223881"/>
                  </a:lnTo>
                  <a:lnTo>
                    <a:pt x="815447" y="214926"/>
                  </a:lnTo>
                  <a:lnTo>
                    <a:pt x="815728" y="205970"/>
                  </a:lnTo>
                  <a:lnTo>
                    <a:pt x="815988" y="197015"/>
                  </a:lnTo>
                  <a:lnTo>
                    <a:pt x="816232" y="188060"/>
                  </a:lnTo>
                  <a:lnTo>
                    <a:pt x="816463" y="179105"/>
                  </a:lnTo>
                  <a:lnTo>
                    <a:pt x="816679" y="170149"/>
                  </a:lnTo>
                  <a:lnTo>
                    <a:pt x="816877" y="161194"/>
                  </a:lnTo>
                  <a:lnTo>
                    <a:pt x="817064" y="152239"/>
                  </a:lnTo>
                  <a:lnTo>
                    <a:pt x="817240" y="143284"/>
                  </a:lnTo>
                  <a:lnTo>
                    <a:pt x="817399" y="134328"/>
                  </a:lnTo>
                  <a:lnTo>
                    <a:pt x="817548" y="125373"/>
                  </a:lnTo>
                  <a:lnTo>
                    <a:pt x="817688" y="116418"/>
                  </a:lnTo>
                  <a:lnTo>
                    <a:pt x="817815" y="107463"/>
                  </a:lnTo>
                  <a:lnTo>
                    <a:pt x="817933" y="98507"/>
                  </a:lnTo>
                  <a:lnTo>
                    <a:pt x="818043" y="89552"/>
                  </a:lnTo>
                  <a:lnTo>
                    <a:pt x="818144" y="80597"/>
                  </a:lnTo>
                  <a:lnTo>
                    <a:pt x="818235" y="71642"/>
                  </a:lnTo>
                  <a:lnTo>
                    <a:pt x="818321" y="62686"/>
                  </a:lnTo>
                  <a:lnTo>
                    <a:pt x="818400" y="53731"/>
                  </a:lnTo>
                  <a:lnTo>
                    <a:pt x="818470" y="44776"/>
                  </a:lnTo>
                  <a:lnTo>
                    <a:pt x="818535" y="35821"/>
                  </a:lnTo>
                  <a:lnTo>
                    <a:pt x="818595" y="26865"/>
                  </a:lnTo>
                  <a:lnTo>
                    <a:pt x="818649" y="17910"/>
                  </a:lnTo>
                  <a:lnTo>
                    <a:pt x="818698" y="8955"/>
                  </a:lnTo>
                  <a:lnTo>
                    <a:pt x="818743" y="0"/>
                  </a:lnTo>
                  <a:lnTo>
                    <a:pt x="819526" y="0"/>
                  </a:lnTo>
                  <a:lnTo>
                    <a:pt x="819571" y="8955"/>
                  </a:lnTo>
                  <a:lnTo>
                    <a:pt x="819620" y="17910"/>
                  </a:lnTo>
                  <a:lnTo>
                    <a:pt x="819674" y="26865"/>
                  </a:lnTo>
                  <a:lnTo>
                    <a:pt x="819734" y="35821"/>
                  </a:lnTo>
                  <a:lnTo>
                    <a:pt x="819799" y="44776"/>
                  </a:lnTo>
                  <a:lnTo>
                    <a:pt x="819869" y="53731"/>
                  </a:lnTo>
                  <a:lnTo>
                    <a:pt x="819948" y="62686"/>
                  </a:lnTo>
                  <a:lnTo>
                    <a:pt x="820033" y="71642"/>
                  </a:lnTo>
                  <a:lnTo>
                    <a:pt x="820125" y="80597"/>
                  </a:lnTo>
                  <a:lnTo>
                    <a:pt x="820226" y="89552"/>
                  </a:lnTo>
                  <a:lnTo>
                    <a:pt x="820336" y="98507"/>
                  </a:lnTo>
                  <a:lnTo>
                    <a:pt x="820453" y="107463"/>
                  </a:lnTo>
                  <a:lnTo>
                    <a:pt x="820580" y="116418"/>
                  </a:lnTo>
                  <a:lnTo>
                    <a:pt x="820721" y="125373"/>
                  </a:lnTo>
                  <a:lnTo>
                    <a:pt x="820870" y="134328"/>
                  </a:lnTo>
                  <a:lnTo>
                    <a:pt x="821029" y="143284"/>
                  </a:lnTo>
                  <a:lnTo>
                    <a:pt x="821205" y="152239"/>
                  </a:lnTo>
                  <a:lnTo>
                    <a:pt x="821392" y="161194"/>
                  </a:lnTo>
                  <a:lnTo>
                    <a:pt x="821590" y="170149"/>
                  </a:lnTo>
                  <a:lnTo>
                    <a:pt x="821805" y="179105"/>
                  </a:lnTo>
                  <a:lnTo>
                    <a:pt x="822037" y="188060"/>
                  </a:lnTo>
                  <a:lnTo>
                    <a:pt x="822280" y="197015"/>
                  </a:lnTo>
                  <a:lnTo>
                    <a:pt x="822540" y="205970"/>
                  </a:lnTo>
                  <a:lnTo>
                    <a:pt x="822822" y="214926"/>
                  </a:lnTo>
                  <a:lnTo>
                    <a:pt x="823118" y="223881"/>
                  </a:lnTo>
                  <a:lnTo>
                    <a:pt x="823429" y="232836"/>
                  </a:lnTo>
                  <a:lnTo>
                    <a:pt x="823766" y="241791"/>
                  </a:lnTo>
                  <a:lnTo>
                    <a:pt x="824120" y="250747"/>
                  </a:lnTo>
                  <a:lnTo>
                    <a:pt x="824491" y="259702"/>
                  </a:lnTo>
                  <a:lnTo>
                    <a:pt x="824887" y="268657"/>
                  </a:lnTo>
                  <a:lnTo>
                    <a:pt x="825304" y="277613"/>
                  </a:lnTo>
                  <a:lnTo>
                    <a:pt x="825740" y="286568"/>
                  </a:lnTo>
                  <a:lnTo>
                    <a:pt x="826198" y="295523"/>
                  </a:lnTo>
                  <a:lnTo>
                    <a:pt x="826684" y="304478"/>
                  </a:lnTo>
                  <a:lnTo>
                    <a:pt x="827190" y="313434"/>
                  </a:lnTo>
                  <a:lnTo>
                    <a:pt x="827714" y="322389"/>
                  </a:lnTo>
                  <a:lnTo>
                    <a:pt x="828272" y="331344"/>
                  </a:lnTo>
                  <a:lnTo>
                    <a:pt x="828849" y="340299"/>
                  </a:lnTo>
                  <a:lnTo>
                    <a:pt x="829446" y="349255"/>
                  </a:lnTo>
                  <a:lnTo>
                    <a:pt x="830073" y="358210"/>
                  </a:lnTo>
                  <a:lnTo>
                    <a:pt x="830724" y="367165"/>
                  </a:lnTo>
                  <a:lnTo>
                    <a:pt x="831396" y="376120"/>
                  </a:lnTo>
                  <a:lnTo>
                    <a:pt x="832091" y="385076"/>
                  </a:lnTo>
                  <a:lnTo>
                    <a:pt x="832816" y="394031"/>
                  </a:lnTo>
                  <a:lnTo>
                    <a:pt x="833561" y="402986"/>
                  </a:lnTo>
                  <a:lnTo>
                    <a:pt x="834324" y="411941"/>
                  </a:lnTo>
                  <a:lnTo>
                    <a:pt x="835121" y="420897"/>
                  </a:lnTo>
                  <a:lnTo>
                    <a:pt x="835936" y="429852"/>
                  </a:lnTo>
                  <a:lnTo>
                    <a:pt x="836769" y="438807"/>
                  </a:lnTo>
                  <a:lnTo>
                    <a:pt x="837629" y="447762"/>
                  </a:lnTo>
                  <a:lnTo>
                    <a:pt x="838510" y="456718"/>
                  </a:lnTo>
                  <a:lnTo>
                    <a:pt x="839409" y="465673"/>
                  </a:lnTo>
                  <a:lnTo>
                    <a:pt x="840328" y="474628"/>
                  </a:lnTo>
                  <a:lnTo>
                    <a:pt x="841270" y="483583"/>
                  </a:lnTo>
                  <a:lnTo>
                    <a:pt x="842228" y="492539"/>
                  </a:lnTo>
                  <a:lnTo>
                    <a:pt x="843201" y="501494"/>
                  </a:lnTo>
                  <a:lnTo>
                    <a:pt x="844199" y="510449"/>
                  </a:lnTo>
                  <a:lnTo>
                    <a:pt x="845210" y="519404"/>
                  </a:lnTo>
                  <a:lnTo>
                    <a:pt x="846234" y="528360"/>
                  </a:lnTo>
                  <a:lnTo>
                    <a:pt x="847278" y="537315"/>
                  </a:lnTo>
                  <a:lnTo>
                    <a:pt x="848336" y="546270"/>
                  </a:lnTo>
                  <a:lnTo>
                    <a:pt x="849406" y="555226"/>
                  </a:lnTo>
                  <a:lnTo>
                    <a:pt x="850490" y="564181"/>
                  </a:lnTo>
                  <a:lnTo>
                    <a:pt x="851591" y="573136"/>
                  </a:lnTo>
                  <a:lnTo>
                    <a:pt x="852702" y="582091"/>
                  </a:lnTo>
                  <a:lnTo>
                    <a:pt x="853824" y="591047"/>
                  </a:lnTo>
                  <a:lnTo>
                    <a:pt x="854963" y="600002"/>
                  </a:lnTo>
                  <a:lnTo>
                    <a:pt x="856112" y="608957"/>
                  </a:lnTo>
                  <a:lnTo>
                    <a:pt x="857271" y="617912"/>
                  </a:lnTo>
                  <a:lnTo>
                    <a:pt x="858446" y="626868"/>
                  </a:lnTo>
                  <a:lnTo>
                    <a:pt x="859633" y="635823"/>
                  </a:lnTo>
                  <a:lnTo>
                    <a:pt x="860830" y="644778"/>
                  </a:lnTo>
                  <a:lnTo>
                    <a:pt x="862041" y="653733"/>
                  </a:lnTo>
                  <a:lnTo>
                    <a:pt x="863269" y="662689"/>
                  </a:lnTo>
                  <a:lnTo>
                    <a:pt x="864508" y="671644"/>
                  </a:lnTo>
                  <a:lnTo>
                    <a:pt x="865759" y="680599"/>
                  </a:lnTo>
                  <a:lnTo>
                    <a:pt x="867032" y="689554"/>
                  </a:lnTo>
                  <a:lnTo>
                    <a:pt x="868318" y="698510"/>
                  </a:lnTo>
                  <a:lnTo>
                    <a:pt x="869619" y="707465"/>
                  </a:lnTo>
                  <a:lnTo>
                    <a:pt x="870943" y="716420"/>
                  </a:lnTo>
                  <a:lnTo>
                    <a:pt x="872286" y="725375"/>
                  </a:lnTo>
                  <a:lnTo>
                    <a:pt x="873645" y="734331"/>
                  </a:lnTo>
                  <a:lnTo>
                    <a:pt x="875028" y="743286"/>
                  </a:lnTo>
                  <a:lnTo>
                    <a:pt x="876438" y="752241"/>
                  </a:lnTo>
                  <a:lnTo>
                    <a:pt x="877867" y="761196"/>
                  </a:lnTo>
                  <a:lnTo>
                    <a:pt x="879318" y="770152"/>
                  </a:lnTo>
                  <a:lnTo>
                    <a:pt x="880805" y="779107"/>
                  </a:lnTo>
                  <a:lnTo>
                    <a:pt x="882315" y="788062"/>
                  </a:lnTo>
                  <a:lnTo>
                    <a:pt x="883847" y="797017"/>
                  </a:lnTo>
                  <a:lnTo>
                    <a:pt x="885418" y="805973"/>
                  </a:lnTo>
                  <a:lnTo>
                    <a:pt x="887017" y="814928"/>
                  </a:lnTo>
                  <a:lnTo>
                    <a:pt x="888642" y="823883"/>
                  </a:lnTo>
                  <a:lnTo>
                    <a:pt x="890300" y="832839"/>
                  </a:lnTo>
                  <a:lnTo>
                    <a:pt x="891996" y="841794"/>
                  </a:lnTo>
                  <a:lnTo>
                    <a:pt x="893717" y="850749"/>
                  </a:lnTo>
                  <a:lnTo>
                    <a:pt x="895467" y="859704"/>
                  </a:lnTo>
                  <a:lnTo>
                    <a:pt x="897260" y="868660"/>
                  </a:lnTo>
                  <a:lnTo>
                    <a:pt x="899078" y="877615"/>
                  </a:lnTo>
                  <a:lnTo>
                    <a:pt x="900921" y="886570"/>
                  </a:lnTo>
                  <a:lnTo>
                    <a:pt x="902803" y="895525"/>
                  </a:lnTo>
                  <a:lnTo>
                    <a:pt x="904711" y="904481"/>
                  </a:lnTo>
                  <a:lnTo>
                    <a:pt x="906641" y="913436"/>
                  </a:lnTo>
                  <a:lnTo>
                    <a:pt x="908600" y="922391"/>
                  </a:lnTo>
                  <a:lnTo>
                    <a:pt x="910584" y="931346"/>
                  </a:lnTo>
                  <a:lnTo>
                    <a:pt x="912584" y="940302"/>
                  </a:lnTo>
                  <a:lnTo>
                    <a:pt x="914602" y="949257"/>
                  </a:lnTo>
                  <a:lnTo>
                    <a:pt x="916640" y="958212"/>
                  </a:lnTo>
                  <a:lnTo>
                    <a:pt x="918687" y="967167"/>
                  </a:lnTo>
                  <a:lnTo>
                    <a:pt x="920741" y="976123"/>
                  </a:lnTo>
                  <a:lnTo>
                    <a:pt x="922803" y="985078"/>
                  </a:lnTo>
                  <a:lnTo>
                    <a:pt x="924864" y="994033"/>
                  </a:lnTo>
                  <a:lnTo>
                    <a:pt x="926924" y="1002988"/>
                  </a:lnTo>
                  <a:lnTo>
                    <a:pt x="928976" y="1011944"/>
                  </a:lnTo>
                  <a:lnTo>
                    <a:pt x="931014" y="1020899"/>
                  </a:lnTo>
                  <a:lnTo>
                    <a:pt x="933039" y="1029854"/>
                  </a:lnTo>
                  <a:lnTo>
                    <a:pt x="935046" y="1038809"/>
                  </a:lnTo>
                  <a:lnTo>
                    <a:pt x="937019" y="1047765"/>
                  </a:lnTo>
                  <a:lnTo>
                    <a:pt x="938966" y="1056720"/>
                  </a:lnTo>
                  <a:lnTo>
                    <a:pt x="940885" y="1065675"/>
                  </a:lnTo>
                  <a:lnTo>
                    <a:pt x="942752" y="1074630"/>
                  </a:lnTo>
                  <a:lnTo>
                    <a:pt x="944577" y="1083586"/>
                  </a:lnTo>
                  <a:lnTo>
                    <a:pt x="946362" y="1092541"/>
                  </a:lnTo>
                  <a:lnTo>
                    <a:pt x="948087" y="1101496"/>
                  </a:lnTo>
                  <a:lnTo>
                    <a:pt x="949746" y="1110452"/>
                  </a:lnTo>
                  <a:lnTo>
                    <a:pt x="951355" y="1119407"/>
                  </a:lnTo>
                  <a:lnTo>
                    <a:pt x="952902" y="1128362"/>
                  </a:lnTo>
                  <a:lnTo>
                    <a:pt x="954357" y="1137317"/>
                  </a:lnTo>
                  <a:lnTo>
                    <a:pt x="955750" y="1146273"/>
                  </a:lnTo>
                  <a:lnTo>
                    <a:pt x="957082" y="1155228"/>
                  </a:lnTo>
                  <a:lnTo>
                    <a:pt x="958306" y="1164183"/>
                  </a:lnTo>
                  <a:lnTo>
                    <a:pt x="959454" y="1173138"/>
                  </a:lnTo>
                  <a:lnTo>
                    <a:pt x="960534" y="1182094"/>
                  </a:lnTo>
                  <a:lnTo>
                    <a:pt x="961513" y="1191049"/>
                  </a:lnTo>
                  <a:lnTo>
                    <a:pt x="962395" y="1200004"/>
                  </a:lnTo>
                  <a:lnTo>
                    <a:pt x="963203" y="1208959"/>
                  </a:lnTo>
                  <a:lnTo>
                    <a:pt x="963925" y="1217915"/>
                  </a:lnTo>
                  <a:lnTo>
                    <a:pt x="964528" y="1226870"/>
                  </a:lnTo>
                  <a:lnTo>
                    <a:pt x="965057" y="1235825"/>
                  </a:lnTo>
                  <a:lnTo>
                    <a:pt x="965511" y="1244780"/>
                  </a:lnTo>
                  <a:lnTo>
                    <a:pt x="965840" y="1253736"/>
                  </a:lnTo>
                  <a:lnTo>
                    <a:pt x="966090" y="1262691"/>
                  </a:lnTo>
                  <a:lnTo>
                    <a:pt x="966268" y="1271646"/>
                  </a:lnTo>
                  <a:lnTo>
                    <a:pt x="966344" y="1280601"/>
                  </a:lnTo>
                  <a:lnTo>
                    <a:pt x="966327" y="1289557"/>
                  </a:lnTo>
                  <a:lnTo>
                    <a:pt x="966243" y="1298512"/>
                  </a:lnTo>
                  <a:lnTo>
                    <a:pt x="966080" y="1307467"/>
                  </a:lnTo>
                  <a:lnTo>
                    <a:pt x="965817" y="1316422"/>
                  </a:lnTo>
                  <a:lnTo>
                    <a:pt x="965493" y="1325378"/>
                  </a:lnTo>
                  <a:lnTo>
                    <a:pt x="965108" y="1334333"/>
                  </a:lnTo>
                  <a:lnTo>
                    <a:pt x="964628" y="1343288"/>
                  </a:lnTo>
                  <a:lnTo>
                    <a:pt x="964091" y="1352243"/>
                  </a:lnTo>
                  <a:lnTo>
                    <a:pt x="963502" y="1361199"/>
                  </a:lnTo>
                  <a:lnTo>
                    <a:pt x="962842" y="1370154"/>
                  </a:lnTo>
                  <a:lnTo>
                    <a:pt x="962123" y="1379109"/>
                  </a:lnTo>
                  <a:lnTo>
                    <a:pt x="961361" y="1388065"/>
                  </a:lnTo>
                  <a:lnTo>
                    <a:pt x="960549" y="1397020"/>
                  </a:lnTo>
                  <a:lnTo>
                    <a:pt x="959678" y="1405975"/>
                  </a:lnTo>
                  <a:lnTo>
                    <a:pt x="958774" y="1414930"/>
                  </a:lnTo>
                  <a:lnTo>
                    <a:pt x="957835" y="1423886"/>
                  </a:lnTo>
                  <a:lnTo>
                    <a:pt x="956844" y="1432841"/>
                  </a:lnTo>
                  <a:lnTo>
                    <a:pt x="955825" y="1441796"/>
                  </a:lnTo>
                  <a:lnTo>
                    <a:pt x="954779" y="1450751"/>
                  </a:lnTo>
                  <a:lnTo>
                    <a:pt x="953698" y="1459707"/>
                  </a:lnTo>
                  <a:lnTo>
                    <a:pt x="952589" y="1468662"/>
                  </a:lnTo>
                  <a:lnTo>
                    <a:pt x="951458" y="1477617"/>
                  </a:lnTo>
                  <a:lnTo>
                    <a:pt x="950304" y="1486572"/>
                  </a:lnTo>
                  <a:lnTo>
                    <a:pt x="949123" y="1495528"/>
                  </a:lnTo>
                  <a:lnTo>
                    <a:pt x="947925" y="1504483"/>
                  </a:lnTo>
                  <a:lnTo>
                    <a:pt x="946711" y="1513438"/>
                  </a:lnTo>
                  <a:lnTo>
                    <a:pt x="945470" y="1522393"/>
                  </a:lnTo>
                  <a:lnTo>
                    <a:pt x="944214" y="1531349"/>
                  </a:lnTo>
                  <a:lnTo>
                    <a:pt x="942944" y="1540304"/>
                  </a:lnTo>
                  <a:lnTo>
                    <a:pt x="941653" y="1549259"/>
                  </a:lnTo>
                  <a:lnTo>
                    <a:pt x="940344" y="1558214"/>
                  </a:lnTo>
                  <a:lnTo>
                    <a:pt x="939020" y="1567170"/>
                  </a:lnTo>
                  <a:lnTo>
                    <a:pt x="937680" y="1576125"/>
                  </a:lnTo>
                  <a:lnTo>
                    <a:pt x="936316" y="1585080"/>
                  </a:lnTo>
                  <a:lnTo>
                    <a:pt x="934938" y="1594035"/>
                  </a:lnTo>
                  <a:lnTo>
                    <a:pt x="933544" y="1602991"/>
                  </a:lnTo>
                  <a:lnTo>
                    <a:pt x="932122" y="1611946"/>
                  </a:lnTo>
                  <a:lnTo>
                    <a:pt x="930683" y="1620901"/>
                  </a:lnTo>
                  <a:lnTo>
                    <a:pt x="929227" y="1629856"/>
                  </a:lnTo>
                  <a:lnTo>
                    <a:pt x="927744" y="1638812"/>
                  </a:lnTo>
                  <a:lnTo>
                    <a:pt x="926238" y="1647767"/>
                  </a:lnTo>
                  <a:lnTo>
                    <a:pt x="924713" y="1656722"/>
                  </a:lnTo>
                  <a:lnTo>
                    <a:pt x="923163" y="1665678"/>
                  </a:lnTo>
                  <a:lnTo>
                    <a:pt x="921584" y="1674633"/>
                  </a:lnTo>
                  <a:lnTo>
                    <a:pt x="919984" y="1683588"/>
                  </a:lnTo>
                  <a:lnTo>
                    <a:pt x="918363" y="1692543"/>
                  </a:lnTo>
                  <a:lnTo>
                    <a:pt x="916705" y="1701499"/>
                  </a:lnTo>
                  <a:lnTo>
                    <a:pt x="915027" y="1710454"/>
                  </a:lnTo>
                  <a:lnTo>
                    <a:pt x="913327" y="1719409"/>
                  </a:lnTo>
                  <a:lnTo>
                    <a:pt x="911596" y="1728364"/>
                  </a:lnTo>
                  <a:lnTo>
                    <a:pt x="909840" y="1737320"/>
                  </a:lnTo>
                  <a:lnTo>
                    <a:pt x="908064" y="1746275"/>
                  </a:lnTo>
                  <a:lnTo>
                    <a:pt x="906263" y="1755230"/>
                  </a:lnTo>
                  <a:lnTo>
                    <a:pt x="904435" y="1764185"/>
                  </a:lnTo>
                  <a:lnTo>
                    <a:pt x="902589" y="1773141"/>
                  </a:lnTo>
                  <a:lnTo>
                    <a:pt x="900725" y="1782096"/>
                  </a:lnTo>
                  <a:lnTo>
                    <a:pt x="898835" y="1791051"/>
                  </a:lnTo>
                  <a:lnTo>
                    <a:pt x="896932" y="1800006"/>
                  </a:lnTo>
                  <a:lnTo>
                    <a:pt x="895015" y="1808962"/>
                  </a:lnTo>
                  <a:lnTo>
                    <a:pt x="893081" y="1817917"/>
                  </a:lnTo>
                  <a:lnTo>
                    <a:pt x="891136" y="1826872"/>
                  </a:lnTo>
                  <a:lnTo>
                    <a:pt x="889184" y="1835827"/>
                  </a:lnTo>
                  <a:lnTo>
                    <a:pt x="887224" y="1844783"/>
                  </a:lnTo>
                  <a:lnTo>
                    <a:pt x="885260" y="1853738"/>
                  </a:lnTo>
                  <a:lnTo>
                    <a:pt x="883294" y="1862693"/>
                  </a:lnTo>
                  <a:lnTo>
                    <a:pt x="881329" y="1871648"/>
                  </a:lnTo>
                  <a:lnTo>
                    <a:pt x="879368" y="1880604"/>
                  </a:lnTo>
                  <a:lnTo>
                    <a:pt x="877414" y="1889559"/>
                  </a:lnTo>
                  <a:lnTo>
                    <a:pt x="875467" y="1898514"/>
                  </a:lnTo>
                  <a:lnTo>
                    <a:pt x="873534" y="1907469"/>
                  </a:lnTo>
                  <a:lnTo>
                    <a:pt x="871617" y="1916425"/>
                  </a:lnTo>
                  <a:lnTo>
                    <a:pt x="869715" y="1925380"/>
                  </a:lnTo>
                  <a:lnTo>
                    <a:pt x="867833" y="1934335"/>
                  </a:lnTo>
                  <a:lnTo>
                    <a:pt x="865979" y="1943291"/>
                  </a:lnTo>
                  <a:lnTo>
                    <a:pt x="864147" y="1952246"/>
                  </a:lnTo>
                  <a:lnTo>
                    <a:pt x="862338" y="1961201"/>
                  </a:lnTo>
                  <a:lnTo>
                    <a:pt x="860573" y="1970156"/>
                  </a:lnTo>
                  <a:lnTo>
                    <a:pt x="858835" y="1979112"/>
                  </a:lnTo>
                  <a:lnTo>
                    <a:pt x="857126" y="1988067"/>
                  </a:lnTo>
                  <a:lnTo>
                    <a:pt x="855465" y="1997022"/>
                  </a:lnTo>
                  <a:lnTo>
                    <a:pt x="853843" y="2005977"/>
                  </a:lnTo>
                  <a:lnTo>
                    <a:pt x="852255" y="2014933"/>
                  </a:lnTo>
                  <a:lnTo>
                    <a:pt x="850714" y="2023888"/>
                  </a:lnTo>
                  <a:lnTo>
                    <a:pt x="849227" y="2032843"/>
                  </a:lnTo>
                  <a:lnTo>
                    <a:pt x="847778" y="2041798"/>
                  </a:lnTo>
                  <a:lnTo>
                    <a:pt x="846371" y="2050754"/>
                  </a:lnTo>
                  <a:lnTo>
                    <a:pt x="845032" y="2059709"/>
                  </a:lnTo>
                  <a:lnTo>
                    <a:pt x="843736" y="2068664"/>
                  </a:lnTo>
                  <a:lnTo>
                    <a:pt x="842481" y="2077619"/>
                  </a:lnTo>
                  <a:lnTo>
                    <a:pt x="841294" y="2086575"/>
                  </a:lnTo>
                  <a:lnTo>
                    <a:pt x="840159" y="2095530"/>
                  </a:lnTo>
                  <a:lnTo>
                    <a:pt x="839068" y="2104485"/>
                  </a:lnTo>
                  <a:lnTo>
                    <a:pt x="838037" y="2113440"/>
                  </a:lnTo>
                  <a:lnTo>
                    <a:pt x="837070" y="2122396"/>
                  </a:lnTo>
                  <a:lnTo>
                    <a:pt x="836148" y="2131351"/>
                  </a:lnTo>
                  <a:lnTo>
                    <a:pt x="835277" y="2140306"/>
                  </a:lnTo>
                  <a:lnTo>
                    <a:pt x="834481" y="2149261"/>
                  </a:lnTo>
                  <a:lnTo>
                    <a:pt x="833731" y="2158217"/>
                  </a:lnTo>
                  <a:lnTo>
                    <a:pt x="833027" y="2167172"/>
                  </a:lnTo>
                  <a:lnTo>
                    <a:pt x="832396" y="2176127"/>
                  </a:lnTo>
                  <a:lnTo>
                    <a:pt x="831818" y="2185082"/>
                  </a:lnTo>
                  <a:lnTo>
                    <a:pt x="831286" y="2194038"/>
                  </a:lnTo>
                  <a:lnTo>
                    <a:pt x="830816" y="2202993"/>
                  </a:lnTo>
                  <a:lnTo>
                    <a:pt x="830410" y="2211948"/>
                  </a:lnTo>
                  <a:lnTo>
                    <a:pt x="830049" y="2220904"/>
                  </a:lnTo>
                  <a:lnTo>
                    <a:pt x="829738" y="2229859"/>
                  </a:lnTo>
                  <a:lnTo>
                    <a:pt x="829501" y="2238814"/>
                  </a:lnTo>
                  <a:lnTo>
                    <a:pt x="829309" y="2247769"/>
                  </a:lnTo>
                  <a:lnTo>
                    <a:pt x="829161" y="2256725"/>
                  </a:lnTo>
                  <a:lnTo>
                    <a:pt x="829086" y="2265680"/>
                  </a:lnTo>
                  <a:lnTo>
                    <a:pt x="829061" y="2274635"/>
                  </a:lnTo>
                  <a:lnTo>
                    <a:pt x="829080" y="2283590"/>
                  </a:lnTo>
                  <a:lnTo>
                    <a:pt x="829160" y="2292546"/>
                  </a:lnTo>
                  <a:lnTo>
                    <a:pt x="829301" y="2301501"/>
                  </a:lnTo>
                  <a:lnTo>
                    <a:pt x="829485" y="2310456"/>
                  </a:lnTo>
                  <a:lnTo>
                    <a:pt x="829719" y="2319411"/>
                  </a:lnTo>
                  <a:lnTo>
                    <a:pt x="830023" y="2328367"/>
                  </a:lnTo>
                  <a:lnTo>
                    <a:pt x="830371" y="2337322"/>
                  </a:lnTo>
                  <a:lnTo>
                    <a:pt x="830762" y="2346277"/>
                  </a:lnTo>
                  <a:lnTo>
                    <a:pt x="831224" y="2355232"/>
                  </a:lnTo>
                  <a:lnTo>
                    <a:pt x="831735" y="2364188"/>
                  </a:lnTo>
                  <a:lnTo>
                    <a:pt x="832288" y="2373143"/>
                  </a:lnTo>
                  <a:lnTo>
                    <a:pt x="832902" y="2382098"/>
                  </a:lnTo>
                  <a:lnTo>
                    <a:pt x="833573" y="2391053"/>
                  </a:lnTo>
                  <a:lnTo>
                    <a:pt x="834288" y="2400009"/>
                  </a:lnTo>
                  <a:lnTo>
                    <a:pt x="835051" y="2408964"/>
                  </a:lnTo>
                  <a:lnTo>
                    <a:pt x="835882" y="2417919"/>
                  </a:lnTo>
                  <a:lnTo>
                    <a:pt x="836755" y="2426874"/>
                  </a:lnTo>
                  <a:lnTo>
                    <a:pt x="837670" y="2435830"/>
                  </a:lnTo>
                  <a:lnTo>
                    <a:pt x="838654" y="2444785"/>
                  </a:lnTo>
                  <a:lnTo>
                    <a:pt x="839682" y="2453740"/>
                  </a:lnTo>
                  <a:lnTo>
                    <a:pt x="840752" y="2462696"/>
                  </a:lnTo>
                  <a:lnTo>
                    <a:pt x="841878" y="2471651"/>
                  </a:lnTo>
                  <a:lnTo>
                    <a:pt x="843057" y="2480606"/>
                  </a:lnTo>
                  <a:lnTo>
                    <a:pt x="844274" y="2489561"/>
                  </a:lnTo>
                  <a:lnTo>
                    <a:pt x="845537" y="2498517"/>
                  </a:lnTo>
                  <a:lnTo>
                    <a:pt x="846859" y="2507472"/>
                  </a:lnTo>
                  <a:lnTo>
                    <a:pt x="848217" y="2516427"/>
                  </a:lnTo>
                  <a:lnTo>
                    <a:pt x="849611" y="2525382"/>
                  </a:lnTo>
                  <a:lnTo>
                    <a:pt x="851063" y="2534338"/>
                  </a:lnTo>
                  <a:lnTo>
                    <a:pt x="852550" y="2543293"/>
                  </a:lnTo>
                  <a:lnTo>
                    <a:pt x="854070" y="2552248"/>
                  </a:lnTo>
                  <a:lnTo>
                    <a:pt x="855634" y="2561203"/>
                  </a:lnTo>
                  <a:lnTo>
                    <a:pt x="857236" y="2570159"/>
                  </a:lnTo>
                  <a:lnTo>
                    <a:pt x="858867" y="2579114"/>
                  </a:lnTo>
                  <a:lnTo>
                    <a:pt x="860529" y="2588069"/>
                  </a:lnTo>
                  <a:lnTo>
                    <a:pt x="862230" y="2597024"/>
                  </a:lnTo>
                  <a:lnTo>
                    <a:pt x="863953" y="2605980"/>
                  </a:lnTo>
                  <a:lnTo>
                    <a:pt x="865698" y="2614935"/>
                  </a:lnTo>
                  <a:lnTo>
                    <a:pt x="867476" y="2623890"/>
                  </a:lnTo>
                  <a:lnTo>
                    <a:pt x="869272" y="2632845"/>
                  </a:lnTo>
                  <a:lnTo>
                    <a:pt x="871084" y="2641801"/>
                  </a:lnTo>
                  <a:lnTo>
                    <a:pt x="872915" y="2650756"/>
                  </a:lnTo>
                  <a:lnTo>
                    <a:pt x="874761" y="2659711"/>
                  </a:lnTo>
                  <a:lnTo>
                    <a:pt x="876616" y="2668666"/>
                  </a:lnTo>
                  <a:lnTo>
                    <a:pt x="878480" y="2677622"/>
                  </a:lnTo>
                  <a:lnTo>
                    <a:pt x="880352" y="2686577"/>
                  </a:lnTo>
                  <a:lnTo>
                    <a:pt x="882226" y="2695532"/>
                  </a:lnTo>
                  <a:lnTo>
                    <a:pt x="884102" y="2704487"/>
                  </a:lnTo>
                  <a:lnTo>
                    <a:pt x="885976" y="2713443"/>
                  </a:lnTo>
                  <a:lnTo>
                    <a:pt x="887846" y="2722398"/>
                  </a:lnTo>
                  <a:lnTo>
                    <a:pt x="889712" y="2731353"/>
                  </a:lnTo>
                  <a:lnTo>
                    <a:pt x="891567" y="2740309"/>
                  </a:lnTo>
                  <a:lnTo>
                    <a:pt x="893411" y="2749264"/>
                  </a:lnTo>
                  <a:lnTo>
                    <a:pt x="895245" y="2758219"/>
                  </a:lnTo>
                  <a:lnTo>
                    <a:pt x="897064" y="2767174"/>
                  </a:lnTo>
                  <a:lnTo>
                    <a:pt x="898863" y="2776130"/>
                  </a:lnTo>
                  <a:lnTo>
                    <a:pt x="900646" y="2785085"/>
                  </a:lnTo>
                  <a:lnTo>
                    <a:pt x="902415" y="2794040"/>
                  </a:lnTo>
                  <a:lnTo>
                    <a:pt x="904154" y="2802995"/>
                  </a:lnTo>
                  <a:lnTo>
                    <a:pt x="905875" y="2811951"/>
                  </a:lnTo>
                  <a:lnTo>
                    <a:pt x="907579" y="2820906"/>
                  </a:lnTo>
                  <a:lnTo>
                    <a:pt x="909255" y="2829861"/>
                  </a:lnTo>
                  <a:lnTo>
                    <a:pt x="910908" y="2838816"/>
                  </a:lnTo>
                  <a:lnTo>
                    <a:pt x="912543" y="2847772"/>
                  </a:lnTo>
                  <a:lnTo>
                    <a:pt x="914156" y="2856727"/>
                  </a:lnTo>
                  <a:lnTo>
                    <a:pt x="915743" y="2865682"/>
                  </a:lnTo>
                  <a:lnTo>
                    <a:pt x="917315" y="2874637"/>
                  </a:lnTo>
                  <a:lnTo>
                    <a:pt x="918871" y="2883593"/>
                  </a:lnTo>
                  <a:lnTo>
                    <a:pt x="920405" y="2892548"/>
                  </a:lnTo>
                  <a:lnTo>
                    <a:pt x="921929" y="2901503"/>
                  </a:lnTo>
                  <a:lnTo>
                    <a:pt x="923443" y="2910458"/>
                  </a:lnTo>
                  <a:lnTo>
                    <a:pt x="924948" y="2919414"/>
                  </a:lnTo>
                  <a:lnTo>
                    <a:pt x="926451" y="2928369"/>
                  </a:lnTo>
                  <a:lnTo>
                    <a:pt x="927955" y="2937324"/>
                  </a:lnTo>
                  <a:lnTo>
                    <a:pt x="929462" y="2946279"/>
                  </a:lnTo>
                  <a:lnTo>
                    <a:pt x="930983" y="2955235"/>
                  </a:lnTo>
                  <a:lnTo>
                    <a:pt x="932518" y="2964190"/>
                  </a:lnTo>
                  <a:lnTo>
                    <a:pt x="934069" y="2973145"/>
                  </a:lnTo>
                  <a:lnTo>
                    <a:pt x="935660" y="2982100"/>
                  </a:lnTo>
                  <a:lnTo>
                    <a:pt x="937282" y="2991056"/>
                  </a:lnTo>
                  <a:lnTo>
                    <a:pt x="938939" y="3000011"/>
                  </a:lnTo>
                  <a:lnTo>
                    <a:pt x="940656" y="3008966"/>
                  </a:lnTo>
                  <a:lnTo>
                    <a:pt x="942435" y="3017922"/>
                  </a:lnTo>
                  <a:lnTo>
                    <a:pt x="944269" y="3026877"/>
                  </a:lnTo>
                  <a:lnTo>
                    <a:pt x="946180" y="3035832"/>
                  </a:lnTo>
                  <a:lnTo>
                    <a:pt x="948197" y="3044787"/>
                  </a:lnTo>
                  <a:lnTo>
                    <a:pt x="950294" y="3053743"/>
                  </a:lnTo>
                  <a:lnTo>
                    <a:pt x="952476" y="3062698"/>
                  </a:lnTo>
                  <a:lnTo>
                    <a:pt x="954823" y="3071653"/>
                  </a:lnTo>
                  <a:lnTo>
                    <a:pt x="957279" y="3080608"/>
                  </a:lnTo>
                  <a:lnTo>
                    <a:pt x="959846" y="3089564"/>
                  </a:lnTo>
                  <a:lnTo>
                    <a:pt x="962599" y="3098519"/>
                  </a:lnTo>
                  <a:lnTo>
                    <a:pt x="965518" y="3107474"/>
                  </a:lnTo>
                  <a:lnTo>
                    <a:pt x="968579" y="3116429"/>
                  </a:lnTo>
                  <a:lnTo>
                    <a:pt x="971831" y="3125385"/>
                  </a:lnTo>
                  <a:lnTo>
                    <a:pt x="975324" y="3134340"/>
                  </a:lnTo>
                  <a:lnTo>
                    <a:pt x="978990" y="3143295"/>
                  </a:lnTo>
                  <a:lnTo>
                    <a:pt x="982841" y="3152250"/>
                  </a:lnTo>
                  <a:lnTo>
                    <a:pt x="987021" y="3161206"/>
                  </a:lnTo>
                  <a:lnTo>
                    <a:pt x="991406" y="3170161"/>
                  </a:lnTo>
                  <a:lnTo>
                    <a:pt x="995999" y="3179116"/>
                  </a:lnTo>
                  <a:lnTo>
                    <a:pt x="1000933" y="3188071"/>
                  </a:lnTo>
                  <a:lnTo>
                    <a:pt x="1006147" y="3197027"/>
                  </a:lnTo>
                  <a:lnTo>
                    <a:pt x="1011599" y="3205982"/>
                  </a:lnTo>
                  <a:lnTo>
                    <a:pt x="1017372" y="3214937"/>
                  </a:lnTo>
                  <a:lnTo>
                    <a:pt x="1023516" y="3223892"/>
                  </a:lnTo>
                  <a:lnTo>
                    <a:pt x="1029926" y="3232848"/>
                  </a:lnTo>
                  <a:lnTo>
                    <a:pt x="1036619" y="3241803"/>
                  </a:lnTo>
                  <a:lnTo>
                    <a:pt x="1043782" y="3250758"/>
                  </a:lnTo>
                  <a:lnTo>
                    <a:pt x="1051231" y="3259713"/>
                  </a:lnTo>
                  <a:lnTo>
                    <a:pt x="1058967" y="3268669"/>
                  </a:lnTo>
                  <a:lnTo>
                    <a:pt x="1067162" y="3277624"/>
                  </a:lnTo>
                  <a:lnTo>
                    <a:pt x="1075710" y="3286579"/>
                  </a:lnTo>
                  <a:lnTo>
                    <a:pt x="1084557" y="3295535"/>
                  </a:lnTo>
                  <a:lnTo>
                    <a:pt x="1093801" y="3304490"/>
                  </a:lnTo>
                  <a:lnTo>
                    <a:pt x="1103479" y="3313445"/>
                  </a:lnTo>
                  <a:lnTo>
                    <a:pt x="1113458" y="3322400"/>
                  </a:lnTo>
                  <a:lnTo>
                    <a:pt x="1123760" y="3331356"/>
                  </a:lnTo>
                  <a:lnTo>
                    <a:pt x="1134562" y="3340311"/>
                  </a:lnTo>
                  <a:lnTo>
                    <a:pt x="1145655" y="3349266"/>
                  </a:lnTo>
                  <a:lnTo>
                    <a:pt x="1157038" y="3358221"/>
                  </a:lnTo>
                  <a:lnTo>
                    <a:pt x="1168868" y="3367177"/>
                  </a:lnTo>
                  <a:lnTo>
                    <a:pt x="1181014" y="3376132"/>
                  </a:lnTo>
                  <a:lnTo>
                    <a:pt x="1193425" y="3385087"/>
                  </a:lnTo>
                  <a:lnTo>
                    <a:pt x="1206179" y="3394042"/>
                  </a:lnTo>
                  <a:lnTo>
                    <a:pt x="1219270" y="3402998"/>
                  </a:lnTo>
                  <a:lnTo>
                    <a:pt x="1232586" y="3411953"/>
                  </a:lnTo>
                  <a:lnTo>
                    <a:pt x="1246139" y="3420908"/>
                  </a:lnTo>
                  <a:lnTo>
                    <a:pt x="1260014" y="3429863"/>
                  </a:lnTo>
                  <a:lnTo>
                    <a:pt x="1274059" y="3438819"/>
                  </a:lnTo>
                  <a:lnTo>
                    <a:pt x="1288265" y="3447774"/>
                  </a:lnTo>
                  <a:lnTo>
                    <a:pt x="1302691" y="3456729"/>
                  </a:lnTo>
                  <a:lnTo>
                    <a:pt x="1317237" y="3465684"/>
                  </a:lnTo>
                  <a:lnTo>
                    <a:pt x="1331873" y="3474640"/>
                  </a:lnTo>
                  <a:lnTo>
                    <a:pt x="1346601" y="3483595"/>
                  </a:lnTo>
                  <a:lnTo>
                    <a:pt x="1361372" y="3492550"/>
                  </a:lnTo>
                  <a:lnTo>
                    <a:pt x="1376147" y="3501505"/>
                  </a:lnTo>
                  <a:lnTo>
                    <a:pt x="1390910" y="3510461"/>
                  </a:lnTo>
                  <a:lnTo>
                    <a:pt x="1405586" y="3519416"/>
                  </a:lnTo>
                  <a:lnTo>
                    <a:pt x="1420169" y="3528371"/>
                  </a:lnTo>
                  <a:lnTo>
                    <a:pt x="1434648" y="3537326"/>
                  </a:lnTo>
                  <a:lnTo>
                    <a:pt x="1448894" y="3546282"/>
                  </a:lnTo>
                  <a:lnTo>
                    <a:pt x="1462923" y="3555237"/>
                  </a:lnTo>
                  <a:lnTo>
                    <a:pt x="1476743" y="3564192"/>
                  </a:lnTo>
                  <a:lnTo>
                    <a:pt x="1490234" y="3573148"/>
                  </a:lnTo>
                  <a:lnTo>
                    <a:pt x="1503329" y="3582103"/>
                  </a:lnTo>
                  <a:lnTo>
                    <a:pt x="1516105" y="3591058"/>
                  </a:lnTo>
                  <a:lnTo>
                    <a:pt x="1528503" y="3600013"/>
                  </a:lnTo>
                  <a:lnTo>
                    <a:pt x="1540278" y="3608969"/>
                  </a:lnTo>
                  <a:lnTo>
                    <a:pt x="1551630" y="3617924"/>
                  </a:lnTo>
                  <a:lnTo>
                    <a:pt x="1562546" y="3626879"/>
                  </a:lnTo>
                  <a:lnTo>
                    <a:pt x="1572686" y="3635834"/>
                  </a:lnTo>
                  <a:lnTo>
                    <a:pt x="1582248" y="3644790"/>
                  </a:lnTo>
                  <a:lnTo>
                    <a:pt x="1591278" y="3653745"/>
                  </a:lnTo>
                  <a:lnTo>
                    <a:pt x="1599533" y="3662700"/>
                  </a:lnTo>
                  <a:lnTo>
                    <a:pt x="1606977" y="3671655"/>
                  </a:lnTo>
                  <a:lnTo>
                    <a:pt x="1613806" y="3680611"/>
                  </a:lnTo>
                  <a:lnTo>
                    <a:pt x="1619916" y="3689566"/>
                  </a:lnTo>
                  <a:lnTo>
                    <a:pt x="1624966" y="3698521"/>
                  </a:lnTo>
                  <a:lnTo>
                    <a:pt x="1629337" y="3707476"/>
                  </a:lnTo>
                  <a:lnTo>
                    <a:pt x="1633022" y="3716432"/>
                  </a:lnTo>
                  <a:lnTo>
                    <a:pt x="1635541" y="3725387"/>
                  </a:lnTo>
                  <a:lnTo>
                    <a:pt x="1637267" y="3734342"/>
                  </a:lnTo>
                  <a:lnTo>
                    <a:pt x="1638269" y="3743297"/>
                  </a:lnTo>
                  <a:lnTo>
                    <a:pt x="1638240" y="3752253"/>
                  </a:lnTo>
                  <a:lnTo>
                    <a:pt x="1637219" y="3761208"/>
                  </a:lnTo>
                  <a:lnTo>
                    <a:pt x="1635459" y="3770163"/>
                  </a:lnTo>
                  <a:lnTo>
                    <a:pt x="1632842" y="3779118"/>
                  </a:lnTo>
                  <a:lnTo>
                    <a:pt x="1629058" y="3788074"/>
                  </a:lnTo>
                  <a:lnTo>
                    <a:pt x="1624549" y="3797029"/>
                  </a:lnTo>
                  <a:lnTo>
                    <a:pt x="1619319" y="3805984"/>
                  </a:lnTo>
                  <a:lnTo>
                    <a:pt x="1612907" y="3814939"/>
                  </a:lnTo>
                  <a:lnTo>
                    <a:pt x="1605752" y="3823895"/>
                  </a:lnTo>
                  <a:lnTo>
                    <a:pt x="1597919" y="3832850"/>
                  </a:lnTo>
                  <a:lnTo>
                    <a:pt x="1589144" y="3841805"/>
                  </a:lnTo>
                  <a:lnTo>
                    <a:pt x="1579531" y="3850761"/>
                  </a:lnTo>
                  <a:lnTo>
                    <a:pt x="1569308" y="3859716"/>
                  </a:lnTo>
                  <a:lnTo>
                    <a:pt x="1558381" y="3868671"/>
                  </a:lnTo>
                  <a:lnTo>
                    <a:pt x="1546576" y="3877626"/>
                  </a:lnTo>
                  <a:lnTo>
                    <a:pt x="1534248" y="3886582"/>
                  </a:lnTo>
                  <a:lnTo>
                    <a:pt x="1521407" y="3895537"/>
                  </a:lnTo>
                  <a:lnTo>
                    <a:pt x="1507771" y="3904492"/>
                  </a:lnTo>
                  <a:lnTo>
                    <a:pt x="1493684" y="3913447"/>
                  </a:lnTo>
                  <a:lnTo>
                    <a:pt x="1479188" y="3922403"/>
                  </a:lnTo>
                  <a:lnTo>
                    <a:pt x="1464152" y="3931358"/>
                  </a:lnTo>
                  <a:lnTo>
                    <a:pt x="1448693" y="3940313"/>
                  </a:lnTo>
                  <a:lnTo>
                    <a:pt x="1432939" y="3949268"/>
                  </a:lnTo>
                  <a:lnTo>
                    <a:pt x="1416859" y="3958224"/>
                  </a:lnTo>
                  <a:lnTo>
                    <a:pt x="1400438" y="3967179"/>
                  </a:lnTo>
                  <a:lnTo>
                    <a:pt x="1383840" y="3976134"/>
                  </a:lnTo>
                  <a:lnTo>
                    <a:pt x="1367076" y="3985089"/>
                  </a:lnTo>
                  <a:lnTo>
                    <a:pt x="1350114" y="3994045"/>
                  </a:lnTo>
                  <a:lnTo>
                    <a:pt x="1333084" y="4003000"/>
                  </a:lnTo>
                  <a:lnTo>
                    <a:pt x="1316002" y="4011955"/>
                  </a:lnTo>
                  <a:lnTo>
                    <a:pt x="1298895" y="4020910"/>
                  </a:lnTo>
                  <a:lnTo>
                    <a:pt x="1281827" y="4029866"/>
                  </a:lnTo>
                  <a:lnTo>
                    <a:pt x="1264812" y="4038821"/>
                  </a:lnTo>
                  <a:lnTo>
                    <a:pt x="1247888" y="4047776"/>
                  </a:lnTo>
                  <a:lnTo>
                    <a:pt x="1231143" y="4056731"/>
                  </a:lnTo>
                  <a:lnTo>
                    <a:pt x="1214544" y="4065687"/>
                  </a:lnTo>
                  <a:lnTo>
                    <a:pt x="1198101" y="4074642"/>
                  </a:lnTo>
                  <a:lnTo>
                    <a:pt x="1181986" y="4083597"/>
                  </a:lnTo>
                  <a:lnTo>
                    <a:pt x="1166101" y="4092552"/>
                  </a:lnTo>
                  <a:lnTo>
                    <a:pt x="1150448" y="4101508"/>
                  </a:lnTo>
                  <a:lnTo>
                    <a:pt x="1135166" y="4110463"/>
                  </a:lnTo>
                  <a:lnTo>
                    <a:pt x="1120239" y="4119418"/>
                  </a:lnTo>
                  <a:lnTo>
                    <a:pt x="1105600" y="4128374"/>
                  </a:lnTo>
                  <a:lnTo>
                    <a:pt x="1091330" y="4137329"/>
                  </a:lnTo>
                  <a:lnTo>
                    <a:pt x="1077542" y="4146284"/>
                  </a:lnTo>
                  <a:lnTo>
                    <a:pt x="1064083" y="4155239"/>
                  </a:lnTo>
                  <a:lnTo>
                    <a:pt x="1050957" y="4164195"/>
                  </a:lnTo>
                  <a:lnTo>
                    <a:pt x="1038427" y="4173150"/>
                  </a:lnTo>
                  <a:lnTo>
                    <a:pt x="1026254" y="4182105"/>
                  </a:lnTo>
                  <a:lnTo>
                    <a:pt x="1014434" y="4191060"/>
                  </a:lnTo>
                  <a:lnTo>
                    <a:pt x="1003146" y="4200016"/>
                  </a:lnTo>
                  <a:lnTo>
                    <a:pt x="992310" y="4208971"/>
                  </a:lnTo>
                  <a:lnTo>
                    <a:pt x="981831" y="4217926"/>
                  </a:lnTo>
                  <a:lnTo>
                    <a:pt x="971799" y="4226881"/>
                  </a:lnTo>
                  <a:lnTo>
                    <a:pt x="962301" y="4235837"/>
                  </a:lnTo>
                  <a:lnTo>
                    <a:pt x="953153" y="4244792"/>
                  </a:lnTo>
                  <a:lnTo>
                    <a:pt x="944355" y="4253747"/>
                  </a:lnTo>
                  <a:lnTo>
                    <a:pt x="936155" y="4262702"/>
                  </a:lnTo>
                  <a:lnTo>
                    <a:pt x="928287" y="4271658"/>
                  </a:lnTo>
                  <a:lnTo>
                    <a:pt x="920748" y="4280613"/>
                  </a:lnTo>
                  <a:lnTo>
                    <a:pt x="913696" y="4289568"/>
                  </a:lnTo>
                  <a:lnTo>
                    <a:pt x="907029" y="4298523"/>
                  </a:lnTo>
                  <a:lnTo>
                    <a:pt x="900664" y="4307479"/>
                  </a:lnTo>
                  <a:lnTo>
                    <a:pt x="894675" y="4316434"/>
                  </a:lnTo>
                  <a:lnTo>
                    <a:pt x="889106" y="4325389"/>
                  </a:lnTo>
                  <a:lnTo>
                    <a:pt x="883809" y="4334344"/>
                  </a:lnTo>
                  <a:lnTo>
                    <a:pt x="878785" y="4343300"/>
                  </a:lnTo>
                  <a:lnTo>
                    <a:pt x="874201" y="4352255"/>
                  </a:lnTo>
                  <a:lnTo>
                    <a:pt x="869855" y="4361210"/>
                  </a:lnTo>
                  <a:lnTo>
                    <a:pt x="865743" y="4370165"/>
                  </a:lnTo>
                  <a:lnTo>
                    <a:pt x="861973" y="4379121"/>
                  </a:lnTo>
                  <a:lnTo>
                    <a:pt x="858457" y="4388076"/>
                  </a:lnTo>
                  <a:lnTo>
                    <a:pt x="855142" y="4397031"/>
                  </a:lnTo>
                  <a:lnTo>
                    <a:pt x="852074" y="4405987"/>
                  </a:lnTo>
                  <a:lnTo>
                    <a:pt x="849270" y="4414942"/>
                  </a:lnTo>
                  <a:lnTo>
                    <a:pt x="846634" y="4423897"/>
                  </a:lnTo>
                  <a:lnTo>
                    <a:pt x="844168" y="4432852"/>
                  </a:lnTo>
                  <a:lnTo>
                    <a:pt x="841962" y="4441808"/>
                  </a:lnTo>
                  <a:lnTo>
                    <a:pt x="839895" y="4450763"/>
                  </a:lnTo>
                  <a:lnTo>
                    <a:pt x="837963" y="4459718"/>
                  </a:lnTo>
                  <a:lnTo>
                    <a:pt x="836226" y="4468673"/>
                  </a:lnTo>
                  <a:lnTo>
                    <a:pt x="834627" y="4477629"/>
                  </a:lnTo>
                  <a:lnTo>
                    <a:pt x="833137" y="4486584"/>
                  </a:lnTo>
                  <a:lnTo>
                    <a:pt x="831781" y="4495539"/>
                  </a:lnTo>
                  <a:lnTo>
                    <a:pt x="830561" y="4504494"/>
                  </a:lnTo>
                  <a:lnTo>
                    <a:pt x="829428" y="4513450"/>
                  </a:lnTo>
                  <a:lnTo>
                    <a:pt x="828383" y="4522405"/>
                  </a:lnTo>
                  <a:lnTo>
                    <a:pt x="827464" y="4531360"/>
                  </a:lnTo>
                  <a:lnTo>
                    <a:pt x="826614" y="4540315"/>
                  </a:lnTo>
                  <a:lnTo>
                    <a:pt x="825828" y="4549271"/>
                  </a:lnTo>
                  <a:lnTo>
                    <a:pt x="825136" y="4558226"/>
                  </a:lnTo>
                  <a:lnTo>
                    <a:pt x="824506" y="4567181"/>
                  </a:lnTo>
                  <a:lnTo>
                    <a:pt x="823926" y="45761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95644"/>
              <a:ext cx="0" cy="1213129"/>
            </a:xfrm>
            <a:custGeom>
              <a:avLst/>
              <a:pathLst>
                <a:path w="0" h="1213129">
                  <a:moveTo>
                    <a:pt x="0" y="1213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864622"/>
              <a:ext cx="0" cy="71647"/>
            </a:xfrm>
            <a:custGeom>
              <a:avLst/>
              <a:pathLst>
                <a:path w="0" h="71647">
                  <a:moveTo>
                    <a:pt x="0" y="0"/>
                  </a:moveTo>
                  <a:lnTo>
                    <a:pt x="0" y="716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908774"/>
              <a:ext cx="182029" cy="955848"/>
            </a:xfrm>
            <a:custGeom>
              <a:avLst/>
              <a:pathLst>
                <a:path w="182029" h="955848">
                  <a:moveTo>
                    <a:pt x="0" y="0"/>
                  </a:moveTo>
                  <a:lnTo>
                    <a:pt x="0" y="955848"/>
                  </a:lnTo>
                  <a:lnTo>
                    <a:pt x="182029" y="95584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66596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978793"/>
              <a:ext cx="0" cy="277635"/>
            </a:xfrm>
            <a:custGeom>
              <a:avLst/>
              <a:pathLst>
                <a:path w="0" h="277635">
                  <a:moveTo>
                    <a:pt x="0" y="2776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006289"/>
              <a:ext cx="0" cy="30938"/>
            </a:xfrm>
            <a:custGeom>
              <a:avLst/>
              <a:pathLst>
                <a:path w="0" h="30938">
                  <a:moveTo>
                    <a:pt x="0" y="0"/>
                  </a:moveTo>
                  <a:lnTo>
                    <a:pt x="0" y="309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256429"/>
              <a:ext cx="182029" cy="749860"/>
            </a:xfrm>
            <a:custGeom>
              <a:avLst/>
              <a:pathLst>
                <a:path w="182029" h="749860">
                  <a:moveTo>
                    <a:pt x="0" y="0"/>
                  </a:moveTo>
                  <a:lnTo>
                    <a:pt x="0" y="749860"/>
                  </a:lnTo>
                  <a:lnTo>
                    <a:pt x="182029" y="74986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9069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15068" y="4902531"/>
              <a:ext cx="41424" cy="41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47734" y="4954994"/>
              <a:ext cx="86306" cy="8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798840" y="4983547"/>
              <a:ext cx="87822" cy="87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737736" y="2821015"/>
              <a:ext cx="87957" cy="87957"/>
            </a:xfrm>
            <a:custGeom>
              <a:avLst/>
              <a:pathLst>
                <a:path w="87957" h="87957">
                  <a:moveTo>
                    <a:pt x="0" y="43978"/>
                  </a:moveTo>
                  <a:lnTo>
                    <a:pt x="43978" y="0"/>
                  </a:lnTo>
                  <a:lnTo>
                    <a:pt x="87957" y="43978"/>
                  </a:lnTo>
                  <a:lnTo>
                    <a:pt x="43978" y="879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39500" y="4951477"/>
              <a:ext cx="119394" cy="119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821196" y="2890218"/>
              <a:ext cx="86333" cy="86333"/>
            </a:xfrm>
            <a:custGeom>
              <a:avLst/>
              <a:pathLst>
                <a:path w="86333" h="86333">
                  <a:moveTo>
                    <a:pt x="0" y="43166"/>
                  </a:moveTo>
                  <a:lnTo>
                    <a:pt x="43166" y="0"/>
                  </a:lnTo>
                  <a:lnTo>
                    <a:pt x="86333" y="43166"/>
                  </a:lnTo>
                  <a:lnTo>
                    <a:pt x="43166" y="863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37385" y="4962094"/>
              <a:ext cx="137241" cy="137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668840" y="2374945"/>
              <a:ext cx="87755" cy="87755"/>
            </a:xfrm>
            <a:custGeom>
              <a:avLst/>
              <a:pathLst>
                <a:path w="87755" h="87755">
                  <a:moveTo>
                    <a:pt x="0" y="43877"/>
                  </a:moveTo>
                  <a:lnTo>
                    <a:pt x="43877" y="0"/>
                  </a:lnTo>
                  <a:lnTo>
                    <a:pt x="87755" y="43877"/>
                  </a:lnTo>
                  <a:lnTo>
                    <a:pt x="43877" y="877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91123" y="4968013"/>
              <a:ext cx="86322" cy="86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41008" y="4244713"/>
              <a:ext cx="86937" cy="86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35761" y="4791613"/>
              <a:ext cx="106936" cy="106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072516" y="2617124"/>
              <a:ext cx="157040" cy="157040"/>
            </a:xfrm>
            <a:custGeom>
              <a:avLst/>
              <a:pathLst>
                <a:path w="157040" h="157040">
                  <a:moveTo>
                    <a:pt x="0" y="78520"/>
                  </a:moveTo>
                  <a:lnTo>
                    <a:pt x="78520" y="0"/>
                  </a:lnTo>
                  <a:lnTo>
                    <a:pt x="157040" y="78520"/>
                  </a:lnTo>
                  <a:lnTo>
                    <a:pt x="78520" y="1570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81676" y="4980292"/>
              <a:ext cx="87818" cy="87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47799" y="4761731"/>
              <a:ext cx="166701" cy="166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42855" y="4605915"/>
              <a:ext cx="87526" cy="8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17879" y="2589254"/>
              <a:ext cx="23891" cy="23891"/>
            </a:xfrm>
            <a:custGeom>
              <a:avLst/>
              <a:pathLst>
                <a:path w="23891" h="23891">
                  <a:moveTo>
                    <a:pt x="0" y="11945"/>
                  </a:moveTo>
                  <a:lnTo>
                    <a:pt x="11945" y="0"/>
                  </a:lnTo>
                  <a:lnTo>
                    <a:pt x="23891" y="11945"/>
                  </a:lnTo>
                  <a:lnTo>
                    <a:pt x="11945" y="238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27679" y="4961372"/>
              <a:ext cx="86577" cy="86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47498" y="4912546"/>
              <a:ext cx="86527" cy="86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23689" y="4993852"/>
              <a:ext cx="86752" cy="86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42893" y="4987508"/>
              <a:ext cx="86413" cy="86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819476" y="4117410"/>
              <a:ext cx="87518" cy="87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39794" y="4798727"/>
              <a:ext cx="86196" cy="86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7212" y="4856741"/>
              <a:ext cx="87409" cy="87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15330" y="4469971"/>
              <a:ext cx="164010" cy="164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49196" y="4814283"/>
              <a:ext cx="87650" cy="87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45291" y="4928834"/>
              <a:ext cx="86520" cy="86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0229" y="2346499"/>
              <a:ext cx="86027" cy="86027"/>
            </a:xfrm>
            <a:custGeom>
              <a:avLst/>
              <a:pathLst>
                <a:path w="86027" h="86027">
                  <a:moveTo>
                    <a:pt x="0" y="43013"/>
                  </a:moveTo>
                  <a:lnTo>
                    <a:pt x="43013" y="0"/>
                  </a:lnTo>
                  <a:lnTo>
                    <a:pt x="86027" y="43013"/>
                  </a:lnTo>
                  <a:lnTo>
                    <a:pt x="43013" y="860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84060" y="4524466"/>
              <a:ext cx="74561" cy="74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013116" y="1865630"/>
              <a:ext cx="142395" cy="142395"/>
            </a:xfrm>
            <a:custGeom>
              <a:avLst/>
              <a:pathLst>
                <a:path w="142395" h="142395">
                  <a:moveTo>
                    <a:pt x="0" y="71197"/>
                  </a:moveTo>
                  <a:lnTo>
                    <a:pt x="71197" y="0"/>
                  </a:lnTo>
                  <a:lnTo>
                    <a:pt x="142395" y="71197"/>
                  </a:lnTo>
                  <a:lnTo>
                    <a:pt x="71197" y="142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15230" y="483743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61059" y="4749809"/>
              <a:ext cx="86329" cy="86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840021" y="4736723"/>
              <a:ext cx="86447" cy="86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294120" y="4703475"/>
              <a:ext cx="152943" cy="152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74840" y="4219832"/>
              <a:ext cx="162754" cy="162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52340" y="4947702"/>
              <a:ext cx="87863" cy="87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57416" y="4852084"/>
              <a:ext cx="168370" cy="16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72118" y="4959859"/>
              <a:ext cx="30982" cy="30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796942" y="4983592"/>
              <a:ext cx="87732" cy="87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920179" y="3939735"/>
              <a:ext cx="78117" cy="78117"/>
            </a:xfrm>
            <a:custGeom>
              <a:avLst/>
              <a:pathLst>
                <a:path w="78117" h="78117">
                  <a:moveTo>
                    <a:pt x="0" y="39058"/>
                  </a:moveTo>
                  <a:lnTo>
                    <a:pt x="39058" y="0"/>
                  </a:lnTo>
                  <a:lnTo>
                    <a:pt x="78117" y="39058"/>
                  </a:lnTo>
                  <a:lnTo>
                    <a:pt x="39058" y="781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40357" y="4870289"/>
              <a:ext cx="86367" cy="86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24201" y="4994077"/>
              <a:ext cx="86302" cy="86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94908" y="2316906"/>
              <a:ext cx="86592" cy="86592"/>
            </a:xfrm>
            <a:custGeom>
              <a:avLst/>
              <a:pathLst>
                <a:path w="86592" h="86592">
                  <a:moveTo>
                    <a:pt x="0" y="43296"/>
                  </a:moveTo>
                  <a:lnTo>
                    <a:pt x="43296" y="0"/>
                  </a:lnTo>
                  <a:lnTo>
                    <a:pt x="86592" y="43296"/>
                  </a:lnTo>
                  <a:lnTo>
                    <a:pt x="43296" y="865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15083" y="4922387"/>
              <a:ext cx="86386" cy="86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804006" y="2649986"/>
              <a:ext cx="162965" cy="162965"/>
            </a:xfrm>
            <a:custGeom>
              <a:avLst/>
              <a:pathLst>
                <a:path w="162965" h="162965">
                  <a:moveTo>
                    <a:pt x="0" y="81482"/>
                  </a:moveTo>
                  <a:lnTo>
                    <a:pt x="81482" y="0"/>
                  </a:lnTo>
                  <a:lnTo>
                    <a:pt x="162965" y="81482"/>
                  </a:lnTo>
                  <a:lnTo>
                    <a:pt x="81482" y="1629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461249" y="2040398"/>
              <a:ext cx="367228" cy="312405"/>
            </a:xfrm>
            <a:custGeom>
              <a:avLst/>
              <a:pathLst>
                <a:path w="367228" h="312405">
                  <a:moveTo>
                    <a:pt x="0" y="0"/>
                  </a:moveTo>
                  <a:lnTo>
                    <a:pt x="367228" y="31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397682" y="242199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chr19:1218442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70415" y="249600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chr19:1220485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37424" y="265348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chr19:1220614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00077" y="216052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chr19:1223080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36407" y="173714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054831" y="196028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chr19:1226619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16261" y="278333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chr19:1226628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2448133" y="580146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03125" y="49872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03125" y="41731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503125" y="33589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03125" y="25447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503125" y="173055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2880411" y="58611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50469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80411" y="4232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80411" y="34186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80411" y="26044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880411" y="17902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106490" y="204280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7" name="pt87"/>
            <p:cNvSpPr/>
            <p:nvPr/>
          </p:nvSpPr>
          <p:spPr>
            <a:xfrm>
              <a:off x="7179089" y="23945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79089" y="25893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179089" y="27842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389908" y="232742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252227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389908" y="271711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06490" y="310211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7165625" y="3393301"/>
              <a:ext cx="85820" cy="858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204035" y="362656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165625" y="3782999"/>
              <a:ext cx="85820" cy="858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149715" y="3961939"/>
              <a:ext cx="117640" cy="1176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137507" y="4144580"/>
              <a:ext cx="142057" cy="1420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127215" y="4333757"/>
              <a:ext cx="162641" cy="1626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7399148" y="338066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399148" y="357134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399148" y="377036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399148" y="396320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399148" y="415589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39914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106490" y="469078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7179089" y="5022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179089" y="521687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7389908" y="498445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389908" y="517930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924695" y="619487"/>
              <a:ext cx="749022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STK11,Lung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5288913"/>
              <a:ext cx="1638269" cy="27769"/>
            </a:xfrm>
            <a:custGeom>
              <a:avLst/>
              <a:pathLst>
                <a:path w="1638269" h="27769">
                  <a:moveTo>
                    <a:pt x="809961" y="27769"/>
                  </a:moveTo>
                  <a:lnTo>
                    <a:pt x="809447" y="27715"/>
                  </a:lnTo>
                  <a:lnTo>
                    <a:pt x="808896" y="27661"/>
                  </a:lnTo>
                  <a:lnTo>
                    <a:pt x="808335" y="27606"/>
                  </a:lnTo>
                  <a:lnTo>
                    <a:pt x="807725" y="27552"/>
                  </a:lnTo>
                  <a:lnTo>
                    <a:pt x="807107" y="27498"/>
                  </a:lnTo>
                  <a:lnTo>
                    <a:pt x="806438" y="27443"/>
                  </a:lnTo>
                  <a:lnTo>
                    <a:pt x="805755" y="27389"/>
                  </a:lnTo>
                  <a:lnTo>
                    <a:pt x="805025" y="27335"/>
                  </a:lnTo>
                  <a:lnTo>
                    <a:pt x="804271" y="27280"/>
                  </a:lnTo>
                  <a:lnTo>
                    <a:pt x="803477" y="27226"/>
                  </a:lnTo>
                  <a:lnTo>
                    <a:pt x="802646" y="27172"/>
                  </a:lnTo>
                  <a:lnTo>
                    <a:pt x="801783" y="27117"/>
                  </a:lnTo>
                  <a:lnTo>
                    <a:pt x="800870" y="27063"/>
                  </a:lnTo>
                  <a:lnTo>
                    <a:pt x="799933" y="27008"/>
                  </a:lnTo>
                  <a:lnTo>
                    <a:pt x="798931" y="26954"/>
                  </a:lnTo>
                  <a:lnTo>
                    <a:pt x="797915" y="26900"/>
                  </a:lnTo>
                  <a:lnTo>
                    <a:pt x="796817" y="26845"/>
                  </a:lnTo>
                  <a:lnTo>
                    <a:pt x="795706" y="26791"/>
                  </a:lnTo>
                  <a:lnTo>
                    <a:pt x="794517" y="26737"/>
                  </a:lnTo>
                  <a:lnTo>
                    <a:pt x="793302" y="26682"/>
                  </a:lnTo>
                  <a:lnTo>
                    <a:pt x="792018" y="26628"/>
                  </a:lnTo>
                  <a:lnTo>
                    <a:pt x="790691" y="26574"/>
                  </a:lnTo>
                  <a:lnTo>
                    <a:pt x="789307" y="26519"/>
                  </a:lnTo>
                  <a:lnTo>
                    <a:pt x="787861" y="26465"/>
                  </a:lnTo>
                  <a:lnTo>
                    <a:pt x="786370" y="26411"/>
                  </a:lnTo>
                  <a:lnTo>
                    <a:pt x="784797" y="26356"/>
                  </a:lnTo>
                  <a:lnTo>
                    <a:pt x="783193" y="26302"/>
                  </a:lnTo>
                  <a:lnTo>
                    <a:pt x="781486" y="26248"/>
                  </a:lnTo>
                  <a:lnTo>
                    <a:pt x="779760" y="26193"/>
                  </a:lnTo>
                  <a:lnTo>
                    <a:pt x="777913" y="26139"/>
                  </a:lnTo>
                  <a:lnTo>
                    <a:pt x="776042" y="26085"/>
                  </a:lnTo>
                  <a:lnTo>
                    <a:pt x="774064" y="26030"/>
                  </a:lnTo>
                  <a:lnTo>
                    <a:pt x="772040" y="25976"/>
                  </a:lnTo>
                  <a:lnTo>
                    <a:pt x="769923" y="25922"/>
                  </a:lnTo>
                  <a:lnTo>
                    <a:pt x="767738" y="25867"/>
                  </a:lnTo>
                  <a:lnTo>
                    <a:pt x="765477" y="25813"/>
                  </a:lnTo>
                  <a:lnTo>
                    <a:pt x="763121" y="25759"/>
                  </a:lnTo>
                  <a:lnTo>
                    <a:pt x="760709" y="25704"/>
                  </a:lnTo>
                  <a:lnTo>
                    <a:pt x="758175" y="25650"/>
                  </a:lnTo>
                  <a:lnTo>
                    <a:pt x="755606" y="25596"/>
                  </a:lnTo>
                  <a:lnTo>
                    <a:pt x="752884" y="25541"/>
                  </a:lnTo>
                  <a:lnTo>
                    <a:pt x="750137" y="25487"/>
                  </a:lnTo>
                  <a:lnTo>
                    <a:pt x="747234" y="25433"/>
                  </a:lnTo>
                  <a:lnTo>
                    <a:pt x="744290" y="25378"/>
                  </a:lnTo>
                  <a:lnTo>
                    <a:pt x="741210" y="25324"/>
                  </a:lnTo>
                  <a:lnTo>
                    <a:pt x="738060" y="25269"/>
                  </a:lnTo>
                  <a:lnTo>
                    <a:pt x="734797" y="25215"/>
                  </a:lnTo>
                  <a:lnTo>
                    <a:pt x="731434" y="25161"/>
                  </a:lnTo>
                  <a:lnTo>
                    <a:pt x="727983" y="25106"/>
                  </a:lnTo>
                  <a:lnTo>
                    <a:pt x="724398" y="25052"/>
                  </a:lnTo>
                  <a:lnTo>
                    <a:pt x="720752" y="24998"/>
                  </a:lnTo>
                  <a:lnTo>
                    <a:pt x="716939" y="24943"/>
                  </a:lnTo>
                  <a:lnTo>
                    <a:pt x="713094" y="24889"/>
                  </a:lnTo>
                  <a:lnTo>
                    <a:pt x="709046" y="24835"/>
                  </a:lnTo>
                  <a:lnTo>
                    <a:pt x="704966" y="24780"/>
                  </a:lnTo>
                  <a:lnTo>
                    <a:pt x="700706" y="24726"/>
                  </a:lnTo>
                  <a:lnTo>
                    <a:pt x="696383" y="24672"/>
                  </a:lnTo>
                  <a:lnTo>
                    <a:pt x="691909" y="24617"/>
                  </a:lnTo>
                  <a:lnTo>
                    <a:pt x="687339" y="24563"/>
                  </a:lnTo>
                  <a:lnTo>
                    <a:pt x="682646" y="24509"/>
                  </a:lnTo>
                  <a:lnTo>
                    <a:pt x="677823" y="24454"/>
                  </a:lnTo>
                  <a:lnTo>
                    <a:pt x="672909" y="24400"/>
                  </a:lnTo>
                  <a:lnTo>
                    <a:pt x="667829" y="24346"/>
                  </a:lnTo>
                  <a:lnTo>
                    <a:pt x="662691" y="24291"/>
                  </a:lnTo>
                  <a:lnTo>
                    <a:pt x="657352" y="24237"/>
                  </a:lnTo>
                  <a:lnTo>
                    <a:pt x="651978" y="24183"/>
                  </a:lnTo>
                  <a:lnTo>
                    <a:pt x="646386" y="24128"/>
                  </a:lnTo>
                  <a:lnTo>
                    <a:pt x="640750" y="24074"/>
                  </a:lnTo>
                  <a:lnTo>
                    <a:pt x="634929" y="24020"/>
                  </a:lnTo>
                  <a:lnTo>
                    <a:pt x="629030" y="23965"/>
                  </a:lnTo>
                  <a:lnTo>
                    <a:pt x="622982" y="23911"/>
                  </a:lnTo>
                  <a:lnTo>
                    <a:pt x="616820" y="23857"/>
                  </a:lnTo>
                  <a:lnTo>
                    <a:pt x="610544" y="23802"/>
                  </a:lnTo>
                  <a:lnTo>
                    <a:pt x="604122" y="23748"/>
                  </a:lnTo>
                  <a:lnTo>
                    <a:pt x="597620" y="23694"/>
                  </a:lnTo>
                  <a:lnTo>
                    <a:pt x="590939" y="23639"/>
                  </a:lnTo>
                  <a:lnTo>
                    <a:pt x="584214" y="23585"/>
                  </a:lnTo>
                  <a:lnTo>
                    <a:pt x="577280" y="23530"/>
                  </a:lnTo>
                  <a:lnTo>
                    <a:pt x="570314" y="23476"/>
                  </a:lnTo>
                  <a:lnTo>
                    <a:pt x="563154" y="23422"/>
                  </a:lnTo>
                  <a:lnTo>
                    <a:pt x="555941" y="23367"/>
                  </a:lnTo>
                  <a:lnTo>
                    <a:pt x="548572" y="23313"/>
                  </a:lnTo>
                  <a:lnTo>
                    <a:pt x="541120" y="23259"/>
                  </a:lnTo>
                  <a:lnTo>
                    <a:pt x="533548" y="23204"/>
                  </a:lnTo>
                  <a:lnTo>
                    <a:pt x="525867" y="23150"/>
                  </a:lnTo>
                  <a:lnTo>
                    <a:pt x="518099" y="23096"/>
                  </a:lnTo>
                  <a:lnTo>
                    <a:pt x="510200" y="23041"/>
                  </a:lnTo>
                  <a:lnTo>
                    <a:pt x="502245" y="22987"/>
                  </a:lnTo>
                  <a:lnTo>
                    <a:pt x="494139" y="22933"/>
                  </a:lnTo>
                  <a:lnTo>
                    <a:pt x="486007" y="22878"/>
                  </a:lnTo>
                  <a:lnTo>
                    <a:pt x="477710" y="22824"/>
                  </a:lnTo>
                  <a:lnTo>
                    <a:pt x="469388" y="22770"/>
                  </a:lnTo>
                  <a:lnTo>
                    <a:pt x="460937" y="22715"/>
                  </a:lnTo>
                  <a:lnTo>
                    <a:pt x="452443" y="22661"/>
                  </a:lnTo>
                  <a:lnTo>
                    <a:pt x="443850" y="22607"/>
                  </a:lnTo>
                  <a:lnTo>
                    <a:pt x="435201" y="22552"/>
                  </a:lnTo>
                  <a:lnTo>
                    <a:pt x="426482" y="22498"/>
                  </a:lnTo>
                  <a:lnTo>
                    <a:pt x="417696" y="22444"/>
                  </a:lnTo>
                  <a:lnTo>
                    <a:pt x="408866" y="22389"/>
                  </a:lnTo>
                  <a:lnTo>
                    <a:pt x="399964" y="22335"/>
                  </a:lnTo>
                  <a:lnTo>
                    <a:pt x="391039" y="22281"/>
                  </a:lnTo>
                  <a:lnTo>
                    <a:pt x="382043" y="22226"/>
                  </a:lnTo>
                  <a:lnTo>
                    <a:pt x="373036" y="22172"/>
                  </a:lnTo>
                  <a:lnTo>
                    <a:pt x="363974" y="22118"/>
                  </a:lnTo>
                  <a:lnTo>
                    <a:pt x="354903" y="22063"/>
                  </a:lnTo>
                  <a:lnTo>
                    <a:pt x="345800" y="22009"/>
                  </a:lnTo>
                  <a:lnTo>
                    <a:pt x="336690" y="21954"/>
                  </a:lnTo>
                  <a:lnTo>
                    <a:pt x="327566" y="21900"/>
                  </a:lnTo>
                  <a:lnTo>
                    <a:pt x="318443" y="21846"/>
                  </a:lnTo>
                  <a:lnTo>
                    <a:pt x="309320" y="21791"/>
                  </a:lnTo>
                  <a:lnTo>
                    <a:pt x="300211" y="21737"/>
                  </a:lnTo>
                  <a:lnTo>
                    <a:pt x="291109" y="21683"/>
                  </a:lnTo>
                  <a:lnTo>
                    <a:pt x="282043" y="21628"/>
                  </a:lnTo>
                  <a:lnTo>
                    <a:pt x="272985" y="21574"/>
                  </a:lnTo>
                  <a:lnTo>
                    <a:pt x="263991" y="21520"/>
                  </a:lnTo>
                  <a:lnTo>
                    <a:pt x="255010" y="21465"/>
                  </a:lnTo>
                  <a:lnTo>
                    <a:pt x="246108" y="21411"/>
                  </a:lnTo>
                  <a:lnTo>
                    <a:pt x="237236" y="21357"/>
                  </a:lnTo>
                  <a:lnTo>
                    <a:pt x="228447" y="21302"/>
                  </a:lnTo>
                  <a:lnTo>
                    <a:pt x="219715" y="21248"/>
                  </a:lnTo>
                  <a:lnTo>
                    <a:pt x="211062" y="21194"/>
                  </a:lnTo>
                  <a:lnTo>
                    <a:pt x="202500" y="21139"/>
                  </a:lnTo>
                  <a:lnTo>
                    <a:pt x="194008" y="21085"/>
                  </a:lnTo>
                  <a:lnTo>
                    <a:pt x="185648" y="21031"/>
                  </a:lnTo>
                  <a:lnTo>
                    <a:pt x="177340" y="20976"/>
                  </a:lnTo>
                  <a:lnTo>
                    <a:pt x="169213" y="20922"/>
                  </a:lnTo>
                  <a:lnTo>
                    <a:pt x="161118" y="20868"/>
                  </a:lnTo>
                  <a:lnTo>
                    <a:pt x="153249" y="20813"/>
                  </a:lnTo>
                  <a:lnTo>
                    <a:pt x="145424" y="20759"/>
                  </a:lnTo>
                  <a:lnTo>
                    <a:pt x="137811" y="20705"/>
                  </a:lnTo>
                  <a:lnTo>
                    <a:pt x="130287" y="20650"/>
                  </a:lnTo>
                  <a:lnTo>
                    <a:pt x="122952" y="20596"/>
                  </a:lnTo>
                  <a:lnTo>
                    <a:pt x="115758" y="20542"/>
                  </a:lnTo>
                  <a:lnTo>
                    <a:pt x="108723" y="20487"/>
                  </a:lnTo>
                  <a:lnTo>
                    <a:pt x="101888" y="20433"/>
                  </a:lnTo>
                  <a:lnTo>
                    <a:pt x="95175" y="20379"/>
                  </a:lnTo>
                  <a:lnTo>
                    <a:pt x="88727" y="20324"/>
                  </a:lnTo>
                  <a:lnTo>
                    <a:pt x="82356" y="20270"/>
                  </a:lnTo>
                  <a:lnTo>
                    <a:pt x="76321" y="20215"/>
                  </a:lnTo>
                  <a:lnTo>
                    <a:pt x="70342" y="20161"/>
                  </a:lnTo>
                  <a:lnTo>
                    <a:pt x="64716" y="20107"/>
                  </a:lnTo>
                  <a:lnTo>
                    <a:pt x="59180" y="20052"/>
                  </a:lnTo>
                  <a:lnTo>
                    <a:pt x="53953" y="19998"/>
                  </a:lnTo>
                  <a:lnTo>
                    <a:pt x="48883" y="19944"/>
                  </a:lnTo>
                  <a:lnTo>
                    <a:pt x="44073" y="19889"/>
                  </a:lnTo>
                  <a:lnTo>
                    <a:pt x="39490" y="19835"/>
                  </a:lnTo>
                  <a:lnTo>
                    <a:pt x="35111" y="19781"/>
                  </a:lnTo>
                  <a:lnTo>
                    <a:pt x="31034" y="19726"/>
                  </a:lnTo>
                  <a:lnTo>
                    <a:pt x="27101" y="19672"/>
                  </a:lnTo>
                  <a:lnTo>
                    <a:pt x="23547" y="19618"/>
                  </a:lnTo>
                  <a:lnTo>
                    <a:pt x="20071" y="19563"/>
                  </a:lnTo>
                  <a:lnTo>
                    <a:pt x="17054" y="19509"/>
                  </a:lnTo>
                  <a:lnTo>
                    <a:pt x="14110" y="19455"/>
                  </a:lnTo>
                  <a:lnTo>
                    <a:pt x="11580" y="19400"/>
                  </a:lnTo>
                  <a:lnTo>
                    <a:pt x="9187" y="19346"/>
                  </a:lnTo>
                  <a:lnTo>
                    <a:pt x="7142" y="19292"/>
                  </a:lnTo>
                  <a:lnTo>
                    <a:pt x="5310" y="19237"/>
                  </a:lnTo>
                  <a:lnTo>
                    <a:pt x="3756" y="19183"/>
                  </a:lnTo>
                  <a:lnTo>
                    <a:pt x="2490" y="19129"/>
                  </a:lnTo>
                  <a:lnTo>
                    <a:pt x="1430" y="19074"/>
                  </a:lnTo>
                  <a:lnTo>
                    <a:pt x="735" y="19020"/>
                  </a:lnTo>
                  <a:lnTo>
                    <a:pt x="0" y="18857"/>
                  </a:lnTo>
                  <a:lnTo>
                    <a:pt x="428" y="18803"/>
                  </a:lnTo>
                  <a:lnTo>
                    <a:pt x="947" y="18748"/>
                  </a:lnTo>
                  <a:lnTo>
                    <a:pt x="1866" y="18694"/>
                  </a:lnTo>
                  <a:lnTo>
                    <a:pt x="2949" y="18640"/>
                  </a:lnTo>
                  <a:lnTo>
                    <a:pt x="4353" y="18585"/>
                  </a:lnTo>
                  <a:lnTo>
                    <a:pt x="5991" y="18531"/>
                  </a:lnTo>
                  <a:lnTo>
                    <a:pt x="7873" y="18476"/>
                  </a:lnTo>
                  <a:lnTo>
                    <a:pt x="10054" y="18422"/>
                  </a:lnTo>
                  <a:lnTo>
                    <a:pt x="12405" y="18368"/>
                  </a:lnTo>
                  <a:lnTo>
                    <a:pt x="15116" y="18313"/>
                  </a:lnTo>
                  <a:lnTo>
                    <a:pt x="17924" y="18259"/>
                  </a:lnTo>
                  <a:lnTo>
                    <a:pt x="21149" y="18205"/>
                  </a:lnTo>
                  <a:lnTo>
                    <a:pt x="24441" y="18150"/>
                  </a:lnTo>
                  <a:lnTo>
                    <a:pt x="28122" y="18096"/>
                  </a:lnTo>
                  <a:lnTo>
                    <a:pt x="31904" y="18042"/>
                  </a:lnTo>
                  <a:lnTo>
                    <a:pt x="35999" y="17987"/>
                  </a:lnTo>
                  <a:lnTo>
                    <a:pt x="40249" y="17933"/>
                  </a:lnTo>
                  <a:lnTo>
                    <a:pt x="44739" y="17879"/>
                  </a:lnTo>
                  <a:lnTo>
                    <a:pt x="49433" y="17824"/>
                  </a:lnTo>
                  <a:lnTo>
                    <a:pt x="54299" y="17770"/>
                  </a:lnTo>
                  <a:lnTo>
                    <a:pt x="59412" y="17716"/>
                  </a:lnTo>
                  <a:lnTo>
                    <a:pt x="64633" y="17661"/>
                  </a:lnTo>
                  <a:lnTo>
                    <a:pt x="70135" y="17607"/>
                  </a:lnTo>
                  <a:lnTo>
                    <a:pt x="75688" y="17553"/>
                  </a:lnTo>
                  <a:lnTo>
                    <a:pt x="81550" y="17498"/>
                  </a:lnTo>
                  <a:lnTo>
                    <a:pt x="87454" y="17444"/>
                  </a:lnTo>
                  <a:lnTo>
                    <a:pt x="93602" y="17390"/>
                  </a:lnTo>
                  <a:lnTo>
                    <a:pt x="99826" y="17335"/>
                  </a:lnTo>
                  <a:lnTo>
                    <a:pt x="106233" y="17281"/>
                  </a:lnTo>
                  <a:lnTo>
                    <a:pt x="112743" y="17227"/>
                  </a:lnTo>
                  <a:lnTo>
                    <a:pt x="119383" y="17172"/>
                  </a:lnTo>
                  <a:lnTo>
                    <a:pt x="126144" y="17118"/>
                  </a:lnTo>
                  <a:lnTo>
                    <a:pt x="132989" y="17064"/>
                  </a:lnTo>
                  <a:lnTo>
                    <a:pt x="139966" y="17009"/>
                  </a:lnTo>
                  <a:lnTo>
                    <a:pt x="146987" y="16955"/>
                  </a:lnTo>
                  <a:lnTo>
                    <a:pt x="154142" y="16901"/>
                  </a:lnTo>
                  <a:lnTo>
                    <a:pt x="161318" y="16846"/>
                  </a:lnTo>
                  <a:lnTo>
                    <a:pt x="168608" y="16792"/>
                  </a:lnTo>
                  <a:lnTo>
                    <a:pt x="175916" y="16737"/>
                  </a:lnTo>
                  <a:lnTo>
                    <a:pt x="183296" y="16683"/>
                  </a:lnTo>
                  <a:lnTo>
                    <a:pt x="190697" y="16629"/>
                  </a:lnTo>
                  <a:lnTo>
                    <a:pt x="198137" y="16574"/>
                  </a:lnTo>
                  <a:lnTo>
                    <a:pt x="205593" y="16520"/>
                  </a:lnTo>
                  <a:lnTo>
                    <a:pt x="213065" y="16466"/>
                  </a:lnTo>
                  <a:lnTo>
                    <a:pt x="220538" y="16411"/>
                  </a:lnTo>
                  <a:lnTo>
                    <a:pt x="228011" y="16357"/>
                  </a:lnTo>
                  <a:lnTo>
                    <a:pt x="235461" y="16303"/>
                  </a:lnTo>
                  <a:lnTo>
                    <a:pt x="242906" y="16248"/>
                  </a:lnTo>
                  <a:lnTo>
                    <a:pt x="250297" y="16194"/>
                  </a:lnTo>
                  <a:lnTo>
                    <a:pt x="257676" y="16140"/>
                  </a:lnTo>
                  <a:lnTo>
                    <a:pt x="264978" y="16085"/>
                  </a:lnTo>
                  <a:lnTo>
                    <a:pt x="272251" y="16031"/>
                  </a:lnTo>
                  <a:lnTo>
                    <a:pt x="279439" y="15977"/>
                  </a:lnTo>
                  <a:lnTo>
                    <a:pt x="286569" y="15922"/>
                  </a:lnTo>
                  <a:lnTo>
                    <a:pt x="293615" y="15868"/>
                  </a:lnTo>
                  <a:lnTo>
                    <a:pt x="300566" y="15814"/>
                  </a:lnTo>
                  <a:lnTo>
                    <a:pt x="307443" y="15759"/>
                  </a:lnTo>
                  <a:lnTo>
                    <a:pt x="314181" y="15705"/>
                  </a:lnTo>
                  <a:lnTo>
                    <a:pt x="320863" y="15651"/>
                  </a:lnTo>
                  <a:lnTo>
                    <a:pt x="327355" y="15596"/>
                  </a:lnTo>
                  <a:lnTo>
                    <a:pt x="333813" y="15542"/>
                  </a:lnTo>
                  <a:lnTo>
                    <a:pt x="340029" y="15488"/>
                  </a:lnTo>
                  <a:lnTo>
                    <a:pt x="346202" y="15433"/>
                  </a:lnTo>
                  <a:lnTo>
                    <a:pt x="352149" y="15379"/>
                  </a:lnTo>
                  <a:lnTo>
                    <a:pt x="358006" y="15325"/>
                  </a:lnTo>
                  <a:lnTo>
                    <a:pt x="363662" y="15270"/>
                  </a:lnTo>
                  <a:lnTo>
                    <a:pt x="369174" y="15216"/>
                  </a:lnTo>
                  <a:lnTo>
                    <a:pt x="374519" y="15161"/>
                  </a:lnTo>
                  <a:lnTo>
                    <a:pt x="379659" y="15107"/>
                  </a:lnTo>
                  <a:lnTo>
                    <a:pt x="384672" y="15053"/>
                  </a:lnTo>
                  <a:lnTo>
                    <a:pt x="389417" y="14998"/>
                  </a:lnTo>
                  <a:lnTo>
                    <a:pt x="394079" y="14944"/>
                  </a:lnTo>
                  <a:lnTo>
                    <a:pt x="398405" y="14890"/>
                  </a:lnTo>
                  <a:lnTo>
                    <a:pt x="402674" y="14835"/>
                  </a:lnTo>
                  <a:lnTo>
                    <a:pt x="406585" y="14781"/>
                  </a:lnTo>
                  <a:lnTo>
                    <a:pt x="410410" y="14727"/>
                  </a:lnTo>
                  <a:lnTo>
                    <a:pt x="413923" y="14672"/>
                  </a:lnTo>
                  <a:lnTo>
                    <a:pt x="417285" y="14618"/>
                  </a:lnTo>
                  <a:lnTo>
                    <a:pt x="420388" y="14564"/>
                  </a:lnTo>
                  <a:lnTo>
                    <a:pt x="423272" y="14509"/>
                  </a:lnTo>
                  <a:lnTo>
                    <a:pt x="425953" y="14455"/>
                  </a:lnTo>
                  <a:lnTo>
                    <a:pt x="428344" y="14401"/>
                  </a:lnTo>
                  <a:lnTo>
                    <a:pt x="430593" y="14346"/>
                  </a:lnTo>
                  <a:lnTo>
                    <a:pt x="432481" y="14292"/>
                  </a:lnTo>
                  <a:lnTo>
                    <a:pt x="434290" y="14238"/>
                  </a:lnTo>
                  <a:lnTo>
                    <a:pt x="435665" y="14183"/>
                  </a:lnTo>
                  <a:lnTo>
                    <a:pt x="436972" y="14129"/>
                  </a:lnTo>
                  <a:lnTo>
                    <a:pt x="437883" y="14075"/>
                  </a:lnTo>
                  <a:lnTo>
                    <a:pt x="438670" y="14020"/>
                  </a:lnTo>
                  <a:lnTo>
                    <a:pt x="439126" y="13966"/>
                  </a:lnTo>
                  <a:lnTo>
                    <a:pt x="439389" y="13857"/>
                  </a:lnTo>
                  <a:lnTo>
                    <a:pt x="439126" y="13803"/>
                  </a:lnTo>
                  <a:lnTo>
                    <a:pt x="438670" y="13749"/>
                  </a:lnTo>
                  <a:lnTo>
                    <a:pt x="437883" y="13694"/>
                  </a:lnTo>
                  <a:lnTo>
                    <a:pt x="436972" y="13640"/>
                  </a:lnTo>
                  <a:lnTo>
                    <a:pt x="435665" y="13586"/>
                  </a:lnTo>
                  <a:lnTo>
                    <a:pt x="434290" y="13531"/>
                  </a:lnTo>
                  <a:lnTo>
                    <a:pt x="432481" y="13477"/>
                  </a:lnTo>
                  <a:lnTo>
                    <a:pt x="430593" y="13422"/>
                  </a:lnTo>
                  <a:lnTo>
                    <a:pt x="428344" y="13368"/>
                  </a:lnTo>
                  <a:lnTo>
                    <a:pt x="425953" y="13314"/>
                  </a:lnTo>
                  <a:lnTo>
                    <a:pt x="423272" y="13259"/>
                  </a:lnTo>
                  <a:lnTo>
                    <a:pt x="420388" y="13205"/>
                  </a:lnTo>
                  <a:lnTo>
                    <a:pt x="417285" y="13151"/>
                  </a:lnTo>
                  <a:lnTo>
                    <a:pt x="413923" y="13096"/>
                  </a:lnTo>
                  <a:lnTo>
                    <a:pt x="410410" y="13042"/>
                  </a:lnTo>
                  <a:lnTo>
                    <a:pt x="406585" y="12988"/>
                  </a:lnTo>
                  <a:lnTo>
                    <a:pt x="402674" y="12933"/>
                  </a:lnTo>
                  <a:lnTo>
                    <a:pt x="398405" y="12879"/>
                  </a:lnTo>
                  <a:lnTo>
                    <a:pt x="394079" y="12825"/>
                  </a:lnTo>
                  <a:lnTo>
                    <a:pt x="389417" y="12770"/>
                  </a:lnTo>
                  <a:lnTo>
                    <a:pt x="384672" y="12716"/>
                  </a:lnTo>
                  <a:lnTo>
                    <a:pt x="379659" y="12662"/>
                  </a:lnTo>
                  <a:lnTo>
                    <a:pt x="374519" y="12607"/>
                  </a:lnTo>
                  <a:lnTo>
                    <a:pt x="369174" y="12553"/>
                  </a:lnTo>
                  <a:lnTo>
                    <a:pt x="363662" y="12499"/>
                  </a:lnTo>
                  <a:lnTo>
                    <a:pt x="358006" y="12444"/>
                  </a:lnTo>
                  <a:lnTo>
                    <a:pt x="352149" y="12390"/>
                  </a:lnTo>
                  <a:lnTo>
                    <a:pt x="346202" y="12336"/>
                  </a:lnTo>
                  <a:lnTo>
                    <a:pt x="340029" y="12281"/>
                  </a:lnTo>
                  <a:lnTo>
                    <a:pt x="333813" y="12227"/>
                  </a:lnTo>
                  <a:lnTo>
                    <a:pt x="327355" y="12173"/>
                  </a:lnTo>
                  <a:lnTo>
                    <a:pt x="320863" y="12118"/>
                  </a:lnTo>
                  <a:lnTo>
                    <a:pt x="314181" y="12064"/>
                  </a:lnTo>
                  <a:lnTo>
                    <a:pt x="307443" y="12010"/>
                  </a:lnTo>
                  <a:lnTo>
                    <a:pt x="300566" y="11955"/>
                  </a:lnTo>
                  <a:lnTo>
                    <a:pt x="293615" y="11901"/>
                  </a:lnTo>
                  <a:lnTo>
                    <a:pt x="286569" y="11847"/>
                  </a:lnTo>
                  <a:lnTo>
                    <a:pt x="279439" y="11792"/>
                  </a:lnTo>
                  <a:lnTo>
                    <a:pt x="272251" y="11738"/>
                  </a:lnTo>
                  <a:lnTo>
                    <a:pt x="264978" y="11683"/>
                  </a:lnTo>
                  <a:lnTo>
                    <a:pt x="257676" y="11629"/>
                  </a:lnTo>
                  <a:lnTo>
                    <a:pt x="250297" y="11575"/>
                  </a:lnTo>
                  <a:lnTo>
                    <a:pt x="242906" y="11520"/>
                  </a:lnTo>
                  <a:lnTo>
                    <a:pt x="235461" y="11466"/>
                  </a:lnTo>
                  <a:lnTo>
                    <a:pt x="228011" y="11412"/>
                  </a:lnTo>
                  <a:lnTo>
                    <a:pt x="220538" y="11357"/>
                  </a:lnTo>
                  <a:lnTo>
                    <a:pt x="213065" y="11303"/>
                  </a:lnTo>
                  <a:lnTo>
                    <a:pt x="205593" y="11249"/>
                  </a:lnTo>
                  <a:lnTo>
                    <a:pt x="198137" y="11194"/>
                  </a:lnTo>
                  <a:lnTo>
                    <a:pt x="190697" y="11140"/>
                  </a:lnTo>
                  <a:lnTo>
                    <a:pt x="183296" y="11086"/>
                  </a:lnTo>
                  <a:lnTo>
                    <a:pt x="175916" y="11031"/>
                  </a:lnTo>
                  <a:lnTo>
                    <a:pt x="168608" y="10977"/>
                  </a:lnTo>
                  <a:lnTo>
                    <a:pt x="161318" y="10923"/>
                  </a:lnTo>
                  <a:lnTo>
                    <a:pt x="154142" y="10868"/>
                  </a:lnTo>
                  <a:lnTo>
                    <a:pt x="146987" y="10814"/>
                  </a:lnTo>
                  <a:lnTo>
                    <a:pt x="139966" y="10760"/>
                  </a:lnTo>
                  <a:lnTo>
                    <a:pt x="132989" y="10705"/>
                  </a:lnTo>
                  <a:lnTo>
                    <a:pt x="126144" y="10651"/>
                  </a:lnTo>
                  <a:lnTo>
                    <a:pt x="119383" y="10597"/>
                  </a:lnTo>
                  <a:lnTo>
                    <a:pt x="112743" y="10542"/>
                  </a:lnTo>
                  <a:lnTo>
                    <a:pt x="106233" y="10488"/>
                  </a:lnTo>
                  <a:lnTo>
                    <a:pt x="99826" y="10434"/>
                  </a:lnTo>
                  <a:lnTo>
                    <a:pt x="93602" y="10379"/>
                  </a:lnTo>
                  <a:lnTo>
                    <a:pt x="87454" y="10325"/>
                  </a:lnTo>
                  <a:lnTo>
                    <a:pt x="81550" y="10271"/>
                  </a:lnTo>
                  <a:lnTo>
                    <a:pt x="75688" y="10216"/>
                  </a:lnTo>
                  <a:lnTo>
                    <a:pt x="70135" y="10162"/>
                  </a:lnTo>
                  <a:lnTo>
                    <a:pt x="64633" y="10107"/>
                  </a:lnTo>
                  <a:lnTo>
                    <a:pt x="59412" y="10053"/>
                  </a:lnTo>
                  <a:lnTo>
                    <a:pt x="54299" y="9999"/>
                  </a:lnTo>
                  <a:lnTo>
                    <a:pt x="49433" y="9944"/>
                  </a:lnTo>
                  <a:lnTo>
                    <a:pt x="44739" y="9890"/>
                  </a:lnTo>
                  <a:lnTo>
                    <a:pt x="40249" y="9836"/>
                  </a:lnTo>
                  <a:lnTo>
                    <a:pt x="35999" y="9781"/>
                  </a:lnTo>
                  <a:lnTo>
                    <a:pt x="31904" y="9727"/>
                  </a:lnTo>
                  <a:lnTo>
                    <a:pt x="28122" y="9673"/>
                  </a:lnTo>
                  <a:lnTo>
                    <a:pt x="24441" y="9618"/>
                  </a:lnTo>
                  <a:lnTo>
                    <a:pt x="21149" y="9564"/>
                  </a:lnTo>
                  <a:lnTo>
                    <a:pt x="17924" y="9510"/>
                  </a:lnTo>
                  <a:lnTo>
                    <a:pt x="15116" y="9455"/>
                  </a:lnTo>
                  <a:lnTo>
                    <a:pt x="12405" y="9401"/>
                  </a:lnTo>
                  <a:lnTo>
                    <a:pt x="10054" y="9347"/>
                  </a:lnTo>
                  <a:lnTo>
                    <a:pt x="7873" y="9292"/>
                  </a:lnTo>
                  <a:lnTo>
                    <a:pt x="5991" y="9238"/>
                  </a:lnTo>
                  <a:lnTo>
                    <a:pt x="4353" y="9184"/>
                  </a:lnTo>
                  <a:lnTo>
                    <a:pt x="2949" y="9129"/>
                  </a:lnTo>
                  <a:lnTo>
                    <a:pt x="1866" y="9075"/>
                  </a:lnTo>
                  <a:lnTo>
                    <a:pt x="947" y="9021"/>
                  </a:lnTo>
                  <a:lnTo>
                    <a:pt x="428" y="8966"/>
                  </a:lnTo>
                  <a:lnTo>
                    <a:pt x="172" y="8803"/>
                  </a:lnTo>
                  <a:lnTo>
                    <a:pt x="735" y="8749"/>
                  </a:lnTo>
                  <a:lnTo>
                    <a:pt x="1430" y="8695"/>
                  </a:lnTo>
                  <a:lnTo>
                    <a:pt x="2490" y="8640"/>
                  </a:lnTo>
                  <a:lnTo>
                    <a:pt x="3756" y="8586"/>
                  </a:lnTo>
                  <a:lnTo>
                    <a:pt x="5310" y="8532"/>
                  </a:lnTo>
                  <a:lnTo>
                    <a:pt x="7142" y="8477"/>
                  </a:lnTo>
                  <a:lnTo>
                    <a:pt x="9187" y="8423"/>
                  </a:lnTo>
                  <a:lnTo>
                    <a:pt x="11580" y="8368"/>
                  </a:lnTo>
                  <a:lnTo>
                    <a:pt x="14110" y="8314"/>
                  </a:lnTo>
                  <a:lnTo>
                    <a:pt x="17054" y="8260"/>
                  </a:lnTo>
                  <a:lnTo>
                    <a:pt x="20071" y="8205"/>
                  </a:lnTo>
                  <a:lnTo>
                    <a:pt x="23547" y="8151"/>
                  </a:lnTo>
                  <a:lnTo>
                    <a:pt x="27101" y="8097"/>
                  </a:lnTo>
                  <a:lnTo>
                    <a:pt x="31034" y="8042"/>
                  </a:lnTo>
                  <a:lnTo>
                    <a:pt x="35111" y="7988"/>
                  </a:lnTo>
                  <a:lnTo>
                    <a:pt x="39490" y="7934"/>
                  </a:lnTo>
                  <a:lnTo>
                    <a:pt x="44073" y="7879"/>
                  </a:lnTo>
                  <a:lnTo>
                    <a:pt x="48883" y="7825"/>
                  </a:lnTo>
                  <a:lnTo>
                    <a:pt x="53953" y="7771"/>
                  </a:lnTo>
                  <a:lnTo>
                    <a:pt x="59180" y="7716"/>
                  </a:lnTo>
                  <a:lnTo>
                    <a:pt x="64716" y="7662"/>
                  </a:lnTo>
                  <a:lnTo>
                    <a:pt x="70342" y="7608"/>
                  </a:lnTo>
                  <a:lnTo>
                    <a:pt x="76321" y="7553"/>
                  </a:lnTo>
                  <a:lnTo>
                    <a:pt x="82356" y="7499"/>
                  </a:lnTo>
                  <a:lnTo>
                    <a:pt x="88727" y="7445"/>
                  </a:lnTo>
                  <a:lnTo>
                    <a:pt x="95175" y="7390"/>
                  </a:lnTo>
                  <a:lnTo>
                    <a:pt x="101888" y="7336"/>
                  </a:lnTo>
                  <a:lnTo>
                    <a:pt x="108723" y="7282"/>
                  </a:lnTo>
                  <a:lnTo>
                    <a:pt x="115758" y="7227"/>
                  </a:lnTo>
                  <a:lnTo>
                    <a:pt x="122952" y="7173"/>
                  </a:lnTo>
                  <a:lnTo>
                    <a:pt x="130287" y="7119"/>
                  </a:lnTo>
                  <a:lnTo>
                    <a:pt x="137811" y="7064"/>
                  </a:lnTo>
                  <a:lnTo>
                    <a:pt x="145424" y="7010"/>
                  </a:lnTo>
                  <a:lnTo>
                    <a:pt x="153249" y="6956"/>
                  </a:lnTo>
                  <a:lnTo>
                    <a:pt x="161118" y="6901"/>
                  </a:lnTo>
                  <a:lnTo>
                    <a:pt x="169213" y="6847"/>
                  </a:lnTo>
                  <a:lnTo>
                    <a:pt x="177340" y="6793"/>
                  </a:lnTo>
                  <a:lnTo>
                    <a:pt x="185648" y="6738"/>
                  </a:lnTo>
                  <a:lnTo>
                    <a:pt x="194008" y="6684"/>
                  </a:lnTo>
                  <a:lnTo>
                    <a:pt x="202500" y="6629"/>
                  </a:lnTo>
                  <a:lnTo>
                    <a:pt x="211062" y="6575"/>
                  </a:lnTo>
                  <a:lnTo>
                    <a:pt x="219715" y="6521"/>
                  </a:lnTo>
                  <a:lnTo>
                    <a:pt x="228447" y="6466"/>
                  </a:lnTo>
                  <a:lnTo>
                    <a:pt x="237236" y="6412"/>
                  </a:lnTo>
                  <a:lnTo>
                    <a:pt x="246108" y="6358"/>
                  </a:lnTo>
                  <a:lnTo>
                    <a:pt x="255010" y="6303"/>
                  </a:lnTo>
                  <a:lnTo>
                    <a:pt x="263991" y="6249"/>
                  </a:lnTo>
                  <a:lnTo>
                    <a:pt x="272985" y="6195"/>
                  </a:lnTo>
                  <a:lnTo>
                    <a:pt x="282043" y="6140"/>
                  </a:lnTo>
                  <a:lnTo>
                    <a:pt x="291109" y="6086"/>
                  </a:lnTo>
                  <a:lnTo>
                    <a:pt x="300211" y="6032"/>
                  </a:lnTo>
                  <a:lnTo>
                    <a:pt x="309320" y="5977"/>
                  </a:lnTo>
                  <a:lnTo>
                    <a:pt x="318443" y="5923"/>
                  </a:lnTo>
                  <a:lnTo>
                    <a:pt x="327566" y="5869"/>
                  </a:lnTo>
                  <a:lnTo>
                    <a:pt x="336690" y="5814"/>
                  </a:lnTo>
                  <a:lnTo>
                    <a:pt x="345800" y="5760"/>
                  </a:lnTo>
                  <a:lnTo>
                    <a:pt x="354903" y="5706"/>
                  </a:lnTo>
                  <a:lnTo>
                    <a:pt x="363974" y="5651"/>
                  </a:lnTo>
                  <a:lnTo>
                    <a:pt x="373036" y="5597"/>
                  </a:lnTo>
                  <a:lnTo>
                    <a:pt x="382043" y="5543"/>
                  </a:lnTo>
                  <a:lnTo>
                    <a:pt x="391039" y="5488"/>
                  </a:lnTo>
                  <a:lnTo>
                    <a:pt x="399964" y="5434"/>
                  </a:lnTo>
                  <a:lnTo>
                    <a:pt x="408866" y="5380"/>
                  </a:lnTo>
                  <a:lnTo>
                    <a:pt x="417696" y="5325"/>
                  </a:lnTo>
                  <a:lnTo>
                    <a:pt x="426482" y="5271"/>
                  </a:lnTo>
                  <a:lnTo>
                    <a:pt x="435201" y="5217"/>
                  </a:lnTo>
                  <a:lnTo>
                    <a:pt x="443850" y="5162"/>
                  </a:lnTo>
                  <a:lnTo>
                    <a:pt x="452443" y="5108"/>
                  </a:lnTo>
                  <a:lnTo>
                    <a:pt x="460937" y="5053"/>
                  </a:lnTo>
                  <a:lnTo>
                    <a:pt x="469388" y="4999"/>
                  </a:lnTo>
                  <a:lnTo>
                    <a:pt x="477710" y="4945"/>
                  </a:lnTo>
                  <a:lnTo>
                    <a:pt x="486007" y="4890"/>
                  </a:lnTo>
                  <a:lnTo>
                    <a:pt x="494139" y="4836"/>
                  </a:lnTo>
                  <a:lnTo>
                    <a:pt x="502245" y="4782"/>
                  </a:lnTo>
                  <a:lnTo>
                    <a:pt x="510200" y="4727"/>
                  </a:lnTo>
                  <a:lnTo>
                    <a:pt x="518099" y="4673"/>
                  </a:lnTo>
                  <a:lnTo>
                    <a:pt x="525867" y="4619"/>
                  </a:lnTo>
                  <a:lnTo>
                    <a:pt x="533548" y="4564"/>
                  </a:lnTo>
                  <a:lnTo>
                    <a:pt x="541120" y="4510"/>
                  </a:lnTo>
                  <a:lnTo>
                    <a:pt x="548572" y="4456"/>
                  </a:lnTo>
                  <a:lnTo>
                    <a:pt x="555941" y="4401"/>
                  </a:lnTo>
                  <a:lnTo>
                    <a:pt x="563154" y="4347"/>
                  </a:lnTo>
                  <a:lnTo>
                    <a:pt x="570314" y="4293"/>
                  </a:lnTo>
                  <a:lnTo>
                    <a:pt x="577280" y="4238"/>
                  </a:lnTo>
                  <a:lnTo>
                    <a:pt x="584214" y="4184"/>
                  </a:lnTo>
                  <a:lnTo>
                    <a:pt x="590939" y="4130"/>
                  </a:lnTo>
                  <a:lnTo>
                    <a:pt x="597620" y="4075"/>
                  </a:lnTo>
                  <a:lnTo>
                    <a:pt x="604122" y="4021"/>
                  </a:lnTo>
                  <a:lnTo>
                    <a:pt x="610544" y="3967"/>
                  </a:lnTo>
                  <a:lnTo>
                    <a:pt x="616820" y="3912"/>
                  </a:lnTo>
                  <a:lnTo>
                    <a:pt x="622982" y="3858"/>
                  </a:lnTo>
                  <a:lnTo>
                    <a:pt x="629030" y="3804"/>
                  </a:lnTo>
                  <a:lnTo>
                    <a:pt x="634929" y="3749"/>
                  </a:lnTo>
                  <a:lnTo>
                    <a:pt x="640750" y="3695"/>
                  </a:lnTo>
                  <a:lnTo>
                    <a:pt x="646386" y="3641"/>
                  </a:lnTo>
                  <a:lnTo>
                    <a:pt x="651978" y="3586"/>
                  </a:lnTo>
                  <a:lnTo>
                    <a:pt x="657352" y="3532"/>
                  </a:lnTo>
                  <a:lnTo>
                    <a:pt x="662691" y="3478"/>
                  </a:lnTo>
                  <a:lnTo>
                    <a:pt x="667829" y="3423"/>
                  </a:lnTo>
                  <a:lnTo>
                    <a:pt x="672909" y="3369"/>
                  </a:lnTo>
                  <a:lnTo>
                    <a:pt x="677823" y="3314"/>
                  </a:lnTo>
                  <a:lnTo>
                    <a:pt x="682646" y="3260"/>
                  </a:lnTo>
                  <a:lnTo>
                    <a:pt x="687339" y="3206"/>
                  </a:lnTo>
                  <a:lnTo>
                    <a:pt x="691909" y="3151"/>
                  </a:lnTo>
                  <a:lnTo>
                    <a:pt x="696383" y="3097"/>
                  </a:lnTo>
                  <a:lnTo>
                    <a:pt x="700706" y="3043"/>
                  </a:lnTo>
                  <a:lnTo>
                    <a:pt x="704966" y="2988"/>
                  </a:lnTo>
                  <a:lnTo>
                    <a:pt x="709046" y="2934"/>
                  </a:lnTo>
                  <a:lnTo>
                    <a:pt x="713094" y="2880"/>
                  </a:lnTo>
                  <a:lnTo>
                    <a:pt x="716939" y="2825"/>
                  </a:lnTo>
                  <a:lnTo>
                    <a:pt x="720752" y="2771"/>
                  </a:lnTo>
                  <a:lnTo>
                    <a:pt x="724398" y="2717"/>
                  </a:lnTo>
                  <a:lnTo>
                    <a:pt x="727983" y="2662"/>
                  </a:lnTo>
                  <a:lnTo>
                    <a:pt x="731434" y="2608"/>
                  </a:lnTo>
                  <a:lnTo>
                    <a:pt x="734797" y="2554"/>
                  </a:lnTo>
                  <a:lnTo>
                    <a:pt x="738060" y="2499"/>
                  </a:lnTo>
                  <a:lnTo>
                    <a:pt x="741210" y="2445"/>
                  </a:lnTo>
                  <a:lnTo>
                    <a:pt x="744290" y="2391"/>
                  </a:lnTo>
                  <a:lnTo>
                    <a:pt x="747234" y="2336"/>
                  </a:lnTo>
                  <a:lnTo>
                    <a:pt x="750137" y="2282"/>
                  </a:lnTo>
                  <a:lnTo>
                    <a:pt x="752884" y="2228"/>
                  </a:lnTo>
                  <a:lnTo>
                    <a:pt x="755606" y="2173"/>
                  </a:lnTo>
                  <a:lnTo>
                    <a:pt x="758175" y="2119"/>
                  </a:lnTo>
                  <a:lnTo>
                    <a:pt x="760709" y="2065"/>
                  </a:lnTo>
                  <a:lnTo>
                    <a:pt x="763121" y="2010"/>
                  </a:lnTo>
                  <a:lnTo>
                    <a:pt x="765477" y="1956"/>
                  </a:lnTo>
                  <a:lnTo>
                    <a:pt x="767738" y="1902"/>
                  </a:lnTo>
                  <a:lnTo>
                    <a:pt x="769923" y="1847"/>
                  </a:lnTo>
                  <a:lnTo>
                    <a:pt x="772040" y="1793"/>
                  </a:lnTo>
                  <a:lnTo>
                    <a:pt x="774064" y="1739"/>
                  </a:lnTo>
                  <a:lnTo>
                    <a:pt x="776042" y="1684"/>
                  </a:lnTo>
                  <a:lnTo>
                    <a:pt x="777913" y="1630"/>
                  </a:lnTo>
                  <a:lnTo>
                    <a:pt x="779760" y="1575"/>
                  </a:lnTo>
                  <a:lnTo>
                    <a:pt x="781486" y="1521"/>
                  </a:lnTo>
                  <a:lnTo>
                    <a:pt x="783193" y="1467"/>
                  </a:lnTo>
                  <a:lnTo>
                    <a:pt x="784797" y="1412"/>
                  </a:lnTo>
                  <a:lnTo>
                    <a:pt x="786370" y="1358"/>
                  </a:lnTo>
                  <a:lnTo>
                    <a:pt x="787861" y="1304"/>
                  </a:lnTo>
                  <a:lnTo>
                    <a:pt x="789307" y="1249"/>
                  </a:lnTo>
                  <a:lnTo>
                    <a:pt x="790691" y="1195"/>
                  </a:lnTo>
                  <a:lnTo>
                    <a:pt x="792018" y="1141"/>
                  </a:lnTo>
                  <a:lnTo>
                    <a:pt x="793302" y="1086"/>
                  </a:lnTo>
                  <a:lnTo>
                    <a:pt x="794517" y="1032"/>
                  </a:lnTo>
                  <a:lnTo>
                    <a:pt x="795706" y="978"/>
                  </a:lnTo>
                  <a:lnTo>
                    <a:pt x="796817" y="923"/>
                  </a:lnTo>
                  <a:lnTo>
                    <a:pt x="797915" y="869"/>
                  </a:lnTo>
                  <a:lnTo>
                    <a:pt x="798931" y="815"/>
                  </a:lnTo>
                  <a:lnTo>
                    <a:pt x="799933" y="760"/>
                  </a:lnTo>
                  <a:lnTo>
                    <a:pt x="800870" y="706"/>
                  </a:lnTo>
                  <a:lnTo>
                    <a:pt x="801783" y="652"/>
                  </a:lnTo>
                  <a:lnTo>
                    <a:pt x="802646" y="597"/>
                  </a:lnTo>
                  <a:lnTo>
                    <a:pt x="803477" y="543"/>
                  </a:lnTo>
                  <a:lnTo>
                    <a:pt x="804271" y="489"/>
                  </a:lnTo>
                  <a:lnTo>
                    <a:pt x="805025" y="434"/>
                  </a:lnTo>
                  <a:lnTo>
                    <a:pt x="805755" y="380"/>
                  </a:lnTo>
                  <a:lnTo>
                    <a:pt x="806438" y="326"/>
                  </a:lnTo>
                  <a:lnTo>
                    <a:pt x="807107" y="271"/>
                  </a:lnTo>
                  <a:lnTo>
                    <a:pt x="807725" y="217"/>
                  </a:lnTo>
                  <a:lnTo>
                    <a:pt x="808335" y="163"/>
                  </a:lnTo>
                  <a:lnTo>
                    <a:pt x="808896" y="108"/>
                  </a:lnTo>
                  <a:lnTo>
                    <a:pt x="809447" y="54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54"/>
                  </a:lnTo>
                  <a:lnTo>
                    <a:pt x="829372" y="108"/>
                  </a:lnTo>
                  <a:lnTo>
                    <a:pt x="829934" y="163"/>
                  </a:lnTo>
                  <a:lnTo>
                    <a:pt x="830544" y="217"/>
                  </a:lnTo>
                  <a:lnTo>
                    <a:pt x="831161" y="271"/>
                  </a:lnTo>
                  <a:lnTo>
                    <a:pt x="831831" y="326"/>
                  </a:lnTo>
                  <a:lnTo>
                    <a:pt x="832514" y="380"/>
                  </a:lnTo>
                  <a:lnTo>
                    <a:pt x="833244" y="434"/>
                  </a:lnTo>
                  <a:lnTo>
                    <a:pt x="833998" y="489"/>
                  </a:lnTo>
                  <a:lnTo>
                    <a:pt x="834792" y="543"/>
                  </a:lnTo>
                  <a:lnTo>
                    <a:pt x="835622" y="597"/>
                  </a:lnTo>
                  <a:lnTo>
                    <a:pt x="836486" y="652"/>
                  </a:lnTo>
                  <a:lnTo>
                    <a:pt x="837399" y="706"/>
                  </a:lnTo>
                  <a:lnTo>
                    <a:pt x="838336" y="760"/>
                  </a:lnTo>
                  <a:lnTo>
                    <a:pt x="839338" y="815"/>
                  </a:lnTo>
                  <a:lnTo>
                    <a:pt x="840354" y="869"/>
                  </a:lnTo>
                  <a:lnTo>
                    <a:pt x="841451" y="923"/>
                  </a:lnTo>
                  <a:lnTo>
                    <a:pt x="842562" y="978"/>
                  </a:lnTo>
                  <a:lnTo>
                    <a:pt x="843751" y="1032"/>
                  </a:lnTo>
                  <a:lnTo>
                    <a:pt x="844967" y="1086"/>
                  </a:lnTo>
                  <a:lnTo>
                    <a:pt x="846251" y="1141"/>
                  </a:lnTo>
                  <a:lnTo>
                    <a:pt x="847577" y="1195"/>
                  </a:lnTo>
                  <a:lnTo>
                    <a:pt x="848962" y="1249"/>
                  </a:lnTo>
                  <a:lnTo>
                    <a:pt x="850408" y="1304"/>
                  </a:lnTo>
                  <a:lnTo>
                    <a:pt x="851899" y="1358"/>
                  </a:lnTo>
                  <a:lnTo>
                    <a:pt x="853472" y="1412"/>
                  </a:lnTo>
                  <a:lnTo>
                    <a:pt x="855075" y="1467"/>
                  </a:lnTo>
                  <a:lnTo>
                    <a:pt x="856783" y="1521"/>
                  </a:lnTo>
                  <a:lnTo>
                    <a:pt x="858509" y="1575"/>
                  </a:lnTo>
                  <a:lnTo>
                    <a:pt x="860356" y="1630"/>
                  </a:lnTo>
                  <a:lnTo>
                    <a:pt x="862227" y="1684"/>
                  </a:lnTo>
                  <a:lnTo>
                    <a:pt x="864205" y="1739"/>
                  </a:lnTo>
                  <a:lnTo>
                    <a:pt x="866229" y="1793"/>
                  </a:lnTo>
                  <a:lnTo>
                    <a:pt x="868346" y="1847"/>
                  </a:lnTo>
                  <a:lnTo>
                    <a:pt x="870531" y="1902"/>
                  </a:lnTo>
                  <a:lnTo>
                    <a:pt x="872792" y="1956"/>
                  </a:lnTo>
                  <a:lnTo>
                    <a:pt x="875148" y="2010"/>
                  </a:lnTo>
                  <a:lnTo>
                    <a:pt x="877559" y="2065"/>
                  </a:lnTo>
                  <a:lnTo>
                    <a:pt x="880094" y="2119"/>
                  </a:lnTo>
                  <a:lnTo>
                    <a:pt x="882663" y="2173"/>
                  </a:lnTo>
                  <a:lnTo>
                    <a:pt x="885385" y="2228"/>
                  </a:lnTo>
                  <a:lnTo>
                    <a:pt x="888132" y="2282"/>
                  </a:lnTo>
                  <a:lnTo>
                    <a:pt x="891035" y="2336"/>
                  </a:lnTo>
                  <a:lnTo>
                    <a:pt x="893979" y="2391"/>
                  </a:lnTo>
                  <a:lnTo>
                    <a:pt x="897059" y="2445"/>
                  </a:lnTo>
                  <a:lnTo>
                    <a:pt x="900209" y="2499"/>
                  </a:lnTo>
                  <a:lnTo>
                    <a:pt x="903471" y="2554"/>
                  </a:lnTo>
                  <a:lnTo>
                    <a:pt x="906835" y="2608"/>
                  </a:lnTo>
                  <a:lnTo>
                    <a:pt x="910286" y="2662"/>
                  </a:lnTo>
                  <a:lnTo>
                    <a:pt x="913871" y="2717"/>
                  </a:lnTo>
                  <a:lnTo>
                    <a:pt x="917516" y="2771"/>
                  </a:lnTo>
                  <a:lnTo>
                    <a:pt x="921329" y="2825"/>
                  </a:lnTo>
                  <a:lnTo>
                    <a:pt x="925175" y="2880"/>
                  </a:lnTo>
                  <a:lnTo>
                    <a:pt x="929223" y="2934"/>
                  </a:lnTo>
                  <a:lnTo>
                    <a:pt x="933303" y="2988"/>
                  </a:lnTo>
                  <a:lnTo>
                    <a:pt x="937563" y="3043"/>
                  </a:lnTo>
                  <a:lnTo>
                    <a:pt x="941885" y="3097"/>
                  </a:lnTo>
                  <a:lnTo>
                    <a:pt x="946360" y="3151"/>
                  </a:lnTo>
                  <a:lnTo>
                    <a:pt x="950930" y="3206"/>
                  </a:lnTo>
                  <a:lnTo>
                    <a:pt x="955623" y="3260"/>
                  </a:lnTo>
                  <a:lnTo>
                    <a:pt x="960446" y="3314"/>
                  </a:lnTo>
                  <a:lnTo>
                    <a:pt x="965360" y="3369"/>
                  </a:lnTo>
                  <a:lnTo>
                    <a:pt x="970440" y="3423"/>
                  </a:lnTo>
                  <a:lnTo>
                    <a:pt x="975577" y="3478"/>
                  </a:lnTo>
                  <a:lnTo>
                    <a:pt x="980917" y="3532"/>
                  </a:lnTo>
                  <a:lnTo>
                    <a:pt x="986291" y="3586"/>
                  </a:lnTo>
                  <a:lnTo>
                    <a:pt x="991883" y="3641"/>
                  </a:lnTo>
                  <a:lnTo>
                    <a:pt x="997519" y="3695"/>
                  </a:lnTo>
                  <a:lnTo>
                    <a:pt x="1003339" y="3749"/>
                  </a:lnTo>
                  <a:lnTo>
                    <a:pt x="1009238" y="3804"/>
                  </a:lnTo>
                  <a:lnTo>
                    <a:pt x="1015287" y="3858"/>
                  </a:lnTo>
                  <a:lnTo>
                    <a:pt x="1021449" y="3912"/>
                  </a:lnTo>
                  <a:lnTo>
                    <a:pt x="1027725" y="3967"/>
                  </a:lnTo>
                  <a:lnTo>
                    <a:pt x="1034147" y="4021"/>
                  </a:lnTo>
                  <a:lnTo>
                    <a:pt x="1040649" y="4075"/>
                  </a:lnTo>
                  <a:lnTo>
                    <a:pt x="1047329" y="4130"/>
                  </a:lnTo>
                  <a:lnTo>
                    <a:pt x="1054055" y="4184"/>
                  </a:lnTo>
                  <a:lnTo>
                    <a:pt x="1060988" y="4238"/>
                  </a:lnTo>
                  <a:lnTo>
                    <a:pt x="1067955" y="4293"/>
                  </a:lnTo>
                  <a:lnTo>
                    <a:pt x="1075115" y="4347"/>
                  </a:lnTo>
                  <a:lnTo>
                    <a:pt x="1082327" y="4401"/>
                  </a:lnTo>
                  <a:lnTo>
                    <a:pt x="1089697" y="4456"/>
                  </a:lnTo>
                  <a:lnTo>
                    <a:pt x="1097148" y="4510"/>
                  </a:lnTo>
                  <a:lnTo>
                    <a:pt x="1104721" y="4564"/>
                  </a:lnTo>
                  <a:lnTo>
                    <a:pt x="1112402" y="4619"/>
                  </a:lnTo>
                  <a:lnTo>
                    <a:pt x="1120170" y="4673"/>
                  </a:lnTo>
                  <a:lnTo>
                    <a:pt x="1128069" y="4727"/>
                  </a:lnTo>
                  <a:lnTo>
                    <a:pt x="1136024" y="4782"/>
                  </a:lnTo>
                  <a:lnTo>
                    <a:pt x="1144130" y="4836"/>
                  </a:lnTo>
                  <a:lnTo>
                    <a:pt x="1152262" y="4890"/>
                  </a:lnTo>
                  <a:lnTo>
                    <a:pt x="1160559" y="4945"/>
                  </a:lnTo>
                  <a:lnTo>
                    <a:pt x="1168881" y="4999"/>
                  </a:lnTo>
                  <a:lnTo>
                    <a:pt x="1177332" y="5053"/>
                  </a:lnTo>
                  <a:lnTo>
                    <a:pt x="1185826" y="5108"/>
                  </a:lnTo>
                  <a:lnTo>
                    <a:pt x="1194418" y="5162"/>
                  </a:lnTo>
                  <a:lnTo>
                    <a:pt x="1203068" y="5217"/>
                  </a:lnTo>
                  <a:lnTo>
                    <a:pt x="1211787" y="5271"/>
                  </a:lnTo>
                  <a:lnTo>
                    <a:pt x="1220573" y="5325"/>
                  </a:lnTo>
                  <a:lnTo>
                    <a:pt x="1229403" y="5380"/>
                  </a:lnTo>
                  <a:lnTo>
                    <a:pt x="1238305" y="5434"/>
                  </a:lnTo>
                  <a:lnTo>
                    <a:pt x="1247230" y="5488"/>
                  </a:lnTo>
                  <a:lnTo>
                    <a:pt x="1256226" y="5543"/>
                  </a:lnTo>
                  <a:lnTo>
                    <a:pt x="1265232" y="5597"/>
                  </a:lnTo>
                  <a:lnTo>
                    <a:pt x="1274295" y="5651"/>
                  </a:lnTo>
                  <a:lnTo>
                    <a:pt x="1283366" y="5706"/>
                  </a:lnTo>
                  <a:lnTo>
                    <a:pt x="1292469" y="5760"/>
                  </a:lnTo>
                  <a:lnTo>
                    <a:pt x="1301579" y="5814"/>
                  </a:lnTo>
                  <a:lnTo>
                    <a:pt x="1310703" y="5869"/>
                  </a:lnTo>
                  <a:lnTo>
                    <a:pt x="1319826" y="5923"/>
                  </a:lnTo>
                  <a:lnTo>
                    <a:pt x="1328949" y="5977"/>
                  </a:lnTo>
                  <a:lnTo>
                    <a:pt x="1338058" y="6032"/>
                  </a:lnTo>
                  <a:lnTo>
                    <a:pt x="1347160" y="6086"/>
                  </a:lnTo>
                  <a:lnTo>
                    <a:pt x="1356226" y="6140"/>
                  </a:lnTo>
                  <a:lnTo>
                    <a:pt x="1365283" y="6195"/>
                  </a:lnTo>
                  <a:lnTo>
                    <a:pt x="1374277" y="6249"/>
                  </a:lnTo>
                  <a:lnTo>
                    <a:pt x="1383259" y="6303"/>
                  </a:lnTo>
                  <a:lnTo>
                    <a:pt x="1392161" y="6358"/>
                  </a:lnTo>
                  <a:lnTo>
                    <a:pt x="1401033" y="6412"/>
                  </a:lnTo>
                  <a:lnTo>
                    <a:pt x="1409822" y="6466"/>
                  </a:lnTo>
                  <a:lnTo>
                    <a:pt x="1418554" y="6521"/>
                  </a:lnTo>
                  <a:lnTo>
                    <a:pt x="1427207" y="6575"/>
                  </a:lnTo>
                  <a:lnTo>
                    <a:pt x="1435768" y="6629"/>
                  </a:lnTo>
                  <a:lnTo>
                    <a:pt x="1444261" y="6684"/>
                  </a:lnTo>
                  <a:lnTo>
                    <a:pt x="1452621" y="6738"/>
                  </a:lnTo>
                  <a:lnTo>
                    <a:pt x="1460929" y="6793"/>
                  </a:lnTo>
                  <a:lnTo>
                    <a:pt x="1469056" y="6847"/>
                  </a:lnTo>
                  <a:lnTo>
                    <a:pt x="1477151" y="6901"/>
                  </a:lnTo>
                  <a:lnTo>
                    <a:pt x="1485020" y="6956"/>
                  </a:lnTo>
                  <a:lnTo>
                    <a:pt x="1492844" y="7010"/>
                  </a:lnTo>
                  <a:lnTo>
                    <a:pt x="1500458" y="7064"/>
                  </a:lnTo>
                  <a:lnTo>
                    <a:pt x="1507982" y="7119"/>
                  </a:lnTo>
                  <a:lnTo>
                    <a:pt x="1515317" y="7173"/>
                  </a:lnTo>
                  <a:lnTo>
                    <a:pt x="1522511" y="7227"/>
                  </a:lnTo>
                  <a:lnTo>
                    <a:pt x="1529546" y="7282"/>
                  </a:lnTo>
                  <a:lnTo>
                    <a:pt x="1536381" y="7336"/>
                  </a:lnTo>
                  <a:lnTo>
                    <a:pt x="1543094" y="7390"/>
                  </a:lnTo>
                  <a:lnTo>
                    <a:pt x="1549542" y="7445"/>
                  </a:lnTo>
                  <a:lnTo>
                    <a:pt x="1555913" y="7499"/>
                  </a:lnTo>
                  <a:lnTo>
                    <a:pt x="1561948" y="7553"/>
                  </a:lnTo>
                  <a:lnTo>
                    <a:pt x="1567927" y="7608"/>
                  </a:lnTo>
                  <a:lnTo>
                    <a:pt x="1573553" y="7662"/>
                  </a:lnTo>
                  <a:lnTo>
                    <a:pt x="1579089" y="7716"/>
                  </a:lnTo>
                  <a:lnTo>
                    <a:pt x="1584316" y="7771"/>
                  </a:lnTo>
                  <a:lnTo>
                    <a:pt x="1589385" y="7825"/>
                  </a:lnTo>
                  <a:lnTo>
                    <a:pt x="1594196" y="7879"/>
                  </a:lnTo>
                  <a:lnTo>
                    <a:pt x="1598779" y="7934"/>
                  </a:lnTo>
                  <a:lnTo>
                    <a:pt x="1603158" y="7988"/>
                  </a:lnTo>
                  <a:lnTo>
                    <a:pt x="1607234" y="8042"/>
                  </a:lnTo>
                  <a:lnTo>
                    <a:pt x="1611168" y="8097"/>
                  </a:lnTo>
                  <a:lnTo>
                    <a:pt x="1614722" y="8151"/>
                  </a:lnTo>
                  <a:lnTo>
                    <a:pt x="1618198" y="8205"/>
                  </a:lnTo>
                  <a:lnTo>
                    <a:pt x="1621214" y="8260"/>
                  </a:lnTo>
                  <a:lnTo>
                    <a:pt x="1624159" y="8314"/>
                  </a:lnTo>
                  <a:lnTo>
                    <a:pt x="1626689" y="8368"/>
                  </a:lnTo>
                  <a:lnTo>
                    <a:pt x="1629082" y="8423"/>
                  </a:lnTo>
                  <a:lnTo>
                    <a:pt x="1631127" y="8477"/>
                  </a:lnTo>
                  <a:lnTo>
                    <a:pt x="1632959" y="8532"/>
                  </a:lnTo>
                  <a:lnTo>
                    <a:pt x="1634513" y="8586"/>
                  </a:lnTo>
                  <a:lnTo>
                    <a:pt x="1635779" y="8640"/>
                  </a:lnTo>
                  <a:lnTo>
                    <a:pt x="1636838" y="8695"/>
                  </a:lnTo>
                  <a:lnTo>
                    <a:pt x="1637533" y="8749"/>
                  </a:lnTo>
                  <a:lnTo>
                    <a:pt x="1638269" y="8912"/>
                  </a:lnTo>
                  <a:lnTo>
                    <a:pt x="1637841" y="8966"/>
                  </a:lnTo>
                  <a:lnTo>
                    <a:pt x="1637322" y="9021"/>
                  </a:lnTo>
                  <a:lnTo>
                    <a:pt x="1636403" y="9075"/>
                  </a:lnTo>
                  <a:lnTo>
                    <a:pt x="1635320" y="9129"/>
                  </a:lnTo>
                  <a:lnTo>
                    <a:pt x="1633916" y="9184"/>
                  </a:lnTo>
                  <a:lnTo>
                    <a:pt x="1632278" y="9238"/>
                  </a:lnTo>
                  <a:lnTo>
                    <a:pt x="1630396" y="9292"/>
                  </a:lnTo>
                  <a:lnTo>
                    <a:pt x="1628215" y="9347"/>
                  </a:lnTo>
                  <a:lnTo>
                    <a:pt x="1625864" y="9401"/>
                  </a:lnTo>
                  <a:lnTo>
                    <a:pt x="1623153" y="9455"/>
                  </a:lnTo>
                  <a:lnTo>
                    <a:pt x="1620345" y="9510"/>
                  </a:lnTo>
                  <a:lnTo>
                    <a:pt x="1617119" y="9564"/>
                  </a:lnTo>
                  <a:lnTo>
                    <a:pt x="1613828" y="9618"/>
                  </a:lnTo>
                  <a:lnTo>
                    <a:pt x="1610146" y="9673"/>
                  </a:lnTo>
                  <a:lnTo>
                    <a:pt x="1606365" y="9727"/>
                  </a:lnTo>
                  <a:lnTo>
                    <a:pt x="1602270" y="9781"/>
                  </a:lnTo>
                  <a:lnTo>
                    <a:pt x="1598020" y="9836"/>
                  </a:lnTo>
                  <a:lnTo>
                    <a:pt x="1593530" y="9890"/>
                  </a:lnTo>
                  <a:lnTo>
                    <a:pt x="1588835" y="9944"/>
                  </a:lnTo>
                  <a:lnTo>
                    <a:pt x="1583969" y="9999"/>
                  </a:lnTo>
                  <a:lnTo>
                    <a:pt x="1578857" y="10053"/>
                  </a:lnTo>
                  <a:lnTo>
                    <a:pt x="1573636" y="10107"/>
                  </a:lnTo>
                  <a:lnTo>
                    <a:pt x="1568134" y="10162"/>
                  </a:lnTo>
                  <a:lnTo>
                    <a:pt x="1562581" y="10216"/>
                  </a:lnTo>
                  <a:lnTo>
                    <a:pt x="1556719" y="10271"/>
                  </a:lnTo>
                  <a:lnTo>
                    <a:pt x="1550815" y="10325"/>
                  </a:lnTo>
                  <a:lnTo>
                    <a:pt x="1544667" y="10379"/>
                  </a:lnTo>
                  <a:lnTo>
                    <a:pt x="1538443" y="10434"/>
                  </a:lnTo>
                  <a:lnTo>
                    <a:pt x="1532036" y="10488"/>
                  </a:lnTo>
                  <a:lnTo>
                    <a:pt x="1525525" y="10542"/>
                  </a:lnTo>
                  <a:lnTo>
                    <a:pt x="1518886" y="10597"/>
                  </a:lnTo>
                  <a:lnTo>
                    <a:pt x="1512124" y="10651"/>
                  </a:lnTo>
                  <a:lnTo>
                    <a:pt x="1505280" y="10705"/>
                  </a:lnTo>
                  <a:lnTo>
                    <a:pt x="1498303" y="10760"/>
                  </a:lnTo>
                  <a:lnTo>
                    <a:pt x="1491282" y="10814"/>
                  </a:lnTo>
                  <a:lnTo>
                    <a:pt x="1484127" y="10868"/>
                  </a:lnTo>
                  <a:lnTo>
                    <a:pt x="1476950" y="10923"/>
                  </a:lnTo>
                  <a:lnTo>
                    <a:pt x="1469661" y="10977"/>
                  </a:lnTo>
                  <a:lnTo>
                    <a:pt x="1462353" y="11031"/>
                  </a:lnTo>
                  <a:lnTo>
                    <a:pt x="1454973" y="11086"/>
                  </a:lnTo>
                  <a:lnTo>
                    <a:pt x="1447572" y="11140"/>
                  </a:lnTo>
                  <a:lnTo>
                    <a:pt x="1440132" y="11194"/>
                  </a:lnTo>
                  <a:lnTo>
                    <a:pt x="1432675" y="11249"/>
                  </a:lnTo>
                  <a:lnTo>
                    <a:pt x="1425204" y="11303"/>
                  </a:lnTo>
                  <a:lnTo>
                    <a:pt x="1417731" y="11357"/>
                  </a:lnTo>
                  <a:lnTo>
                    <a:pt x="1410258" y="11412"/>
                  </a:lnTo>
                  <a:lnTo>
                    <a:pt x="1402808" y="11466"/>
                  </a:lnTo>
                  <a:lnTo>
                    <a:pt x="1395362" y="11520"/>
                  </a:lnTo>
                  <a:lnTo>
                    <a:pt x="1387972" y="11575"/>
                  </a:lnTo>
                  <a:lnTo>
                    <a:pt x="1380593" y="11629"/>
                  </a:lnTo>
                  <a:lnTo>
                    <a:pt x="1373291" y="11683"/>
                  </a:lnTo>
                  <a:lnTo>
                    <a:pt x="1366018" y="11738"/>
                  </a:lnTo>
                  <a:lnTo>
                    <a:pt x="1358830" y="11792"/>
                  </a:lnTo>
                  <a:lnTo>
                    <a:pt x="1351700" y="11847"/>
                  </a:lnTo>
                  <a:lnTo>
                    <a:pt x="1344654" y="11901"/>
                  </a:lnTo>
                  <a:lnTo>
                    <a:pt x="1337703" y="11955"/>
                  </a:lnTo>
                  <a:lnTo>
                    <a:pt x="1330826" y="12010"/>
                  </a:lnTo>
                  <a:lnTo>
                    <a:pt x="1324087" y="12064"/>
                  </a:lnTo>
                  <a:lnTo>
                    <a:pt x="1317405" y="12118"/>
                  </a:lnTo>
                  <a:lnTo>
                    <a:pt x="1310914" y="12173"/>
                  </a:lnTo>
                  <a:lnTo>
                    <a:pt x="1304455" y="12227"/>
                  </a:lnTo>
                  <a:lnTo>
                    <a:pt x="1298239" y="12281"/>
                  </a:lnTo>
                  <a:lnTo>
                    <a:pt x="1292067" y="12336"/>
                  </a:lnTo>
                  <a:lnTo>
                    <a:pt x="1286120" y="12390"/>
                  </a:lnTo>
                  <a:lnTo>
                    <a:pt x="1280263" y="12444"/>
                  </a:lnTo>
                  <a:lnTo>
                    <a:pt x="1274607" y="12499"/>
                  </a:lnTo>
                  <a:lnTo>
                    <a:pt x="1269095" y="12553"/>
                  </a:lnTo>
                  <a:lnTo>
                    <a:pt x="1263750" y="12607"/>
                  </a:lnTo>
                  <a:lnTo>
                    <a:pt x="1258609" y="12662"/>
                  </a:lnTo>
                  <a:lnTo>
                    <a:pt x="1253596" y="12716"/>
                  </a:lnTo>
                  <a:lnTo>
                    <a:pt x="1248852" y="12770"/>
                  </a:lnTo>
                  <a:lnTo>
                    <a:pt x="1244189" y="12825"/>
                  </a:lnTo>
                  <a:lnTo>
                    <a:pt x="1239864" y="12879"/>
                  </a:lnTo>
                  <a:lnTo>
                    <a:pt x="1235595" y="12933"/>
                  </a:lnTo>
                  <a:lnTo>
                    <a:pt x="1231684" y="12988"/>
                  </a:lnTo>
                  <a:lnTo>
                    <a:pt x="1227859" y="13042"/>
                  </a:lnTo>
                  <a:lnTo>
                    <a:pt x="1224345" y="13096"/>
                  </a:lnTo>
                  <a:lnTo>
                    <a:pt x="1220983" y="13151"/>
                  </a:lnTo>
                  <a:lnTo>
                    <a:pt x="1217881" y="13205"/>
                  </a:lnTo>
                  <a:lnTo>
                    <a:pt x="1214997" y="13259"/>
                  </a:lnTo>
                  <a:lnTo>
                    <a:pt x="1212316" y="13314"/>
                  </a:lnTo>
                  <a:lnTo>
                    <a:pt x="1209925" y="13368"/>
                  </a:lnTo>
                  <a:lnTo>
                    <a:pt x="1207676" y="13422"/>
                  </a:lnTo>
                  <a:lnTo>
                    <a:pt x="1205788" y="13477"/>
                  </a:lnTo>
                  <a:lnTo>
                    <a:pt x="1203979" y="13531"/>
                  </a:lnTo>
                  <a:lnTo>
                    <a:pt x="1202604" y="13586"/>
                  </a:lnTo>
                  <a:lnTo>
                    <a:pt x="1201297" y="13640"/>
                  </a:lnTo>
                  <a:lnTo>
                    <a:pt x="1200385" y="13694"/>
                  </a:lnTo>
                  <a:lnTo>
                    <a:pt x="1199599" y="13749"/>
                  </a:lnTo>
                  <a:lnTo>
                    <a:pt x="1199142" y="13803"/>
                  </a:lnTo>
                  <a:lnTo>
                    <a:pt x="1198880" y="13912"/>
                  </a:lnTo>
                  <a:lnTo>
                    <a:pt x="1199142" y="13966"/>
                  </a:lnTo>
                  <a:lnTo>
                    <a:pt x="1199599" y="14020"/>
                  </a:lnTo>
                  <a:lnTo>
                    <a:pt x="1200385" y="14075"/>
                  </a:lnTo>
                  <a:lnTo>
                    <a:pt x="1201297" y="14129"/>
                  </a:lnTo>
                  <a:lnTo>
                    <a:pt x="1202604" y="14183"/>
                  </a:lnTo>
                  <a:lnTo>
                    <a:pt x="1203979" y="14238"/>
                  </a:lnTo>
                  <a:lnTo>
                    <a:pt x="1205788" y="14292"/>
                  </a:lnTo>
                  <a:lnTo>
                    <a:pt x="1207676" y="14346"/>
                  </a:lnTo>
                  <a:lnTo>
                    <a:pt x="1209925" y="14401"/>
                  </a:lnTo>
                  <a:lnTo>
                    <a:pt x="1212316" y="14455"/>
                  </a:lnTo>
                  <a:lnTo>
                    <a:pt x="1214997" y="14509"/>
                  </a:lnTo>
                  <a:lnTo>
                    <a:pt x="1217881" y="14564"/>
                  </a:lnTo>
                  <a:lnTo>
                    <a:pt x="1220983" y="14618"/>
                  </a:lnTo>
                  <a:lnTo>
                    <a:pt x="1224345" y="14672"/>
                  </a:lnTo>
                  <a:lnTo>
                    <a:pt x="1227859" y="14727"/>
                  </a:lnTo>
                  <a:lnTo>
                    <a:pt x="1231684" y="14781"/>
                  </a:lnTo>
                  <a:lnTo>
                    <a:pt x="1235595" y="14835"/>
                  </a:lnTo>
                  <a:lnTo>
                    <a:pt x="1239864" y="14890"/>
                  </a:lnTo>
                  <a:lnTo>
                    <a:pt x="1244189" y="14944"/>
                  </a:lnTo>
                  <a:lnTo>
                    <a:pt x="1248852" y="14998"/>
                  </a:lnTo>
                  <a:lnTo>
                    <a:pt x="1253596" y="15053"/>
                  </a:lnTo>
                  <a:lnTo>
                    <a:pt x="1258609" y="15107"/>
                  </a:lnTo>
                  <a:lnTo>
                    <a:pt x="1263750" y="15161"/>
                  </a:lnTo>
                  <a:lnTo>
                    <a:pt x="1269095" y="15216"/>
                  </a:lnTo>
                  <a:lnTo>
                    <a:pt x="1274607" y="15270"/>
                  </a:lnTo>
                  <a:lnTo>
                    <a:pt x="1280263" y="15325"/>
                  </a:lnTo>
                  <a:lnTo>
                    <a:pt x="1286120" y="15379"/>
                  </a:lnTo>
                  <a:lnTo>
                    <a:pt x="1292067" y="15433"/>
                  </a:lnTo>
                  <a:lnTo>
                    <a:pt x="1298239" y="15488"/>
                  </a:lnTo>
                  <a:lnTo>
                    <a:pt x="1304455" y="15542"/>
                  </a:lnTo>
                  <a:lnTo>
                    <a:pt x="1310914" y="15596"/>
                  </a:lnTo>
                  <a:lnTo>
                    <a:pt x="1317405" y="15651"/>
                  </a:lnTo>
                  <a:lnTo>
                    <a:pt x="1324087" y="15705"/>
                  </a:lnTo>
                  <a:lnTo>
                    <a:pt x="1330826" y="15759"/>
                  </a:lnTo>
                  <a:lnTo>
                    <a:pt x="1337703" y="15814"/>
                  </a:lnTo>
                  <a:lnTo>
                    <a:pt x="1344654" y="15868"/>
                  </a:lnTo>
                  <a:lnTo>
                    <a:pt x="1351700" y="15922"/>
                  </a:lnTo>
                  <a:lnTo>
                    <a:pt x="1358830" y="15977"/>
                  </a:lnTo>
                  <a:lnTo>
                    <a:pt x="1366018" y="16031"/>
                  </a:lnTo>
                  <a:lnTo>
                    <a:pt x="1373291" y="16085"/>
                  </a:lnTo>
                  <a:lnTo>
                    <a:pt x="1380593" y="16140"/>
                  </a:lnTo>
                  <a:lnTo>
                    <a:pt x="1387972" y="16194"/>
                  </a:lnTo>
                  <a:lnTo>
                    <a:pt x="1395362" y="16248"/>
                  </a:lnTo>
                  <a:lnTo>
                    <a:pt x="1402808" y="16303"/>
                  </a:lnTo>
                  <a:lnTo>
                    <a:pt x="1410258" y="16357"/>
                  </a:lnTo>
                  <a:lnTo>
                    <a:pt x="1417731" y="16411"/>
                  </a:lnTo>
                  <a:lnTo>
                    <a:pt x="1425204" y="16466"/>
                  </a:lnTo>
                  <a:lnTo>
                    <a:pt x="1432675" y="16520"/>
                  </a:lnTo>
                  <a:lnTo>
                    <a:pt x="1440132" y="16574"/>
                  </a:lnTo>
                  <a:lnTo>
                    <a:pt x="1447572" y="16629"/>
                  </a:lnTo>
                  <a:lnTo>
                    <a:pt x="1454973" y="16683"/>
                  </a:lnTo>
                  <a:lnTo>
                    <a:pt x="1462353" y="16737"/>
                  </a:lnTo>
                  <a:lnTo>
                    <a:pt x="1469661" y="16792"/>
                  </a:lnTo>
                  <a:lnTo>
                    <a:pt x="1476950" y="16846"/>
                  </a:lnTo>
                  <a:lnTo>
                    <a:pt x="1484127" y="16901"/>
                  </a:lnTo>
                  <a:lnTo>
                    <a:pt x="1491282" y="16955"/>
                  </a:lnTo>
                  <a:lnTo>
                    <a:pt x="1498303" y="17009"/>
                  </a:lnTo>
                  <a:lnTo>
                    <a:pt x="1505280" y="17064"/>
                  </a:lnTo>
                  <a:lnTo>
                    <a:pt x="1512124" y="17118"/>
                  </a:lnTo>
                  <a:lnTo>
                    <a:pt x="1518886" y="17172"/>
                  </a:lnTo>
                  <a:lnTo>
                    <a:pt x="1525525" y="17227"/>
                  </a:lnTo>
                  <a:lnTo>
                    <a:pt x="1532036" y="17281"/>
                  </a:lnTo>
                  <a:lnTo>
                    <a:pt x="1538443" y="17335"/>
                  </a:lnTo>
                  <a:lnTo>
                    <a:pt x="1544667" y="17390"/>
                  </a:lnTo>
                  <a:lnTo>
                    <a:pt x="1550815" y="17444"/>
                  </a:lnTo>
                  <a:lnTo>
                    <a:pt x="1556719" y="17498"/>
                  </a:lnTo>
                  <a:lnTo>
                    <a:pt x="1562581" y="17553"/>
                  </a:lnTo>
                  <a:lnTo>
                    <a:pt x="1568134" y="17607"/>
                  </a:lnTo>
                  <a:lnTo>
                    <a:pt x="1573636" y="17661"/>
                  </a:lnTo>
                  <a:lnTo>
                    <a:pt x="1578857" y="17716"/>
                  </a:lnTo>
                  <a:lnTo>
                    <a:pt x="1583969" y="17770"/>
                  </a:lnTo>
                  <a:lnTo>
                    <a:pt x="1588835" y="17824"/>
                  </a:lnTo>
                  <a:lnTo>
                    <a:pt x="1593530" y="17879"/>
                  </a:lnTo>
                  <a:lnTo>
                    <a:pt x="1598020" y="17933"/>
                  </a:lnTo>
                  <a:lnTo>
                    <a:pt x="1602270" y="17987"/>
                  </a:lnTo>
                  <a:lnTo>
                    <a:pt x="1606365" y="18042"/>
                  </a:lnTo>
                  <a:lnTo>
                    <a:pt x="1610146" y="18096"/>
                  </a:lnTo>
                  <a:lnTo>
                    <a:pt x="1613828" y="18150"/>
                  </a:lnTo>
                  <a:lnTo>
                    <a:pt x="1617119" y="18205"/>
                  </a:lnTo>
                  <a:lnTo>
                    <a:pt x="1620345" y="18259"/>
                  </a:lnTo>
                  <a:lnTo>
                    <a:pt x="1623153" y="18313"/>
                  </a:lnTo>
                  <a:lnTo>
                    <a:pt x="1625864" y="18368"/>
                  </a:lnTo>
                  <a:lnTo>
                    <a:pt x="1628215" y="18422"/>
                  </a:lnTo>
                  <a:lnTo>
                    <a:pt x="1630396" y="18476"/>
                  </a:lnTo>
                  <a:lnTo>
                    <a:pt x="1632278" y="18531"/>
                  </a:lnTo>
                  <a:lnTo>
                    <a:pt x="1633916" y="18585"/>
                  </a:lnTo>
                  <a:lnTo>
                    <a:pt x="1635320" y="18640"/>
                  </a:lnTo>
                  <a:lnTo>
                    <a:pt x="1636403" y="18694"/>
                  </a:lnTo>
                  <a:lnTo>
                    <a:pt x="1637322" y="18748"/>
                  </a:lnTo>
                  <a:lnTo>
                    <a:pt x="1637841" y="18803"/>
                  </a:lnTo>
                  <a:lnTo>
                    <a:pt x="1638097" y="18966"/>
                  </a:lnTo>
                  <a:lnTo>
                    <a:pt x="1637533" y="19020"/>
                  </a:lnTo>
                  <a:lnTo>
                    <a:pt x="1636838" y="19074"/>
                  </a:lnTo>
                  <a:lnTo>
                    <a:pt x="1635779" y="19129"/>
                  </a:lnTo>
                  <a:lnTo>
                    <a:pt x="1634513" y="19183"/>
                  </a:lnTo>
                  <a:lnTo>
                    <a:pt x="1632959" y="19237"/>
                  </a:lnTo>
                  <a:lnTo>
                    <a:pt x="1631127" y="19292"/>
                  </a:lnTo>
                  <a:lnTo>
                    <a:pt x="1629082" y="19346"/>
                  </a:lnTo>
                  <a:lnTo>
                    <a:pt x="1626689" y="19400"/>
                  </a:lnTo>
                  <a:lnTo>
                    <a:pt x="1624159" y="19455"/>
                  </a:lnTo>
                  <a:lnTo>
                    <a:pt x="1621214" y="19509"/>
                  </a:lnTo>
                  <a:lnTo>
                    <a:pt x="1618198" y="19563"/>
                  </a:lnTo>
                  <a:lnTo>
                    <a:pt x="1614722" y="19618"/>
                  </a:lnTo>
                  <a:lnTo>
                    <a:pt x="1611168" y="19672"/>
                  </a:lnTo>
                  <a:lnTo>
                    <a:pt x="1607234" y="19726"/>
                  </a:lnTo>
                  <a:lnTo>
                    <a:pt x="1603158" y="19781"/>
                  </a:lnTo>
                  <a:lnTo>
                    <a:pt x="1598779" y="19835"/>
                  </a:lnTo>
                  <a:lnTo>
                    <a:pt x="1594196" y="19889"/>
                  </a:lnTo>
                  <a:lnTo>
                    <a:pt x="1589385" y="19944"/>
                  </a:lnTo>
                  <a:lnTo>
                    <a:pt x="1584316" y="19998"/>
                  </a:lnTo>
                  <a:lnTo>
                    <a:pt x="1579089" y="20052"/>
                  </a:lnTo>
                  <a:lnTo>
                    <a:pt x="1573553" y="20107"/>
                  </a:lnTo>
                  <a:lnTo>
                    <a:pt x="1567927" y="20161"/>
                  </a:lnTo>
                  <a:lnTo>
                    <a:pt x="1561948" y="20215"/>
                  </a:lnTo>
                  <a:lnTo>
                    <a:pt x="1555913" y="20270"/>
                  </a:lnTo>
                  <a:lnTo>
                    <a:pt x="1549542" y="20324"/>
                  </a:lnTo>
                  <a:lnTo>
                    <a:pt x="1543094" y="20379"/>
                  </a:lnTo>
                  <a:lnTo>
                    <a:pt x="1536381" y="20433"/>
                  </a:lnTo>
                  <a:lnTo>
                    <a:pt x="1529546" y="20487"/>
                  </a:lnTo>
                  <a:lnTo>
                    <a:pt x="1522511" y="20542"/>
                  </a:lnTo>
                  <a:lnTo>
                    <a:pt x="1515317" y="20596"/>
                  </a:lnTo>
                  <a:lnTo>
                    <a:pt x="1507982" y="20650"/>
                  </a:lnTo>
                  <a:lnTo>
                    <a:pt x="1500458" y="20705"/>
                  </a:lnTo>
                  <a:lnTo>
                    <a:pt x="1492844" y="20759"/>
                  </a:lnTo>
                  <a:lnTo>
                    <a:pt x="1485020" y="20813"/>
                  </a:lnTo>
                  <a:lnTo>
                    <a:pt x="1477151" y="20868"/>
                  </a:lnTo>
                  <a:lnTo>
                    <a:pt x="1469056" y="20922"/>
                  </a:lnTo>
                  <a:lnTo>
                    <a:pt x="1460929" y="20976"/>
                  </a:lnTo>
                  <a:lnTo>
                    <a:pt x="1452621" y="21031"/>
                  </a:lnTo>
                  <a:lnTo>
                    <a:pt x="1444261" y="21085"/>
                  </a:lnTo>
                  <a:lnTo>
                    <a:pt x="1435768" y="21139"/>
                  </a:lnTo>
                  <a:lnTo>
                    <a:pt x="1427207" y="21194"/>
                  </a:lnTo>
                  <a:lnTo>
                    <a:pt x="1418554" y="21248"/>
                  </a:lnTo>
                  <a:lnTo>
                    <a:pt x="1409822" y="21302"/>
                  </a:lnTo>
                  <a:lnTo>
                    <a:pt x="1401033" y="21357"/>
                  </a:lnTo>
                  <a:lnTo>
                    <a:pt x="1392161" y="21411"/>
                  </a:lnTo>
                  <a:lnTo>
                    <a:pt x="1383259" y="21465"/>
                  </a:lnTo>
                  <a:lnTo>
                    <a:pt x="1374277" y="21520"/>
                  </a:lnTo>
                  <a:lnTo>
                    <a:pt x="1365283" y="21574"/>
                  </a:lnTo>
                  <a:lnTo>
                    <a:pt x="1356226" y="21628"/>
                  </a:lnTo>
                  <a:lnTo>
                    <a:pt x="1347160" y="21683"/>
                  </a:lnTo>
                  <a:lnTo>
                    <a:pt x="1338058" y="21737"/>
                  </a:lnTo>
                  <a:lnTo>
                    <a:pt x="1328949" y="21791"/>
                  </a:lnTo>
                  <a:lnTo>
                    <a:pt x="1319826" y="21846"/>
                  </a:lnTo>
                  <a:lnTo>
                    <a:pt x="1310703" y="21900"/>
                  </a:lnTo>
                  <a:lnTo>
                    <a:pt x="1301579" y="21954"/>
                  </a:lnTo>
                  <a:lnTo>
                    <a:pt x="1292469" y="22009"/>
                  </a:lnTo>
                  <a:lnTo>
                    <a:pt x="1283366" y="22063"/>
                  </a:lnTo>
                  <a:lnTo>
                    <a:pt x="1274295" y="22118"/>
                  </a:lnTo>
                  <a:lnTo>
                    <a:pt x="1265232" y="22172"/>
                  </a:lnTo>
                  <a:lnTo>
                    <a:pt x="1256226" y="22226"/>
                  </a:lnTo>
                  <a:lnTo>
                    <a:pt x="1247230" y="22281"/>
                  </a:lnTo>
                  <a:lnTo>
                    <a:pt x="1238305" y="22335"/>
                  </a:lnTo>
                  <a:lnTo>
                    <a:pt x="1229403" y="22389"/>
                  </a:lnTo>
                  <a:lnTo>
                    <a:pt x="1220573" y="22444"/>
                  </a:lnTo>
                  <a:lnTo>
                    <a:pt x="1211787" y="22498"/>
                  </a:lnTo>
                  <a:lnTo>
                    <a:pt x="1203068" y="22552"/>
                  </a:lnTo>
                  <a:lnTo>
                    <a:pt x="1194418" y="22607"/>
                  </a:lnTo>
                  <a:lnTo>
                    <a:pt x="1185826" y="22661"/>
                  </a:lnTo>
                  <a:lnTo>
                    <a:pt x="1177332" y="22715"/>
                  </a:lnTo>
                  <a:lnTo>
                    <a:pt x="1168881" y="22770"/>
                  </a:lnTo>
                  <a:lnTo>
                    <a:pt x="1160559" y="22824"/>
                  </a:lnTo>
                  <a:lnTo>
                    <a:pt x="1152262" y="22878"/>
                  </a:lnTo>
                  <a:lnTo>
                    <a:pt x="1144130" y="22933"/>
                  </a:lnTo>
                  <a:lnTo>
                    <a:pt x="1136024" y="22987"/>
                  </a:lnTo>
                  <a:lnTo>
                    <a:pt x="1128069" y="23041"/>
                  </a:lnTo>
                  <a:lnTo>
                    <a:pt x="1120170" y="23096"/>
                  </a:lnTo>
                  <a:lnTo>
                    <a:pt x="1112402" y="23150"/>
                  </a:lnTo>
                  <a:lnTo>
                    <a:pt x="1104721" y="23204"/>
                  </a:lnTo>
                  <a:lnTo>
                    <a:pt x="1097148" y="23259"/>
                  </a:lnTo>
                  <a:lnTo>
                    <a:pt x="1089697" y="23313"/>
                  </a:lnTo>
                  <a:lnTo>
                    <a:pt x="1082327" y="23367"/>
                  </a:lnTo>
                  <a:lnTo>
                    <a:pt x="1075115" y="23422"/>
                  </a:lnTo>
                  <a:lnTo>
                    <a:pt x="1067955" y="23476"/>
                  </a:lnTo>
                  <a:lnTo>
                    <a:pt x="1060988" y="23530"/>
                  </a:lnTo>
                  <a:lnTo>
                    <a:pt x="1054055" y="23585"/>
                  </a:lnTo>
                  <a:lnTo>
                    <a:pt x="1047329" y="23639"/>
                  </a:lnTo>
                  <a:lnTo>
                    <a:pt x="1040649" y="23694"/>
                  </a:lnTo>
                  <a:lnTo>
                    <a:pt x="1034147" y="23748"/>
                  </a:lnTo>
                  <a:lnTo>
                    <a:pt x="1027725" y="23802"/>
                  </a:lnTo>
                  <a:lnTo>
                    <a:pt x="1021449" y="23857"/>
                  </a:lnTo>
                  <a:lnTo>
                    <a:pt x="1015287" y="23911"/>
                  </a:lnTo>
                  <a:lnTo>
                    <a:pt x="1009238" y="23965"/>
                  </a:lnTo>
                  <a:lnTo>
                    <a:pt x="1003339" y="24020"/>
                  </a:lnTo>
                  <a:lnTo>
                    <a:pt x="997519" y="24074"/>
                  </a:lnTo>
                  <a:lnTo>
                    <a:pt x="991883" y="24128"/>
                  </a:lnTo>
                  <a:lnTo>
                    <a:pt x="986291" y="24183"/>
                  </a:lnTo>
                  <a:lnTo>
                    <a:pt x="980917" y="24237"/>
                  </a:lnTo>
                  <a:lnTo>
                    <a:pt x="975577" y="24291"/>
                  </a:lnTo>
                  <a:lnTo>
                    <a:pt x="970440" y="24346"/>
                  </a:lnTo>
                  <a:lnTo>
                    <a:pt x="965360" y="24400"/>
                  </a:lnTo>
                  <a:lnTo>
                    <a:pt x="960446" y="24454"/>
                  </a:lnTo>
                  <a:lnTo>
                    <a:pt x="955623" y="24509"/>
                  </a:lnTo>
                  <a:lnTo>
                    <a:pt x="950930" y="24563"/>
                  </a:lnTo>
                  <a:lnTo>
                    <a:pt x="946360" y="24617"/>
                  </a:lnTo>
                  <a:lnTo>
                    <a:pt x="941885" y="24672"/>
                  </a:lnTo>
                  <a:lnTo>
                    <a:pt x="937563" y="24726"/>
                  </a:lnTo>
                  <a:lnTo>
                    <a:pt x="933303" y="24780"/>
                  </a:lnTo>
                  <a:lnTo>
                    <a:pt x="929223" y="24835"/>
                  </a:lnTo>
                  <a:lnTo>
                    <a:pt x="925175" y="24889"/>
                  </a:lnTo>
                  <a:lnTo>
                    <a:pt x="921329" y="24943"/>
                  </a:lnTo>
                  <a:lnTo>
                    <a:pt x="917516" y="24998"/>
                  </a:lnTo>
                  <a:lnTo>
                    <a:pt x="913871" y="25052"/>
                  </a:lnTo>
                  <a:lnTo>
                    <a:pt x="910286" y="25106"/>
                  </a:lnTo>
                  <a:lnTo>
                    <a:pt x="906835" y="25161"/>
                  </a:lnTo>
                  <a:lnTo>
                    <a:pt x="903471" y="25215"/>
                  </a:lnTo>
                  <a:lnTo>
                    <a:pt x="900209" y="25269"/>
                  </a:lnTo>
                  <a:lnTo>
                    <a:pt x="897059" y="25324"/>
                  </a:lnTo>
                  <a:lnTo>
                    <a:pt x="893979" y="25378"/>
                  </a:lnTo>
                  <a:lnTo>
                    <a:pt x="891035" y="25433"/>
                  </a:lnTo>
                  <a:lnTo>
                    <a:pt x="888132" y="25487"/>
                  </a:lnTo>
                  <a:lnTo>
                    <a:pt x="885385" y="25541"/>
                  </a:lnTo>
                  <a:lnTo>
                    <a:pt x="882663" y="25596"/>
                  </a:lnTo>
                  <a:lnTo>
                    <a:pt x="880094" y="25650"/>
                  </a:lnTo>
                  <a:lnTo>
                    <a:pt x="877559" y="25704"/>
                  </a:lnTo>
                  <a:lnTo>
                    <a:pt x="875148" y="25759"/>
                  </a:lnTo>
                  <a:lnTo>
                    <a:pt x="872792" y="25813"/>
                  </a:lnTo>
                  <a:lnTo>
                    <a:pt x="870531" y="25867"/>
                  </a:lnTo>
                  <a:lnTo>
                    <a:pt x="868346" y="25922"/>
                  </a:lnTo>
                  <a:lnTo>
                    <a:pt x="866229" y="25976"/>
                  </a:lnTo>
                  <a:lnTo>
                    <a:pt x="864205" y="26030"/>
                  </a:lnTo>
                  <a:lnTo>
                    <a:pt x="862227" y="26085"/>
                  </a:lnTo>
                  <a:lnTo>
                    <a:pt x="860356" y="26139"/>
                  </a:lnTo>
                  <a:lnTo>
                    <a:pt x="858509" y="26193"/>
                  </a:lnTo>
                  <a:lnTo>
                    <a:pt x="856783" y="26248"/>
                  </a:lnTo>
                  <a:lnTo>
                    <a:pt x="855075" y="26302"/>
                  </a:lnTo>
                  <a:lnTo>
                    <a:pt x="853472" y="26356"/>
                  </a:lnTo>
                  <a:lnTo>
                    <a:pt x="851899" y="26411"/>
                  </a:lnTo>
                  <a:lnTo>
                    <a:pt x="850408" y="26465"/>
                  </a:lnTo>
                  <a:lnTo>
                    <a:pt x="848962" y="26519"/>
                  </a:lnTo>
                  <a:lnTo>
                    <a:pt x="847577" y="26574"/>
                  </a:lnTo>
                  <a:lnTo>
                    <a:pt x="846251" y="26628"/>
                  </a:lnTo>
                  <a:lnTo>
                    <a:pt x="844967" y="26682"/>
                  </a:lnTo>
                  <a:lnTo>
                    <a:pt x="843751" y="26737"/>
                  </a:lnTo>
                  <a:lnTo>
                    <a:pt x="842562" y="26791"/>
                  </a:lnTo>
                  <a:lnTo>
                    <a:pt x="841451" y="26845"/>
                  </a:lnTo>
                  <a:lnTo>
                    <a:pt x="840354" y="26900"/>
                  </a:lnTo>
                  <a:lnTo>
                    <a:pt x="839338" y="26954"/>
                  </a:lnTo>
                  <a:lnTo>
                    <a:pt x="838336" y="27008"/>
                  </a:lnTo>
                  <a:lnTo>
                    <a:pt x="837399" y="27063"/>
                  </a:lnTo>
                  <a:lnTo>
                    <a:pt x="836486" y="27117"/>
                  </a:lnTo>
                  <a:lnTo>
                    <a:pt x="835622" y="27172"/>
                  </a:lnTo>
                  <a:lnTo>
                    <a:pt x="834792" y="27226"/>
                  </a:lnTo>
                  <a:lnTo>
                    <a:pt x="833998" y="27280"/>
                  </a:lnTo>
                  <a:lnTo>
                    <a:pt x="833244" y="27335"/>
                  </a:lnTo>
                  <a:lnTo>
                    <a:pt x="832514" y="27389"/>
                  </a:lnTo>
                  <a:lnTo>
                    <a:pt x="831831" y="27443"/>
                  </a:lnTo>
                  <a:lnTo>
                    <a:pt x="831161" y="27498"/>
                  </a:lnTo>
                  <a:lnTo>
                    <a:pt x="830544" y="27552"/>
                  </a:lnTo>
                  <a:lnTo>
                    <a:pt x="829934" y="27606"/>
                  </a:lnTo>
                  <a:lnTo>
                    <a:pt x="829372" y="27661"/>
                  </a:lnTo>
                  <a:lnTo>
                    <a:pt x="828822" y="27715"/>
                  </a:lnTo>
                  <a:lnTo>
                    <a:pt x="828308" y="27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26634" y="1198960"/>
              <a:ext cx="21081" cy="5007971"/>
            </a:xfrm>
            <a:custGeom>
              <a:avLst/>
              <a:pathLst>
                <a:path w="21081" h="5007971">
                  <a:moveTo>
                    <a:pt x="10485" y="5007971"/>
                  </a:moveTo>
                  <a:lnTo>
                    <a:pt x="10478" y="4998171"/>
                  </a:lnTo>
                  <a:lnTo>
                    <a:pt x="10472" y="4988370"/>
                  </a:lnTo>
                  <a:lnTo>
                    <a:pt x="10464" y="4978570"/>
                  </a:lnTo>
                  <a:lnTo>
                    <a:pt x="10455" y="4968770"/>
                  </a:lnTo>
                  <a:lnTo>
                    <a:pt x="10446" y="4958969"/>
                  </a:lnTo>
                  <a:lnTo>
                    <a:pt x="10435" y="4949169"/>
                  </a:lnTo>
                  <a:lnTo>
                    <a:pt x="10424" y="4939369"/>
                  </a:lnTo>
                  <a:lnTo>
                    <a:pt x="10411" y="4929568"/>
                  </a:lnTo>
                  <a:lnTo>
                    <a:pt x="10398" y="4919768"/>
                  </a:lnTo>
                  <a:lnTo>
                    <a:pt x="10383" y="4909968"/>
                  </a:lnTo>
                  <a:lnTo>
                    <a:pt x="10367" y="4900167"/>
                  </a:lnTo>
                  <a:lnTo>
                    <a:pt x="10349" y="4890367"/>
                  </a:lnTo>
                  <a:lnTo>
                    <a:pt x="10330" y="4880567"/>
                  </a:lnTo>
                  <a:lnTo>
                    <a:pt x="10309" y="4870766"/>
                  </a:lnTo>
                  <a:lnTo>
                    <a:pt x="10286" y="4860966"/>
                  </a:lnTo>
                  <a:lnTo>
                    <a:pt x="10262" y="4851166"/>
                  </a:lnTo>
                  <a:lnTo>
                    <a:pt x="10235" y="4841365"/>
                  </a:lnTo>
                  <a:lnTo>
                    <a:pt x="10207" y="4831565"/>
                  </a:lnTo>
                  <a:lnTo>
                    <a:pt x="10176" y="4821765"/>
                  </a:lnTo>
                  <a:lnTo>
                    <a:pt x="10142" y="4811964"/>
                  </a:lnTo>
                  <a:lnTo>
                    <a:pt x="10106" y="4802164"/>
                  </a:lnTo>
                  <a:lnTo>
                    <a:pt x="10068" y="4792364"/>
                  </a:lnTo>
                  <a:lnTo>
                    <a:pt x="10026" y="4782563"/>
                  </a:lnTo>
                  <a:lnTo>
                    <a:pt x="9982" y="4772763"/>
                  </a:lnTo>
                  <a:lnTo>
                    <a:pt x="9935" y="4762963"/>
                  </a:lnTo>
                  <a:lnTo>
                    <a:pt x="9883" y="4753162"/>
                  </a:lnTo>
                  <a:lnTo>
                    <a:pt x="9829" y="4743362"/>
                  </a:lnTo>
                  <a:lnTo>
                    <a:pt x="9772" y="4733562"/>
                  </a:lnTo>
                  <a:lnTo>
                    <a:pt x="9710" y="4723761"/>
                  </a:lnTo>
                  <a:lnTo>
                    <a:pt x="9645" y="4713961"/>
                  </a:lnTo>
                  <a:lnTo>
                    <a:pt x="9576" y="4704161"/>
                  </a:lnTo>
                  <a:lnTo>
                    <a:pt x="9502" y="4694360"/>
                  </a:lnTo>
                  <a:lnTo>
                    <a:pt x="9424" y="4684560"/>
                  </a:lnTo>
                  <a:lnTo>
                    <a:pt x="9343" y="4674760"/>
                  </a:lnTo>
                  <a:lnTo>
                    <a:pt x="9256" y="4664959"/>
                  </a:lnTo>
                  <a:lnTo>
                    <a:pt x="9164" y="4655159"/>
                  </a:lnTo>
                  <a:lnTo>
                    <a:pt x="9068" y="4645359"/>
                  </a:lnTo>
                  <a:lnTo>
                    <a:pt x="8968" y="4635558"/>
                  </a:lnTo>
                  <a:lnTo>
                    <a:pt x="8861" y="4625758"/>
                  </a:lnTo>
                  <a:lnTo>
                    <a:pt x="8750" y="4615958"/>
                  </a:lnTo>
                  <a:lnTo>
                    <a:pt x="8635" y="4606157"/>
                  </a:lnTo>
                  <a:lnTo>
                    <a:pt x="8513" y="4596357"/>
                  </a:lnTo>
                  <a:lnTo>
                    <a:pt x="8386" y="4586557"/>
                  </a:lnTo>
                  <a:lnTo>
                    <a:pt x="8255" y="4576756"/>
                  </a:lnTo>
                  <a:lnTo>
                    <a:pt x="8118" y="4566956"/>
                  </a:lnTo>
                  <a:lnTo>
                    <a:pt x="7975" y="4557156"/>
                  </a:lnTo>
                  <a:lnTo>
                    <a:pt x="7829" y="4547355"/>
                  </a:lnTo>
                  <a:lnTo>
                    <a:pt x="7676" y="4537555"/>
                  </a:lnTo>
                  <a:lnTo>
                    <a:pt x="7518" y="4527755"/>
                  </a:lnTo>
                  <a:lnTo>
                    <a:pt x="7356" y="4517954"/>
                  </a:lnTo>
                  <a:lnTo>
                    <a:pt x="7189" y="4508154"/>
                  </a:lnTo>
                  <a:lnTo>
                    <a:pt x="7016" y="4498354"/>
                  </a:lnTo>
                  <a:lnTo>
                    <a:pt x="6839" y="4488553"/>
                  </a:lnTo>
                  <a:lnTo>
                    <a:pt x="6659" y="4478753"/>
                  </a:lnTo>
                  <a:lnTo>
                    <a:pt x="6472" y="4468953"/>
                  </a:lnTo>
                  <a:lnTo>
                    <a:pt x="6283" y="4459152"/>
                  </a:lnTo>
                  <a:lnTo>
                    <a:pt x="6090" y="4449352"/>
                  </a:lnTo>
                  <a:lnTo>
                    <a:pt x="5894" y="4439552"/>
                  </a:lnTo>
                  <a:lnTo>
                    <a:pt x="5694" y="4429751"/>
                  </a:lnTo>
                  <a:lnTo>
                    <a:pt x="5491" y="4419951"/>
                  </a:lnTo>
                  <a:lnTo>
                    <a:pt x="5287" y="4410151"/>
                  </a:lnTo>
                  <a:lnTo>
                    <a:pt x="5079" y="4400350"/>
                  </a:lnTo>
                  <a:lnTo>
                    <a:pt x="4870" y="4390550"/>
                  </a:lnTo>
                  <a:lnTo>
                    <a:pt x="4660" y="4380750"/>
                  </a:lnTo>
                  <a:lnTo>
                    <a:pt x="4449" y="4370949"/>
                  </a:lnTo>
                  <a:lnTo>
                    <a:pt x="4238" y="4361149"/>
                  </a:lnTo>
                  <a:lnTo>
                    <a:pt x="4026" y="4351349"/>
                  </a:lnTo>
                  <a:lnTo>
                    <a:pt x="3815" y="4341548"/>
                  </a:lnTo>
                  <a:lnTo>
                    <a:pt x="3605" y="4331748"/>
                  </a:lnTo>
                  <a:lnTo>
                    <a:pt x="3396" y="4321948"/>
                  </a:lnTo>
                  <a:lnTo>
                    <a:pt x="3190" y="4312147"/>
                  </a:lnTo>
                  <a:lnTo>
                    <a:pt x="2986" y="4302347"/>
                  </a:lnTo>
                  <a:lnTo>
                    <a:pt x="2784" y="4292547"/>
                  </a:lnTo>
                  <a:lnTo>
                    <a:pt x="2586" y="4282746"/>
                  </a:lnTo>
                  <a:lnTo>
                    <a:pt x="2393" y="4272946"/>
                  </a:lnTo>
                  <a:lnTo>
                    <a:pt x="2203" y="4263146"/>
                  </a:lnTo>
                  <a:lnTo>
                    <a:pt x="2018" y="4253345"/>
                  </a:lnTo>
                  <a:lnTo>
                    <a:pt x="1840" y="4243545"/>
                  </a:lnTo>
                  <a:lnTo>
                    <a:pt x="1667" y="4233745"/>
                  </a:lnTo>
                  <a:lnTo>
                    <a:pt x="1499" y="4223944"/>
                  </a:lnTo>
                  <a:lnTo>
                    <a:pt x="1341" y="4214144"/>
                  </a:lnTo>
                  <a:lnTo>
                    <a:pt x="1188" y="4204344"/>
                  </a:lnTo>
                  <a:lnTo>
                    <a:pt x="1043" y="4194543"/>
                  </a:lnTo>
                  <a:lnTo>
                    <a:pt x="907" y="4184743"/>
                  </a:lnTo>
                  <a:lnTo>
                    <a:pt x="779" y="4174943"/>
                  </a:lnTo>
                  <a:lnTo>
                    <a:pt x="659" y="4165142"/>
                  </a:lnTo>
                  <a:lnTo>
                    <a:pt x="549" y="4155342"/>
                  </a:lnTo>
                  <a:lnTo>
                    <a:pt x="449" y="4145542"/>
                  </a:lnTo>
                  <a:lnTo>
                    <a:pt x="358" y="4135741"/>
                  </a:lnTo>
                  <a:lnTo>
                    <a:pt x="275" y="4125941"/>
                  </a:lnTo>
                  <a:lnTo>
                    <a:pt x="207" y="4116141"/>
                  </a:lnTo>
                  <a:lnTo>
                    <a:pt x="146" y="4106340"/>
                  </a:lnTo>
                  <a:lnTo>
                    <a:pt x="93" y="4096540"/>
                  </a:lnTo>
                  <a:lnTo>
                    <a:pt x="56" y="4086740"/>
                  </a:lnTo>
                  <a:lnTo>
                    <a:pt x="27" y="4076939"/>
                  </a:lnTo>
                  <a:lnTo>
                    <a:pt x="7" y="4067139"/>
                  </a:lnTo>
                  <a:lnTo>
                    <a:pt x="0" y="4057339"/>
                  </a:lnTo>
                  <a:lnTo>
                    <a:pt x="3" y="4047538"/>
                  </a:lnTo>
                  <a:lnTo>
                    <a:pt x="15" y="4037738"/>
                  </a:lnTo>
                  <a:lnTo>
                    <a:pt x="37" y="4027938"/>
                  </a:lnTo>
                  <a:lnTo>
                    <a:pt x="72" y="4018137"/>
                  </a:lnTo>
                  <a:lnTo>
                    <a:pt x="114" y="4008337"/>
                  </a:lnTo>
                  <a:lnTo>
                    <a:pt x="166" y="3998537"/>
                  </a:lnTo>
                  <a:lnTo>
                    <a:pt x="230" y="3988736"/>
                  </a:lnTo>
                  <a:lnTo>
                    <a:pt x="301" y="3978936"/>
                  </a:lnTo>
                  <a:lnTo>
                    <a:pt x="379" y="3969136"/>
                  </a:lnTo>
                  <a:lnTo>
                    <a:pt x="470" y="3959335"/>
                  </a:lnTo>
                  <a:lnTo>
                    <a:pt x="567" y="3949535"/>
                  </a:lnTo>
                  <a:lnTo>
                    <a:pt x="670" y="3939735"/>
                  </a:lnTo>
                  <a:lnTo>
                    <a:pt x="783" y="3929934"/>
                  </a:lnTo>
                  <a:lnTo>
                    <a:pt x="903" y="3920134"/>
                  </a:lnTo>
                  <a:lnTo>
                    <a:pt x="1027" y="3910334"/>
                  </a:lnTo>
                  <a:lnTo>
                    <a:pt x="1159" y="3900533"/>
                  </a:lnTo>
                  <a:lnTo>
                    <a:pt x="1297" y="3890733"/>
                  </a:lnTo>
                  <a:lnTo>
                    <a:pt x="1439" y="3880933"/>
                  </a:lnTo>
                  <a:lnTo>
                    <a:pt x="1585" y="3871132"/>
                  </a:lnTo>
                  <a:lnTo>
                    <a:pt x="1737" y="3861332"/>
                  </a:lnTo>
                  <a:lnTo>
                    <a:pt x="1892" y="3851532"/>
                  </a:lnTo>
                  <a:lnTo>
                    <a:pt x="2050" y="3841731"/>
                  </a:lnTo>
                  <a:lnTo>
                    <a:pt x="2212" y="3831931"/>
                  </a:lnTo>
                  <a:lnTo>
                    <a:pt x="2375" y="3822131"/>
                  </a:lnTo>
                  <a:lnTo>
                    <a:pt x="2541" y="3812330"/>
                  </a:lnTo>
                  <a:lnTo>
                    <a:pt x="2708" y="3802530"/>
                  </a:lnTo>
                  <a:lnTo>
                    <a:pt x="2876" y="3792729"/>
                  </a:lnTo>
                  <a:lnTo>
                    <a:pt x="3044" y="3782929"/>
                  </a:lnTo>
                  <a:lnTo>
                    <a:pt x="3213" y="3773129"/>
                  </a:lnTo>
                  <a:lnTo>
                    <a:pt x="3381" y="3763328"/>
                  </a:lnTo>
                  <a:lnTo>
                    <a:pt x="3549" y="3753528"/>
                  </a:lnTo>
                  <a:lnTo>
                    <a:pt x="3716" y="3743728"/>
                  </a:lnTo>
                  <a:lnTo>
                    <a:pt x="3882" y="3733927"/>
                  </a:lnTo>
                  <a:lnTo>
                    <a:pt x="4046" y="3724127"/>
                  </a:lnTo>
                  <a:lnTo>
                    <a:pt x="4209" y="3714327"/>
                  </a:lnTo>
                  <a:lnTo>
                    <a:pt x="4368" y="3704526"/>
                  </a:lnTo>
                  <a:lnTo>
                    <a:pt x="4526" y="3694726"/>
                  </a:lnTo>
                  <a:lnTo>
                    <a:pt x="4681" y="3684926"/>
                  </a:lnTo>
                  <a:lnTo>
                    <a:pt x="4833" y="3675125"/>
                  </a:lnTo>
                  <a:lnTo>
                    <a:pt x="4982" y="3665325"/>
                  </a:lnTo>
                  <a:lnTo>
                    <a:pt x="5129" y="3655525"/>
                  </a:lnTo>
                  <a:lnTo>
                    <a:pt x="5271" y="3645724"/>
                  </a:lnTo>
                  <a:lnTo>
                    <a:pt x="5410" y="3635924"/>
                  </a:lnTo>
                  <a:lnTo>
                    <a:pt x="5545" y="3626124"/>
                  </a:lnTo>
                  <a:lnTo>
                    <a:pt x="5678" y="3616323"/>
                  </a:lnTo>
                  <a:lnTo>
                    <a:pt x="5805" y="3606523"/>
                  </a:lnTo>
                  <a:lnTo>
                    <a:pt x="5929" y="3596723"/>
                  </a:lnTo>
                  <a:lnTo>
                    <a:pt x="6051" y="3586922"/>
                  </a:lnTo>
                  <a:lnTo>
                    <a:pt x="6167" y="3577122"/>
                  </a:lnTo>
                  <a:lnTo>
                    <a:pt x="6279" y="3567322"/>
                  </a:lnTo>
                  <a:lnTo>
                    <a:pt x="6389" y="3557521"/>
                  </a:lnTo>
                  <a:lnTo>
                    <a:pt x="6494" y="3547721"/>
                  </a:lnTo>
                  <a:lnTo>
                    <a:pt x="6595" y="3537921"/>
                  </a:lnTo>
                  <a:lnTo>
                    <a:pt x="6694" y="3528120"/>
                  </a:lnTo>
                  <a:lnTo>
                    <a:pt x="6788" y="3518320"/>
                  </a:lnTo>
                  <a:lnTo>
                    <a:pt x="6879" y="3508520"/>
                  </a:lnTo>
                  <a:lnTo>
                    <a:pt x="6967" y="3498719"/>
                  </a:lnTo>
                  <a:lnTo>
                    <a:pt x="7052" y="3488919"/>
                  </a:lnTo>
                  <a:lnTo>
                    <a:pt x="7132" y="3479119"/>
                  </a:lnTo>
                  <a:lnTo>
                    <a:pt x="7211" y="3469318"/>
                  </a:lnTo>
                  <a:lnTo>
                    <a:pt x="7287" y="3459518"/>
                  </a:lnTo>
                  <a:lnTo>
                    <a:pt x="7359" y="3449718"/>
                  </a:lnTo>
                  <a:lnTo>
                    <a:pt x="7429" y="3439917"/>
                  </a:lnTo>
                  <a:lnTo>
                    <a:pt x="7497" y="3430117"/>
                  </a:lnTo>
                  <a:lnTo>
                    <a:pt x="7561" y="3420317"/>
                  </a:lnTo>
                  <a:lnTo>
                    <a:pt x="7624" y="3410516"/>
                  </a:lnTo>
                  <a:lnTo>
                    <a:pt x="7685" y="3400716"/>
                  </a:lnTo>
                  <a:lnTo>
                    <a:pt x="7744" y="3390916"/>
                  </a:lnTo>
                  <a:lnTo>
                    <a:pt x="7801" y="3381115"/>
                  </a:lnTo>
                  <a:lnTo>
                    <a:pt x="7857" y="3371315"/>
                  </a:lnTo>
                  <a:lnTo>
                    <a:pt x="7911" y="3361515"/>
                  </a:lnTo>
                  <a:lnTo>
                    <a:pt x="7963" y="3351714"/>
                  </a:lnTo>
                  <a:lnTo>
                    <a:pt x="8014" y="3341914"/>
                  </a:lnTo>
                  <a:lnTo>
                    <a:pt x="8064" y="3332114"/>
                  </a:lnTo>
                  <a:lnTo>
                    <a:pt x="8112" y="3322313"/>
                  </a:lnTo>
                  <a:lnTo>
                    <a:pt x="8160" y="3312513"/>
                  </a:lnTo>
                  <a:lnTo>
                    <a:pt x="8207" y="3302713"/>
                  </a:lnTo>
                  <a:lnTo>
                    <a:pt x="8253" y="3292912"/>
                  </a:lnTo>
                  <a:lnTo>
                    <a:pt x="8298" y="3283112"/>
                  </a:lnTo>
                  <a:lnTo>
                    <a:pt x="8343" y="3273312"/>
                  </a:lnTo>
                  <a:lnTo>
                    <a:pt x="8387" y="3263511"/>
                  </a:lnTo>
                  <a:lnTo>
                    <a:pt x="8430" y="3253711"/>
                  </a:lnTo>
                  <a:lnTo>
                    <a:pt x="8474" y="3243911"/>
                  </a:lnTo>
                  <a:lnTo>
                    <a:pt x="8516" y="3234110"/>
                  </a:lnTo>
                  <a:lnTo>
                    <a:pt x="8559" y="3224310"/>
                  </a:lnTo>
                  <a:lnTo>
                    <a:pt x="8601" y="3214510"/>
                  </a:lnTo>
                  <a:lnTo>
                    <a:pt x="8643" y="3204709"/>
                  </a:lnTo>
                  <a:lnTo>
                    <a:pt x="8684" y="3194909"/>
                  </a:lnTo>
                  <a:lnTo>
                    <a:pt x="8725" y="3185109"/>
                  </a:lnTo>
                  <a:lnTo>
                    <a:pt x="8766" y="3175308"/>
                  </a:lnTo>
                  <a:lnTo>
                    <a:pt x="8807" y="3165508"/>
                  </a:lnTo>
                  <a:lnTo>
                    <a:pt x="8848" y="3155708"/>
                  </a:lnTo>
                  <a:lnTo>
                    <a:pt x="8888" y="3145907"/>
                  </a:lnTo>
                  <a:lnTo>
                    <a:pt x="8928" y="3136107"/>
                  </a:lnTo>
                  <a:lnTo>
                    <a:pt x="8968" y="3126307"/>
                  </a:lnTo>
                  <a:lnTo>
                    <a:pt x="9008" y="3116506"/>
                  </a:lnTo>
                  <a:lnTo>
                    <a:pt x="9048" y="3106706"/>
                  </a:lnTo>
                  <a:lnTo>
                    <a:pt x="9087" y="3096906"/>
                  </a:lnTo>
                  <a:lnTo>
                    <a:pt x="9126" y="3087105"/>
                  </a:lnTo>
                  <a:lnTo>
                    <a:pt x="9165" y="3077305"/>
                  </a:lnTo>
                  <a:lnTo>
                    <a:pt x="9203" y="3067505"/>
                  </a:lnTo>
                  <a:lnTo>
                    <a:pt x="9241" y="3057704"/>
                  </a:lnTo>
                  <a:lnTo>
                    <a:pt x="9278" y="3047904"/>
                  </a:lnTo>
                  <a:lnTo>
                    <a:pt x="9315" y="3038104"/>
                  </a:lnTo>
                  <a:lnTo>
                    <a:pt x="9352" y="3028303"/>
                  </a:lnTo>
                  <a:lnTo>
                    <a:pt x="9388" y="3018503"/>
                  </a:lnTo>
                  <a:lnTo>
                    <a:pt x="9423" y="3008703"/>
                  </a:lnTo>
                  <a:lnTo>
                    <a:pt x="9458" y="2998902"/>
                  </a:lnTo>
                  <a:lnTo>
                    <a:pt x="9492" y="2989102"/>
                  </a:lnTo>
                  <a:lnTo>
                    <a:pt x="9526" y="2979302"/>
                  </a:lnTo>
                  <a:lnTo>
                    <a:pt x="9559" y="2969501"/>
                  </a:lnTo>
                  <a:lnTo>
                    <a:pt x="9591" y="2959701"/>
                  </a:lnTo>
                  <a:lnTo>
                    <a:pt x="9623" y="2949901"/>
                  </a:lnTo>
                  <a:lnTo>
                    <a:pt x="9653" y="2940100"/>
                  </a:lnTo>
                  <a:lnTo>
                    <a:pt x="9683" y="2930300"/>
                  </a:lnTo>
                  <a:lnTo>
                    <a:pt x="9712" y="2920500"/>
                  </a:lnTo>
                  <a:lnTo>
                    <a:pt x="9740" y="2910699"/>
                  </a:lnTo>
                  <a:lnTo>
                    <a:pt x="9768" y="2900899"/>
                  </a:lnTo>
                  <a:lnTo>
                    <a:pt x="9794" y="2891099"/>
                  </a:lnTo>
                  <a:lnTo>
                    <a:pt x="9819" y="2881298"/>
                  </a:lnTo>
                  <a:lnTo>
                    <a:pt x="9843" y="2871498"/>
                  </a:lnTo>
                  <a:lnTo>
                    <a:pt x="9867" y="2861698"/>
                  </a:lnTo>
                  <a:lnTo>
                    <a:pt x="9889" y="2851897"/>
                  </a:lnTo>
                  <a:lnTo>
                    <a:pt x="9910" y="2842097"/>
                  </a:lnTo>
                  <a:lnTo>
                    <a:pt x="9931" y="2832297"/>
                  </a:lnTo>
                  <a:lnTo>
                    <a:pt x="9950" y="2822496"/>
                  </a:lnTo>
                  <a:lnTo>
                    <a:pt x="9968" y="2812696"/>
                  </a:lnTo>
                  <a:lnTo>
                    <a:pt x="9985" y="2802896"/>
                  </a:lnTo>
                  <a:lnTo>
                    <a:pt x="10001" y="2793095"/>
                  </a:lnTo>
                  <a:lnTo>
                    <a:pt x="10016" y="2783295"/>
                  </a:lnTo>
                  <a:lnTo>
                    <a:pt x="10030" y="2773495"/>
                  </a:lnTo>
                  <a:lnTo>
                    <a:pt x="10043" y="2763694"/>
                  </a:lnTo>
                  <a:lnTo>
                    <a:pt x="10054" y="2753894"/>
                  </a:lnTo>
                  <a:lnTo>
                    <a:pt x="10065" y="2744094"/>
                  </a:lnTo>
                  <a:lnTo>
                    <a:pt x="10075" y="2734293"/>
                  </a:lnTo>
                  <a:lnTo>
                    <a:pt x="10083" y="2724493"/>
                  </a:lnTo>
                  <a:lnTo>
                    <a:pt x="10091" y="2714693"/>
                  </a:lnTo>
                  <a:lnTo>
                    <a:pt x="10097" y="2704892"/>
                  </a:lnTo>
                  <a:lnTo>
                    <a:pt x="10103" y="2695092"/>
                  </a:lnTo>
                  <a:lnTo>
                    <a:pt x="10107" y="2685292"/>
                  </a:lnTo>
                  <a:lnTo>
                    <a:pt x="10111" y="2675491"/>
                  </a:lnTo>
                  <a:lnTo>
                    <a:pt x="10113" y="2665691"/>
                  </a:lnTo>
                  <a:lnTo>
                    <a:pt x="10115" y="2655891"/>
                  </a:lnTo>
                  <a:lnTo>
                    <a:pt x="10115" y="2646090"/>
                  </a:lnTo>
                  <a:lnTo>
                    <a:pt x="10115" y="2636290"/>
                  </a:lnTo>
                  <a:lnTo>
                    <a:pt x="10114" y="2626490"/>
                  </a:lnTo>
                  <a:lnTo>
                    <a:pt x="10112" y="2616689"/>
                  </a:lnTo>
                  <a:lnTo>
                    <a:pt x="10109" y="2606889"/>
                  </a:lnTo>
                  <a:lnTo>
                    <a:pt x="10106" y="2597089"/>
                  </a:lnTo>
                  <a:lnTo>
                    <a:pt x="10101" y="2587288"/>
                  </a:lnTo>
                  <a:lnTo>
                    <a:pt x="10096" y="2577488"/>
                  </a:lnTo>
                  <a:lnTo>
                    <a:pt x="10090" y="2567688"/>
                  </a:lnTo>
                  <a:lnTo>
                    <a:pt x="10084" y="2557887"/>
                  </a:lnTo>
                  <a:lnTo>
                    <a:pt x="10076" y="2548087"/>
                  </a:lnTo>
                  <a:lnTo>
                    <a:pt x="10068" y="2538286"/>
                  </a:lnTo>
                  <a:lnTo>
                    <a:pt x="10060" y="2528486"/>
                  </a:lnTo>
                  <a:lnTo>
                    <a:pt x="10050" y="2518686"/>
                  </a:lnTo>
                  <a:lnTo>
                    <a:pt x="10041" y="2508885"/>
                  </a:lnTo>
                  <a:lnTo>
                    <a:pt x="10030" y="2499085"/>
                  </a:lnTo>
                  <a:lnTo>
                    <a:pt x="10019" y="2489285"/>
                  </a:lnTo>
                  <a:lnTo>
                    <a:pt x="10008" y="2479484"/>
                  </a:lnTo>
                  <a:lnTo>
                    <a:pt x="9995" y="2469684"/>
                  </a:lnTo>
                  <a:lnTo>
                    <a:pt x="9983" y="2459884"/>
                  </a:lnTo>
                  <a:lnTo>
                    <a:pt x="9970" y="2450083"/>
                  </a:lnTo>
                  <a:lnTo>
                    <a:pt x="9956" y="2440283"/>
                  </a:lnTo>
                  <a:lnTo>
                    <a:pt x="9942" y="2430483"/>
                  </a:lnTo>
                  <a:lnTo>
                    <a:pt x="9928" y="2420682"/>
                  </a:lnTo>
                  <a:lnTo>
                    <a:pt x="9913" y="2410882"/>
                  </a:lnTo>
                  <a:lnTo>
                    <a:pt x="9897" y="2401082"/>
                  </a:lnTo>
                  <a:lnTo>
                    <a:pt x="9882" y="2391281"/>
                  </a:lnTo>
                  <a:lnTo>
                    <a:pt x="9866" y="2381481"/>
                  </a:lnTo>
                  <a:lnTo>
                    <a:pt x="9849" y="2371681"/>
                  </a:lnTo>
                  <a:lnTo>
                    <a:pt x="9832" y="2361880"/>
                  </a:lnTo>
                  <a:lnTo>
                    <a:pt x="9815" y="2352080"/>
                  </a:lnTo>
                  <a:lnTo>
                    <a:pt x="9798" y="2342280"/>
                  </a:lnTo>
                  <a:lnTo>
                    <a:pt x="9780" y="2332479"/>
                  </a:lnTo>
                  <a:lnTo>
                    <a:pt x="9762" y="2322679"/>
                  </a:lnTo>
                  <a:lnTo>
                    <a:pt x="9743" y="2312879"/>
                  </a:lnTo>
                  <a:lnTo>
                    <a:pt x="9724" y="2303078"/>
                  </a:lnTo>
                  <a:lnTo>
                    <a:pt x="9705" y="2293278"/>
                  </a:lnTo>
                  <a:lnTo>
                    <a:pt x="9686" y="2283478"/>
                  </a:lnTo>
                  <a:lnTo>
                    <a:pt x="9666" y="2273677"/>
                  </a:lnTo>
                  <a:lnTo>
                    <a:pt x="9646" y="2263877"/>
                  </a:lnTo>
                  <a:lnTo>
                    <a:pt x="9626" y="2254077"/>
                  </a:lnTo>
                  <a:lnTo>
                    <a:pt x="9605" y="2244276"/>
                  </a:lnTo>
                  <a:lnTo>
                    <a:pt x="9585" y="2234476"/>
                  </a:lnTo>
                  <a:lnTo>
                    <a:pt x="9564" y="2224676"/>
                  </a:lnTo>
                  <a:lnTo>
                    <a:pt x="9543" y="2214875"/>
                  </a:lnTo>
                  <a:lnTo>
                    <a:pt x="9521" y="2205075"/>
                  </a:lnTo>
                  <a:lnTo>
                    <a:pt x="9499" y="2195275"/>
                  </a:lnTo>
                  <a:lnTo>
                    <a:pt x="9478" y="2185474"/>
                  </a:lnTo>
                  <a:lnTo>
                    <a:pt x="9456" y="2175674"/>
                  </a:lnTo>
                  <a:lnTo>
                    <a:pt x="9433" y="2165874"/>
                  </a:lnTo>
                  <a:lnTo>
                    <a:pt x="9411" y="2156073"/>
                  </a:lnTo>
                  <a:lnTo>
                    <a:pt x="9388" y="2146273"/>
                  </a:lnTo>
                  <a:lnTo>
                    <a:pt x="9366" y="2136473"/>
                  </a:lnTo>
                  <a:lnTo>
                    <a:pt x="9343" y="2126672"/>
                  </a:lnTo>
                  <a:lnTo>
                    <a:pt x="9320" y="2116872"/>
                  </a:lnTo>
                  <a:lnTo>
                    <a:pt x="9297" y="2107072"/>
                  </a:lnTo>
                  <a:lnTo>
                    <a:pt x="9274" y="2097271"/>
                  </a:lnTo>
                  <a:lnTo>
                    <a:pt x="9250" y="2087471"/>
                  </a:lnTo>
                  <a:lnTo>
                    <a:pt x="9227" y="2077671"/>
                  </a:lnTo>
                  <a:lnTo>
                    <a:pt x="9204" y="2067870"/>
                  </a:lnTo>
                  <a:lnTo>
                    <a:pt x="9180" y="2058070"/>
                  </a:lnTo>
                  <a:lnTo>
                    <a:pt x="9157" y="2048270"/>
                  </a:lnTo>
                  <a:lnTo>
                    <a:pt x="9133" y="2038469"/>
                  </a:lnTo>
                  <a:lnTo>
                    <a:pt x="9110" y="2028669"/>
                  </a:lnTo>
                  <a:lnTo>
                    <a:pt x="9086" y="2018869"/>
                  </a:lnTo>
                  <a:lnTo>
                    <a:pt x="9063" y="2009068"/>
                  </a:lnTo>
                  <a:lnTo>
                    <a:pt x="9039" y="1999268"/>
                  </a:lnTo>
                  <a:lnTo>
                    <a:pt x="9016" y="1989468"/>
                  </a:lnTo>
                  <a:lnTo>
                    <a:pt x="8993" y="1979667"/>
                  </a:lnTo>
                  <a:lnTo>
                    <a:pt x="8970" y="1969867"/>
                  </a:lnTo>
                  <a:lnTo>
                    <a:pt x="8947" y="1960067"/>
                  </a:lnTo>
                  <a:lnTo>
                    <a:pt x="8924" y="1950266"/>
                  </a:lnTo>
                  <a:lnTo>
                    <a:pt x="8901" y="1940466"/>
                  </a:lnTo>
                  <a:lnTo>
                    <a:pt x="8878" y="1930666"/>
                  </a:lnTo>
                  <a:lnTo>
                    <a:pt x="8856" y="1920865"/>
                  </a:lnTo>
                  <a:lnTo>
                    <a:pt x="8834" y="1911065"/>
                  </a:lnTo>
                  <a:lnTo>
                    <a:pt x="8812" y="1901265"/>
                  </a:lnTo>
                  <a:lnTo>
                    <a:pt x="8790" y="1891464"/>
                  </a:lnTo>
                  <a:lnTo>
                    <a:pt x="8769" y="1881664"/>
                  </a:lnTo>
                  <a:lnTo>
                    <a:pt x="8747" y="1871864"/>
                  </a:lnTo>
                  <a:lnTo>
                    <a:pt x="8726" y="1862063"/>
                  </a:lnTo>
                  <a:lnTo>
                    <a:pt x="8706" y="1852263"/>
                  </a:lnTo>
                  <a:lnTo>
                    <a:pt x="8685" y="1842463"/>
                  </a:lnTo>
                  <a:lnTo>
                    <a:pt x="8665" y="1832662"/>
                  </a:lnTo>
                  <a:lnTo>
                    <a:pt x="8646" y="1822862"/>
                  </a:lnTo>
                  <a:lnTo>
                    <a:pt x="8626" y="1813062"/>
                  </a:lnTo>
                  <a:lnTo>
                    <a:pt x="8607" y="1803261"/>
                  </a:lnTo>
                  <a:lnTo>
                    <a:pt x="8589" y="1793461"/>
                  </a:lnTo>
                  <a:lnTo>
                    <a:pt x="8571" y="1783661"/>
                  </a:lnTo>
                  <a:lnTo>
                    <a:pt x="8553" y="1773860"/>
                  </a:lnTo>
                  <a:lnTo>
                    <a:pt x="8536" y="1764060"/>
                  </a:lnTo>
                  <a:lnTo>
                    <a:pt x="8520" y="1754260"/>
                  </a:lnTo>
                  <a:lnTo>
                    <a:pt x="8504" y="1744459"/>
                  </a:lnTo>
                  <a:lnTo>
                    <a:pt x="8489" y="1734659"/>
                  </a:lnTo>
                  <a:lnTo>
                    <a:pt x="8474" y="1724859"/>
                  </a:lnTo>
                  <a:lnTo>
                    <a:pt x="8460" y="1715058"/>
                  </a:lnTo>
                  <a:lnTo>
                    <a:pt x="8446" y="1705258"/>
                  </a:lnTo>
                  <a:lnTo>
                    <a:pt x="8434" y="1695458"/>
                  </a:lnTo>
                  <a:lnTo>
                    <a:pt x="8422" y="1685657"/>
                  </a:lnTo>
                  <a:lnTo>
                    <a:pt x="8410" y="1675857"/>
                  </a:lnTo>
                  <a:lnTo>
                    <a:pt x="8400" y="1666057"/>
                  </a:lnTo>
                  <a:lnTo>
                    <a:pt x="8390" y="1656256"/>
                  </a:lnTo>
                  <a:lnTo>
                    <a:pt x="8381" y="1646456"/>
                  </a:lnTo>
                  <a:lnTo>
                    <a:pt x="8373" y="1636656"/>
                  </a:lnTo>
                  <a:lnTo>
                    <a:pt x="8367" y="1626855"/>
                  </a:lnTo>
                  <a:lnTo>
                    <a:pt x="8360" y="1617055"/>
                  </a:lnTo>
                  <a:lnTo>
                    <a:pt x="8355" y="1607255"/>
                  </a:lnTo>
                  <a:lnTo>
                    <a:pt x="8351" y="1597454"/>
                  </a:lnTo>
                  <a:lnTo>
                    <a:pt x="8348" y="1587654"/>
                  </a:lnTo>
                  <a:lnTo>
                    <a:pt x="8346" y="1577854"/>
                  </a:lnTo>
                  <a:lnTo>
                    <a:pt x="8345" y="1568053"/>
                  </a:lnTo>
                  <a:lnTo>
                    <a:pt x="8345" y="1558253"/>
                  </a:lnTo>
                  <a:lnTo>
                    <a:pt x="8346" y="1548453"/>
                  </a:lnTo>
                  <a:lnTo>
                    <a:pt x="8348" y="1538652"/>
                  </a:lnTo>
                  <a:lnTo>
                    <a:pt x="8351" y="1528852"/>
                  </a:lnTo>
                  <a:lnTo>
                    <a:pt x="8355" y="1519052"/>
                  </a:lnTo>
                  <a:lnTo>
                    <a:pt x="8361" y="1509251"/>
                  </a:lnTo>
                  <a:lnTo>
                    <a:pt x="8368" y="1499451"/>
                  </a:lnTo>
                  <a:lnTo>
                    <a:pt x="8375" y="1489651"/>
                  </a:lnTo>
                  <a:lnTo>
                    <a:pt x="8384" y="1479850"/>
                  </a:lnTo>
                  <a:lnTo>
                    <a:pt x="8394" y="1470050"/>
                  </a:lnTo>
                  <a:lnTo>
                    <a:pt x="8405" y="1460250"/>
                  </a:lnTo>
                  <a:lnTo>
                    <a:pt x="8417" y="1450449"/>
                  </a:lnTo>
                  <a:lnTo>
                    <a:pt x="8430" y="1440649"/>
                  </a:lnTo>
                  <a:lnTo>
                    <a:pt x="8444" y="1430849"/>
                  </a:lnTo>
                  <a:lnTo>
                    <a:pt x="8459" y="1421048"/>
                  </a:lnTo>
                  <a:lnTo>
                    <a:pt x="8475" y="1411248"/>
                  </a:lnTo>
                  <a:lnTo>
                    <a:pt x="8492" y="1401448"/>
                  </a:lnTo>
                  <a:lnTo>
                    <a:pt x="8510" y="1391647"/>
                  </a:lnTo>
                  <a:lnTo>
                    <a:pt x="8528" y="1381847"/>
                  </a:lnTo>
                  <a:lnTo>
                    <a:pt x="8548" y="1372047"/>
                  </a:lnTo>
                  <a:lnTo>
                    <a:pt x="8568" y="1362246"/>
                  </a:lnTo>
                  <a:lnTo>
                    <a:pt x="8589" y="1352446"/>
                  </a:lnTo>
                  <a:lnTo>
                    <a:pt x="8610" y="1342646"/>
                  </a:lnTo>
                  <a:lnTo>
                    <a:pt x="8632" y="1332845"/>
                  </a:lnTo>
                  <a:lnTo>
                    <a:pt x="8655" y="1323045"/>
                  </a:lnTo>
                  <a:lnTo>
                    <a:pt x="8678" y="1313245"/>
                  </a:lnTo>
                  <a:lnTo>
                    <a:pt x="8702" y="1303444"/>
                  </a:lnTo>
                  <a:lnTo>
                    <a:pt x="8726" y="1293644"/>
                  </a:lnTo>
                  <a:lnTo>
                    <a:pt x="8750" y="1283844"/>
                  </a:lnTo>
                  <a:lnTo>
                    <a:pt x="8775" y="1274043"/>
                  </a:lnTo>
                  <a:lnTo>
                    <a:pt x="8800" y="1264243"/>
                  </a:lnTo>
                  <a:lnTo>
                    <a:pt x="8825" y="1254442"/>
                  </a:lnTo>
                  <a:lnTo>
                    <a:pt x="8850" y="1244642"/>
                  </a:lnTo>
                  <a:lnTo>
                    <a:pt x="8875" y="1234842"/>
                  </a:lnTo>
                  <a:lnTo>
                    <a:pt x="8900" y="1225041"/>
                  </a:lnTo>
                  <a:lnTo>
                    <a:pt x="8925" y="1215241"/>
                  </a:lnTo>
                  <a:lnTo>
                    <a:pt x="8950" y="1205441"/>
                  </a:lnTo>
                  <a:lnTo>
                    <a:pt x="8975" y="1195640"/>
                  </a:lnTo>
                  <a:lnTo>
                    <a:pt x="9000" y="1185840"/>
                  </a:lnTo>
                  <a:lnTo>
                    <a:pt x="9025" y="1176040"/>
                  </a:lnTo>
                  <a:lnTo>
                    <a:pt x="9049" y="1166239"/>
                  </a:lnTo>
                  <a:lnTo>
                    <a:pt x="9073" y="1156439"/>
                  </a:lnTo>
                  <a:lnTo>
                    <a:pt x="9097" y="1146639"/>
                  </a:lnTo>
                  <a:lnTo>
                    <a:pt x="9121" y="1136838"/>
                  </a:lnTo>
                  <a:lnTo>
                    <a:pt x="9144" y="1127038"/>
                  </a:lnTo>
                  <a:lnTo>
                    <a:pt x="9167" y="1117238"/>
                  </a:lnTo>
                  <a:lnTo>
                    <a:pt x="9190" y="1107437"/>
                  </a:lnTo>
                  <a:lnTo>
                    <a:pt x="9212" y="1097637"/>
                  </a:lnTo>
                  <a:lnTo>
                    <a:pt x="9234" y="1087837"/>
                  </a:lnTo>
                  <a:lnTo>
                    <a:pt x="9255" y="1078036"/>
                  </a:lnTo>
                  <a:lnTo>
                    <a:pt x="9276" y="1068236"/>
                  </a:lnTo>
                  <a:lnTo>
                    <a:pt x="9297" y="1058436"/>
                  </a:lnTo>
                  <a:lnTo>
                    <a:pt x="9317" y="1048635"/>
                  </a:lnTo>
                  <a:lnTo>
                    <a:pt x="9338" y="1038835"/>
                  </a:lnTo>
                  <a:lnTo>
                    <a:pt x="9357" y="1029035"/>
                  </a:lnTo>
                  <a:lnTo>
                    <a:pt x="9377" y="1019234"/>
                  </a:lnTo>
                  <a:lnTo>
                    <a:pt x="9396" y="1009434"/>
                  </a:lnTo>
                  <a:lnTo>
                    <a:pt x="9415" y="999634"/>
                  </a:lnTo>
                  <a:lnTo>
                    <a:pt x="9433" y="989833"/>
                  </a:lnTo>
                  <a:lnTo>
                    <a:pt x="9452" y="980033"/>
                  </a:lnTo>
                  <a:lnTo>
                    <a:pt x="9470" y="970233"/>
                  </a:lnTo>
                  <a:lnTo>
                    <a:pt x="9488" y="960432"/>
                  </a:lnTo>
                  <a:lnTo>
                    <a:pt x="9505" y="950632"/>
                  </a:lnTo>
                  <a:lnTo>
                    <a:pt x="9523" y="940832"/>
                  </a:lnTo>
                  <a:lnTo>
                    <a:pt x="9540" y="931031"/>
                  </a:lnTo>
                  <a:lnTo>
                    <a:pt x="9558" y="921231"/>
                  </a:lnTo>
                  <a:lnTo>
                    <a:pt x="9575" y="911431"/>
                  </a:lnTo>
                  <a:lnTo>
                    <a:pt x="9592" y="901630"/>
                  </a:lnTo>
                  <a:lnTo>
                    <a:pt x="9609" y="891830"/>
                  </a:lnTo>
                  <a:lnTo>
                    <a:pt x="9626" y="882030"/>
                  </a:lnTo>
                  <a:lnTo>
                    <a:pt x="9643" y="872229"/>
                  </a:lnTo>
                  <a:lnTo>
                    <a:pt x="9661" y="862429"/>
                  </a:lnTo>
                  <a:lnTo>
                    <a:pt x="9678" y="852629"/>
                  </a:lnTo>
                  <a:lnTo>
                    <a:pt x="9695" y="842828"/>
                  </a:lnTo>
                  <a:lnTo>
                    <a:pt x="9712" y="833028"/>
                  </a:lnTo>
                  <a:lnTo>
                    <a:pt x="9729" y="823228"/>
                  </a:lnTo>
                  <a:lnTo>
                    <a:pt x="9746" y="813427"/>
                  </a:lnTo>
                  <a:lnTo>
                    <a:pt x="9764" y="803627"/>
                  </a:lnTo>
                  <a:lnTo>
                    <a:pt x="9781" y="793827"/>
                  </a:lnTo>
                  <a:lnTo>
                    <a:pt x="9798" y="784026"/>
                  </a:lnTo>
                  <a:lnTo>
                    <a:pt x="9816" y="774226"/>
                  </a:lnTo>
                  <a:lnTo>
                    <a:pt x="9833" y="764426"/>
                  </a:lnTo>
                  <a:lnTo>
                    <a:pt x="9851" y="754625"/>
                  </a:lnTo>
                  <a:lnTo>
                    <a:pt x="9868" y="744825"/>
                  </a:lnTo>
                  <a:lnTo>
                    <a:pt x="9886" y="735025"/>
                  </a:lnTo>
                  <a:lnTo>
                    <a:pt x="9904" y="725224"/>
                  </a:lnTo>
                  <a:lnTo>
                    <a:pt x="9921" y="715424"/>
                  </a:lnTo>
                  <a:lnTo>
                    <a:pt x="9939" y="705624"/>
                  </a:lnTo>
                  <a:lnTo>
                    <a:pt x="9956" y="695823"/>
                  </a:lnTo>
                  <a:lnTo>
                    <a:pt x="9974" y="686023"/>
                  </a:lnTo>
                  <a:lnTo>
                    <a:pt x="9991" y="676223"/>
                  </a:lnTo>
                  <a:lnTo>
                    <a:pt x="10009" y="666422"/>
                  </a:lnTo>
                  <a:lnTo>
                    <a:pt x="10026" y="656622"/>
                  </a:lnTo>
                  <a:lnTo>
                    <a:pt x="10043" y="646822"/>
                  </a:lnTo>
                  <a:lnTo>
                    <a:pt x="10060" y="637021"/>
                  </a:lnTo>
                  <a:lnTo>
                    <a:pt x="10077" y="627221"/>
                  </a:lnTo>
                  <a:lnTo>
                    <a:pt x="10094" y="617421"/>
                  </a:lnTo>
                  <a:lnTo>
                    <a:pt x="10110" y="607620"/>
                  </a:lnTo>
                  <a:lnTo>
                    <a:pt x="10127" y="597820"/>
                  </a:lnTo>
                  <a:lnTo>
                    <a:pt x="10143" y="588020"/>
                  </a:lnTo>
                  <a:lnTo>
                    <a:pt x="10158" y="578219"/>
                  </a:lnTo>
                  <a:lnTo>
                    <a:pt x="10174" y="568419"/>
                  </a:lnTo>
                  <a:lnTo>
                    <a:pt x="10189" y="558619"/>
                  </a:lnTo>
                  <a:lnTo>
                    <a:pt x="10204" y="548818"/>
                  </a:lnTo>
                  <a:lnTo>
                    <a:pt x="10219" y="539018"/>
                  </a:lnTo>
                  <a:lnTo>
                    <a:pt x="10233" y="529218"/>
                  </a:lnTo>
                  <a:lnTo>
                    <a:pt x="10247" y="519417"/>
                  </a:lnTo>
                  <a:lnTo>
                    <a:pt x="10261" y="509617"/>
                  </a:lnTo>
                  <a:lnTo>
                    <a:pt x="10274" y="499817"/>
                  </a:lnTo>
                  <a:lnTo>
                    <a:pt x="10287" y="490016"/>
                  </a:lnTo>
                  <a:lnTo>
                    <a:pt x="10300" y="480216"/>
                  </a:lnTo>
                  <a:lnTo>
                    <a:pt x="10312" y="470416"/>
                  </a:lnTo>
                  <a:lnTo>
                    <a:pt x="10324" y="460615"/>
                  </a:lnTo>
                  <a:lnTo>
                    <a:pt x="10335" y="450815"/>
                  </a:lnTo>
                  <a:lnTo>
                    <a:pt x="10346" y="441015"/>
                  </a:lnTo>
                  <a:lnTo>
                    <a:pt x="10357" y="431214"/>
                  </a:lnTo>
                  <a:lnTo>
                    <a:pt x="10367" y="421414"/>
                  </a:lnTo>
                  <a:lnTo>
                    <a:pt x="10377" y="411614"/>
                  </a:lnTo>
                  <a:lnTo>
                    <a:pt x="10387" y="401813"/>
                  </a:lnTo>
                  <a:lnTo>
                    <a:pt x="10396" y="392013"/>
                  </a:lnTo>
                  <a:lnTo>
                    <a:pt x="10404" y="382213"/>
                  </a:lnTo>
                  <a:lnTo>
                    <a:pt x="10413" y="372412"/>
                  </a:lnTo>
                  <a:lnTo>
                    <a:pt x="10421" y="362612"/>
                  </a:lnTo>
                  <a:lnTo>
                    <a:pt x="10428" y="352812"/>
                  </a:lnTo>
                  <a:lnTo>
                    <a:pt x="10435" y="343011"/>
                  </a:lnTo>
                  <a:lnTo>
                    <a:pt x="10442" y="333211"/>
                  </a:lnTo>
                  <a:lnTo>
                    <a:pt x="10449" y="323411"/>
                  </a:lnTo>
                  <a:lnTo>
                    <a:pt x="10455" y="313610"/>
                  </a:lnTo>
                  <a:lnTo>
                    <a:pt x="10461" y="303810"/>
                  </a:lnTo>
                  <a:lnTo>
                    <a:pt x="10466" y="294010"/>
                  </a:lnTo>
                  <a:lnTo>
                    <a:pt x="10472" y="284209"/>
                  </a:lnTo>
                  <a:lnTo>
                    <a:pt x="10477" y="274409"/>
                  </a:lnTo>
                  <a:lnTo>
                    <a:pt x="10481" y="264609"/>
                  </a:lnTo>
                  <a:lnTo>
                    <a:pt x="10485" y="254808"/>
                  </a:lnTo>
                  <a:lnTo>
                    <a:pt x="10490" y="245008"/>
                  </a:lnTo>
                  <a:lnTo>
                    <a:pt x="10493" y="235208"/>
                  </a:lnTo>
                  <a:lnTo>
                    <a:pt x="10497" y="225407"/>
                  </a:lnTo>
                  <a:lnTo>
                    <a:pt x="10500" y="215607"/>
                  </a:lnTo>
                  <a:lnTo>
                    <a:pt x="10504" y="205807"/>
                  </a:lnTo>
                  <a:lnTo>
                    <a:pt x="10506" y="196006"/>
                  </a:lnTo>
                  <a:lnTo>
                    <a:pt x="10509" y="186206"/>
                  </a:lnTo>
                  <a:lnTo>
                    <a:pt x="10512" y="176406"/>
                  </a:lnTo>
                  <a:lnTo>
                    <a:pt x="10514" y="166605"/>
                  </a:lnTo>
                  <a:lnTo>
                    <a:pt x="10516" y="156805"/>
                  </a:lnTo>
                  <a:lnTo>
                    <a:pt x="10518" y="147005"/>
                  </a:lnTo>
                  <a:lnTo>
                    <a:pt x="10520" y="137204"/>
                  </a:lnTo>
                  <a:lnTo>
                    <a:pt x="10522" y="127404"/>
                  </a:lnTo>
                  <a:lnTo>
                    <a:pt x="10524" y="117604"/>
                  </a:lnTo>
                  <a:lnTo>
                    <a:pt x="10525" y="107803"/>
                  </a:lnTo>
                  <a:lnTo>
                    <a:pt x="10526" y="98003"/>
                  </a:lnTo>
                  <a:lnTo>
                    <a:pt x="10528" y="88203"/>
                  </a:lnTo>
                  <a:lnTo>
                    <a:pt x="10529" y="78402"/>
                  </a:lnTo>
                  <a:lnTo>
                    <a:pt x="10530" y="68602"/>
                  </a:lnTo>
                  <a:lnTo>
                    <a:pt x="10531" y="58802"/>
                  </a:lnTo>
                  <a:lnTo>
                    <a:pt x="10532" y="49001"/>
                  </a:lnTo>
                  <a:lnTo>
                    <a:pt x="10533" y="39201"/>
                  </a:lnTo>
                  <a:lnTo>
                    <a:pt x="10533" y="29401"/>
                  </a:lnTo>
                  <a:lnTo>
                    <a:pt x="10534" y="19600"/>
                  </a:lnTo>
                  <a:lnTo>
                    <a:pt x="10535" y="9800"/>
                  </a:lnTo>
                  <a:lnTo>
                    <a:pt x="10545" y="0"/>
                  </a:lnTo>
                  <a:lnTo>
                    <a:pt x="10545" y="9800"/>
                  </a:lnTo>
                  <a:lnTo>
                    <a:pt x="10546" y="19600"/>
                  </a:lnTo>
                  <a:lnTo>
                    <a:pt x="10547" y="29401"/>
                  </a:lnTo>
                  <a:lnTo>
                    <a:pt x="10547" y="39201"/>
                  </a:lnTo>
                  <a:lnTo>
                    <a:pt x="10548" y="49001"/>
                  </a:lnTo>
                  <a:lnTo>
                    <a:pt x="10549" y="58802"/>
                  </a:lnTo>
                  <a:lnTo>
                    <a:pt x="10550" y="68602"/>
                  </a:lnTo>
                  <a:lnTo>
                    <a:pt x="10551" y="78402"/>
                  </a:lnTo>
                  <a:lnTo>
                    <a:pt x="10552" y="88203"/>
                  </a:lnTo>
                  <a:lnTo>
                    <a:pt x="10554" y="98003"/>
                  </a:lnTo>
                  <a:lnTo>
                    <a:pt x="10555" y="107803"/>
                  </a:lnTo>
                  <a:lnTo>
                    <a:pt x="10556" y="117604"/>
                  </a:lnTo>
                  <a:lnTo>
                    <a:pt x="10558" y="127404"/>
                  </a:lnTo>
                  <a:lnTo>
                    <a:pt x="10560" y="137204"/>
                  </a:lnTo>
                  <a:lnTo>
                    <a:pt x="10562" y="147005"/>
                  </a:lnTo>
                  <a:lnTo>
                    <a:pt x="10564" y="156805"/>
                  </a:lnTo>
                  <a:lnTo>
                    <a:pt x="10566" y="166605"/>
                  </a:lnTo>
                  <a:lnTo>
                    <a:pt x="10568" y="176406"/>
                  </a:lnTo>
                  <a:lnTo>
                    <a:pt x="10571" y="186206"/>
                  </a:lnTo>
                  <a:lnTo>
                    <a:pt x="10574" y="196006"/>
                  </a:lnTo>
                  <a:lnTo>
                    <a:pt x="10576" y="205807"/>
                  </a:lnTo>
                  <a:lnTo>
                    <a:pt x="10580" y="215607"/>
                  </a:lnTo>
                  <a:lnTo>
                    <a:pt x="10583" y="225407"/>
                  </a:lnTo>
                  <a:lnTo>
                    <a:pt x="10587" y="235208"/>
                  </a:lnTo>
                  <a:lnTo>
                    <a:pt x="10590" y="245008"/>
                  </a:lnTo>
                  <a:lnTo>
                    <a:pt x="10595" y="254808"/>
                  </a:lnTo>
                  <a:lnTo>
                    <a:pt x="10599" y="264609"/>
                  </a:lnTo>
                  <a:lnTo>
                    <a:pt x="10603" y="274409"/>
                  </a:lnTo>
                  <a:lnTo>
                    <a:pt x="10608" y="284209"/>
                  </a:lnTo>
                  <a:lnTo>
                    <a:pt x="10614" y="294010"/>
                  </a:lnTo>
                  <a:lnTo>
                    <a:pt x="10619" y="303810"/>
                  </a:lnTo>
                  <a:lnTo>
                    <a:pt x="10625" y="313610"/>
                  </a:lnTo>
                  <a:lnTo>
                    <a:pt x="10631" y="323411"/>
                  </a:lnTo>
                  <a:lnTo>
                    <a:pt x="10638" y="333211"/>
                  </a:lnTo>
                  <a:lnTo>
                    <a:pt x="10645" y="343011"/>
                  </a:lnTo>
                  <a:lnTo>
                    <a:pt x="10652" y="352812"/>
                  </a:lnTo>
                  <a:lnTo>
                    <a:pt x="10659" y="362612"/>
                  </a:lnTo>
                  <a:lnTo>
                    <a:pt x="10667" y="372412"/>
                  </a:lnTo>
                  <a:lnTo>
                    <a:pt x="10676" y="382213"/>
                  </a:lnTo>
                  <a:lnTo>
                    <a:pt x="10684" y="392013"/>
                  </a:lnTo>
                  <a:lnTo>
                    <a:pt x="10693" y="401813"/>
                  </a:lnTo>
                  <a:lnTo>
                    <a:pt x="10703" y="411614"/>
                  </a:lnTo>
                  <a:lnTo>
                    <a:pt x="10713" y="421414"/>
                  </a:lnTo>
                  <a:lnTo>
                    <a:pt x="10723" y="431214"/>
                  </a:lnTo>
                  <a:lnTo>
                    <a:pt x="10734" y="441015"/>
                  </a:lnTo>
                  <a:lnTo>
                    <a:pt x="10745" y="450815"/>
                  </a:lnTo>
                  <a:lnTo>
                    <a:pt x="10756" y="460615"/>
                  </a:lnTo>
                  <a:lnTo>
                    <a:pt x="10768" y="470416"/>
                  </a:lnTo>
                  <a:lnTo>
                    <a:pt x="10780" y="480216"/>
                  </a:lnTo>
                  <a:lnTo>
                    <a:pt x="10793" y="490016"/>
                  </a:lnTo>
                  <a:lnTo>
                    <a:pt x="10806" y="499817"/>
                  </a:lnTo>
                  <a:lnTo>
                    <a:pt x="10819" y="509617"/>
                  </a:lnTo>
                  <a:lnTo>
                    <a:pt x="10833" y="519417"/>
                  </a:lnTo>
                  <a:lnTo>
                    <a:pt x="10847" y="529218"/>
                  </a:lnTo>
                  <a:lnTo>
                    <a:pt x="10861" y="539018"/>
                  </a:lnTo>
                  <a:lnTo>
                    <a:pt x="10876" y="548818"/>
                  </a:lnTo>
                  <a:lnTo>
                    <a:pt x="10891" y="558619"/>
                  </a:lnTo>
                  <a:lnTo>
                    <a:pt x="10906" y="568419"/>
                  </a:lnTo>
                  <a:lnTo>
                    <a:pt x="10922" y="578219"/>
                  </a:lnTo>
                  <a:lnTo>
                    <a:pt x="10937" y="588020"/>
                  </a:lnTo>
                  <a:lnTo>
                    <a:pt x="10953" y="597820"/>
                  </a:lnTo>
                  <a:lnTo>
                    <a:pt x="10970" y="607620"/>
                  </a:lnTo>
                  <a:lnTo>
                    <a:pt x="10986" y="617421"/>
                  </a:lnTo>
                  <a:lnTo>
                    <a:pt x="11003" y="627221"/>
                  </a:lnTo>
                  <a:lnTo>
                    <a:pt x="11020" y="637021"/>
                  </a:lnTo>
                  <a:lnTo>
                    <a:pt x="11037" y="646822"/>
                  </a:lnTo>
                  <a:lnTo>
                    <a:pt x="11054" y="656622"/>
                  </a:lnTo>
                  <a:lnTo>
                    <a:pt x="11071" y="666422"/>
                  </a:lnTo>
                  <a:lnTo>
                    <a:pt x="11089" y="676223"/>
                  </a:lnTo>
                  <a:lnTo>
                    <a:pt x="11106" y="686023"/>
                  </a:lnTo>
                  <a:lnTo>
                    <a:pt x="11124" y="695823"/>
                  </a:lnTo>
                  <a:lnTo>
                    <a:pt x="11141" y="705624"/>
                  </a:lnTo>
                  <a:lnTo>
                    <a:pt x="11159" y="715424"/>
                  </a:lnTo>
                  <a:lnTo>
                    <a:pt x="11176" y="725224"/>
                  </a:lnTo>
                  <a:lnTo>
                    <a:pt x="11194" y="735025"/>
                  </a:lnTo>
                  <a:lnTo>
                    <a:pt x="11212" y="744825"/>
                  </a:lnTo>
                  <a:lnTo>
                    <a:pt x="11229" y="754625"/>
                  </a:lnTo>
                  <a:lnTo>
                    <a:pt x="11247" y="764426"/>
                  </a:lnTo>
                  <a:lnTo>
                    <a:pt x="11264" y="774226"/>
                  </a:lnTo>
                  <a:lnTo>
                    <a:pt x="11282" y="784026"/>
                  </a:lnTo>
                  <a:lnTo>
                    <a:pt x="11299" y="793827"/>
                  </a:lnTo>
                  <a:lnTo>
                    <a:pt x="11316" y="803627"/>
                  </a:lnTo>
                  <a:lnTo>
                    <a:pt x="11334" y="813427"/>
                  </a:lnTo>
                  <a:lnTo>
                    <a:pt x="11351" y="823228"/>
                  </a:lnTo>
                  <a:lnTo>
                    <a:pt x="11368" y="833028"/>
                  </a:lnTo>
                  <a:lnTo>
                    <a:pt x="11385" y="842828"/>
                  </a:lnTo>
                  <a:lnTo>
                    <a:pt x="11402" y="852629"/>
                  </a:lnTo>
                  <a:lnTo>
                    <a:pt x="11419" y="862429"/>
                  </a:lnTo>
                  <a:lnTo>
                    <a:pt x="11437" y="872229"/>
                  </a:lnTo>
                  <a:lnTo>
                    <a:pt x="11454" y="882030"/>
                  </a:lnTo>
                  <a:lnTo>
                    <a:pt x="11471" y="891830"/>
                  </a:lnTo>
                  <a:lnTo>
                    <a:pt x="11488" y="901630"/>
                  </a:lnTo>
                  <a:lnTo>
                    <a:pt x="11505" y="911431"/>
                  </a:lnTo>
                  <a:lnTo>
                    <a:pt x="11522" y="921231"/>
                  </a:lnTo>
                  <a:lnTo>
                    <a:pt x="11540" y="931031"/>
                  </a:lnTo>
                  <a:lnTo>
                    <a:pt x="11557" y="940832"/>
                  </a:lnTo>
                  <a:lnTo>
                    <a:pt x="11575" y="950632"/>
                  </a:lnTo>
                  <a:lnTo>
                    <a:pt x="11592" y="960432"/>
                  </a:lnTo>
                  <a:lnTo>
                    <a:pt x="11610" y="970233"/>
                  </a:lnTo>
                  <a:lnTo>
                    <a:pt x="11628" y="980033"/>
                  </a:lnTo>
                  <a:lnTo>
                    <a:pt x="11647" y="989833"/>
                  </a:lnTo>
                  <a:lnTo>
                    <a:pt x="11665" y="999634"/>
                  </a:lnTo>
                  <a:lnTo>
                    <a:pt x="11684" y="1009434"/>
                  </a:lnTo>
                  <a:lnTo>
                    <a:pt x="11703" y="1019234"/>
                  </a:lnTo>
                  <a:lnTo>
                    <a:pt x="11723" y="1029035"/>
                  </a:lnTo>
                  <a:lnTo>
                    <a:pt x="11742" y="1038835"/>
                  </a:lnTo>
                  <a:lnTo>
                    <a:pt x="11763" y="1048635"/>
                  </a:lnTo>
                  <a:lnTo>
                    <a:pt x="11783" y="1058436"/>
                  </a:lnTo>
                  <a:lnTo>
                    <a:pt x="11804" y="1068236"/>
                  </a:lnTo>
                  <a:lnTo>
                    <a:pt x="11825" y="1078036"/>
                  </a:lnTo>
                  <a:lnTo>
                    <a:pt x="11846" y="1087837"/>
                  </a:lnTo>
                  <a:lnTo>
                    <a:pt x="11868" y="1097637"/>
                  </a:lnTo>
                  <a:lnTo>
                    <a:pt x="11890" y="1107437"/>
                  </a:lnTo>
                  <a:lnTo>
                    <a:pt x="11913" y="1117238"/>
                  </a:lnTo>
                  <a:lnTo>
                    <a:pt x="11936" y="1127038"/>
                  </a:lnTo>
                  <a:lnTo>
                    <a:pt x="11959" y="1136838"/>
                  </a:lnTo>
                  <a:lnTo>
                    <a:pt x="11983" y="1146639"/>
                  </a:lnTo>
                  <a:lnTo>
                    <a:pt x="12007" y="1156439"/>
                  </a:lnTo>
                  <a:lnTo>
                    <a:pt x="12031" y="1166239"/>
                  </a:lnTo>
                  <a:lnTo>
                    <a:pt x="12055" y="1176040"/>
                  </a:lnTo>
                  <a:lnTo>
                    <a:pt x="12080" y="1185840"/>
                  </a:lnTo>
                  <a:lnTo>
                    <a:pt x="12105" y="1195640"/>
                  </a:lnTo>
                  <a:lnTo>
                    <a:pt x="12130" y="1205441"/>
                  </a:lnTo>
                  <a:lnTo>
                    <a:pt x="12155" y="1215241"/>
                  </a:lnTo>
                  <a:lnTo>
                    <a:pt x="12180" y="1225041"/>
                  </a:lnTo>
                  <a:lnTo>
                    <a:pt x="12205" y="1234842"/>
                  </a:lnTo>
                  <a:lnTo>
                    <a:pt x="12230" y="1244642"/>
                  </a:lnTo>
                  <a:lnTo>
                    <a:pt x="12255" y="1254442"/>
                  </a:lnTo>
                  <a:lnTo>
                    <a:pt x="12280" y="1264243"/>
                  </a:lnTo>
                  <a:lnTo>
                    <a:pt x="12305" y="1274043"/>
                  </a:lnTo>
                  <a:lnTo>
                    <a:pt x="12330" y="1283844"/>
                  </a:lnTo>
                  <a:lnTo>
                    <a:pt x="12354" y="1293644"/>
                  </a:lnTo>
                  <a:lnTo>
                    <a:pt x="12378" y="1303444"/>
                  </a:lnTo>
                  <a:lnTo>
                    <a:pt x="12402" y="1313245"/>
                  </a:lnTo>
                  <a:lnTo>
                    <a:pt x="12425" y="1323045"/>
                  </a:lnTo>
                  <a:lnTo>
                    <a:pt x="12448" y="1332845"/>
                  </a:lnTo>
                  <a:lnTo>
                    <a:pt x="12470" y="1342646"/>
                  </a:lnTo>
                  <a:lnTo>
                    <a:pt x="12491" y="1352446"/>
                  </a:lnTo>
                  <a:lnTo>
                    <a:pt x="12512" y="1362246"/>
                  </a:lnTo>
                  <a:lnTo>
                    <a:pt x="12532" y="1372047"/>
                  </a:lnTo>
                  <a:lnTo>
                    <a:pt x="12552" y="1381847"/>
                  </a:lnTo>
                  <a:lnTo>
                    <a:pt x="12570" y="1391647"/>
                  </a:lnTo>
                  <a:lnTo>
                    <a:pt x="12588" y="1401448"/>
                  </a:lnTo>
                  <a:lnTo>
                    <a:pt x="12605" y="1411248"/>
                  </a:lnTo>
                  <a:lnTo>
                    <a:pt x="12621" y="1421048"/>
                  </a:lnTo>
                  <a:lnTo>
                    <a:pt x="12636" y="1430849"/>
                  </a:lnTo>
                  <a:lnTo>
                    <a:pt x="12650" y="1440649"/>
                  </a:lnTo>
                  <a:lnTo>
                    <a:pt x="12663" y="1450449"/>
                  </a:lnTo>
                  <a:lnTo>
                    <a:pt x="12675" y="1460250"/>
                  </a:lnTo>
                  <a:lnTo>
                    <a:pt x="12686" y="1470050"/>
                  </a:lnTo>
                  <a:lnTo>
                    <a:pt x="12696" y="1479850"/>
                  </a:lnTo>
                  <a:lnTo>
                    <a:pt x="12705" y="1489651"/>
                  </a:lnTo>
                  <a:lnTo>
                    <a:pt x="12712" y="1499451"/>
                  </a:lnTo>
                  <a:lnTo>
                    <a:pt x="12719" y="1509251"/>
                  </a:lnTo>
                  <a:lnTo>
                    <a:pt x="12725" y="1519052"/>
                  </a:lnTo>
                  <a:lnTo>
                    <a:pt x="12729" y="1528852"/>
                  </a:lnTo>
                  <a:lnTo>
                    <a:pt x="12732" y="1538652"/>
                  </a:lnTo>
                  <a:lnTo>
                    <a:pt x="12734" y="1548453"/>
                  </a:lnTo>
                  <a:lnTo>
                    <a:pt x="12735" y="1558253"/>
                  </a:lnTo>
                  <a:lnTo>
                    <a:pt x="12735" y="1568053"/>
                  </a:lnTo>
                  <a:lnTo>
                    <a:pt x="12734" y="1577854"/>
                  </a:lnTo>
                  <a:lnTo>
                    <a:pt x="12732" y="1587654"/>
                  </a:lnTo>
                  <a:lnTo>
                    <a:pt x="12729" y="1597454"/>
                  </a:lnTo>
                  <a:lnTo>
                    <a:pt x="12725" y="1607255"/>
                  </a:lnTo>
                  <a:lnTo>
                    <a:pt x="12720" y="1617055"/>
                  </a:lnTo>
                  <a:lnTo>
                    <a:pt x="12713" y="1626855"/>
                  </a:lnTo>
                  <a:lnTo>
                    <a:pt x="12707" y="1636656"/>
                  </a:lnTo>
                  <a:lnTo>
                    <a:pt x="12699" y="1646456"/>
                  </a:lnTo>
                  <a:lnTo>
                    <a:pt x="12690" y="1656256"/>
                  </a:lnTo>
                  <a:lnTo>
                    <a:pt x="12680" y="1666057"/>
                  </a:lnTo>
                  <a:lnTo>
                    <a:pt x="12670" y="1675857"/>
                  </a:lnTo>
                  <a:lnTo>
                    <a:pt x="12658" y="1685657"/>
                  </a:lnTo>
                  <a:lnTo>
                    <a:pt x="12646" y="1695458"/>
                  </a:lnTo>
                  <a:lnTo>
                    <a:pt x="12634" y="1705258"/>
                  </a:lnTo>
                  <a:lnTo>
                    <a:pt x="12620" y="1715058"/>
                  </a:lnTo>
                  <a:lnTo>
                    <a:pt x="12606" y="1724859"/>
                  </a:lnTo>
                  <a:lnTo>
                    <a:pt x="12591" y="1734659"/>
                  </a:lnTo>
                  <a:lnTo>
                    <a:pt x="12576" y="1744459"/>
                  </a:lnTo>
                  <a:lnTo>
                    <a:pt x="12560" y="1754260"/>
                  </a:lnTo>
                  <a:lnTo>
                    <a:pt x="12544" y="1764060"/>
                  </a:lnTo>
                  <a:lnTo>
                    <a:pt x="12527" y="1773860"/>
                  </a:lnTo>
                  <a:lnTo>
                    <a:pt x="12509" y="1783661"/>
                  </a:lnTo>
                  <a:lnTo>
                    <a:pt x="12491" y="1793461"/>
                  </a:lnTo>
                  <a:lnTo>
                    <a:pt x="12473" y="1803261"/>
                  </a:lnTo>
                  <a:lnTo>
                    <a:pt x="12454" y="1813062"/>
                  </a:lnTo>
                  <a:lnTo>
                    <a:pt x="12434" y="1822862"/>
                  </a:lnTo>
                  <a:lnTo>
                    <a:pt x="12415" y="1832662"/>
                  </a:lnTo>
                  <a:lnTo>
                    <a:pt x="12395" y="1842463"/>
                  </a:lnTo>
                  <a:lnTo>
                    <a:pt x="12374" y="1852263"/>
                  </a:lnTo>
                  <a:lnTo>
                    <a:pt x="12354" y="1862063"/>
                  </a:lnTo>
                  <a:lnTo>
                    <a:pt x="12333" y="1871864"/>
                  </a:lnTo>
                  <a:lnTo>
                    <a:pt x="12311" y="1881664"/>
                  </a:lnTo>
                  <a:lnTo>
                    <a:pt x="12290" y="1891464"/>
                  </a:lnTo>
                  <a:lnTo>
                    <a:pt x="12268" y="1901265"/>
                  </a:lnTo>
                  <a:lnTo>
                    <a:pt x="12246" y="1911065"/>
                  </a:lnTo>
                  <a:lnTo>
                    <a:pt x="12224" y="1920865"/>
                  </a:lnTo>
                  <a:lnTo>
                    <a:pt x="12202" y="1930666"/>
                  </a:lnTo>
                  <a:lnTo>
                    <a:pt x="12179" y="1940466"/>
                  </a:lnTo>
                  <a:lnTo>
                    <a:pt x="12156" y="1950266"/>
                  </a:lnTo>
                  <a:lnTo>
                    <a:pt x="12133" y="1960067"/>
                  </a:lnTo>
                  <a:lnTo>
                    <a:pt x="12110" y="1969867"/>
                  </a:lnTo>
                  <a:lnTo>
                    <a:pt x="12087" y="1979667"/>
                  </a:lnTo>
                  <a:lnTo>
                    <a:pt x="12064" y="1989468"/>
                  </a:lnTo>
                  <a:lnTo>
                    <a:pt x="12041" y="1999268"/>
                  </a:lnTo>
                  <a:lnTo>
                    <a:pt x="12017" y="2009068"/>
                  </a:lnTo>
                  <a:lnTo>
                    <a:pt x="11994" y="2018869"/>
                  </a:lnTo>
                  <a:lnTo>
                    <a:pt x="11970" y="2028669"/>
                  </a:lnTo>
                  <a:lnTo>
                    <a:pt x="11947" y="2038469"/>
                  </a:lnTo>
                  <a:lnTo>
                    <a:pt x="11923" y="2048270"/>
                  </a:lnTo>
                  <a:lnTo>
                    <a:pt x="11900" y="2058070"/>
                  </a:lnTo>
                  <a:lnTo>
                    <a:pt x="11876" y="2067870"/>
                  </a:lnTo>
                  <a:lnTo>
                    <a:pt x="11853" y="2077671"/>
                  </a:lnTo>
                  <a:lnTo>
                    <a:pt x="11830" y="2087471"/>
                  </a:lnTo>
                  <a:lnTo>
                    <a:pt x="11806" y="2097271"/>
                  </a:lnTo>
                  <a:lnTo>
                    <a:pt x="11783" y="2107072"/>
                  </a:lnTo>
                  <a:lnTo>
                    <a:pt x="11760" y="2116872"/>
                  </a:lnTo>
                  <a:lnTo>
                    <a:pt x="11737" y="2126672"/>
                  </a:lnTo>
                  <a:lnTo>
                    <a:pt x="11714" y="2136473"/>
                  </a:lnTo>
                  <a:lnTo>
                    <a:pt x="11692" y="2146273"/>
                  </a:lnTo>
                  <a:lnTo>
                    <a:pt x="11669" y="2156073"/>
                  </a:lnTo>
                  <a:lnTo>
                    <a:pt x="11647" y="2165874"/>
                  </a:lnTo>
                  <a:lnTo>
                    <a:pt x="11624" y="2175674"/>
                  </a:lnTo>
                  <a:lnTo>
                    <a:pt x="11602" y="2185474"/>
                  </a:lnTo>
                  <a:lnTo>
                    <a:pt x="11581" y="2195275"/>
                  </a:lnTo>
                  <a:lnTo>
                    <a:pt x="11559" y="2205075"/>
                  </a:lnTo>
                  <a:lnTo>
                    <a:pt x="11537" y="2214875"/>
                  </a:lnTo>
                  <a:lnTo>
                    <a:pt x="11516" y="2224676"/>
                  </a:lnTo>
                  <a:lnTo>
                    <a:pt x="11495" y="2234476"/>
                  </a:lnTo>
                  <a:lnTo>
                    <a:pt x="11475" y="2244276"/>
                  </a:lnTo>
                  <a:lnTo>
                    <a:pt x="11454" y="2254077"/>
                  </a:lnTo>
                  <a:lnTo>
                    <a:pt x="11434" y="2263877"/>
                  </a:lnTo>
                  <a:lnTo>
                    <a:pt x="11414" y="2273677"/>
                  </a:lnTo>
                  <a:lnTo>
                    <a:pt x="11394" y="2283478"/>
                  </a:lnTo>
                  <a:lnTo>
                    <a:pt x="11375" y="2293278"/>
                  </a:lnTo>
                  <a:lnTo>
                    <a:pt x="11356" y="2303078"/>
                  </a:lnTo>
                  <a:lnTo>
                    <a:pt x="11337" y="2312879"/>
                  </a:lnTo>
                  <a:lnTo>
                    <a:pt x="11318" y="2322679"/>
                  </a:lnTo>
                  <a:lnTo>
                    <a:pt x="11300" y="2332479"/>
                  </a:lnTo>
                  <a:lnTo>
                    <a:pt x="11282" y="2342280"/>
                  </a:lnTo>
                  <a:lnTo>
                    <a:pt x="11265" y="2352080"/>
                  </a:lnTo>
                  <a:lnTo>
                    <a:pt x="11248" y="2361880"/>
                  </a:lnTo>
                  <a:lnTo>
                    <a:pt x="11231" y="2371681"/>
                  </a:lnTo>
                  <a:lnTo>
                    <a:pt x="11214" y="2381481"/>
                  </a:lnTo>
                  <a:lnTo>
                    <a:pt x="11198" y="2391281"/>
                  </a:lnTo>
                  <a:lnTo>
                    <a:pt x="11183" y="2401082"/>
                  </a:lnTo>
                  <a:lnTo>
                    <a:pt x="11167" y="2410882"/>
                  </a:lnTo>
                  <a:lnTo>
                    <a:pt x="11152" y="2420682"/>
                  </a:lnTo>
                  <a:lnTo>
                    <a:pt x="11138" y="2430483"/>
                  </a:lnTo>
                  <a:lnTo>
                    <a:pt x="11124" y="2440283"/>
                  </a:lnTo>
                  <a:lnTo>
                    <a:pt x="11110" y="2450083"/>
                  </a:lnTo>
                  <a:lnTo>
                    <a:pt x="11097" y="2459884"/>
                  </a:lnTo>
                  <a:lnTo>
                    <a:pt x="11085" y="2469684"/>
                  </a:lnTo>
                  <a:lnTo>
                    <a:pt x="11072" y="2479484"/>
                  </a:lnTo>
                  <a:lnTo>
                    <a:pt x="11061" y="2489285"/>
                  </a:lnTo>
                  <a:lnTo>
                    <a:pt x="11050" y="2499085"/>
                  </a:lnTo>
                  <a:lnTo>
                    <a:pt x="11039" y="2508885"/>
                  </a:lnTo>
                  <a:lnTo>
                    <a:pt x="11030" y="2518686"/>
                  </a:lnTo>
                  <a:lnTo>
                    <a:pt x="11020" y="2528486"/>
                  </a:lnTo>
                  <a:lnTo>
                    <a:pt x="11012" y="2538286"/>
                  </a:lnTo>
                  <a:lnTo>
                    <a:pt x="11004" y="2548087"/>
                  </a:lnTo>
                  <a:lnTo>
                    <a:pt x="10996" y="2557887"/>
                  </a:lnTo>
                  <a:lnTo>
                    <a:pt x="10990" y="2567688"/>
                  </a:lnTo>
                  <a:lnTo>
                    <a:pt x="10984" y="2577488"/>
                  </a:lnTo>
                  <a:lnTo>
                    <a:pt x="10979" y="2587288"/>
                  </a:lnTo>
                  <a:lnTo>
                    <a:pt x="10974" y="2597089"/>
                  </a:lnTo>
                  <a:lnTo>
                    <a:pt x="10971" y="2606889"/>
                  </a:lnTo>
                  <a:lnTo>
                    <a:pt x="10968" y="2616689"/>
                  </a:lnTo>
                  <a:lnTo>
                    <a:pt x="10966" y="2626490"/>
                  </a:lnTo>
                  <a:lnTo>
                    <a:pt x="10965" y="2636290"/>
                  </a:lnTo>
                  <a:lnTo>
                    <a:pt x="10965" y="2646090"/>
                  </a:lnTo>
                  <a:lnTo>
                    <a:pt x="10965" y="2655891"/>
                  </a:lnTo>
                  <a:lnTo>
                    <a:pt x="10967" y="2665691"/>
                  </a:lnTo>
                  <a:lnTo>
                    <a:pt x="10970" y="2675491"/>
                  </a:lnTo>
                  <a:lnTo>
                    <a:pt x="10973" y="2685292"/>
                  </a:lnTo>
                  <a:lnTo>
                    <a:pt x="10977" y="2695092"/>
                  </a:lnTo>
                  <a:lnTo>
                    <a:pt x="10983" y="2704892"/>
                  </a:lnTo>
                  <a:lnTo>
                    <a:pt x="10989" y="2714693"/>
                  </a:lnTo>
                  <a:lnTo>
                    <a:pt x="10997" y="2724493"/>
                  </a:lnTo>
                  <a:lnTo>
                    <a:pt x="11005" y="2734293"/>
                  </a:lnTo>
                  <a:lnTo>
                    <a:pt x="11015" y="2744094"/>
                  </a:lnTo>
                  <a:lnTo>
                    <a:pt x="11026" y="2753894"/>
                  </a:lnTo>
                  <a:lnTo>
                    <a:pt x="11037" y="2763694"/>
                  </a:lnTo>
                  <a:lnTo>
                    <a:pt x="11050" y="2773495"/>
                  </a:lnTo>
                  <a:lnTo>
                    <a:pt x="11064" y="2783295"/>
                  </a:lnTo>
                  <a:lnTo>
                    <a:pt x="11079" y="2793095"/>
                  </a:lnTo>
                  <a:lnTo>
                    <a:pt x="11095" y="2802896"/>
                  </a:lnTo>
                  <a:lnTo>
                    <a:pt x="11112" y="2812696"/>
                  </a:lnTo>
                  <a:lnTo>
                    <a:pt x="11130" y="2822496"/>
                  </a:lnTo>
                  <a:lnTo>
                    <a:pt x="11149" y="2832297"/>
                  </a:lnTo>
                  <a:lnTo>
                    <a:pt x="11170" y="2842097"/>
                  </a:lnTo>
                  <a:lnTo>
                    <a:pt x="11191" y="2851897"/>
                  </a:lnTo>
                  <a:lnTo>
                    <a:pt x="11213" y="2861698"/>
                  </a:lnTo>
                  <a:lnTo>
                    <a:pt x="11237" y="2871498"/>
                  </a:lnTo>
                  <a:lnTo>
                    <a:pt x="11261" y="2881298"/>
                  </a:lnTo>
                  <a:lnTo>
                    <a:pt x="11286" y="2891099"/>
                  </a:lnTo>
                  <a:lnTo>
                    <a:pt x="11313" y="2900899"/>
                  </a:lnTo>
                  <a:lnTo>
                    <a:pt x="11340" y="2910699"/>
                  </a:lnTo>
                  <a:lnTo>
                    <a:pt x="11368" y="2920500"/>
                  </a:lnTo>
                  <a:lnTo>
                    <a:pt x="11397" y="2930300"/>
                  </a:lnTo>
                  <a:lnTo>
                    <a:pt x="11427" y="2940100"/>
                  </a:lnTo>
                  <a:lnTo>
                    <a:pt x="11457" y="2949901"/>
                  </a:lnTo>
                  <a:lnTo>
                    <a:pt x="11489" y="2959701"/>
                  </a:lnTo>
                  <a:lnTo>
                    <a:pt x="11521" y="2969501"/>
                  </a:lnTo>
                  <a:lnTo>
                    <a:pt x="11554" y="2979302"/>
                  </a:lnTo>
                  <a:lnTo>
                    <a:pt x="11588" y="2989102"/>
                  </a:lnTo>
                  <a:lnTo>
                    <a:pt x="11622" y="2998902"/>
                  </a:lnTo>
                  <a:lnTo>
                    <a:pt x="11657" y="3008703"/>
                  </a:lnTo>
                  <a:lnTo>
                    <a:pt x="11692" y="3018503"/>
                  </a:lnTo>
                  <a:lnTo>
                    <a:pt x="11728" y="3028303"/>
                  </a:lnTo>
                  <a:lnTo>
                    <a:pt x="11765" y="3038104"/>
                  </a:lnTo>
                  <a:lnTo>
                    <a:pt x="11802" y="3047904"/>
                  </a:lnTo>
                  <a:lnTo>
                    <a:pt x="11839" y="3057704"/>
                  </a:lnTo>
                  <a:lnTo>
                    <a:pt x="11877" y="3067505"/>
                  </a:lnTo>
                  <a:lnTo>
                    <a:pt x="11915" y="3077305"/>
                  </a:lnTo>
                  <a:lnTo>
                    <a:pt x="11954" y="3087105"/>
                  </a:lnTo>
                  <a:lnTo>
                    <a:pt x="11993" y="3096906"/>
                  </a:lnTo>
                  <a:lnTo>
                    <a:pt x="12032" y="3106706"/>
                  </a:lnTo>
                  <a:lnTo>
                    <a:pt x="12072" y="3116506"/>
                  </a:lnTo>
                  <a:lnTo>
                    <a:pt x="12112" y="3126307"/>
                  </a:lnTo>
                  <a:lnTo>
                    <a:pt x="12152" y="3136107"/>
                  </a:lnTo>
                  <a:lnTo>
                    <a:pt x="12192" y="3145907"/>
                  </a:lnTo>
                  <a:lnTo>
                    <a:pt x="12232" y="3155708"/>
                  </a:lnTo>
                  <a:lnTo>
                    <a:pt x="12273" y="3165508"/>
                  </a:lnTo>
                  <a:lnTo>
                    <a:pt x="12314" y="3175308"/>
                  </a:lnTo>
                  <a:lnTo>
                    <a:pt x="12355" y="3185109"/>
                  </a:lnTo>
                  <a:lnTo>
                    <a:pt x="12396" y="3194909"/>
                  </a:lnTo>
                  <a:lnTo>
                    <a:pt x="12437" y="3204709"/>
                  </a:lnTo>
                  <a:lnTo>
                    <a:pt x="12479" y="3214510"/>
                  </a:lnTo>
                  <a:lnTo>
                    <a:pt x="12521" y="3224310"/>
                  </a:lnTo>
                  <a:lnTo>
                    <a:pt x="12564" y="3234110"/>
                  </a:lnTo>
                  <a:lnTo>
                    <a:pt x="12606" y="3243911"/>
                  </a:lnTo>
                  <a:lnTo>
                    <a:pt x="12650" y="3253711"/>
                  </a:lnTo>
                  <a:lnTo>
                    <a:pt x="12693" y="3263511"/>
                  </a:lnTo>
                  <a:lnTo>
                    <a:pt x="12737" y="3273312"/>
                  </a:lnTo>
                  <a:lnTo>
                    <a:pt x="12782" y="3283112"/>
                  </a:lnTo>
                  <a:lnTo>
                    <a:pt x="12827" y="3292912"/>
                  </a:lnTo>
                  <a:lnTo>
                    <a:pt x="12873" y="3302713"/>
                  </a:lnTo>
                  <a:lnTo>
                    <a:pt x="12920" y="3312513"/>
                  </a:lnTo>
                  <a:lnTo>
                    <a:pt x="12968" y="3322313"/>
                  </a:lnTo>
                  <a:lnTo>
                    <a:pt x="13016" y="3332114"/>
                  </a:lnTo>
                  <a:lnTo>
                    <a:pt x="13066" y="3341914"/>
                  </a:lnTo>
                  <a:lnTo>
                    <a:pt x="13117" y="3351714"/>
                  </a:lnTo>
                  <a:lnTo>
                    <a:pt x="13170" y="3361515"/>
                  </a:lnTo>
                  <a:lnTo>
                    <a:pt x="13223" y="3371315"/>
                  </a:lnTo>
                  <a:lnTo>
                    <a:pt x="13279" y="3381115"/>
                  </a:lnTo>
                  <a:lnTo>
                    <a:pt x="13336" y="3390916"/>
                  </a:lnTo>
                  <a:lnTo>
                    <a:pt x="13395" y="3400716"/>
                  </a:lnTo>
                  <a:lnTo>
                    <a:pt x="13456" y="3410516"/>
                  </a:lnTo>
                  <a:lnTo>
                    <a:pt x="13519" y="3420317"/>
                  </a:lnTo>
                  <a:lnTo>
                    <a:pt x="13583" y="3430117"/>
                  </a:lnTo>
                  <a:lnTo>
                    <a:pt x="13651" y="3439917"/>
                  </a:lnTo>
                  <a:lnTo>
                    <a:pt x="13721" y="3449718"/>
                  </a:lnTo>
                  <a:lnTo>
                    <a:pt x="13793" y="3459518"/>
                  </a:lnTo>
                  <a:lnTo>
                    <a:pt x="13869" y="3469318"/>
                  </a:lnTo>
                  <a:lnTo>
                    <a:pt x="13948" y="3479119"/>
                  </a:lnTo>
                  <a:lnTo>
                    <a:pt x="14028" y="3488919"/>
                  </a:lnTo>
                  <a:lnTo>
                    <a:pt x="14113" y="3498719"/>
                  </a:lnTo>
                  <a:lnTo>
                    <a:pt x="14201" y="3508520"/>
                  </a:lnTo>
                  <a:lnTo>
                    <a:pt x="14292" y="3518320"/>
                  </a:lnTo>
                  <a:lnTo>
                    <a:pt x="14386" y="3528120"/>
                  </a:lnTo>
                  <a:lnTo>
                    <a:pt x="14485" y="3537921"/>
                  </a:lnTo>
                  <a:lnTo>
                    <a:pt x="14586" y="3547721"/>
                  </a:lnTo>
                  <a:lnTo>
                    <a:pt x="14691" y="3557521"/>
                  </a:lnTo>
                  <a:lnTo>
                    <a:pt x="14801" y="3567322"/>
                  </a:lnTo>
                  <a:lnTo>
                    <a:pt x="14913" y="3577122"/>
                  </a:lnTo>
                  <a:lnTo>
                    <a:pt x="15029" y="3586922"/>
                  </a:lnTo>
                  <a:lnTo>
                    <a:pt x="15151" y="3596723"/>
                  </a:lnTo>
                  <a:lnTo>
                    <a:pt x="15275" y="3606523"/>
                  </a:lnTo>
                  <a:lnTo>
                    <a:pt x="15402" y="3616323"/>
                  </a:lnTo>
                  <a:lnTo>
                    <a:pt x="15535" y="3626124"/>
                  </a:lnTo>
                  <a:lnTo>
                    <a:pt x="15670" y="3635924"/>
                  </a:lnTo>
                  <a:lnTo>
                    <a:pt x="15809" y="3645724"/>
                  </a:lnTo>
                  <a:lnTo>
                    <a:pt x="15952" y="3655525"/>
                  </a:lnTo>
                  <a:lnTo>
                    <a:pt x="16098" y="3665325"/>
                  </a:lnTo>
                  <a:lnTo>
                    <a:pt x="16247" y="3675125"/>
                  </a:lnTo>
                  <a:lnTo>
                    <a:pt x="16399" y="3684926"/>
                  </a:lnTo>
                  <a:lnTo>
                    <a:pt x="16554" y="3694726"/>
                  </a:lnTo>
                  <a:lnTo>
                    <a:pt x="16712" y="3704526"/>
                  </a:lnTo>
                  <a:lnTo>
                    <a:pt x="16871" y="3714327"/>
                  </a:lnTo>
                  <a:lnTo>
                    <a:pt x="17034" y="3724127"/>
                  </a:lnTo>
                  <a:lnTo>
                    <a:pt x="17198" y="3733927"/>
                  </a:lnTo>
                  <a:lnTo>
                    <a:pt x="17364" y="3743728"/>
                  </a:lnTo>
                  <a:lnTo>
                    <a:pt x="17531" y="3753528"/>
                  </a:lnTo>
                  <a:lnTo>
                    <a:pt x="17699" y="3763328"/>
                  </a:lnTo>
                  <a:lnTo>
                    <a:pt x="17867" y="3773129"/>
                  </a:lnTo>
                  <a:lnTo>
                    <a:pt x="18036" y="3782929"/>
                  </a:lnTo>
                  <a:lnTo>
                    <a:pt x="18205" y="3792729"/>
                  </a:lnTo>
                  <a:lnTo>
                    <a:pt x="18372" y="3802530"/>
                  </a:lnTo>
                  <a:lnTo>
                    <a:pt x="18540" y="3812330"/>
                  </a:lnTo>
                  <a:lnTo>
                    <a:pt x="18705" y="3822131"/>
                  </a:lnTo>
                  <a:lnTo>
                    <a:pt x="18868" y="3831931"/>
                  </a:lnTo>
                  <a:lnTo>
                    <a:pt x="19030" y="3841731"/>
                  </a:lnTo>
                  <a:lnTo>
                    <a:pt x="19188" y="3851532"/>
                  </a:lnTo>
                  <a:lnTo>
                    <a:pt x="19343" y="3861332"/>
                  </a:lnTo>
                  <a:lnTo>
                    <a:pt x="19495" y="3871132"/>
                  </a:lnTo>
                  <a:lnTo>
                    <a:pt x="19641" y="3880933"/>
                  </a:lnTo>
                  <a:lnTo>
                    <a:pt x="19783" y="3890733"/>
                  </a:lnTo>
                  <a:lnTo>
                    <a:pt x="19921" y="3900533"/>
                  </a:lnTo>
                  <a:lnTo>
                    <a:pt x="20053" y="3910334"/>
                  </a:lnTo>
                  <a:lnTo>
                    <a:pt x="20177" y="3920134"/>
                  </a:lnTo>
                  <a:lnTo>
                    <a:pt x="20297" y="3929934"/>
                  </a:lnTo>
                  <a:lnTo>
                    <a:pt x="20410" y="3939735"/>
                  </a:lnTo>
                  <a:lnTo>
                    <a:pt x="20513" y="3949535"/>
                  </a:lnTo>
                  <a:lnTo>
                    <a:pt x="20610" y="3959335"/>
                  </a:lnTo>
                  <a:lnTo>
                    <a:pt x="20701" y="3969136"/>
                  </a:lnTo>
                  <a:lnTo>
                    <a:pt x="20779" y="3978936"/>
                  </a:lnTo>
                  <a:lnTo>
                    <a:pt x="20850" y="3988736"/>
                  </a:lnTo>
                  <a:lnTo>
                    <a:pt x="20914" y="3998537"/>
                  </a:lnTo>
                  <a:lnTo>
                    <a:pt x="20966" y="4008337"/>
                  </a:lnTo>
                  <a:lnTo>
                    <a:pt x="21008" y="4018137"/>
                  </a:lnTo>
                  <a:lnTo>
                    <a:pt x="21043" y="4027938"/>
                  </a:lnTo>
                  <a:lnTo>
                    <a:pt x="21065" y="4037738"/>
                  </a:lnTo>
                  <a:lnTo>
                    <a:pt x="21077" y="4047538"/>
                  </a:lnTo>
                  <a:lnTo>
                    <a:pt x="21081" y="4057339"/>
                  </a:lnTo>
                  <a:lnTo>
                    <a:pt x="21073" y="4067139"/>
                  </a:lnTo>
                  <a:lnTo>
                    <a:pt x="21053" y="4076939"/>
                  </a:lnTo>
                  <a:lnTo>
                    <a:pt x="21024" y="4086740"/>
                  </a:lnTo>
                  <a:lnTo>
                    <a:pt x="20987" y="4096540"/>
                  </a:lnTo>
                  <a:lnTo>
                    <a:pt x="20934" y="4106340"/>
                  </a:lnTo>
                  <a:lnTo>
                    <a:pt x="20873" y="4116141"/>
                  </a:lnTo>
                  <a:lnTo>
                    <a:pt x="20805" y="4125941"/>
                  </a:lnTo>
                  <a:lnTo>
                    <a:pt x="20722" y="4135741"/>
                  </a:lnTo>
                  <a:lnTo>
                    <a:pt x="20631" y="4145542"/>
                  </a:lnTo>
                  <a:lnTo>
                    <a:pt x="20531" y="4155342"/>
                  </a:lnTo>
                  <a:lnTo>
                    <a:pt x="20421" y="4165142"/>
                  </a:lnTo>
                  <a:lnTo>
                    <a:pt x="20301" y="4174943"/>
                  </a:lnTo>
                  <a:lnTo>
                    <a:pt x="20173" y="4184743"/>
                  </a:lnTo>
                  <a:lnTo>
                    <a:pt x="20037" y="4194543"/>
                  </a:lnTo>
                  <a:lnTo>
                    <a:pt x="19892" y="4204344"/>
                  </a:lnTo>
                  <a:lnTo>
                    <a:pt x="19739" y="4214144"/>
                  </a:lnTo>
                  <a:lnTo>
                    <a:pt x="19581" y="4223944"/>
                  </a:lnTo>
                  <a:lnTo>
                    <a:pt x="19413" y="4233745"/>
                  </a:lnTo>
                  <a:lnTo>
                    <a:pt x="19240" y="4243545"/>
                  </a:lnTo>
                  <a:lnTo>
                    <a:pt x="19062" y="4253345"/>
                  </a:lnTo>
                  <a:lnTo>
                    <a:pt x="18877" y="4263146"/>
                  </a:lnTo>
                  <a:lnTo>
                    <a:pt x="18687" y="4272946"/>
                  </a:lnTo>
                  <a:lnTo>
                    <a:pt x="18494" y="4282746"/>
                  </a:lnTo>
                  <a:lnTo>
                    <a:pt x="18296" y="4292547"/>
                  </a:lnTo>
                  <a:lnTo>
                    <a:pt x="18094" y="4302347"/>
                  </a:lnTo>
                  <a:lnTo>
                    <a:pt x="17890" y="4312147"/>
                  </a:lnTo>
                  <a:lnTo>
                    <a:pt x="17684" y="4321948"/>
                  </a:lnTo>
                  <a:lnTo>
                    <a:pt x="17475" y="4331748"/>
                  </a:lnTo>
                  <a:lnTo>
                    <a:pt x="17265" y="4341548"/>
                  </a:lnTo>
                  <a:lnTo>
                    <a:pt x="17054" y="4351349"/>
                  </a:lnTo>
                  <a:lnTo>
                    <a:pt x="16842" y="4361149"/>
                  </a:lnTo>
                  <a:lnTo>
                    <a:pt x="16631" y="4370949"/>
                  </a:lnTo>
                  <a:lnTo>
                    <a:pt x="16420" y="4380750"/>
                  </a:lnTo>
                  <a:lnTo>
                    <a:pt x="16210" y="4390550"/>
                  </a:lnTo>
                  <a:lnTo>
                    <a:pt x="16001" y="4400350"/>
                  </a:lnTo>
                  <a:lnTo>
                    <a:pt x="15794" y="4410151"/>
                  </a:lnTo>
                  <a:lnTo>
                    <a:pt x="15589" y="4419951"/>
                  </a:lnTo>
                  <a:lnTo>
                    <a:pt x="15386" y="4429751"/>
                  </a:lnTo>
                  <a:lnTo>
                    <a:pt x="15186" y="4439552"/>
                  </a:lnTo>
                  <a:lnTo>
                    <a:pt x="14990" y="4449352"/>
                  </a:lnTo>
                  <a:lnTo>
                    <a:pt x="14797" y="4459152"/>
                  </a:lnTo>
                  <a:lnTo>
                    <a:pt x="14608" y="4468953"/>
                  </a:lnTo>
                  <a:lnTo>
                    <a:pt x="14421" y="4478753"/>
                  </a:lnTo>
                  <a:lnTo>
                    <a:pt x="14241" y="4488553"/>
                  </a:lnTo>
                  <a:lnTo>
                    <a:pt x="14064" y="4498354"/>
                  </a:lnTo>
                  <a:lnTo>
                    <a:pt x="13891" y="4508154"/>
                  </a:lnTo>
                  <a:lnTo>
                    <a:pt x="13724" y="4517954"/>
                  </a:lnTo>
                  <a:lnTo>
                    <a:pt x="13562" y="4527755"/>
                  </a:lnTo>
                  <a:lnTo>
                    <a:pt x="13404" y="4537555"/>
                  </a:lnTo>
                  <a:lnTo>
                    <a:pt x="13251" y="4547355"/>
                  </a:lnTo>
                  <a:lnTo>
                    <a:pt x="13105" y="4557156"/>
                  </a:lnTo>
                  <a:lnTo>
                    <a:pt x="12962" y="4566956"/>
                  </a:lnTo>
                  <a:lnTo>
                    <a:pt x="12825" y="4576756"/>
                  </a:lnTo>
                  <a:lnTo>
                    <a:pt x="12694" y="4586557"/>
                  </a:lnTo>
                  <a:lnTo>
                    <a:pt x="12567" y="4596357"/>
                  </a:lnTo>
                  <a:lnTo>
                    <a:pt x="12445" y="4606157"/>
                  </a:lnTo>
                  <a:lnTo>
                    <a:pt x="12330" y="4615958"/>
                  </a:lnTo>
                  <a:lnTo>
                    <a:pt x="12219" y="4625758"/>
                  </a:lnTo>
                  <a:lnTo>
                    <a:pt x="12112" y="4635558"/>
                  </a:lnTo>
                  <a:lnTo>
                    <a:pt x="12012" y="4645359"/>
                  </a:lnTo>
                  <a:lnTo>
                    <a:pt x="11916" y="4655159"/>
                  </a:lnTo>
                  <a:lnTo>
                    <a:pt x="11824" y="4664959"/>
                  </a:lnTo>
                  <a:lnTo>
                    <a:pt x="11737" y="4674760"/>
                  </a:lnTo>
                  <a:lnTo>
                    <a:pt x="11656" y="4684560"/>
                  </a:lnTo>
                  <a:lnTo>
                    <a:pt x="11578" y="4694360"/>
                  </a:lnTo>
                  <a:lnTo>
                    <a:pt x="11504" y="4704161"/>
                  </a:lnTo>
                  <a:lnTo>
                    <a:pt x="11435" y="4713961"/>
                  </a:lnTo>
                  <a:lnTo>
                    <a:pt x="11370" y="4723761"/>
                  </a:lnTo>
                  <a:lnTo>
                    <a:pt x="11308" y="4733562"/>
                  </a:lnTo>
                  <a:lnTo>
                    <a:pt x="11251" y="4743362"/>
                  </a:lnTo>
                  <a:lnTo>
                    <a:pt x="11197" y="4753162"/>
                  </a:lnTo>
                  <a:lnTo>
                    <a:pt x="11145" y="4762963"/>
                  </a:lnTo>
                  <a:lnTo>
                    <a:pt x="11098" y="4772763"/>
                  </a:lnTo>
                  <a:lnTo>
                    <a:pt x="11054" y="4782563"/>
                  </a:lnTo>
                  <a:lnTo>
                    <a:pt x="11012" y="4792364"/>
                  </a:lnTo>
                  <a:lnTo>
                    <a:pt x="10974" y="4802164"/>
                  </a:lnTo>
                  <a:lnTo>
                    <a:pt x="10938" y="4811964"/>
                  </a:lnTo>
                  <a:lnTo>
                    <a:pt x="10904" y="4821765"/>
                  </a:lnTo>
                  <a:lnTo>
                    <a:pt x="10873" y="4831565"/>
                  </a:lnTo>
                  <a:lnTo>
                    <a:pt x="10845" y="4841365"/>
                  </a:lnTo>
                  <a:lnTo>
                    <a:pt x="10818" y="4851166"/>
                  </a:lnTo>
                  <a:lnTo>
                    <a:pt x="10794" y="4860966"/>
                  </a:lnTo>
                  <a:lnTo>
                    <a:pt x="10771" y="4870766"/>
                  </a:lnTo>
                  <a:lnTo>
                    <a:pt x="10750" y="4880567"/>
                  </a:lnTo>
                  <a:lnTo>
                    <a:pt x="10731" y="4890367"/>
                  </a:lnTo>
                  <a:lnTo>
                    <a:pt x="10713" y="4900167"/>
                  </a:lnTo>
                  <a:lnTo>
                    <a:pt x="10697" y="4909968"/>
                  </a:lnTo>
                  <a:lnTo>
                    <a:pt x="10682" y="4919768"/>
                  </a:lnTo>
                  <a:lnTo>
                    <a:pt x="10669" y="4929568"/>
                  </a:lnTo>
                  <a:lnTo>
                    <a:pt x="10656" y="4939369"/>
                  </a:lnTo>
                  <a:lnTo>
                    <a:pt x="10645" y="4949169"/>
                  </a:lnTo>
                  <a:lnTo>
                    <a:pt x="10634" y="4958969"/>
                  </a:lnTo>
                  <a:lnTo>
                    <a:pt x="10625" y="4968770"/>
                  </a:lnTo>
                  <a:lnTo>
                    <a:pt x="10616" y="4978570"/>
                  </a:lnTo>
                  <a:lnTo>
                    <a:pt x="10608" y="4988370"/>
                  </a:lnTo>
                  <a:lnTo>
                    <a:pt x="10602" y="4998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5297756"/>
              <a:ext cx="0" cy="2520"/>
            </a:xfrm>
            <a:custGeom>
              <a:avLst/>
              <a:pathLst>
                <a:path w="0" h="2520">
                  <a:moveTo>
                    <a:pt x="0" y="25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5305318"/>
              <a:ext cx="0" cy="2520"/>
            </a:xfrm>
            <a:custGeom>
              <a:avLst/>
              <a:pathLst>
                <a:path w="0" h="2520">
                  <a:moveTo>
                    <a:pt x="0" y="0"/>
                  </a:moveTo>
                  <a:lnTo>
                    <a:pt x="0" y="25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5300277"/>
              <a:ext cx="182029" cy="5041"/>
            </a:xfrm>
            <a:custGeom>
              <a:avLst/>
              <a:pathLst>
                <a:path w="182029" h="5041">
                  <a:moveTo>
                    <a:pt x="0" y="0"/>
                  </a:moveTo>
                  <a:lnTo>
                    <a:pt x="0" y="5041"/>
                  </a:lnTo>
                  <a:lnTo>
                    <a:pt x="182029" y="504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530279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129889"/>
              <a:ext cx="0" cy="1290637"/>
            </a:xfrm>
            <a:custGeom>
              <a:avLst/>
              <a:pathLst>
                <a:path w="0" h="1290637">
                  <a:moveTo>
                    <a:pt x="0" y="1290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319603"/>
              <a:ext cx="0" cy="52096"/>
            </a:xfrm>
            <a:custGeom>
              <a:avLst/>
              <a:pathLst>
                <a:path w="0" h="52096">
                  <a:moveTo>
                    <a:pt x="0" y="0"/>
                  </a:moveTo>
                  <a:lnTo>
                    <a:pt x="0" y="52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420526"/>
              <a:ext cx="182029" cy="899076"/>
            </a:xfrm>
            <a:custGeom>
              <a:avLst/>
              <a:pathLst>
                <a:path w="182029" h="899076">
                  <a:moveTo>
                    <a:pt x="0" y="0"/>
                  </a:moveTo>
                  <a:lnTo>
                    <a:pt x="0" y="899076"/>
                  </a:lnTo>
                  <a:lnTo>
                    <a:pt x="182029" y="89907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517339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496918" y="5236172"/>
              <a:ext cx="35780" cy="35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77214" y="5282271"/>
              <a:ext cx="98190" cy="98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96650" y="4475314"/>
              <a:ext cx="98809" cy="98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138449" y="5310538"/>
              <a:ext cx="102154" cy="10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752047" y="3110539"/>
              <a:ext cx="38699" cy="38699"/>
            </a:xfrm>
            <a:custGeom>
              <a:avLst/>
              <a:pathLst>
                <a:path w="38699" h="38699">
                  <a:moveTo>
                    <a:pt x="0" y="19349"/>
                  </a:moveTo>
                  <a:lnTo>
                    <a:pt x="19349" y="0"/>
                  </a:lnTo>
                  <a:lnTo>
                    <a:pt x="38699" y="19349"/>
                  </a:lnTo>
                  <a:lnTo>
                    <a:pt x="19349" y="386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22860" y="5294382"/>
              <a:ext cx="100856" cy="100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06574" y="3123830"/>
              <a:ext cx="153281" cy="153281"/>
            </a:xfrm>
            <a:custGeom>
              <a:avLst/>
              <a:pathLst>
                <a:path w="153281" h="153281">
                  <a:moveTo>
                    <a:pt x="0" y="76640"/>
                  </a:moveTo>
                  <a:lnTo>
                    <a:pt x="76640" y="0"/>
                  </a:lnTo>
                  <a:lnTo>
                    <a:pt x="153281" y="76640"/>
                  </a:lnTo>
                  <a:lnTo>
                    <a:pt x="76640" y="1532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517471" y="5313132"/>
              <a:ext cx="103689" cy="103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26390" y="2611445"/>
              <a:ext cx="115965" cy="115965"/>
            </a:xfrm>
            <a:custGeom>
              <a:avLst/>
              <a:pathLst>
                <a:path w="115965" h="115965">
                  <a:moveTo>
                    <a:pt x="0" y="57982"/>
                  </a:moveTo>
                  <a:lnTo>
                    <a:pt x="57982" y="0"/>
                  </a:lnTo>
                  <a:lnTo>
                    <a:pt x="115965" y="57982"/>
                  </a:lnTo>
                  <a:lnTo>
                    <a:pt x="57982" y="1159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61772" y="5270014"/>
              <a:ext cx="95816" cy="95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59249" y="5295890"/>
              <a:ext cx="97840" cy="9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56931" y="5169323"/>
              <a:ext cx="102257" cy="10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85590" y="4547010"/>
              <a:ext cx="103302" cy="103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39082" y="5321044"/>
              <a:ext cx="101309" cy="10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03527" y="5113615"/>
              <a:ext cx="119565" cy="119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98855" y="5333915"/>
              <a:ext cx="48680" cy="4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19125" y="5116162"/>
              <a:ext cx="114471" cy="11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93605" y="4921375"/>
              <a:ext cx="100720" cy="100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61600" y="5241202"/>
              <a:ext cx="99663" cy="99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641837" y="2818445"/>
              <a:ext cx="78400" cy="78400"/>
            </a:xfrm>
            <a:custGeom>
              <a:avLst/>
              <a:pathLst>
                <a:path w="78400" h="78400">
                  <a:moveTo>
                    <a:pt x="0" y="39200"/>
                  </a:moveTo>
                  <a:lnTo>
                    <a:pt x="39200" y="0"/>
                  </a:lnTo>
                  <a:lnTo>
                    <a:pt x="78400" y="39200"/>
                  </a:lnTo>
                  <a:lnTo>
                    <a:pt x="39200" y="784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60863" y="5288673"/>
              <a:ext cx="98831" cy="9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72420" y="5231987"/>
              <a:ext cx="111372" cy="111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29222" y="5321455"/>
              <a:ext cx="100488" cy="100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40233" y="4416698"/>
              <a:ext cx="101765" cy="101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05648" y="5120167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30181" y="5180144"/>
              <a:ext cx="100781" cy="100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94001" y="4822042"/>
              <a:ext cx="97724" cy="97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64932" y="5137081"/>
              <a:ext cx="99521" cy="99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48903" y="5254790"/>
              <a:ext cx="99375" cy="9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994709" y="2590117"/>
              <a:ext cx="98123" cy="98123"/>
            </a:xfrm>
            <a:custGeom>
              <a:avLst/>
              <a:pathLst>
                <a:path w="98123" h="98123">
                  <a:moveTo>
                    <a:pt x="0" y="49061"/>
                  </a:moveTo>
                  <a:lnTo>
                    <a:pt x="49061" y="0"/>
                  </a:lnTo>
                  <a:lnTo>
                    <a:pt x="98123" y="49061"/>
                  </a:lnTo>
                  <a:lnTo>
                    <a:pt x="49061" y="981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51765" y="4842622"/>
              <a:ext cx="76730" cy="76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641499" y="2122050"/>
              <a:ext cx="99889" cy="99889"/>
            </a:xfrm>
            <a:custGeom>
              <a:avLst/>
              <a:pathLst>
                <a:path w="99889" h="99889">
                  <a:moveTo>
                    <a:pt x="0" y="49944"/>
                  </a:moveTo>
                  <a:lnTo>
                    <a:pt x="49944" y="0"/>
                  </a:lnTo>
                  <a:lnTo>
                    <a:pt x="99889" y="49944"/>
                  </a:lnTo>
                  <a:lnTo>
                    <a:pt x="49944" y="998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04073" y="5187442"/>
              <a:ext cx="133240" cy="13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492005" y="1983348"/>
              <a:ext cx="101687" cy="101687"/>
            </a:xfrm>
            <a:custGeom>
              <a:avLst/>
              <a:pathLst>
                <a:path w="101687" h="101687">
                  <a:moveTo>
                    <a:pt x="0" y="50843"/>
                  </a:moveTo>
                  <a:lnTo>
                    <a:pt x="50843" y="0"/>
                  </a:lnTo>
                  <a:lnTo>
                    <a:pt x="101687" y="50843"/>
                  </a:lnTo>
                  <a:lnTo>
                    <a:pt x="50843" y="101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20347" y="5056824"/>
              <a:ext cx="125593" cy="125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15670" y="5055651"/>
              <a:ext cx="101052" cy="101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22668" y="5046527"/>
              <a:ext cx="119299" cy="11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767382" y="5282658"/>
              <a:ext cx="97416" cy="9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17397" y="4562393"/>
              <a:ext cx="99424" cy="99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50673" y="5311211"/>
              <a:ext cx="26866" cy="26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27761" y="5216298"/>
              <a:ext cx="102416" cy="102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856336" y="5275666"/>
              <a:ext cx="64345" cy="64345"/>
            </a:xfrm>
            <a:custGeom>
              <a:avLst/>
              <a:pathLst>
                <a:path w="64345" h="64345">
                  <a:moveTo>
                    <a:pt x="0" y="32172"/>
                  </a:moveTo>
                  <a:lnTo>
                    <a:pt x="32172" y="0"/>
                  </a:lnTo>
                  <a:lnTo>
                    <a:pt x="64345" y="32172"/>
                  </a:lnTo>
                  <a:lnTo>
                    <a:pt x="32172" y="6434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89542" y="3503369"/>
              <a:ext cx="100021" cy="100021"/>
            </a:xfrm>
            <a:custGeom>
              <a:avLst/>
              <a:pathLst>
                <a:path w="100021" h="100021">
                  <a:moveTo>
                    <a:pt x="0" y="50010"/>
                  </a:moveTo>
                  <a:lnTo>
                    <a:pt x="50010" y="0"/>
                  </a:lnTo>
                  <a:lnTo>
                    <a:pt x="100021" y="50010"/>
                  </a:lnTo>
                  <a:lnTo>
                    <a:pt x="50010" y="1000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33972" y="5310996"/>
              <a:ext cx="101240" cy="101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52824" y="5247149"/>
              <a:ext cx="101214" cy="101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56858" y="4228582"/>
              <a:ext cx="101561" cy="101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761411" y="2558370"/>
              <a:ext cx="101118" cy="101118"/>
            </a:xfrm>
            <a:custGeom>
              <a:avLst/>
              <a:pathLst>
                <a:path w="101118" h="101118">
                  <a:moveTo>
                    <a:pt x="0" y="50559"/>
                  </a:moveTo>
                  <a:lnTo>
                    <a:pt x="50559" y="0"/>
                  </a:lnTo>
                  <a:lnTo>
                    <a:pt x="101118" y="50559"/>
                  </a:lnTo>
                  <a:lnTo>
                    <a:pt x="50559" y="1011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48404" y="2559614"/>
              <a:ext cx="98630" cy="98630"/>
            </a:xfrm>
            <a:custGeom>
              <a:avLst/>
              <a:pathLst>
                <a:path w="98630" h="98630">
                  <a:moveTo>
                    <a:pt x="0" y="49315"/>
                  </a:moveTo>
                  <a:lnTo>
                    <a:pt x="49315" y="0"/>
                  </a:lnTo>
                  <a:lnTo>
                    <a:pt x="98630" y="49315"/>
                  </a:lnTo>
                  <a:lnTo>
                    <a:pt x="49315" y="986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597474" y="5211952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825771" y="2943038"/>
              <a:ext cx="98097" cy="98097"/>
            </a:xfrm>
            <a:custGeom>
              <a:avLst/>
              <a:pathLst>
                <a:path w="98097" h="98097">
                  <a:moveTo>
                    <a:pt x="0" y="49048"/>
                  </a:moveTo>
                  <a:lnTo>
                    <a:pt x="49048" y="0"/>
                  </a:lnTo>
                  <a:lnTo>
                    <a:pt x="98097" y="49048"/>
                  </a:lnTo>
                  <a:lnTo>
                    <a:pt x="49048" y="980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525541" y="2488118"/>
              <a:ext cx="301790" cy="116994"/>
            </a:xfrm>
            <a:custGeom>
              <a:avLst/>
              <a:pathLst>
                <a:path w="301790" h="116994">
                  <a:moveTo>
                    <a:pt x="0" y="0"/>
                  </a:moveTo>
                  <a:lnTo>
                    <a:pt x="301790" y="116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5500077" y="272112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chr19:1223080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99039" y="218603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53439" y="183320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chr19:1223152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16166" y="535956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chr19:1226556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00077" y="240923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chr19:1226618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19123" y="241093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chr19:1226619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33989" y="509830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chr19:1226621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448133" y="616232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503125" y="532206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03125" y="44818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03125" y="36415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503125" y="280128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503125" y="19610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2880411" y="62220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80411" y="53817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880411" y="4541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880411" y="37012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880411" y="28610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880411" y="20207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06490" y="213917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7179089" y="24909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79089" y="26857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179089" y="288060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389908" y="242379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389908" y="261864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389908" y="281348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106490" y="319848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7160279" y="3483271"/>
              <a:ext cx="98621" cy="986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205089" y="372293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160279" y="3872969"/>
              <a:ext cx="98621" cy="986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141718" y="4049258"/>
              <a:ext cx="135743" cy="13574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127475" y="4235539"/>
              <a:ext cx="164228" cy="1642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7401256" y="347703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401256" y="366771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401256" y="386673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401256" y="405957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01256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106490" y="459441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11" name="pt111"/>
            <p:cNvSpPr/>
            <p:nvPr/>
          </p:nvSpPr>
          <p:spPr>
            <a:xfrm>
              <a:off x="7179089" y="492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179089" y="5120504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7389908" y="488808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389908" y="508293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924695" y="619487"/>
              <a:ext cx="790485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STK11,Prostate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729" y="5007971"/>
                  </a:moveTo>
                  <a:lnTo>
                    <a:pt x="814220" y="4998171"/>
                  </a:lnTo>
                  <a:lnTo>
                    <a:pt x="813642" y="4988370"/>
                  </a:lnTo>
                  <a:lnTo>
                    <a:pt x="813016" y="4978570"/>
                  </a:lnTo>
                  <a:lnTo>
                    <a:pt x="812341" y="4968770"/>
                  </a:lnTo>
                  <a:lnTo>
                    <a:pt x="811567" y="4958969"/>
                  </a:lnTo>
                  <a:lnTo>
                    <a:pt x="810732" y="4949169"/>
                  </a:lnTo>
                  <a:lnTo>
                    <a:pt x="809832" y="4939369"/>
                  </a:lnTo>
                  <a:lnTo>
                    <a:pt x="808823" y="4929568"/>
                  </a:lnTo>
                  <a:lnTo>
                    <a:pt x="807720" y="4919768"/>
                  </a:lnTo>
                  <a:lnTo>
                    <a:pt x="806537" y="4909968"/>
                  </a:lnTo>
                  <a:lnTo>
                    <a:pt x="805235" y="4900167"/>
                  </a:lnTo>
                  <a:lnTo>
                    <a:pt x="803799" y="4890367"/>
                  </a:lnTo>
                  <a:lnTo>
                    <a:pt x="802261" y="4880567"/>
                  </a:lnTo>
                  <a:lnTo>
                    <a:pt x="800602" y="4870766"/>
                  </a:lnTo>
                  <a:lnTo>
                    <a:pt x="798755" y="4860966"/>
                  </a:lnTo>
                  <a:lnTo>
                    <a:pt x="796783" y="4851166"/>
                  </a:lnTo>
                  <a:lnTo>
                    <a:pt x="794684" y="4841365"/>
                  </a:lnTo>
                  <a:lnTo>
                    <a:pt x="792345" y="4831565"/>
                  </a:lnTo>
                  <a:lnTo>
                    <a:pt x="789848" y="4821765"/>
                  </a:lnTo>
                  <a:lnTo>
                    <a:pt x="787199" y="4811964"/>
                  </a:lnTo>
                  <a:lnTo>
                    <a:pt x="784299" y="4802164"/>
                  </a:lnTo>
                  <a:lnTo>
                    <a:pt x="781179" y="4792364"/>
                  </a:lnTo>
                  <a:lnTo>
                    <a:pt x="777877" y="4782563"/>
                  </a:lnTo>
                  <a:lnTo>
                    <a:pt x="774324" y="4772763"/>
                  </a:lnTo>
                  <a:lnTo>
                    <a:pt x="770474" y="4762963"/>
                  </a:lnTo>
                  <a:lnTo>
                    <a:pt x="766412" y="4753162"/>
                  </a:lnTo>
                  <a:lnTo>
                    <a:pt x="762109" y="4743362"/>
                  </a:lnTo>
                  <a:lnTo>
                    <a:pt x="757421" y="4733562"/>
                  </a:lnTo>
                  <a:lnTo>
                    <a:pt x="752490" y="4723761"/>
                  </a:lnTo>
                  <a:lnTo>
                    <a:pt x="747314" y="4713961"/>
                  </a:lnTo>
                  <a:lnTo>
                    <a:pt x="741704" y="4704161"/>
                  </a:lnTo>
                  <a:lnTo>
                    <a:pt x="735797" y="4694360"/>
                  </a:lnTo>
                  <a:lnTo>
                    <a:pt x="729617" y="4684560"/>
                  </a:lnTo>
                  <a:lnTo>
                    <a:pt x="723019" y="4674760"/>
                  </a:lnTo>
                  <a:lnTo>
                    <a:pt x="716039" y="4664959"/>
                  </a:lnTo>
                  <a:lnTo>
                    <a:pt x="708759" y="4655159"/>
                  </a:lnTo>
                  <a:lnTo>
                    <a:pt x="701093" y="4645359"/>
                  </a:lnTo>
                  <a:lnTo>
                    <a:pt x="692954" y="4635558"/>
                  </a:lnTo>
                  <a:lnTo>
                    <a:pt x="684496" y="4625758"/>
                  </a:lnTo>
                  <a:lnTo>
                    <a:pt x="675698" y="4615958"/>
                  </a:lnTo>
                  <a:lnTo>
                    <a:pt x="666337" y="4606157"/>
                  </a:lnTo>
                  <a:lnTo>
                    <a:pt x="656646" y="4596357"/>
                  </a:lnTo>
                  <a:lnTo>
                    <a:pt x="646625" y="4586557"/>
                  </a:lnTo>
                  <a:lnTo>
                    <a:pt x="636058" y="4576756"/>
                  </a:lnTo>
                  <a:lnTo>
                    <a:pt x="625111" y="4566956"/>
                  </a:lnTo>
                  <a:lnTo>
                    <a:pt x="613834" y="4557156"/>
                  </a:lnTo>
                  <a:lnTo>
                    <a:pt x="602085" y="4547355"/>
                  </a:lnTo>
                  <a:lnTo>
                    <a:pt x="589897" y="4537555"/>
                  </a:lnTo>
                  <a:lnTo>
                    <a:pt x="577390" y="4527755"/>
                  </a:lnTo>
                  <a:lnTo>
                    <a:pt x="564498" y="4517954"/>
                  </a:lnTo>
                  <a:lnTo>
                    <a:pt x="551129" y="4508154"/>
                  </a:lnTo>
                  <a:lnTo>
                    <a:pt x="537468" y="4498354"/>
                  </a:lnTo>
                  <a:lnTo>
                    <a:pt x="523513" y="4488553"/>
                  </a:lnTo>
                  <a:lnTo>
                    <a:pt x="509073" y="4478753"/>
                  </a:lnTo>
                  <a:lnTo>
                    <a:pt x="494381" y="4468953"/>
                  </a:lnTo>
                  <a:lnTo>
                    <a:pt x="479442" y="4459152"/>
                  </a:lnTo>
                  <a:lnTo>
                    <a:pt x="464140" y="4449352"/>
                  </a:lnTo>
                  <a:lnTo>
                    <a:pt x="448595" y="4439552"/>
                  </a:lnTo>
                  <a:lnTo>
                    <a:pt x="432861" y="4429751"/>
                  </a:lnTo>
                  <a:lnTo>
                    <a:pt x="416890" y="4419951"/>
                  </a:lnTo>
                  <a:lnTo>
                    <a:pt x="400722" y="4410151"/>
                  </a:lnTo>
                  <a:lnTo>
                    <a:pt x="384437" y="4400350"/>
                  </a:lnTo>
                  <a:lnTo>
                    <a:pt x="368031" y="4390550"/>
                  </a:lnTo>
                  <a:lnTo>
                    <a:pt x="351518" y="4380750"/>
                  </a:lnTo>
                  <a:lnTo>
                    <a:pt x="334973" y="4370949"/>
                  </a:lnTo>
                  <a:lnTo>
                    <a:pt x="318404" y="4361149"/>
                  </a:lnTo>
                  <a:lnTo>
                    <a:pt x="301865" y="4351349"/>
                  </a:lnTo>
                  <a:lnTo>
                    <a:pt x="285390" y="4341548"/>
                  </a:lnTo>
                  <a:lnTo>
                    <a:pt x="268987" y="4331748"/>
                  </a:lnTo>
                  <a:lnTo>
                    <a:pt x="252749" y="4321948"/>
                  </a:lnTo>
                  <a:lnTo>
                    <a:pt x="236702" y="4312147"/>
                  </a:lnTo>
                  <a:lnTo>
                    <a:pt x="220830" y="4302347"/>
                  </a:lnTo>
                  <a:lnTo>
                    <a:pt x="205224" y="4292547"/>
                  </a:lnTo>
                  <a:lnTo>
                    <a:pt x="189980" y="4282746"/>
                  </a:lnTo>
                  <a:lnTo>
                    <a:pt x="175014" y="4272946"/>
                  </a:lnTo>
                  <a:lnTo>
                    <a:pt x="160378" y="4263146"/>
                  </a:lnTo>
                  <a:lnTo>
                    <a:pt x="146310" y="4253345"/>
                  </a:lnTo>
                  <a:lnTo>
                    <a:pt x="132623" y="4243545"/>
                  </a:lnTo>
                  <a:lnTo>
                    <a:pt x="119325" y="4233745"/>
                  </a:lnTo>
                  <a:lnTo>
                    <a:pt x="106754" y="4223944"/>
                  </a:lnTo>
                  <a:lnTo>
                    <a:pt x="94696" y="4214144"/>
                  </a:lnTo>
                  <a:lnTo>
                    <a:pt x="83120" y="4204344"/>
                  </a:lnTo>
                  <a:lnTo>
                    <a:pt x="72299" y="4194543"/>
                  </a:lnTo>
                  <a:lnTo>
                    <a:pt x="62186" y="4184743"/>
                  </a:lnTo>
                  <a:lnTo>
                    <a:pt x="52633" y="4174943"/>
                  </a:lnTo>
                  <a:lnTo>
                    <a:pt x="43815" y="4165142"/>
                  </a:lnTo>
                  <a:lnTo>
                    <a:pt x="35911" y="4155342"/>
                  </a:lnTo>
                  <a:lnTo>
                    <a:pt x="28629" y="4145542"/>
                  </a:lnTo>
                  <a:lnTo>
                    <a:pt x="22017" y="4135741"/>
                  </a:lnTo>
                  <a:lnTo>
                    <a:pt x="16524" y="4125941"/>
                  </a:lnTo>
                  <a:lnTo>
                    <a:pt x="11693" y="4116141"/>
                  </a:lnTo>
                  <a:lnTo>
                    <a:pt x="7529" y="4106340"/>
                  </a:lnTo>
                  <a:lnTo>
                    <a:pt x="4475" y="4096540"/>
                  </a:lnTo>
                  <a:lnTo>
                    <a:pt x="2202" y="4086740"/>
                  </a:lnTo>
                  <a:lnTo>
                    <a:pt x="611" y="4076939"/>
                  </a:lnTo>
                  <a:lnTo>
                    <a:pt x="0" y="4067139"/>
                  </a:lnTo>
                  <a:lnTo>
                    <a:pt x="309" y="4057339"/>
                  </a:lnTo>
                  <a:lnTo>
                    <a:pt x="1293" y="4047538"/>
                  </a:lnTo>
                  <a:lnTo>
                    <a:pt x="3100" y="4037738"/>
                  </a:lnTo>
                  <a:lnTo>
                    <a:pt x="5937" y="4027938"/>
                  </a:lnTo>
                  <a:lnTo>
                    <a:pt x="9419" y="4018137"/>
                  </a:lnTo>
                  <a:lnTo>
                    <a:pt x="13553" y="4008337"/>
                  </a:lnTo>
                  <a:lnTo>
                    <a:pt x="18786" y="3998537"/>
                  </a:lnTo>
                  <a:lnTo>
                    <a:pt x="24614" y="3988736"/>
                  </a:lnTo>
                  <a:lnTo>
                    <a:pt x="31031" y="3978936"/>
                  </a:lnTo>
                  <a:lnTo>
                    <a:pt x="38349" y="3969136"/>
                  </a:lnTo>
                  <a:lnTo>
                    <a:pt x="46304" y="3959335"/>
                  </a:lnTo>
                  <a:lnTo>
                    <a:pt x="54777" y="3949535"/>
                  </a:lnTo>
                  <a:lnTo>
                    <a:pt x="63939" y="3939735"/>
                  </a:lnTo>
                  <a:lnTo>
                    <a:pt x="73745" y="3929934"/>
                  </a:lnTo>
                  <a:lnTo>
                    <a:pt x="83986" y="3920134"/>
                  </a:lnTo>
                  <a:lnTo>
                    <a:pt x="94719" y="3910334"/>
                  </a:lnTo>
                  <a:lnTo>
                    <a:pt x="106061" y="3900533"/>
                  </a:lnTo>
                  <a:lnTo>
                    <a:pt x="117745" y="3890733"/>
                  </a:lnTo>
                  <a:lnTo>
                    <a:pt x="129761" y="3880933"/>
                  </a:lnTo>
                  <a:lnTo>
                    <a:pt x="142284" y="3871132"/>
                  </a:lnTo>
                  <a:lnTo>
                    <a:pt x="155062" y="3861332"/>
                  </a:lnTo>
                  <a:lnTo>
                    <a:pt x="168075" y="3851532"/>
                  </a:lnTo>
                  <a:lnTo>
                    <a:pt x="181397" y="3841731"/>
                  </a:lnTo>
                  <a:lnTo>
                    <a:pt x="194915" y="3831931"/>
                  </a:lnTo>
                  <a:lnTo>
                    <a:pt x="208570" y="3822131"/>
                  </a:lnTo>
                  <a:lnTo>
                    <a:pt x="222376" y="3812330"/>
                  </a:lnTo>
                  <a:lnTo>
                    <a:pt x="236287" y="3802530"/>
                  </a:lnTo>
                  <a:lnTo>
                    <a:pt x="250242" y="3792729"/>
                  </a:lnTo>
                  <a:lnTo>
                    <a:pt x="264232" y="3782929"/>
                  </a:lnTo>
                  <a:lnTo>
                    <a:pt x="278210" y="3773129"/>
                  </a:lnTo>
                  <a:lnTo>
                    <a:pt x="292148" y="3763328"/>
                  </a:lnTo>
                  <a:lnTo>
                    <a:pt x="306038" y="3753528"/>
                  </a:lnTo>
                  <a:lnTo>
                    <a:pt x="319796" y="3743728"/>
                  </a:lnTo>
                  <a:lnTo>
                    <a:pt x="333433" y="3733927"/>
                  </a:lnTo>
                  <a:lnTo>
                    <a:pt x="346951" y="3724127"/>
                  </a:lnTo>
                  <a:lnTo>
                    <a:pt x="360262" y="3714327"/>
                  </a:lnTo>
                  <a:lnTo>
                    <a:pt x="373358" y="3704526"/>
                  </a:lnTo>
                  <a:lnTo>
                    <a:pt x="386276" y="3694726"/>
                  </a:lnTo>
                  <a:lnTo>
                    <a:pt x="398953" y="3684926"/>
                  </a:lnTo>
                  <a:lnTo>
                    <a:pt x="411314" y="3675125"/>
                  </a:lnTo>
                  <a:lnTo>
                    <a:pt x="423453" y="3665325"/>
                  </a:lnTo>
                  <a:lnTo>
                    <a:pt x="435349" y="3655525"/>
                  </a:lnTo>
                  <a:lnTo>
                    <a:pt x="446830" y="3645724"/>
                  </a:lnTo>
                  <a:lnTo>
                    <a:pt x="458060" y="3635924"/>
                  </a:lnTo>
                  <a:lnTo>
                    <a:pt x="469035" y="3626124"/>
                  </a:lnTo>
                  <a:lnTo>
                    <a:pt x="479578" y="3616323"/>
                  </a:lnTo>
                  <a:lnTo>
                    <a:pt x="489816" y="3606523"/>
                  </a:lnTo>
                  <a:lnTo>
                    <a:pt x="499785" y="3596723"/>
                  </a:lnTo>
                  <a:lnTo>
                    <a:pt x="509364" y="3586922"/>
                  </a:lnTo>
                  <a:lnTo>
                    <a:pt x="518574" y="3577122"/>
                  </a:lnTo>
                  <a:lnTo>
                    <a:pt x="527513" y="3567322"/>
                  </a:lnTo>
                  <a:lnTo>
                    <a:pt x="536118" y="3557521"/>
                  </a:lnTo>
                  <a:lnTo>
                    <a:pt x="544304" y="3547721"/>
                  </a:lnTo>
                  <a:lnTo>
                    <a:pt x="552227" y="3537921"/>
                  </a:lnTo>
                  <a:lnTo>
                    <a:pt x="559882" y="3528120"/>
                  </a:lnTo>
                  <a:lnTo>
                    <a:pt x="567083" y="3518320"/>
                  </a:lnTo>
                  <a:lnTo>
                    <a:pt x="574036" y="3508520"/>
                  </a:lnTo>
                  <a:lnTo>
                    <a:pt x="580744" y="3498719"/>
                  </a:lnTo>
                  <a:lnTo>
                    <a:pt x="587071" y="3488919"/>
                  </a:lnTo>
                  <a:lnTo>
                    <a:pt x="593128" y="3479119"/>
                  </a:lnTo>
                  <a:lnTo>
                    <a:pt x="598962" y="3469318"/>
                  </a:lnTo>
                  <a:lnTo>
                    <a:pt x="604497" y="3459518"/>
                  </a:lnTo>
                  <a:lnTo>
                    <a:pt x="609747" y="3449718"/>
                  </a:lnTo>
                  <a:lnTo>
                    <a:pt x="614803" y="3439917"/>
                  </a:lnTo>
                  <a:lnTo>
                    <a:pt x="619634" y="3430117"/>
                  </a:lnTo>
                  <a:lnTo>
                    <a:pt x="624181" y="3420317"/>
                  </a:lnTo>
                  <a:lnTo>
                    <a:pt x="628562" y="3410516"/>
                  </a:lnTo>
                  <a:lnTo>
                    <a:pt x="632781" y="3400716"/>
                  </a:lnTo>
                  <a:lnTo>
                    <a:pt x="636736" y="3390916"/>
                  </a:lnTo>
                  <a:lnTo>
                    <a:pt x="640551" y="3381115"/>
                  </a:lnTo>
                  <a:lnTo>
                    <a:pt x="644232" y="3371315"/>
                  </a:lnTo>
                  <a:lnTo>
                    <a:pt x="647724" y="3361515"/>
                  </a:lnTo>
                  <a:lnTo>
                    <a:pt x="651078" y="3351714"/>
                  </a:lnTo>
                  <a:lnTo>
                    <a:pt x="654328" y="3341914"/>
                  </a:lnTo>
                  <a:lnTo>
                    <a:pt x="657447" y="3332114"/>
                  </a:lnTo>
                  <a:lnTo>
                    <a:pt x="660442" y="3322313"/>
                  </a:lnTo>
                  <a:lnTo>
                    <a:pt x="663357" y="3312513"/>
                  </a:lnTo>
                  <a:lnTo>
                    <a:pt x="666189" y="3302713"/>
                  </a:lnTo>
                  <a:lnTo>
                    <a:pt x="668913" y="3292912"/>
                  </a:lnTo>
                  <a:lnTo>
                    <a:pt x="671582" y="3283112"/>
                  </a:lnTo>
                  <a:lnTo>
                    <a:pt x="674197" y="3273312"/>
                  </a:lnTo>
                  <a:lnTo>
                    <a:pt x="676735" y="3263511"/>
                  </a:lnTo>
                  <a:lnTo>
                    <a:pt x="679231" y="3253711"/>
                  </a:lnTo>
                  <a:lnTo>
                    <a:pt x="681693" y="3243911"/>
                  </a:lnTo>
                  <a:lnTo>
                    <a:pt x="684110" y="3234110"/>
                  </a:lnTo>
                  <a:lnTo>
                    <a:pt x="686497" y="3224310"/>
                  </a:lnTo>
                  <a:lnTo>
                    <a:pt x="688863" y="3214510"/>
                  </a:lnTo>
                  <a:lnTo>
                    <a:pt x="691207" y="3204709"/>
                  </a:lnTo>
                  <a:lnTo>
                    <a:pt x="693531" y="3194909"/>
                  </a:lnTo>
                  <a:lnTo>
                    <a:pt x="695846" y="3185109"/>
                  </a:lnTo>
                  <a:lnTo>
                    <a:pt x="698151" y="3175308"/>
                  </a:lnTo>
                  <a:lnTo>
                    <a:pt x="700448" y="3165508"/>
                  </a:lnTo>
                  <a:lnTo>
                    <a:pt x="702742" y="3155708"/>
                  </a:lnTo>
                  <a:lnTo>
                    <a:pt x="705034" y="3145907"/>
                  </a:lnTo>
                  <a:lnTo>
                    <a:pt x="707325" y="3136107"/>
                  </a:lnTo>
                  <a:lnTo>
                    <a:pt x="709618" y="3126307"/>
                  </a:lnTo>
                  <a:lnTo>
                    <a:pt x="711911" y="3116506"/>
                  </a:lnTo>
                  <a:lnTo>
                    <a:pt x="714208" y="3106706"/>
                  </a:lnTo>
                  <a:lnTo>
                    <a:pt x="716507" y="3096906"/>
                  </a:lnTo>
                  <a:lnTo>
                    <a:pt x="718808" y="3087105"/>
                  </a:lnTo>
                  <a:lnTo>
                    <a:pt x="721112" y="3077305"/>
                  </a:lnTo>
                  <a:lnTo>
                    <a:pt x="723417" y="3067505"/>
                  </a:lnTo>
                  <a:lnTo>
                    <a:pt x="725723" y="3057704"/>
                  </a:lnTo>
                  <a:lnTo>
                    <a:pt x="728030" y="3047904"/>
                  </a:lnTo>
                  <a:lnTo>
                    <a:pt x="730334" y="3038104"/>
                  </a:lnTo>
                  <a:lnTo>
                    <a:pt x="732635" y="3028303"/>
                  </a:lnTo>
                  <a:lnTo>
                    <a:pt x="734934" y="3018503"/>
                  </a:lnTo>
                  <a:lnTo>
                    <a:pt x="737225" y="3008703"/>
                  </a:lnTo>
                  <a:lnTo>
                    <a:pt x="739508" y="2998902"/>
                  </a:lnTo>
                  <a:lnTo>
                    <a:pt x="741783" y="2989102"/>
                  </a:lnTo>
                  <a:lnTo>
                    <a:pt x="744046" y="2979302"/>
                  </a:lnTo>
                  <a:lnTo>
                    <a:pt x="746293" y="2969501"/>
                  </a:lnTo>
                  <a:lnTo>
                    <a:pt x="748528" y="2959701"/>
                  </a:lnTo>
                  <a:lnTo>
                    <a:pt x="750746" y="2949901"/>
                  </a:lnTo>
                  <a:lnTo>
                    <a:pt x="752938" y="2940100"/>
                  </a:lnTo>
                  <a:lnTo>
                    <a:pt x="755113" y="2930300"/>
                  </a:lnTo>
                  <a:lnTo>
                    <a:pt x="757269" y="2920500"/>
                  </a:lnTo>
                  <a:lnTo>
                    <a:pt x="759387" y="2910699"/>
                  </a:lnTo>
                  <a:lnTo>
                    <a:pt x="761482" y="2900899"/>
                  </a:lnTo>
                  <a:lnTo>
                    <a:pt x="763554" y="2891099"/>
                  </a:lnTo>
                  <a:lnTo>
                    <a:pt x="765585" y="2881298"/>
                  </a:lnTo>
                  <a:lnTo>
                    <a:pt x="767582" y="2871498"/>
                  </a:lnTo>
                  <a:lnTo>
                    <a:pt x="769551" y="2861698"/>
                  </a:lnTo>
                  <a:lnTo>
                    <a:pt x="771480" y="2851897"/>
                  </a:lnTo>
                  <a:lnTo>
                    <a:pt x="773362" y="2842097"/>
                  </a:lnTo>
                  <a:lnTo>
                    <a:pt x="775212" y="2832297"/>
                  </a:lnTo>
                  <a:lnTo>
                    <a:pt x="777024" y="2822496"/>
                  </a:lnTo>
                  <a:lnTo>
                    <a:pt x="778778" y="2812696"/>
                  </a:lnTo>
                  <a:lnTo>
                    <a:pt x="780495" y="2802896"/>
                  </a:lnTo>
                  <a:lnTo>
                    <a:pt x="782176" y="2793095"/>
                  </a:lnTo>
                  <a:lnTo>
                    <a:pt x="783791" y="2783295"/>
                  </a:lnTo>
                  <a:lnTo>
                    <a:pt x="785365" y="2773495"/>
                  </a:lnTo>
                  <a:lnTo>
                    <a:pt x="786898" y="2763694"/>
                  </a:lnTo>
                  <a:lnTo>
                    <a:pt x="788372" y="2753894"/>
                  </a:lnTo>
                  <a:lnTo>
                    <a:pt x="789792" y="2744094"/>
                  </a:lnTo>
                  <a:lnTo>
                    <a:pt x="791170" y="2734293"/>
                  </a:lnTo>
                  <a:lnTo>
                    <a:pt x="792494" y="2724493"/>
                  </a:lnTo>
                  <a:lnTo>
                    <a:pt x="793755" y="2714693"/>
                  </a:lnTo>
                  <a:lnTo>
                    <a:pt x="794971" y="2704892"/>
                  </a:lnTo>
                  <a:lnTo>
                    <a:pt x="796142" y="2695092"/>
                  </a:lnTo>
                  <a:lnTo>
                    <a:pt x="797237" y="2685292"/>
                  </a:lnTo>
                  <a:lnTo>
                    <a:pt x="798288" y="2675491"/>
                  </a:lnTo>
                  <a:lnTo>
                    <a:pt x="799295" y="2665691"/>
                  </a:lnTo>
                  <a:lnTo>
                    <a:pt x="800228" y="2655891"/>
                  </a:lnTo>
                  <a:lnTo>
                    <a:pt x="801110" y="2646090"/>
                  </a:lnTo>
                  <a:lnTo>
                    <a:pt x="801947" y="2636290"/>
                  </a:lnTo>
                  <a:lnTo>
                    <a:pt x="802719" y="2626490"/>
                  </a:lnTo>
                  <a:lnTo>
                    <a:pt x="803430" y="2616689"/>
                  </a:lnTo>
                  <a:lnTo>
                    <a:pt x="804096" y="2606889"/>
                  </a:lnTo>
                  <a:lnTo>
                    <a:pt x="804705" y="2597089"/>
                  </a:lnTo>
                  <a:lnTo>
                    <a:pt x="805243" y="2587288"/>
                  </a:lnTo>
                  <a:lnTo>
                    <a:pt x="805735" y="2577488"/>
                  </a:lnTo>
                  <a:lnTo>
                    <a:pt x="806180" y="2567688"/>
                  </a:lnTo>
                  <a:lnTo>
                    <a:pt x="806542" y="2557887"/>
                  </a:lnTo>
                  <a:lnTo>
                    <a:pt x="806859" y="2548087"/>
                  </a:lnTo>
                  <a:lnTo>
                    <a:pt x="807128" y="2538286"/>
                  </a:lnTo>
                  <a:lnTo>
                    <a:pt x="807322" y="2528486"/>
                  </a:lnTo>
                  <a:lnTo>
                    <a:pt x="807459" y="2518686"/>
                  </a:lnTo>
                  <a:lnTo>
                    <a:pt x="807549" y="2508885"/>
                  </a:lnTo>
                  <a:lnTo>
                    <a:pt x="807571" y="2499085"/>
                  </a:lnTo>
                  <a:lnTo>
                    <a:pt x="807526" y="2489285"/>
                  </a:lnTo>
                  <a:lnTo>
                    <a:pt x="807432" y="2479484"/>
                  </a:lnTo>
                  <a:lnTo>
                    <a:pt x="807280" y="2469684"/>
                  </a:lnTo>
                  <a:lnTo>
                    <a:pt x="807047" y="2459884"/>
                  </a:lnTo>
                  <a:lnTo>
                    <a:pt x="806764" y="2450083"/>
                  </a:lnTo>
                  <a:lnTo>
                    <a:pt x="806430" y="2440283"/>
                  </a:lnTo>
                  <a:lnTo>
                    <a:pt x="806006" y="2430483"/>
                  </a:lnTo>
                  <a:lnTo>
                    <a:pt x="805527" y="2420682"/>
                  </a:lnTo>
                  <a:lnTo>
                    <a:pt x="804997" y="2410882"/>
                  </a:lnTo>
                  <a:lnTo>
                    <a:pt x="804383" y="2401082"/>
                  </a:lnTo>
                  <a:lnTo>
                    <a:pt x="803703" y="2391281"/>
                  </a:lnTo>
                  <a:lnTo>
                    <a:pt x="802968" y="2381481"/>
                  </a:lnTo>
                  <a:lnTo>
                    <a:pt x="802160" y="2371681"/>
                  </a:lnTo>
                  <a:lnTo>
                    <a:pt x="801271" y="2361880"/>
                  </a:lnTo>
                  <a:lnTo>
                    <a:pt x="800326" y="2352080"/>
                  </a:lnTo>
                  <a:lnTo>
                    <a:pt x="799317" y="2342280"/>
                  </a:lnTo>
                  <a:lnTo>
                    <a:pt x="798212" y="2332479"/>
                  </a:lnTo>
                  <a:lnTo>
                    <a:pt x="797050" y="2322679"/>
                  </a:lnTo>
                  <a:lnTo>
                    <a:pt x="795830" y="2312879"/>
                  </a:lnTo>
                  <a:lnTo>
                    <a:pt x="794510" y="2303078"/>
                  </a:lnTo>
                  <a:lnTo>
                    <a:pt x="793127" y="2293278"/>
                  </a:lnTo>
                  <a:lnTo>
                    <a:pt x="791684" y="2283478"/>
                  </a:lnTo>
                  <a:lnTo>
                    <a:pt x="790153" y="2273677"/>
                  </a:lnTo>
                  <a:lnTo>
                    <a:pt x="788545" y="2263877"/>
                  </a:lnTo>
                  <a:lnTo>
                    <a:pt x="786878" y="2254077"/>
                  </a:lnTo>
                  <a:lnTo>
                    <a:pt x="785136" y="2244276"/>
                  </a:lnTo>
                  <a:lnTo>
                    <a:pt x="783305" y="2234476"/>
                  </a:lnTo>
                  <a:lnTo>
                    <a:pt x="781416" y="2224676"/>
                  </a:lnTo>
                  <a:lnTo>
                    <a:pt x="779464" y="2214875"/>
                  </a:lnTo>
                  <a:lnTo>
                    <a:pt x="777415" y="2205075"/>
                  </a:lnTo>
                  <a:lnTo>
                    <a:pt x="775310" y="2195275"/>
                  </a:lnTo>
                  <a:lnTo>
                    <a:pt x="773148" y="2185474"/>
                  </a:lnTo>
                  <a:lnTo>
                    <a:pt x="770897" y="2175674"/>
                  </a:lnTo>
                  <a:lnTo>
                    <a:pt x="768586" y="2165874"/>
                  </a:lnTo>
                  <a:lnTo>
                    <a:pt x="766223" y="2156073"/>
                  </a:lnTo>
                  <a:lnTo>
                    <a:pt x="763786" y="2146273"/>
                  </a:lnTo>
                  <a:lnTo>
                    <a:pt x="761285" y="2136473"/>
                  </a:lnTo>
                  <a:lnTo>
                    <a:pt x="758737" y="2126672"/>
                  </a:lnTo>
                  <a:lnTo>
                    <a:pt x="756133" y="2116872"/>
                  </a:lnTo>
                  <a:lnTo>
                    <a:pt x="753463" y="2107072"/>
                  </a:lnTo>
                  <a:lnTo>
                    <a:pt x="750753" y="2097271"/>
                  </a:lnTo>
                  <a:lnTo>
                    <a:pt x="748003" y="2087471"/>
                  </a:lnTo>
                  <a:lnTo>
                    <a:pt x="745190" y="2077671"/>
                  </a:lnTo>
                  <a:lnTo>
                    <a:pt x="742346" y="2067870"/>
                  </a:lnTo>
                  <a:lnTo>
                    <a:pt x="739471" y="2058070"/>
                  </a:lnTo>
                  <a:lnTo>
                    <a:pt x="736551" y="2048270"/>
                  </a:lnTo>
                  <a:lnTo>
                    <a:pt x="733605" y="2038469"/>
                  </a:lnTo>
                  <a:lnTo>
                    <a:pt x="730637" y="2028669"/>
                  </a:lnTo>
                  <a:lnTo>
                    <a:pt x="727644" y="2018869"/>
                  </a:lnTo>
                  <a:lnTo>
                    <a:pt x="724632" y="2009068"/>
                  </a:lnTo>
                  <a:lnTo>
                    <a:pt x="721609" y="1999268"/>
                  </a:lnTo>
                  <a:lnTo>
                    <a:pt x="718576" y="1989468"/>
                  </a:lnTo>
                  <a:lnTo>
                    <a:pt x="715537" y="1979667"/>
                  </a:lnTo>
                  <a:lnTo>
                    <a:pt x="712498" y="1969867"/>
                  </a:lnTo>
                  <a:lnTo>
                    <a:pt x="709462" y="1960067"/>
                  </a:lnTo>
                  <a:lnTo>
                    <a:pt x="706437" y="1950266"/>
                  </a:lnTo>
                  <a:lnTo>
                    <a:pt x="703424" y="1940466"/>
                  </a:lnTo>
                  <a:lnTo>
                    <a:pt x="700425" y="1930666"/>
                  </a:lnTo>
                  <a:lnTo>
                    <a:pt x="697453" y="1920865"/>
                  </a:lnTo>
                  <a:lnTo>
                    <a:pt x="694508" y="1911065"/>
                  </a:lnTo>
                  <a:lnTo>
                    <a:pt x="691588" y="1901265"/>
                  </a:lnTo>
                  <a:lnTo>
                    <a:pt x="688704" y="1891464"/>
                  </a:lnTo>
                  <a:lnTo>
                    <a:pt x="685868" y="1881664"/>
                  </a:lnTo>
                  <a:lnTo>
                    <a:pt x="683067" y="1871864"/>
                  </a:lnTo>
                  <a:lnTo>
                    <a:pt x="680308" y="1862063"/>
                  </a:lnTo>
                  <a:lnTo>
                    <a:pt x="677618" y="1852263"/>
                  </a:lnTo>
                  <a:lnTo>
                    <a:pt x="674974" y="1842463"/>
                  </a:lnTo>
                  <a:lnTo>
                    <a:pt x="672377" y="1832662"/>
                  </a:lnTo>
                  <a:lnTo>
                    <a:pt x="669866" y="1822862"/>
                  </a:lnTo>
                  <a:lnTo>
                    <a:pt x="667413" y="1813062"/>
                  </a:lnTo>
                  <a:lnTo>
                    <a:pt x="665017" y="1803261"/>
                  </a:lnTo>
                  <a:lnTo>
                    <a:pt x="662707" y="1793461"/>
                  </a:lnTo>
                  <a:lnTo>
                    <a:pt x="660477" y="1783661"/>
                  </a:lnTo>
                  <a:lnTo>
                    <a:pt x="658310" y="1773860"/>
                  </a:lnTo>
                  <a:lnTo>
                    <a:pt x="656227" y="1764060"/>
                  </a:lnTo>
                  <a:lnTo>
                    <a:pt x="654246" y="1754260"/>
                  </a:lnTo>
                  <a:lnTo>
                    <a:pt x="652333" y="1744459"/>
                  </a:lnTo>
                  <a:lnTo>
                    <a:pt x="650498" y="1734659"/>
                  </a:lnTo>
                  <a:lnTo>
                    <a:pt x="648786" y="1724859"/>
                  </a:lnTo>
                  <a:lnTo>
                    <a:pt x="647149" y="1715058"/>
                  </a:lnTo>
                  <a:lnTo>
                    <a:pt x="645587" y="1705258"/>
                  </a:lnTo>
                  <a:lnTo>
                    <a:pt x="644152" y="1695458"/>
                  </a:lnTo>
                  <a:lnTo>
                    <a:pt x="642805" y="1685657"/>
                  </a:lnTo>
                  <a:lnTo>
                    <a:pt x="641537" y="1675857"/>
                  </a:lnTo>
                  <a:lnTo>
                    <a:pt x="640385" y="1666057"/>
                  </a:lnTo>
                  <a:lnTo>
                    <a:pt x="639340" y="1656256"/>
                  </a:lnTo>
                  <a:lnTo>
                    <a:pt x="638376" y="1646456"/>
                  </a:lnTo>
                  <a:lnTo>
                    <a:pt x="637514" y="1636656"/>
                  </a:lnTo>
                  <a:lnTo>
                    <a:pt x="636778" y="1626855"/>
                  </a:lnTo>
                  <a:lnTo>
                    <a:pt x="636124" y="1617055"/>
                  </a:lnTo>
                  <a:lnTo>
                    <a:pt x="635556" y="1607255"/>
                  </a:lnTo>
                  <a:lnTo>
                    <a:pt x="635132" y="1597454"/>
                  </a:lnTo>
                  <a:lnTo>
                    <a:pt x="634791" y="1587654"/>
                  </a:lnTo>
                  <a:lnTo>
                    <a:pt x="634533" y="1577854"/>
                  </a:lnTo>
                  <a:lnTo>
                    <a:pt x="634407" y="1568053"/>
                  </a:lnTo>
                  <a:lnTo>
                    <a:pt x="634378" y="1558253"/>
                  </a:lnTo>
                  <a:lnTo>
                    <a:pt x="634431" y="1548453"/>
                  </a:lnTo>
                  <a:lnTo>
                    <a:pt x="634598" y="1538652"/>
                  </a:lnTo>
                  <a:lnTo>
                    <a:pt x="634877" y="1528852"/>
                  </a:lnTo>
                  <a:lnTo>
                    <a:pt x="635236" y="1519052"/>
                  </a:lnTo>
                  <a:lnTo>
                    <a:pt x="635690" y="1509251"/>
                  </a:lnTo>
                  <a:lnTo>
                    <a:pt x="636269" y="1499451"/>
                  </a:lnTo>
                  <a:lnTo>
                    <a:pt x="636927" y="1489651"/>
                  </a:lnTo>
                  <a:lnTo>
                    <a:pt x="637661" y="1479850"/>
                  </a:lnTo>
                  <a:lnTo>
                    <a:pt x="638530" y="1470050"/>
                  </a:lnTo>
                  <a:lnTo>
                    <a:pt x="639475" y="1460250"/>
                  </a:lnTo>
                  <a:lnTo>
                    <a:pt x="640493" y="1450449"/>
                  </a:lnTo>
                  <a:lnTo>
                    <a:pt x="641624" y="1440649"/>
                  </a:lnTo>
                  <a:lnTo>
                    <a:pt x="642841" y="1430849"/>
                  </a:lnTo>
                  <a:lnTo>
                    <a:pt x="644127" y="1421048"/>
                  </a:lnTo>
                  <a:lnTo>
                    <a:pt x="645505" y="1411248"/>
                  </a:lnTo>
                  <a:lnTo>
                    <a:pt x="646977" y="1401448"/>
                  </a:lnTo>
                  <a:lnTo>
                    <a:pt x="648513" y="1391647"/>
                  </a:lnTo>
                  <a:lnTo>
                    <a:pt x="650120" y="1381847"/>
                  </a:lnTo>
                  <a:lnTo>
                    <a:pt x="651825" y="1372047"/>
                  </a:lnTo>
                  <a:lnTo>
                    <a:pt x="653587" y="1362246"/>
                  </a:lnTo>
                  <a:lnTo>
                    <a:pt x="655406" y="1352446"/>
                  </a:lnTo>
                  <a:lnTo>
                    <a:pt x="657315" y="1342646"/>
                  </a:lnTo>
                  <a:lnTo>
                    <a:pt x="659277" y="1332845"/>
                  </a:lnTo>
                  <a:lnTo>
                    <a:pt x="661288" y="1323045"/>
                  </a:lnTo>
                  <a:lnTo>
                    <a:pt x="663367" y="1313245"/>
                  </a:lnTo>
                  <a:lnTo>
                    <a:pt x="665499" y="1303444"/>
                  </a:lnTo>
                  <a:lnTo>
                    <a:pt x="667671" y="1293644"/>
                  </a:lnTo>
                  <a:lnTo>
                    <a:pt x="669892" y="1283844"/>
                  </a:lnTo>
                  <a:lnTo>
                    <a:pt x="672162" y="1274043"/>
                  </a:lnTo>
                  <a:lnTo>
                    <a:pt x="674462" y="1264243"/>
                  </a:lnTo>
                  <a:lnTo>
                    <a:pt x="676794" y="1254442"/>
                  </a:lnTo>
                  <a:lnTo>
                    <a:pt x="679166" y="1244642"/>
                  </a:lnTo>
                  <a:lnTo>
                    <a:pt x="681559" y="1234842"/>
                  </a:lnTo>
                  <a:lnTo>
                    <a:pt x="683971" y="1225041"/>
                  </a:lnTo>
                  <a:lnTo>
                    <a:pt x="686409" y="1215241"/>
                  </a:lnTo>
                  <a:lnTo>
                    <a:pt x="688858" y="1205441"/>
                  </a:lnTo>
                  <a:lnTo>
                    <a:pt x="691317" y="1195640"/>
                  </a:lnTo>
                  <a:lnTo>
                    <a:pt x="693785" y="1185840"/>
                  </a:lnTo>
                  <a:lnTo>
                    <a:pt x="696255" y="1176040"/>
                  </a:lnTo>
                  <a:lnTo>
                    <a:pt x="698725" y="1166239"/>
                  </a:lnTo>
                  <a:lnTo>
                    <a:pt x="701192" y="1156439"/>
                  </a:lnTo>
                  <a:lnTo>
                    <a:pt x="703649" y="1146639"/>
                  </a:lnTo>
                  <a:lnTo>
                    <a:pt x="706097" y="1136838"/>
                  </a:lnTo>
                  <a:lnTo>
                    <a:pt x="708534" y="1127038"/>
                  </a:lnTo>
                  <a:lnTo>
                    <a:pt x="710946" y="1117238"/>
                  </a:lnTo>
                  <a:lnTo>
                    <a:pt x="713342" y="1107437"/>
                  </a:lnTo>
                  <a:lnTo>
                    <a:pt x="715720" y="1097637"/>
                  </a:lnTo>
                  <a:lnTo>
                    <a:pt x="718065" y="1087837"/>
                  </a:lnTo>
                  <a:lnTo>
                    <a:pt x="720382" y="1078036"/>
                  </a:lnTo>
                  <a:lnTo>
                    <a:pt x="722676" y="1068236"/>
                  </a:lnTo>
                  <a:lnTo>
                    <a:pt x="724935" y="1058436"/>
                  </a:lnTo>
                  <a:lnTo>
                    <a:pt x="727155" y="1048635"/>
                  </a:lnTo>
                  <a:lnTo>
                    <a:pt x="729346" y="1038835"/>
                  </a:lnTo>
                  <a:lnTo>
                    <a:pt x="731503" y="1029035"/>
                  </a:lnTo>
                  <a:lnTo>
                    <a:pt x="733611" y="1019234"/>
                  </a:lnTo>
                  <a:lnTo>
                    <a:pt x="735687" y="1009434"/>
                  </a:lnTo>
                  <a:lnTo>
                    <a:pt x="737732" y="999634"/>
                  </a:lnTo>
                  <a:lnTo>
                    <a:pt x="739720" y="989833"/>
                  </a:lnTo>
                  <a:lnTo>
                    <a:pt x="741674" y="980033"/>
                  </a:lnTo>
                  <a:lnTo>
                    <a:pt x="743596" y="970233"/>
                  </a:lnTo>
                  <a:lnTo>
                    <a:pt x="745467" y="960432"/>
                  </a:lnTo>
                  <a:lnTo>
                    <a:pt x="747298" y="950632"/>
                  </a:lnTo>
                  <a:lnTo>
                    <a:pt x="749097" y="940832"/>
                  </a:lnTo>
                  <a:lnTo>
                    <a:pt x="750853" y="931031"/>
                  </a:lnTo>
                  <a:lnTo>
                    <a:pt x="752564" y="921231"/>
                  </a:lnTo>
                  <a:lnTo>
                    <a:pt x="754244" y="911431"/>
                  </a:lnTo>
                  <a:lnTo>
                    <a:pt x="755891" y="901630"/>
                  </a:lnTo>
                  <a:lnTo>
                    <a:pt x="757489" y="891830"/>
                  </a:lnTo>
                  <a:lnTo>
                    <a:pt x="759059" y="882030"/>
                  </a:lnTo>
                  <a:lnTo>
                    <a:pt x="760602" y="872229"/>
                  </a:lnTo>
                  <a:lnTo>
                    <a:pt x="762099" y="862429"/>
                  </a:lnTo>
                  <a:lnTo>
                    <a:pt x="763569" y="852629"/>
                  </a:lnTo>
                  <a:lnTo>
                    <a:pt x="765014" y="842828"/>
                  </a:lnTo>
                  <a:lnTo>
                    <a:pt x="766424" y="833028"/>
                  </a:lnTo>
                  <a:lnTo>
                    <a:pt x="767806" y="823228"/>
                  </a:lnTo>
                  <a:lnTo>
                    <a:pt x="769166" y="813427"/>
                  </a:lnTo>
                  <a:lnTo>
                    <a:pt x="770499" y="803627"/>
                  </a:lnTo>
                  <a:lnTo>
                    <a:pt x="771803" y="793827"/>
                  </a:lnTo>
                  <a:lnTo>
                    <a:pt x="773088" y="784026"/>
                  </a:lnTo>
                  <a:lnTo>
                    <a:pt x="774354" y="774226"/>
                  </a:lnTo>
                  <a:lnTo>
                    <a:pt x="775591" y="764426"/>
                  </a:lnTo>
                  <a:lnTo>
                    <a:pt x="776812" y="754625"/>
                  </a:lnTo>
                  <a:lnTo>
                    <a:pt x="778017" y="744825"/>
                  </a:lnTo>
                  <a:lnTo>
                    <a:pt x="779198" y="735025"/>
                  </a:lnTo>
                  <a:lnTo>
                    <a:pt x="780362" y="725224"/>
                  </a:lnTo>
                  <a:lnTo>
                    <a:pt x="781513" y="715424"/>
                  </a:lnTo>
                  <a:lnTo>
                    <a:pt x="782644" y="705624"/>
                  </a:lnTo>
                  <a:lnTo>
                    <a:pt x="783757" y="695823"/>
                  </a:lnTo>
                  <a:lnTo>
                    <a:pt x="784858" y="686023"/>
                  </a:lnTo>
                  <a:lnTo>
                    <a:pt x="785943" y="676223"/>
                  </a:lnTo>
                  <a:lnTo>
                    <a:pt x="787009" y="666422"/>
                  </a:lnTo>
                  <a:lnTo>
                    <a:pt x="788062" y="656622"/>
                  </a:lnTo>
                  <a:lnTo>
                    <a:pt x="789103" y="646822"/>
                  </a:lnTo>
                  <a:lnTo>
                    <a:pt x="790122" y="637021"/>
                  </a:lnTo>
                  <a:lnTo>
                    <a:pt x="791129" y="627221"/>
                  </a:lnTo>
                  <a:lnTo>
                    <a:pt x="792123" y="617421"/>
                  </a:lnTo>
                  <a:lnTo>
                    <a:pt x="793097" y="607620"/>
                  </a:lnTo>
                  <a:lnTo>
                    <a:pt x="794055" y="597820"/>
                  </a:lnTo>
                  <a:lnTo>
                    <a:pt x="795001" y="588020"/>
                  </a:lnTo>
                  <a:lnTo>
                    <a:pt x="795928" y="578219"/>
                  </a:lnTo>
                  <a:lnTo>
                    <a:pt x="796835" y="568419"/>
                  </a:lnTo>
                  <a:lnTo>
                    <a:pt x="797729" y="558619"/>
                  </a:lnTo>
                  <a:lnTo>
                    <a:pt x="798605" y="548818"/>
                  </a:lnTo>
                  <a:lnTo>
                    <a:pt x="799459" y="539018"/>
                  </a:lnTo>
                  <a:lnTo>
                    <a:pt x="800297" y="529218"/>
                  </a:lnTo>
                  <a:lnTo>
                    <a:pt x="801120" y="519417"/>
                  </a:lnTo>
                  <a:lnTo>
                    <a:pt x="801916" y="509617"/>
                  </a:lnTo>
                  <a:lnTo>
                    <a:pt x="802695" y="499817"/>
                  </a:lnTo>
                  <a:lnTo>
                    <a:pt x="803458" y="490016"/>
                  </a:lnTo>
                  <a:lnTo>
                    <a:pt x="804196" y="480216"/>
                  </a:lnTo>
                  <a:lnTo>
                    <a:pt x="804914" y="470416"/>
                  </a:lnTo>
                  <a:lnTo>
                    <a:pt x="805615" y="460615"/>
                  </a:lnTo>
                  <a:lnTo>
                    <a:pt x="806292" y="450815"/>
                  </a:lnTo>
                  <a:lnTo>
                    <a:pt x="806946" y="441015"/>
                  </a:lnTo>
                  <a:lnTo>
                    <a:pt x="807582" y="431214"/>
                  </a:lnTo>
                  <a:lnTo>
                    <a:pt x="808198" y="421414"/>
                  </a:lnTo>
                  <a:lnTo>
                    <a:pt x="808787" y="411614"/>
                  </a:lnTo>
                  <a:lnTo>
                    <a:pt x="809357" y="401813"/>
                  </a:lnTo>
                  <a:lnTo>
                    <a:pt x="809911" y="392013"/>
                  </a:lnTo>
                  <a:lnTo>
                    <a:pt x="810435" y="382213"/>
                  </a:lnTo>
                  <a:lnTo>
                    <a:pt x="810942" y="372412"/>
                  </a:lnTo>
                  <a:lnTo>
                    <a:pt x="811431" y="362612"/>
                  </a:lnTo>
                  <a:lnTo>
                    <a:pt x="811895" y="352812"/>
                  </a:lnTo>
                  <a:lnTo>
                    <a:pt x="812338" y="343011"/>
                  </a:lnTo>
                  <a:lnTo>
                    <a:pt x="812765" y="333211"/>
                  </a:lnTo>
                  <a:lnTo>
                    <a:pt x="813172" y="323411"/>
                  </a:lnTo>
                  <a:lnTo>
                    <a:pt x="813555" y="313610"/>
                  </a:lnTo>
                  <a:lnTo>
                    <a:pt x="813923" y="303810"/>
                  </a:lnTo>
                  <a:lnTo>
                    <a:pt x="814274" y="294010"/>
                  </a:lnTo>
                  <a:lnTo>
                    <a:pt x="814602" y="284209"/>
                  </a:lnTo>
                  <a:lnTo>
                    <a:pt x="814915" y="274409"/>
                  </a:lnTo>
                  <a:lnTo>
                    <a:pt x="815214" y="264609"/>
                  </a:lnTo>
                  <a:lnTo>
                    <a:pt x="815491" y="254808"/>
                  </a:lnTo>
                  <a:lnTo>
                    <a:pt x="815754" y="245008"/>
                  </a:lnTo>
                  <a:lnTo>
                    <a:pt x="816005" y="235208"/>
                  </a:lnTo>
                  <a:lnTo>
                    <a:pt x="816238" y="225407"/>
                  </a:lnTo>
                  <a:lnTo>
                    <a:pt x="816456" y="215607"/>
                  </a:lnTo>
                  <a:lnTo>
                    <a:pt x="816663" y="205807"/>
                  </a:lnTo>
                  <a:lnTo>
                    <a:pt x="816856" y="196006"/>
                  </a:lnTo>
                  <a:lnTo>
                    <a:pt x="817035" y="186206"/>
                  </a:lnTo>
                  <a:lnTo>
                    <a:pt x="817203" y="176406"/>
                  </a:lnTo>
                  <a:lnTo>
                    <a:pt x="817362" y="166605"/>
                  </a:lnTo>
                  <a:lnTo>
                    <a:pt x="817506" y="156805"/>
                  </a:lnTo>
                  <a:lnTo>
                    <a:pt x="817642" y="147005"/>
                  </a:lnTo>
                  <a:lnTo>
                    <a:pt x="817770" y="137204"/>
                  </a:lnTo>
                  <a:lnTo>
                    <a:pt x="817886" y="127404"/>
                  </a:lnTo>
                  <a:lnTo>
                    <a:pt x="817994" y="117604"/>
                  </a:lnTo>
                  <a:lnTo>
                    <a:pt x="818095" y="107803"/>
                  </a:lnTo>
                  <a:lnTo>
                    <a:pt x="818188" y="98003"/>
                  </a:lnTo>
                  <a:lnTo>
                    <a:pt x="818273" y="88203"/>
                  </a:lnTo>
                  <a:lnTo>
                    <a:pt x="818352" y="78402"/>
                  </a:lnTo>
                  <a:lnTo>
                    <a:pt x="818425" y="68602"/>
                  </a:lnTo>
                  <a:lnTo>
                    <a:pt x="818490" y="58802"/>
                  </a:lnTo>
                  <a:lnTo>
                    <a:pt x="818552" y="49001"/>
                  </a:lnTo>
                  <a:lnTo>
                    <a:pt x="818608" y="39201"/>
                  </a:lnTo>
                  <a:lnTo>
                    <a:pt x="818659" y="29401"/>
                  </a:lnTo>
                  <a:lnTo>
                    <a:pt x="818705" y="19600"/>
                  </a:lnTo>
                  <a:lnTo>
                    <a:pt x="818748" y="9800"/>
                  </a:lnTo>
                  <a:lnTo>
                    <a:pt x="818787" y="0"/>
                  </a:lnTo>
                  <a:lnTo>
                    <a:pt x="819482" y="0"/>
                  </a:lnTo>
                  <a:lnTo>
                    <a:pt x="819520" y="9800"/>
                  </a:lnTo>
                  <a:lnTo>
                    <a:pt x="819564" y="19600"/>
                  </a:lnTo>
                  <a:lnTo>
                    <a:pt x="819610" y="29401"/>
                  </a:lnTo>
                  <a:lnTo>
                    <a:pt x="819660" y="39201"/>
                  </a:lnTo>
                  <a:lnTo>
                    <a:pt x="819717" y="49001"/>
                  </a:lnTo>
                  <a:lnTo>
                    <a:pt x="819778" y="58802"/>
                  </a:lnTo>
                  <a:lnTo>
                    <a:pt x="819844" y="68602"/>
                  </a:lnTo>
                  <a:lnTo>
                    <a:pt x="819917" y="78402"/>
                  </a:lnTo>
                  <a:lnTo>
                    <a:pt x="819996" y="88203"/>
                  </a:lnTo>
                  <a:lnTo>
                    <a:pt x="820081" y="98003"/>
                  </a:lnTo>
                  <a:lnTo>
                    <a:pt x="820173" y="107803"/>
                  </a:lnTo>
                  <a:lnTo>
                    <a:pt x="820275" y="117604"/>
                  </a:lnTo>
                  <a:lnTo>
                    <a:pt x="820383" y="127404"/>
                  </a:lnTo>
                  <a:lnTo>
                    <a:pt x="820499" y="137204"/>
                  </a:lnTo>
                  <a:lnTo>
                    <a:pt x="820626" y="147005"/>
                  </a:lnTo>
                  <a:lnTo>
                    <a:pt x="820762" y="156805"/>
                  </a:lnTo>
                  <a:lnTo>
                    <a:pt x="820906" y="166605"/>
                  </a:lnTo>
                  <a:lnTo>
                    <a:pt x="821065" y="176406"/>
                  </a:lnTo>
                  <a:lnTo>
                    <a:pt x="821234" y="186206"/>
                  </a:lnTo>
                  <a:lnTo>
                    <a:pt x="821413" y="196006"/>
                  </a:lnTo>
                  <a:lnTo>
                    <a:pt x="821606" y="205807"/>
                  </a:lnTo>
                  <a:lnTo>
                    <a:pt x="821813" y="215607"/>
                  </a:lnTo>
                  <a:lnTo>
                    <a:pt x="822031" y="225407"/>
                  </a:lnTo>
                  <a:lnTo>
                    <a:pt x="822264" y="235208"/>
                  </a:lnTo>
                  <a:lnTo>
                    <a:pt x="822515" y="245008"/>
                  </a:lnTo>
                  <a:lnTo>
                    <a:pt x="822778" y="254808"/>
                  </a:lnTo>
                  <a:lnTo>
                    <a:pt x="823055" y="264609"/>
                  </a:lnTo>
                  <a:lnTo>
                    <a:pt x="823354" y="274409"/>
                  </a:lnTo>
                  <a:lnTo>
                    <a:pt x="823667" y="284209"/>
                  </a:lnTo>
                  <a:lnTo>
                    <a:pt x="823994" y="294010"/>
                  </a:lnTo>
                  <a:lnTo>
                    <a:pt x="824346" y="303810"/>
                  </a:lnTo>
                  <a:lnTo>
                    <a:pt x="824714" y="313610"/>
                  </a:lnTo>
                  <a:lnTo>
                    <a:pt x="825097" y="323411"/>
                  </a:lnTo>
                  <a:lnTo>
                    <a:pt x="825503" y="333211"/>
                  </a:lnTo>
                  <a:lnTo>
                    <a:pt x="825931" y="343011"/>
                  </a:lnTo>
                  <a:lnTo>
                    <a:pt x="826374" y="352812"/>
                  </a:lnTo>
                  <a:lnTo>
                    <a:pt x="826838" y="362612"/>
                  </a:lnTo>
                  <a:lnTo>
                    <a:pt x="827327" y="372412"/>
                  </a:lnTo>
                  <a:lnTo>
                    <a:pt x="827833" y="382213"/>
                  </a:lnTo>
                  <a:lnTo>
                    <a:pt x="828358" y="392013"/>
                  </a:lnTo>
                  <a:lnTo>
                    <a:pt x="828911" y="401813"/>
                  </a:lnTo>
                  <a:lnTo>
                    <a:pt x="829482" y="411614"/>
                  </a:lnTo>
                  <a:lnTo>
                    <a:pt x="830070" y="421414"/>
                  </a:lnTo>
                  <a:lnTo>
                    <a:pt x="830687" y="431214"/>
                  </a:lnTo>
                  <a:lnTo>
                    <a:pt x="831323" y="441015"/>
                  </a:lnTo>
                  <a:lnTo>
                    <a:pt x="831976" y="450815"/>
                  </a:lnTo>
                  <a:lnTo>
                    <a:pt x="832654" y="460615"/>
                  </a:lnTo>
                  <a:lnTo>
                    <a:pt x="833355" y="470416"/>
                  </a:lnTo>
                  <a:lnTo>
                    <a:pt x="834072" y="480216"/>
                  </a:lnTo>
                  <a:lnTo>
                    <a:pt x="834810" y="490016"/>
                  </a:lnTo>
                  <a:lnTo>
                    <a:pt x="835574" y="499817"/>
                  </a:lnTo>
                  <a:lnTo>
                    <a:pt x="836353" y="509617"/>
                  </a:lnTo>
                  <a:lnTo>
                    <a:pt x="837149" y="519417"/>
                  </a:lnTo>
                  <a:lnTo>
                    <a:pt x="837972" y="529218"/>
                  </a:lnTo>
                  <a:lnTo>
                    <a:pt x="838810" y="539018"/>
                  </a:lnTo>
                  <a:lnTo>
                    <a:pt x="839663" y="548818"/>
                  </a:lnTo>
                  <a:lnTo>
                    <a:pt x="840540" y="558619"/>
                  </a:lnTo>
                  <a:lnTo>
                    <a:pt x="841434" y="568419"/>
                  </a:lnTo>
                  <a:lnTo>
                    <a:pt x="842341" y="578219"/>
                  </a:lnTo>
                  <a:lnTo>
                    <a:pt x="843268" y="588020"/>
                  </a:lnTo>
                  <a:lnTo>
                    <a:pt x="844213" y="597820"/>
                  </a:lnTo>
                  <a:lnTo>
                    <a:pt x="845172" y="607620"/>
                  </a:lnTo>
                  <a:lnTo>
                    <a:pt x="846146" y="617421"/>
                  </a:lnTo>
                  <a:lnTo>
                    <a:pt x="847140" y="627221"/>
                  </a:lnTo>
                  <a:lnTo>
                    <a:pt x="848147" y="637021"/>
                  </a:lnTo>
                  <a:lnTo>
                    <a:pt x="849166" y="646822"/>
                  </a:lnTo>
                  <a:lnTo>
                    <a:pt x="850207" y="656622"/>
                  </a:lnTo>
                  <a:lnTo>
                    <a:pt x="851260" y="666422"/>
                  </a:lnTo>
                  <a:lnTo>
                    <a:pt x="852326" y="676223"/>
                  </a:lnTo>
                  <a:lnTo>
                    <a:pt x="853411" y="686023"/>
                  </a:lnTo>
                  <a:lnTo>
                    <a:pt x="854512" y="695823"/>
                  </a:lnTo>
                  <a:lnTo>
                    <a:pt x="855625" y="705624"/>
                  </a:lnTo>
                  <a:lnTo>
                    <a:pt x="856756" y="715424"/>
                  </a:lnTo>
                  <a:lnTo>
                    <a:pt x="857907" y="725224"/>
                  </a:lnTo>
                  <a:lnTo>
                    <a:pt x="859071" y="735025"/>
                  </a:lnTo>
                  <a:lnTo>
                    <a:pt x="860251" y="744825"/>
                  </a:lnTo>
                  <a:lnTo>
                    <a:pt x="861457" y="754625"/>
                  </a:lnTo>
                  <a:lnTo>
                    <a:pt x="862678" y="764426"/>
                  </a:lnTo>
                  <a:lnTo>
                    <a:pt x="863915" y="774226"/>
                  </a:lnTo>
                  <a:lnTo>
                    <a:pt x="865180" y="784026"/>
                  </a:lnTo>
                  <a:lnTo>
                    <a:pt x="866466" y="793827"/>
                  </a:lnTo>
                  <a:lnTo>
                    <a:pt x="867770" y="803627"/>
                  </a:lnTo>
                  <a:lnTo>
                    <a:pt x="869103" y="813427"/>
                  </a:lnTo>
                  <a:lnTo>
                    <a:pt x="870463" y="823228"/>
                  </a:lnTo>
                  <a:lnTo>
                    <a:pt x="871845" y="833028"/>
                  </a:lnTo>
                  <a:lnTo>
                    <a:pt x="873255" y="842828"/>
                  </a:lnTo>
                  <a:lnTo>
                    <a:pt x="874700" y="852629"/>
                  </a:lnTo>
                  <a:lnTo>
                    <a:pt x="876170" y="862429"/>
                  </a:lnTo>
                  <a:lnTo>
                    <a:pt x="877667" y="872229"/>
                  </a:lnTo>
                  <a:lnTo>
                    <a:pt x="879210" y="882030"/>
                  </a:lnTo>
                  <a:lnTo>
                    <a:pt x="880780" y="891830"/>
                  </a:lnTo>
                  <a:lnTo>
                    <a:pt x="882378" y="901630"/>
                  </a:lnTo>
                  <a:lnTo>
                    <a:pt x="884024" y="911431"/>
                  </a:lnTo>
                  <a:lnTo>
                    <a:pt x="885705" y="921231"/>
                  </a:lnTo>
                  <a:lnTo>
                    <a:pt x="887416" y="931031"/>
                  </a:lnTo>
                  <a:lnTo>
                    <a:pt x="889172" y="940832"/>
                  </a:lnTo>
                  <a:lnTo>
                    <a:pt x="890971" y="950632"/>
                  </a:lnTo>
                  <a:lnTo>
                    <a:pt x="892802" y="960432"/>
                  </a:lnTo>
                  <a:lnTo>
                    <a:pt x="894673" y="970233"/>
                  </a:lnTo>
                  <a:lnTo>
                    <a:pt x="896595" y="980033"/>
                  </a:lnTo>
                  <a:lnTo>
                    <a:pt x="898549" y="989833"/>
                  </a:lnTo>
                  <a:lnTo>
                    <a:pt x="900537" y="999634"/>
                  </a:lnTo>
                  <a:lnTo>
                    <a:pt x="902582" y="1009434"/>
                  </a:lnTo>
                  <a:lnTo>
                    <a:pt x="904658" y="1019234"/>
                  </a:lnTo>
                  <a:lnTo>
                    <a:pt x="906766" y="1029035"/>
                  </a:lnTo>
                  <a:lnTo>
                    <a:pt x="908923" y="1038835"/>
                  </a:lnTo>
                  <a:lnTo>
                    <a:pt x="911114" y="1048635"/>
                  </a:lnTo>
                  <a:lnTo>
                    <a:pt x="913334" y="1058436"/>
                  </a:lnTo>
                  <a:lnTo>
                    <a:pt x="915592" y="1068236"/>
                  </a:lnTo>
                  <a:lnTo>
                    <a:pt x="917886" y="1078036"/>
                  </a:lnTo>
                  <a:lnTo>
                    <a:pt x="920204" y="1087837"/>
                  </a:lnTo>
                  <a:lnTo>
                    <a:pt x="922549" y="1097637"/>
                  </a:lnTo>
                  <a:lnTo>
                    <a:pt x="924927" y="1107437"/>
                  </a:lnTo>
                  <a:lnTo>
                    <a:pt x="927322" y="1117238"/>
                  </a:lnTo>
                  <a:lnTo>
                    <a:pt x="929735" y="1127038"/>
                  </a:lnTo>
                  <a:lnTo>
                    <a:pt x="932172" y="1136838"/>
                  </a:lnTo>
                  <a:lnTo>
                    <a:pt x="934620" y="1146639"/>
                  </a:lnTo>
                  <a:lnTo>
                    <a:pt x="937077" y="1156439"/>
                  </a:lnTo>
                  <a:lnTo>
                    <a:pt x="939544" y="1166239"/>
                  </a:lnTo>
                  <a:lnTo>
                    <a:pt x="942014" y="1176040"/>
                  </a:lnTo>
                  <a:lnTo>
                    <a:pt x="944484" y="1185840"/>
                  </a:lnTo>
                  <a:lnTo>
                    <a:pt x="946952" y="1195640"/>
                  </a:lnTo>
                  <a:lnTo>
                    <a:pt x="949410" y="1205441"/>
                  </a:lnTo>
                  <a:lnTo>
                    <a:pt x="951860" y="1215241"/>
                  </a:lnTo>
                  <a:lnTo>
                    <a:pt x="954297" y="1225041"/>
                  </a:lnTo>
                  <a:lnTo>
                    <a:pt x="956709" y="1234842"/>
                  </a:lnTo>
                  <a:lnTo>
                    <a:pt x="959102" y="1244642"/>
                  </a:lnTo>
                  <a:lnTo>
                    <a:pt x="961475" y="1254442"/>
                  </a:lnTo>
                  <a:lnTo>
                    <a:pt x="963806" y="1264243"/>
                  </a:lnTo>
                  <a:lnTo>
                    <a:pt x="966107" y="1274043"/>
                  </a:lnTo>
                  <a:lnTo>
                    <a:pt x="968377" y="1283844"/>
                  </a:lnTo>
                  <a:lnTo>
                    <a:pt x="970597" y="1293644"/>
                  </a:lnTo>
                  <a:lnTo>
                    <a:pt x="972769" y="1303444"/>
                  </a:lnTo>
                  <a:lnTo>
                    <a:pt x="974902" y="1313245"/>
                  </a:lnTo>
                  <a:lnTo>
                    <a:pt x="976981" y="1323045"/>
                  </a:lnTo>
                  <a:lnTo>
                    <a:pt x="978992" y="1332845"/>
                  </a:lnTo>
                  <a:lnTo>
                    <a:pt x="980954" y="1342646"/>
                  </a:lnTo>
                  <a:lnTo>
                    <a:pt x="982863" y="1352446"/>
                  </a:lnTo>
                  <a:lnTo>
                    <a:pt x="984681" y="1362246"/>
                  </a:lnTo>
                  <a:lnTo>
                    <a:pt x="986444" y="1372047"/>
                  </a:lnTo>
                  <a:lnTo>
                    <a:pt x="988149" y="1381847"/>
                  </a:lnTo>
                  <a:lnTo>
                    <a:pt x="989756" y="1391647"/>
                  </a:lnTo>
                  <a:lnTo>
                    <a:pt x="991291" y="1401448"/>
                  </a:lnTo>
                  <a:lnTo>
                    <a:pt x="992763" y="1411248"/>
                  </a:lnTo>
                  <a:lnTo>
                    <a:pt x="994141" y="1421048"/>
                  </a:lnTo>
                  <a:lnTo>
                    <a:pt x="995428" y="1430849"/>
                  </a:lnTo>
                  <a:lnTo>
                    <a:pt x="996645" y="1440649"/>
                  </a:lnTo>
                  <a:lnTo>
                    <a:pt x="997776" y="1450449"/>
                  </a:lnTo>
                  <a:lnTo>
                    <a:pt x="998794" y="1460250"/>
                  </a:lnTo>
                  <a:lnTo>
                    <a:pt x="999739" y="1470050"/>
                  </a:lnTo>
                  <a:lnTo>
                    <a:pt x="1000608" y="1479850"/>
                  </a:lnTo>
                  <a:lnTo>
                    <a:pt x="1001342" y="1489651"/>
                  </a:lnTo>
                  <a:lnTo>
                    <a:pt x="1001999" y="1499451"/>
                  </a:lnTo>
                  <a:lnTo>
                    <a:pt x="1002579" y="1509251"/>
                  </a:lnTo>
                  <a:lnTo>
                    <a:pt x="1003033" y="1519052"/>
                  </a:lnTo>
                  <a:lnTo>
                    <a:pt x="1003392" y="1528852"/>
                  </a:lnTo>
                  <a:lnTo>
                    <a:pt x="1003671" y="1538652"/>
                  </a:lnTo>
                  <a:lnTo>
                    <a:pt x="1003838" y="1548453"/>
                  </a:lnTo>
                  <a:lnTo>
                    <a:pt x="1003890" y="1558253"/>
                  </a:lnTo>
                  <a:lnTo>
                    <a:pt x="1003861" y="1568053"/>
                  </a:lnTo>
                  <a:lnTo>
                    <a:pt x="1003736" y="1577854"/>
                  </a:lnTo>
                  <a:lnTo>
                    <a:pt x="1003477" y="1587654"/>
                  </a:lnTo>
                  <a:lnTo>
                    <a:pt x="1003136" y="1597454"/>
                  </a:lnTo>
                  <a:lnTo>
                    <a:pt x="1002713" y="1607255"/>
                  </a:lnTo>
                  <a:lnTo>
                    <a:pt x="1002145" y="1617055"/>
                  </a:lnTo>
                  <a:lnTo>
                    <a:pt x="1001491" y="1626855"/>
                  </a:lnTo>
                  <a:lnTo>
                    <a:pt x="1000755" y="1636656"/>
                  </a:lnTo>
                  <a:lnTo>
                    <a:pt x="999892" y="1646456"/>
                  </a:lnTo>
                  <a:lnTo>
                    <a:pt x="998929" y="1656256"/>
                  </a:lnTo>
                  <a:lnTo>
                    <a:pt x="997884" y="1666057"/>
                  </a:lnTo>
                  <a:lnTo>
                    <a:pt x="996731" y="1675857"/>
                  </a:lnTo>
                  <a:lnTo>
                    <a:pt x="995463" y="1685657"/>
                  </a:lnTo>
                  <a:lnTo>
                    <a:pt x="994117" y="1695458"/>
                  </a:lnTo>
                  <a:lnTo>
                    <a:pt x="992682" y="1705258"/>
                  </a:lnTo>
                  <a:lnTo>
                    <a:pt x="991120" y="1715058"/>
                  </a:lnTo>
                  <a:lnTo>
                    <a:pt x="989483" y="1724859"/>
                  </a:lnTo>
                  <a:lnTo>
                    <a:pt x="987771" y="1734659"/>
                  </a:lnTo>
                  <a:lnTo>
                    <a:pt x="985935" y="1744459"/>
                  </a:lnTo>
                  <a:lnTo>
                    <a:pt x="984023" y="1754260"/>
                  </a:lnTo>
                  <a:lnTo>
                    <a:pt x="982042" y="1764060"/>
                  </a:lnTo>
                  <a:lnTo>
                    <a:pt x="979959" y="1773860"/>
                  </a:lnTo>
                  <a:lnTo>
                    <a:pt x="977792" y="1783661"/>
                  </a:lnTo>
                  <a:lnTo>
                    <a:pt x="975562" y="1793461"/>
                  </a:lnTo>
                  <a:lnTo>
                    <a:pt x="973252" y="1803261"/>
                  </a:lnTo>
                  <a:lnTo>
                    <a:pt x="970855" y="1813062"/>
                  </a:lnTo>
                  <a:lnTo>
                    <a:pt x="968403" y="1822862"/>
                  </a:lnTo>
                  <a:lnTo>
                    <a:pt x="965892" y="1832662"/>
                  </a:lnTo>
                  <a:lnTo>
                    <a:pt x="963295" y="1842463"/>
                  </a:lnTo>
                  <a:lnTo>
                    <a:pt x="960651" y="1852263"/>
                  </a:lnTo>
                  <a:lnTo>
                    <a:pt x="957961" y="1862063"/>
                  </a:lnTo>
                  <a:lnTo>
                    <a:pt x="955202" y="1871864"/>
                  </a:lnTo>
                  <a:lnTo>
                    <a:pt x="952401" y="1881664"/>
                  </a:lnTo>
                  <a:lnTo>
                    <a:pt x="949565" y="1891464"/>
                  </a:lnTo>
                  <a:lnTo>
                    <a:pt x="946681" y="1901265"/>
                  </a:lnTo>
                  <a:lnTo>
                    <a:pt x="943761" y="1911065"/>
                  </a:lnTo>
                  <a:lnTo>
                    <a:pt x="940816" y="1920865"/>
                  </a:lnTo>
                  <a:lnTo>
                    <a:pt x="937844" y="1930666"/>
                  </a:lnTo>
                  <a:lnTo>
                    <a:pt x="934844" y="1940466"/>
                  </a:lnTo>
                  <a:lnTo>
                    <a:pt x="931832" y="1950266"/>
                  </a:lnTo>
                  <a:lnTo>
                    <a:pt x="928807" y="1960067"/>
                  </a:lnTo>
                  <a:lnTo>
                    <a:pt x="925771" y="1969867"/>
                  </a:lnTo>
                  <a:lnTo>
                    <a:pt x="922732" y="1979667"/>
                  </a:lnTo>
                  <a:lnTo>
                    <a:pt x="919693" y="1989468"/>
                  </a:lnTo>
                  <a:lnTo>
                    <a:pt x="916660" y="1999268"/>
                  </a:lnTo>
                  <a:lnTo>
                    <a:pt x="913637" y="2009068"/>
                  </a:lnTo>
                  <a:lnTo>
                    <a:pt x="910625" y="2018869"/>
                  </a:lnTo>
                  <a:lnTo>
                    <a:pt x="907631" y="2028669"/>
                  </a:lnTo>
                  <a:lnTo>
                    <a:pt x="904664" y="2038469"/>
                  </a:lnTo>
                  <a:lnTo>
                    <a:pt x="901717" y="2048270"/>
                  </a:lnTo>
                  <a:lnTo>
                    <a:pt x="898798" y="2058070"/>
                  </a:lnTo>
                  <a:lnTo>
                    <a:pt x="895923" y="2067870"/>
                  </a:lnTo>
                  <a:lnTo>
                    <a:pt x="893078" y="2077671"/>
                  </a:lnTo>
                  <a:lnTo>
                    <a:pt x="890266" y="2087471"/>
                  </a:lnTo>
                  <a:lnTo>
                    <a:pt x="887516" y="2097271"/>
                  </a:lnTo>
                  <a:lnTo>
                    <a:pt x="884806" y="2107072"/>
                  </a:lnTo>
                  <a:lnTo>
                    <a:pt x="882136" y="2116872"/>
                  </a:lnTo>
                  <a:lnTo>
                    <a:pt x="879532" y="2126672"/>
                  </a:lnTo>
                  <a:lnTo>
                    <a:pt x="876984" y="2136473"/>
                  </a:lnTo>
                  <a:lnTo>
                    <a:pt x="874483" y="2146273"/>
                  </a:lnTo>
                  <a:lnTo>
                    <a:pt x="872046" y="2156073"/>
                  </a:lnTo>
                  <a:lnTo>
                    <a:pt x="869683" y="2165874"/>
                  </a:lnTo>
                  <a:lnTo>
                    <a:pt x="867372" y="2175674"/>
                  </a:lnTo>
                  <a:lnTo>
                    <a:pt x="865120" y="2185474"/>
                  </a:lnTo>
                  <a:lnTo>
                    <a:pt x="862959" y="2195275"/>
                  </a:lnTo>
                  <a:lnTo>
                    <a:pt x="860854" y="2205075"/>
                  </a:lnTo>
                  <a:lnTo>
                    <a:pt x="858805" y="2214875"/>
                  </a:lnTo>
                  <a:lnTo>
                    <a:pt x="856853" y="2224676"/>
                  </a:lnTo>
                  <a:lnTo>
                    <a:pt x="854964" y="2234476"/>
                  </a:lnTo>
                  <a:lnTo>
                    <a:pt x="853133" y="2244276"/>
                  </a:lnTo>
                  <a:lnTo>
                    <a:pt x="851390" y="2254077"/>
                  </a:lnTo>
                  <a:lnTo>
                    <a:pt x="849724" y="2263877"/>
                  </a:lnTo>
                  <a:lnTo>
                    <a:pt x="848116" y="2273677"/>
                  </a:lnTo>
                  <a:lnTo>
                    <a:pt x="846585" y="2283478"/>
                  </a:lnTo>
                  <a:lnTo>
                    <a:pt x="845142" y="2293278"/>
                  </a:lnTo>
                  <a:lnTo>
                    <a:pt x="843759" y="2303078"/>
                  </a:lnTo>
                  <a:lnTo>
                    <a:pt x="842438" y="2312879"/>
                  </a:lnTo>
                  <a:lnTo>
                    <a:pt x="841218" y="2322679"/>
                  </a:lnTo>
                  <a:lnTo>
                    <a:pt x="840056" y="2332479"/>
                  </a:lnTo>
                  <a:lnTo>
                    <a:pt x="838952" y="2342280"/>
                  </a:lnTo>
                  <a:lnTo>
                    <a:pt x="837943" y="2352080"/>
                  </a:lnTo>
                  <a:lnTo>
                    <a:pt x="836998" y="2361880"/>
                  </a:lnTo>
                  <a:lnTo>
                    <a:pt x="836109" y="2371681"/>
                  </a:lnTo>
                  <a:lnTo>
                    <a:pt x="835300" y="2381481"/>
                  </a:lnTo>
                  <a:lnTo>
                    <a:pt x="834566" y="2391281"/>
                  </a:lnTo>
                  <a:lnTo>
                    <a:pt x="833886" y="2401082"/>
                  </a:lnTo>
                  <a:lnTo>
                    <a:pt x="833272" y="2410882"/>
                  </a:lnTo>
                  <a:lnTo>
                    <a:pt x="832741" y="2420682"/>
                  </a:lnTo>
                  <a:lnTo>
                    <a:pt x="832263" y="2430483"/>
                  </a:lnTo>
                  <a:lnTo>
                    <a:pt x="831839" y="2440283"/>
                  </a:lnTo>
                  <a:lnTo>
                    <a:pt x="831505" y="2450083"/>
                  </a:lnTo>
                  <a:lnTo>
                    <a:pt x="831222" y="2459884"/>
                  </a:lnTo>
                  <a:lnTo>
                    <a:pt x="830989" y="2469684"/>
                  </a:lnTo>
                  <a:lnTo>
                    <a:pt x="830837" y="2479484"/>
                  </a:lnTo>
                  <a:lnTo>
                    <a:pt x="830743" y="2489285"/>
                  </a:lnTo>
                  <a:lnTo>
                    <a:pt x="830697" y="2499085"/>
                  </a:lnTo>
                  <a:lnTo>
                    <a:pt x="830720" y="2508885"/>
                  </a:lnTo>
                  <a:lnTo>
                    <a:pt x="830810" y="2518686"/>
                  </a:lnTo>
                  <a:lnTo>
                    <a:pt x="830947" y="2528486"/>
                  </a:lnTo>
                  <a:lnTo>
                    <a:pt x="831141" y="2538286"/>
                  </a:lnTo>
                  <a:lnTo>
                    <a:pt x="831410" y="2548087"/>
                  </a:lnTo>
                  <a:lnTo>
                    <a:pt x="831726" y="2557887"/>
                  </a:lnTo>
                  <a:lnTo>
                    <a:pt x="832089" y="2567688"/>
                  </a:lnTo>
                  <a:lnTo>
                    <a:pt x="832534" y="2577488"/>
                  </a:lnTo>
                  <a:lnTo>
                    <a:pt x="833026" y="2587288"/>
                  </a:lnTo>
                  <a:lnTo>
                    <a:pt x="833564" y="2597089"/>
                  </a:lnTo>
                  <a:lnTo>
                    <a:pt x="834173" y="2606889"/>
                  </a:lnTo>
                  <a:lnTo>
                    <a:pt x="834838" y="2616689"/>
                  </a:lnTo>
                  <a:lnTo>
                    <a:pt x="835549" y="2626490"/>
                  </a:lnTo>
                  <a:lnTo>
                    <a:pt x="836321" y="2636290"/>
                  </a:lnTo>
                  <a:lnTo>
                    <a:pt x="837159" y="2646090"/>
                  </a:lnTo>
                  <a:lnTo>
                    <a:pt x="838041" y="2655891"/>
                  </a:lnTo>
                  <a:lnTo>
                    <a:pt x="838974" y="2665691"/>
                  </a:lnTo>
                  <a:lnTo>
                    <a:pt x="839981" y="2675491"/>
                  </a:lnTo>
                  <a:lnTo>
                    <a:pt x="841032" y="2685292"/>
                  </a:lnTo>
                  <a:lnTo>
                    <a:pt x="842127" y="2695092"/>
                  </a:lnTo>
                  <a:lnTo>
                    <a:pt x="843297" y="2704892"/>
                  </a:lnTo>
                  <a:lnTo>
                    <a:pt x="844514" y="2714693"/>
                  </a:lnTo>
                  <a:lnTo>
                    <a:pt x="845774" y="2724493"/>
                  </a:lnTo>
                  <a:lnTo>
                    <a:pt x="847099" y="2734293"/>
                  </a:lnTo>
                  <a:lnTo>
                    <a:pt x="848477" y="2744094"/>
                  </a:lnTo>
                  <a:lnTo>
                    <a:pt x="849897" y="2753894"/>
                  </a:lnTo>
                  <a:lnTo>
                    <a:pt x="851370" y="2763694"/>
                  </a:lnTo>
                  <a:lnTo>
                    <a:pt x="852904" y="2773495"/>
                  </a:lnTo>
                  <a:lnTo>
                    <a:pt x="854477" y="2783295"/>
                  </a:lnTo>
                  <a:lnTo>
                    <a:pt x="856093" y="2793095"/>
                  </a:lnTo>
                  <a:lnTo>
                    <a:pt x="857773" y="2802896"/>
                  </a:lnTo>
                  <a:lnTo>
                    <a:pt x="859491" y="2812696"/>
                  </a:lnTo>
                  <a:lnTo>
                    <a:pt x="861244" y="2822496"/>
                  </a:lnTo>
                  <a:lnTo>
                    <a:pt x="863057" y="2832297"/>
                  </a:lnTo>
                  <a:lnTo>
                    <a:pt x="864906" y="2842097"/>
                  </a:lnTo>
                  <a:lnTo>
                    <a:pt x="866789" y="2851897"/>
                  </a:lnTo>
                  <a:lnTo>
                    <a:pt x="868718" y="2861698"/>
                  </a:lnTo>
                  <a:lnTo>
                    <a:pt x="870686" y="2871498"/>
                  </a:lnTo>
                  <a:lnTo>
                    <a:pt x="872684" y="2881298"/>
                  </a:lnTo>
                  <a:lnTo>
                    <a:pt x="874715" y="2891099"/>
                  </a:lnTo>
                  <a:lnTo>
                    <a:pt x="876786" y="2900899"/>
                  </a:lnTo>
                  <a:lnTo>
                    <a:pt x="878881" y="2910699"/>
                  </a:lnTo>
                  <a:lnTo>
                    <a:pt x="881000" y="2920500"/>
                  </a:lnTo>
                  <a:lnTo>
                    <a:pt x="883156" y="2930300"/>
                  </a:lnTo>
                  <a:lnTo>
                    <a:pt x="885330" y="2940100"/>
                  </a:lnTo>
                  <a:lnTo>
                    <a:pt x="887523" y="2949901"/>
                  </a:lnTo>
                  <a:lnTo>
                    <a:pt x="889741" y="2959701"/>
                  </a:lnTo>
                  <a:lnTo>
                    <a:pt x="891975" y="2969501"/>
                  </a:lnTo>
                  <a:lnTo>
                    <a:pt x="894223" y="2979302"/>
                  </a:lnTo>
                  <a:lnTo>
                    <a:pt x="896486" y="2989102"/>
                  </a:lnTo>
                  <a:lnTo>
                    <a:pt x="898761" y="2998902"/>
                  </a:lnTo>
                  <a:lnTo>
                    <a:pt x="901044" y="3008703"/>
                  </a:lnTo>
                  <a:lnTo>
                    <a:pt x="903335" y="3018503"/>
                  </a:lnTo>
                  <a:lnTo>
                    <a:pt x="905633" y="3028303"/>
                  </a:lnTo>
                  <a:lnTo>
                    <a:pt x="907935" y="3038104"/>
                  </a:lnTo>
                  <a:lnTo>
                    <a:pt x="910239" y="3047904"/>
                  </a:lnTo>
                  <a:lnTo>
                    <a:pt x="912546" y="3057704"/>
                  </a:lnTo>
                  <a:lnTo>
                    <a:pt x="914852" y="3067505"/>
                  </a:lnTo>
                  <a:lnTo>
                    <a:pt x="917157" y="3077305"/>
                  </a:lnTo>
                  <a:lnTo>
                    <a:pt x="919461" y="3087105"/>
                  </a:lnTo>
                  <a:lnTo>
                    <a:pt x="921762" y="3096906"/>
                  </a:lnTo>
                  <a:lnTo>
                    <a:pt x="924061" y="3106706"/>
                  </a:lnTo>
                  <a:lnTo>
                    <a:pt x="926358" y="3116506"/>
                  </a:lnTo>
                  <a:lnTo>
                    <a:pt x="928651" y="3126307"/>
                  </a:lnTo>
                  <a:lnTo>
                    <a:pt x="930944" y="3136107"/>
                  </a:lnTo>
                  <a:lnTo>
                    <a:pt x="933235" y="3145907"/>
                  </a:lnTo>
                  <a:lnTo>
                    <a:pt x="935527" y="3155708"/>
                  </a:lnTo>
                  <a:lnTo>
                    <a:pt x="937821" y="3165508"/>
                  </a:lnTo>
                  <a:lnTo>
                    <a:pt x="940118" y="3175308"/>
                  </a:lnTo>
                  <a:lnTo>
                    <a:pt x="942423" y="3185109"/>
                  </a:lnTo>
                  <a:lnTo>
                    <a:pt x="944738" y="3194909"/>
                  </a:lnTo>
                  <a:lnTo>
                    <a:pt x="947062" y="3204709"/>
                  </a:lnTo>
                  <a:lnTo>
                    <a:pt x="949406" y="3214510"/>
                  </a:lnTo>
                  <a:lnTo>
                    <a:pt x="951772" y="3224310"/>
                  </a:lnTo>
                  <a:lnTo>
                    <a:pt x="954159" y="3234110"/>
                  </a:lnTo>
                  <a:lnTo>
                    <a:pt x="956576" y="3243911"/>
                  </a:lnTo>
                  <a:lnTo>
                    <a:pt x="959037" y="3253711"/>
                  </a:lnTo>
                  <a:lnTo>
                    <a:pt x="961534" y="3263511"/>
                  </a:lnTo>
                  <a:lnTo>
                    <a:pt x="964072" y="3273312"/>
                  </a:lnTo>
                  <a:lnTo>
                    <a:pt x="966687" y="3283112"/>
                  </a:lnTo>
                  <a:lnTo>
                    <a:pt x="969355" y="3292912"/>
                  </a:lnTo>
                  <a:lnTo>
                    <a:pt x="972080" y="3302713"/>
                  </a:lnTo>
                  <a:lnTo>
                    <a:pt x="974911" y="3312513"/>
                  </a:lnTo>
                  <a:lnTo>
                    <a:pt x="977827" y="3322313"/>
                  </a:lnTo>
                  <a:lnTo>
                    <a:pt x="980821" y="3332114"/>
                  </a:lnTo>
                  <a:lnTo>
                    <a:pt x="983941" y="3341914"/>
                  </a:lnTo>
                  <a:lnTo>
                    <a:pt x="987190" y="3351714"/>
                  </a:lnTo>
                  <a:lnTo>
                    <a:pt x="990545" y="3361515"/>
                  </a:lnTo>
                  <a:lnTo>
                    <a:pt x="994036" y="3371315"/>
                  </a:lnTo>
                  <a:lnTo>
                    <a:pt x="997718" y="3381115"/>
                  </a:lnTo>
                  <a:lnTo>
                    <a:pt x="1001533" y="3390916"/>
                  </a:lnTo>
                  <a:lnTo>
                    <a:pt x="1005488" y="3400716"/>
                  </a:lnTo>
                  <a:lnTo>
                    <a:pt x="1009707" y="3410516"/>
                  </a:lnTo>
                  <a:lnTo>
                    <a:pt x="1014088" y="3420317"/>
                  </a:lnTo>
                  <a:lnTo>
                    <a:pt x="1018634" y="3430117"/>
                  </a:lnTo>
                  <a:lnTo>
                    <a:pt x="1023466" y="3439917"/>
                  </a:lnTo>
                  <a:lnTo>
                    <a:pt x="1028521" y="3449718"/>
                  </a:lnTo>
                  <a:lnTo>
                    <a:pt x="1033772" y="3459518"/>
                  </a:lnTo>
                  <a:lnTo>
                    <a:pt x="1039307" y="3469318"/>
                  </a:lnTo>
                  <a:lnTo>
                    <a:pt x="1045141" y="3479119"/>
                  </a:lnTo>
                  <a:lnTo>
                    <a:pt x="1051198" y="3488919"/>
                  </a:lnTo>
                  <a:lnTo>
                    <a:pt x="1057525" y="3498719"/>
                  </a:lnTo>
                  <a:lnTo>
                    <a:pt x="1064233" y="3508520"/>
                  </a:lnTo>
                  <a:lnTo>
                    <a:pt x="1071186" y="3518320"/>
                  </a:lnTo>
                  <a:lnTo>
                    <a:pt x="1078387" y="3528120"/>
                  </a:lnTo>
                  <a:lnTo>
                    <a:pt x="1086042" y="3537921"/>
                  </a:lnTo>
                  <a:lnTo>
                    <a:pt x="1093964" y="3547721"/>
                  </a:lnTo>
                  <a:lnTo>
                    <a:pt x="1102151" y="3557521"/>
                  </a:lnTo>
                  <a:lnTo>
                    <a:pt x="1110756" y="3567322"/>
                  </a:lnTo>
                  <a:lnTo>
                    <a:pt x="1119695" y="3577122"/>
                  </a:lnTo>
                  <a:lnTo>
                    <a:pt x="1128905" y="3586922"/>
                  </a:lnTo>
                  <a:lnTo>
                    <a:pt x="1138483" y="3596723"/>
                  </a:lnTo>
                  <a:lnTo>
                    <a:pt x="1148452" y="3606523"/>
                  </a:lnTo>
                  <a:lnTo>
                    <a:pt x="1158690" y="3616323"/>
                  </a:lnTo>
                  <a:lnTo>
                    <a:pt x="1169234" y="3626124"/>
                  </a:lnTo>
                  <a:lnTo>
                    <a:pt x="1180209" y="3635924"/>
                  </a:lnTo>
                  <a:lnTo>
                    <a:pt x="1191438" y="3645724"/>
                  </a:lnTo>
                  <a:lnTo>
                    <a:pt x="1202920" y="3655525"/>
                  </a:lnTo>
                  <a:lnTo>
                    <a:pt x="1214816" y="3665325"/>
                  </a:lnTo>
                  <a:lnTo>
                    <a:pt x="1226955" y="3675125"/>
                  </a:lnTo>
                  <a:lnTo>
                    <a:pt x="1239316" y="3684926"/>
                  </a:lnTo>
                  <a:lnTo>
                    <a:pt x="1251992" y="3694726"/>
                  </a:lnTo>
                  <a:lnTo>
                    <a:pt x="1264911" y="3704526"/>
                  </a:lnTo>
                  <a:lnTo>
                    <a:pt x="1278007" y="3714327"/>
                  </a:lnTo>
                  <a:lnTo>
                    <a:pt x="1291317" y="3724127"/>
                  </a:lnTo>
                  <a:lnTo>
                    <a:pt x="1304836" y="3733927"/>
                  </a:lnTo>
                  <a:lnTo>
                    <a:pt x="1318473" y="3743728"/>
                  </a:lnTo>
                  <a:lnTo>
                    <a:pt x="1332230" y="3753528"/>
                  </a:lnTo>
                  <a:lnTo>
                    <a:pt x="1346121" y="3763328"/>
                  </a:lnTo>
                  <a:lnTo>
                    <a:pt x="1360059" y="3773129"/>
                  </a:lnTo>
                  <a:lnTo>
                    <a:pt x="1374036" y="3782929"/>
                  </a:lnTo>
                  <a:lnTo>
                    <a:pt x="1388027" y="3792729"/>
                  </a:lnTo>
                  <a:lnTo>
                    <a:pt x="1401982" y="3802530"/>
                  </a:lnTo>
                  <a:lnTo>
                    <a:pt x="1415893" y="3812330"/>
                  </a:lnTo>
                  <a:lnTo>
                    <a:pt x="1429699" y="3822131"/>
                  </a:lnTo>
                  <a:lnTo>
                    <a:pt x="1443354" y="3831931"/>
                  </a:lnTo>
                  <a:lnTo>
                    <a:pt x="1456872" y="3841731"/>
                  </a:lnTo>
                  <a:lnTo>
                    <a:pt x="1470194" y="3851532"/>
                  </a:lnTo>
                  <a:lnTo>
                    <a:pt x="1483206" y="3861332"/>
                  </a:lnTo>
                  <a:lnTo>
                    <a:pt x="1495984" y="3871132"/>
                  </a:lnTo>
                  <a:lnTo>
                    <a:pt x="1508508" y="3880933"/>
                  </a:lnTo>
                  <a:lnTo>
                    <a:pt x="1520524" y="3890733"/>
                  </a:lnTo>
                  <a:lnTo>
                    <a:pt x="1532207" y="3900533"/>
                  </a:lnTo>
                  <a:lnTo>
                    <a:pt x="1543549" y="3910334"/>
                  </a:lnTo>
                  <a:lnTo>
                    <a:pt x="1554282" y="3920134"/>
                  </a:lnTo>
                  <a:lnTo>
                    <a:pt x="1564523" y="3929934"/>
                  </a:lnTo>
                  <a:lnTo>
                    <a:pt x="1574330" y="3939735"/>
                  </a:lnTo>
                  <a:lnTo>
                    <a:pt x="1583491" y="3949535"/>
                  </a:lnTo>
                  <a:lnTo>
                    <a:pt x="1591965" y="3959335"/>
                  </a:lnTo>
                  <a:lnTo>
                    <a:pt x="1599919" y="3969136"/>
                  </a:lnTo>
                  <a:lnTo>
                    <a:pt x="1607237" y="3978936"/>
                  </a:lnTo>
                  <a:lnTo>
                    <a:pt x="1613654" y="3988736"/>
                  </a:lnTo>
                  <a:lnTo>
                    <a:pt x="1619483" y="3998537"/>
                  </a:lnTo>
                  <a:lnTo>
                    <a:pt x="1624716" y="4008337"/>
                  </a:lnTo>
                  <a:lnTo>
                    <a:pt x="1628850" y="4018137"/>
                  </a:lnTo>
                  <a:lnTo>
                    <a:pt x="1632332" y="4027938"/>
                  </a:lnTo>
                  <a:lnTo>
                    <a:pt x="1635169" y="4037738"/>
                  </a:lnTo>
                  <a:lnTo>
                    <a:pt x="1636976" y="4047538"/>
                  </a:lnTo>
                  <a:lnTo>
                    <a:pt x="1637960" y="4057339"/>
                  </a:lnTo>
                  <a:lnTo>
                    <a:pt x="1638269" y="4067139"/>
                  </a:lnTo>
                  <a:lnTo>
                    <a:pt x="1637658" y="4076939"/>
                  </a:lnTo>
                  <a:lnTo>
                    <a:pt x="1636067" y="4086740"/>
                  </a:lnTo>
                  <a:lnTo>
                    <a:pt x="1633793" y="4096540"/>
                  </a:lnTo>
                  <a:lnTo>
                    <a:pt x="1630740" y="4106340"/>
                  </a:lnTo>
                  <a:lnTo>
                    <a:pt x="1626576" y="4116141"/>
                  </a:lnTo>
                  <a:lnTo>
                    <a:pt x="1621745" y="4125941"/>
                  </a:lnTo>
                  <a:lnTo>
                    <a:pt x="1616251" y="4135741"/>
                  </a:lnTo>
                  <a:lnTo>
                    <a:pt x="1609640" y="4145542"/>
                  </a:lnTo>
                  <a:lnTo>
                    <a:pt x="1602358" y="4155342"/>
                  </a:lnTo>
                  <a:lnTo>
                    <a:pt x="1594454" y="4165142"/>
                  </a:lnTo>
                  <a:lnTo>
                    <a:pt x="1585636" y="4174943"/>
                  </a:lnTo>
                  <a:lnTo>
                    <a:pt x="1576083" y="4184743"/>
                  </a:lnTo>
                  <a:lnTo>
                    <a:pt x="1565970" y="4194543"/>
                  </a:lnTo>
                  <a:lnTo>
                    <a:pt x="1555149" y="4204344"/>
                  </a:lnTo>
                  <a:lnTo>
                    <a:pt x="1543573" y="4214144"/>
                  </a:lnTo>
                  <a:lnTo>
                    <a:pt x="1531515" y="4223944"/>
                  </a:lnTo>
                  <a:lnTo>
                    <a:pt x="1518944" y="4233745"/>
                  </a:lnTo>
                  <a:lnTo>
                    <a:pt x="1505646" y="4243545"/>
                  </a:lnTo>
                  <a:lnTo>
                    <a:pt x="1491959" y="4253345"/>
                  </a:lnTo>
                  <a:lnTo>
                    <a:pt x="1477891" y="4263146"/>
                  </a:lnTo>
                  <a:lnTo>
                    <a:pt x="1463255" y="4272946"/>
                  </a:lnTo>
                  <a:lnTo>
                    <a:pt x="1448289" y="4282746"/>
                  </a:lnTo>
                  <a:lnTo>
                    <a:pt x="1433045" y="4292547"/>
                  </a:lnTo>
                  <a:lnTo>
                    <a:pt x="1417439" y="4302347"/>
                  </a:lnTo>
                  <a:lnTo>
                    <a:pt x="1401567" y="4312147"/>
                  </a:lnTo>
                  <a:lnTo>
                    <a:pt x="1385520" y="4321948"/>
                  </a:lnTo>
                  <a:lnTo>
                    <a:pt x="1369281" y="4331748"/>
                  </a:lnTo>
                  <a:lnTo>
                    <a:pt x="1352879" y="4341548"/>
                  </a:lnTo>
                  <a:lnTo>
                    <a:pt x="1336404" y="4351349"/>
                  </a:lnTo>
                  <a:lnTo>
                    <a:pt x="1319865" y="4361149"/>
                  </a:lnTo>
                  <a:lnTo>
                    <a:pt x="1303296" y="4370949"/>
                  </a:lnTo>
                  <a:lnTo>
                    <a:pt x="1286751" y="4380750"/>
                  </a:lnTo>
                  <a:lnTo>
                    <a:pt x="1270238" y="4390550"/>
                  </a:lnTo>
                  <a:lnTo>
                    <a:pt x="1253832" y="4400350"/>
                  </a:lnTo>
                  <a:lnTo>
                    <a:pt x="1237547" y="4410151"/>
                  </a:lnTo>
                  <a:lnTo>
                    <a:pt x="1221379" y="4419951"/>
                  </a:lnTo>
                  <a:lnTo>
                    <a:pt x="1205408" y="4429751"/>
                  </a:lnTo>
                  <a:lnTo>
                    <a:pt x="1189674" y="4439552"/>
                  </a:lnTo>
                  <a:lnTo>
                    <a:pt x="1174129" y="4449352"/>
                  </a:lnTo>
                  <a:lnTo>
                    <a:pt x="1158827" y="4459152"/>
                  </a:lnTo>
                  <a:lnTo>
                    <a:pt x="1143887" y="4468953"/>
                  </a:lnTo>
                  <a:lnTo>
                    <a:pt x="1129195" y="4478753"/>
                  </a:lnTo>
                  <a:lnTo>
                    <a:pt x="1114756" y="4488553"/>
                  </a:lnTo>
                  <a:lnTo>
                    <a:pt x="1100801" y="4498354"/>
                  </a:lnTo>
                  <a:lnTo>
                    <a:pt x="1087139" y="4508154"/>
                  </a:lnTo>
                  <a:lnTo>
                    <a:pt x="1073771" y="4517954"/>
                  </a:lnTo>
                  <a:lnTo>
                    <a:pt x="1060879" y="4527755"/>
                  </a:lnTo>
                  <a:lnTo>
                    <a:pt x="1048372" y="4537555"/>
                  </a:lnTo>
                  <a:lnTo>
                    <a:pt x="1036184" y="4547355"/>
                  </a:lnTo>
                  <a:lnTo>
                    <a:pt x="1024435" y="4557156"/>
                  </a:lnTo>
                  <a:lnTo>
                    <a:pt x="1013157" y="4566956"/>
                  </a:lnTo>
                  <a:lnTo>
                    <a:pt x="1002210" y="4576756"/>
                  </a:lnTo>
                  <a:lnTo>
                    <a:pt x="991644" y="4586557"/>
                  </a:lnTo>
                  <a:lnTo>
                    <a:pt x="981623" y="4596357"/>
                  </a:lnTo>
                  <a:lnTo>
                    <a:pt x="971932" y="4606157"/>
                  </a:lnTo>
                  <a:lnTo>
                    <a:pt x="962571" y="4615958"/>
                  </a:lnTo>
                  <a:lnTo>
                    <a:pt x="953773" y="4625758"/>
                  </a:lnTo>
                  <a:lnTo>
                    <a:pt x="945315" y="4635558"/>
                  </a:lnTo>
                  <a:lnTo>
                    <a:pt x="937175" y="4645359"/>
                  </a:lnTo>
                  <a:lnTo>
                    <a:pt x="929510" y="4655159"/>
                  </a:lnTo>
                  <a:lnTo>
                    <a:pt x="922230" y="4664959"/>
                  </a:lnTo>
                  <a:lnTo>
                    <a:pt x="915249" y="4674760"/>
                  </a:lnTo>
                  <a:lnTo>
                    <a:pt x="908651" y="4684560"/>
                  </a:lnTo>
                  <a:lnTo>
                    <a:pt x="902471" y="4694360"/>
                  </a:lnTo>
                  <a:lnTo>
                    <a:pt x="896565" y="4704161"/>
                  </a:lnTo>
                  <a:lnTo>
                    <a:pt x="890954" y="4713961"/>
                  </a:lnTo>
                  <a:lnTo>
                    <a:pt x="885779" y="4723761"/>
                  </a:lnTo>
                  <a:lnTo>
                    <a:pt x="880848" y="4733562"/>
                  </a:lnTo>
                  <a:lnTo>
                    <a:pt x="876160" y="4743362"/>
                  </a:lnTo>
                  <a:lnTo>
                    <a:pt x="871857" y="4753162"/>
                  </a:lnTo>
                  <a:lnTo>
                    <a:pt x="867795" y="4762963"/>
                  </a:lnTo>
                  <a:lnTo>
                    <a:pt x="863945" y="4772763"/>
                  </a:lnTo>
                  <a:lnTo>
                    <a:pt x="860392" y="4782563"/>
                  </a:lnTo>
                  <a:lnTo>
                    <a:pt x="857090" y="4792364"/>
                  </a:lnTo>
                  <a:lnTo>
                    <a:pt x="853970" y="4802164"/>
                  </a:lnTo>
                  <a:lnTo>
                    <a:pt x="851070" y="4811964"/>
                  </a:lnTo>
                  <a:lnTo>
                    <a:pt x="848420" y="4821765"/>
                  </a:lnTo>
                  <a:lnTo>
                    <a:pt x="845924" y="4831565"/>
                  </a:lnTo>
                  <a:lnTo>
                    <a:pt x="843584" y="4841365"/>
                  </a:lnTo>
                  <a:lnTo>
                    <a:pt x="841486" y="4851166"/>
                  </a:lnTo>
                  <a:lnTo>
                    <a:pt x="839514" y="4860966"/>
                  </a:lnTo>
                  <a:lnTo>
                    <a:pt x="837667" y="4870766"/>
                  </a:lnTo>
                  <a:lnTo>
                    <a:pt x="836007" y="4880567"/>
                  </a:lnTo>
                  <a:lnTo>
                    <a:pt x="834470" y="4890367"/>
                  </a:lnTo>
                  <a:lnTo>
                    <a:pt x="833034" y="4900167"/>
                  </a:lnTo>
                  <a:lnTo>
                    <a:pt x="831732" y="4909968"/>
                  </a:lnTo>
                  <a:lnTo>
                    <a:pt x="830549" y="4919768"/>
                  </a:lnTo>
                  <a:lnTo>
                    <a:pt x="829446" y="4929568"/>
                  </a:lnTo>
                  <a:lnTo>
                    <a:pt x="828437" y="4939369"/>
                  </a:lnTo>
                  <a:lnTo>
                    <a:pt x="827537" y="4949169"/>
                  </a:lnTo>
                  <a:lnTo>
                    <a:pt x="826701" y="4958969"/>
                  </a:lnTo>
                  <a:lnTo>
                    <a:pt x="825928" y="4968770"/>
                  </a:lnTo>
                  <a:lnTo>
                    <a:pt x="825252" y="4978570"/>
                  </a:lnTo>
                  <a:lnTo>
                    <a:pt x="824627" y="4988370"/>
                  </a:lnTo>
                  <a:lnTo>
                    <a:pt x="824049" y="4998171"/>
                  </a:lnTo>
                  <a:lnTo>
                    <a:pt x="82354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5300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5300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530086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530086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4234411"/>
              <a:ext cx="0" cy="231416"/>
            </a:xfrm>
            <a:custGeom>
              <a:avLst/>
              <a:pathLst>
                <a:path w="0" h="231416">
                  <a:moveTo>
                    <a:pt x="0" y="2314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5334298"/>
              <a:ext cx="0" cy="43995"/>
            </a:xfrm>
            <a:custGeom>
              <a:avLst/>
              <a:pathLst>
                <a:path w="0" h="43995">
                  <a:moveTo>
                    <a:pt x="0" y="0"/>
                  </a:moveTo>
                  <a:lnTo>
                    <a:pt x="0" y="439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4465827"/>
              <a:ext cx="182029" cy="868471"/>
            </a:xfrm>
            <a:custGeom>
              <a:avLst/>
              <a:pathLst>
                <a:path w="182029" h="868471">
                  <a:moveTo>
                    <a:pt x="0" y="0"/>
                  </a:moveTo>
                  <a:lnTo>
                    <a:pt x="0" y="868471"/>
                  </a:lnTo>
                  <a:lnTo>
                    <a:pt x="182029" y="86847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517767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554809" y="5234877"/>
              <a:ext cx="40458" cy="40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052654" y="5285367"/>
              <a:ext cx="101382" cy="101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1915" y="5317020"/>
              <a:ext cx="101430" cy="101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15050" y="2998649"/>
              <a:ext cx="64091" cy="64091"/>
            </a:xfrm>
            <a:custGeom>
              <a:avLst/>
              <a:pathLst>
                <a:path w="64091" h="64091">
                  <a:moveTo>
                    <a:pt x="0" y="32045"/>
                  </a:moveTo>
                  <a:lnTo>
                    <a:pt x="32045" y="0"/>
                  </a:lnTo>
                  <a:lnTo>
                    <a:pt x="64091" y="32045"/>
                  </a:lnTo>
                  <a:lnTo>
                    <a:pt x="32045" y="640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48121" y="5338189"/>
              <a:ext cx="23895" cy="2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734269" y="3054003"/>
              <a:ext cx="101206" cy="101206"/>
            </a:xfrm>
            <a:custGeom>
              <a:avLst/>
              <a:pathLst>
                <a:path w="101206" h="101206">
                  <a:moveTo>
                    <a:pt x="0" y="50603"/>
                  </a:moveTo>
                  <a:lnTo>
                    <a:pt x="50603" y="0"/>
                  </a:lnTo>
                  <a:lnTo>
                    <a:pt x="101206" y="50603"/>
                  </a:lnTo>
                  <a:lnTo>
                    <a:pt x="50603" y="1012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99517" y="5320537"/>
              <a:ext cx="101434" cy="101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875809" y="2526161"/>
              <a:ext cx="44685" cy="44685"/>
            </a:xfrm>
            <a:custGeom>
              <a:avLst/>
              <a:pathLst>
                <a:path w="44685" h="44685">
                  <a:moveTo>
                    <a:pt x="0" y="22342"/>
                  </a:moveTo>
                  <a:lnTo>
                    <a:pt x="22342" y="0"/>
                  </a:lnTo>
                  <a:lnTo>
                    <a:pt x="44685" y="22342"/>
                  </a:lnTo>
                  <a:lnTo>
                    <a:pt x="22342" y="446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00966" y="5299663"/>
              <a:ext cx="100946" cy="100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33725" y="4518064"/>
              <a:ext cx="101425" cy="101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55930" y="5127426"/>
              <a:ext cx="86418" cy="86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21476" y="2797048"/>
              <a:ext cx="101250" cy="101250"/>
            </a:xfrm>
            <a:custGeom>
              <a:avLst/>
              <a:pathLst>
                <a:path w="101250" h="101250">
                  <a:moveTo>
                    <a:pt x="0" y="50625"/>
                  </a:moveTo>
                  <a:lnTo>
                    <a:pt x="50625" y="0"/>
                  </a:lnTo>
                  <a:lnTo>
                    <a:pt x="101250" y="50625"/>
                  </a:lnTo>
                  <a:lnTo>
                    <a:pt x="50625" y="1012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27820" y="5306664"/>
              <a:ext cx="115103" cy="115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55523" y="5101659"/>
              <a:ext cx="137952" cy="137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17130" y="4908893"/>
              <a:ext cx="101127" cy="101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23133" y="2705587"/>
              <a:ext cx="80033" cy="80033"/>
            </a:xfrm>
            <a:custGeom>
              <a:avLst/>
              <a:pathLst>
                <a:path w="80033" h="80033">
                  <a:moveTo>
                    <a:pt x="0" y="40016"/>
                  </a:moveTo>
                  <a:lnTo>
                    <a:pt x="40016" y="0"/>
                  </a:lnTo>
                  <a:lnTo>
                    <a:pt x="80033" y="40016"/>
                  </a:lnTo>
                  <a:lnTo>
                    <a:pt x="40016" y="800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26396" y="5283797"/>
              <a:ext cx="118601" cy="11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46923" y="5239502"/>
              <a:ext cx="101601" cy="101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41461" y="5327739"/>
              <a:ext cx="101109" cy="10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41982" y="5320570"/>
              <a:ext cx="101368" cy="101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38736" y="4379282"/>
              <a:ext cx="104457" cy="104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73850" y="5116532"/>
              <a:ext cx="101166" cy="10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0968" y="5179535"/>
              <a:ext cx="101867" cy="101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64992" y="5178626"/>
              <a:ext cx="12175" cy="12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630985" y="5277486"/>
              <a:ext cx="60830" cy="60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34826" y="2466338"/>
              <a:ext cx="100977" cy="100977"/>
            </a:xfrm>
            <a:custGeom>
              <a:avLst/>
              <a:pathLst>
                <a:path w="100977" h="100977">
                  <a:moveTo>
                    <a:pt x="0" y="50488"/>
                  </a:moveTo>
                  <a:lnTo>
                    <a:pt x="50488" y="0"/>
                  </a:lnTo>
                  <a:lnTo>
                    <a:pt x="100977" y="50488"/>
                  </a:lnTo>
                  <a:lnTo>
                    <a:pt x="50488" y="1009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48740" y="4833413"/>
              <a:ext cx="62026" cy="62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475003" y="1976899"/>
              <a:ext cx="101395" cy="101395"/>
            </a:xfrm>
            <a:custGeom>
              <a:avLst/>
              <a:pathLst>
                <a:path w="101395" h="101395">
                  <a:moveTo>
                    <a:pt x="0" y="50697"/>
                  </a:moveTo>
                  <a:lnTo>
                    <a:pt x="50697" y="0"/>
                  </a:lnTo>
                  <a:lnTo>
                    <a:pt x="101395" y="50697"/>
                  </a:lnTo>
                  <a:lnTo>
                    <a:pt x="50697" y="101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24762" y="516930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51142" y="5054601"/>
              <a:ext cx="119440" cy="119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26024" y="5043286"/>
              <a:ext cx="113913" cy="113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69941" y="5072646"/>
              <a:ext cx="55193" cy="55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680413" y="4541498"/>
              <a:ext cx="82714" cy="82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37871" y="5290287"/>
              <a:ext cx="77463" cy="7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37660" y="5221375"/>
              <a:ext cx="95620" cy="95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92756" y="5292756"/>
              <a:ext cx="37328" cy="3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37540" y="5340601"/>
              <a:ext cx="54268" cy="54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29367" y="4183757"/>
              <a:ext cx="101307" cy="101307"/>
            </a:xfrm>
            <a:custGeom>
              <a:avLst/>
              <a:pathLst>
                <a:path w="101307" h="101307">
                  <a:moveTo>
                    <a:pt x="0" y="50653"/>
                  </a:moveTo>
                  <a:lnTo>
                    <a:pt x="50653" y="0"/>
                  </a:lnTo>
                  <a:lnTo>
                    <a:pt x="101307" y="50653"/>
                  </a:lnTo>
                  <a:lnTo>
                    <a:pt x="50653" y="1013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855168" y="5193806"/>
              <a:ext cx="101482" cy="101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25854" y="5327629"/>
              <a:ext cx="101329" cy="101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48295" y="2434358"/>
              <a:ext cx="101583" cy="101583"/>
            </a:xfrm>
            <a:custGeom>
              <a:avLst/>
              <a:pathLst>
                <a:path w="101583" h="101583">
                  <a:moveTo>
                    <a:pt x="0" y="50791"/>
                  </a:moveTo>
                  <a:lnTo>
                    <a:pt x="50791" y="0"/>
                  </a:lnTo>
                  <a:lnTo>
                    <a:pt x="101583" y="50791"/>
                  </a:lnTo>
                  <a:lnTo>
                    <a:pt x="50791" y="1015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36672" y="5215086"/>
              <a:ext cx="171552" cy="171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10546" y="2835683"/>
              <a:ext cx="101412" cy="101412"/>
            </a:xfrm>
            <a:custGeom>
              <a:avLst/>
              <a:pathLst>
                <a:path w="101412" h="101412">
                  <a:moveTo>
                    <a:pt x="0" y="50706"/>
                  </a:moveTo>
                  <a:lnTo>
                    <a:pt x="50706" y="0"/>
                  </a:lnTo>
                  <a:lnTo>
                    <a:pt x="101412" y="50706"/>
                  </a:lnTo>
                  <a:lnTo>
                    <a:pt x="50706" y="1014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05045" y="2758589"/>
              <a:ext cx="28196" cy="93091"/>
            </a:xfrm>
            <a:custGeom>
              <a:avLst/>
              <a:pathLst>
                <a:path w="28196" h="93091">
                  <a:moveTo>
                    <a:pt x="0" y="93091"/>
                  </a:moveTo>
                  <a:lnTo>
                    <a:pt x="28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29986" y="2496576"/>
              <a:ext cx="396968" cy="19742"/>
            </a:xfrm>
            <a:custGeom>
              <a:avLst/>
              <a:pathLst>
                <a:path w="396968" h="19742">
                  <a:moveTo>
                    <a:pt x="0" y="0"/>
                  </a:moveTo>
                  <a:lnTo>
                    <a:pt x="396968" y="19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844269" y="2362159"/>
              <a:ext cx="79018" cy="112858"/>
            </a:xfrm>
            <a:custGeom>
              <a:avLst/>
              <a:pathLst>
                <a:path w="79018" h="112858">
                  <a:moveTo>
                    <a:pt x="79018" y="0"/>
                  </a:moveTo>
                  <a:lnTo>
                    <a:pt x="0" y="112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00077" y="260011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chr19:1218442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8627" y="282324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chr19:1220614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023569" y="242259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chr19:1223080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53766" y="182727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chr19:1223095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465467" y="219947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chr19:1226619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448133" y="620904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503125" y="53291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03125" y="44492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03125" y="35693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03125" y="26894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503125" y="180949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880411" y="62687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80411" y="53888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80411" y="45089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36290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80411" y="27491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80411" y="18692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06490" y="213871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7179089" y="24904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79089" y="26852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79089" y="288014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7389908" y="242333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389908" y="261818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281303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106490" y="319802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7160537" y="3482615"/>
              <a:ext cx="99018" cy="990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205547" y="372247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60537" y="3872314"/>
              <a:ext cx="99018" cy="990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141894" y="4048519"/>
              <a:ext cx="136305" cy="136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127588" y="4235195"/>
              <a:ext cx="164916" cy="1649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402171" y="347657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402171" y="366725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402171" y="386627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402171" y="405911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402171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106490" y="459487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7179089" y="49261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179089" y="51209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7389908" y="488854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389908" y="508339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924695" y="619487"/>
              <a:ext cx="745757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STK11,Rare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2024-01-21T17:21:51Z</dcterms:modified>
</cp:coreProperties>
</file>