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viewProps" Target="viewProps.xml"/>
<Relationship Id="rId2" Type="http://schemas.openxmlformats.org/officeDocument/2006/relationships/presProps" Target="presProps.xml"/>
<Relationship Id="rId1" Type="http://schemas.openxmlformats.org/officeDocument/2006/relationships/slideMaster" Target="slideMasters/slideMaster1.xml"/>
<Relationship Id="rId5" Type="http://schemas.openxmlformats.org/officeDocument/2006/relationships/tableStyles" Target="tableStyles.xml"/>
<Relationship Id="rId4" Type="http://schemas.openxmlformats.org/officeDocument/2006/relationships/theme" Target="theme/theme1.xml"/>
<Relationship Id="rId6" Type="http://schemas.openxmlformats.org/officeDocument/2006/relationships/slide" Target="slides/slide1.xml"/>
<Relationship Id="rId7" Type="http://schemas.openxmlformats.org/officeDocument/2006/relationships/slide" Target="slides/slide2.xml"/>
<Relationship Id="rId8" Type="http://schemas.openxmlformats.org/officeDocument/2006/relationships/slide" Target="slides/slide3.xml"/>
<Relationship Id="rId9" Type="http://schemas.openxmlformats.org/officeDocument/2006/relationships/slide" Target="slides/slide4.xml"/>
<Relationship Id="rId10" Type="http://schemas.openxmlformats.org/officeDocument/2006/relationships/slide" Target="slides/slide5.xml"/>
<Relationship Id="rId11" Type="http://schemas.openxmlformats.org/officeDocument/2006/relationships/slide" Target="slides/slide6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148682" y="581025"/>
            <a:ext cx="6400800" cy="6400800"/>
            <a:chOff x="2148682" y="581025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8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4520331" y="1198960"/>
              <a:ext cx="813388" cy="5007971"/>
            </a:xfrm>
            <a:custGeom>
              <a:avLst/>
              <a:pathLst>
                <a:path w="813388" h="5007971">
                  <a:moveTo>
                    <a:pt x="405938" y="5007971"/>
                  </a:moveTo>
                  <a:lnTo>
                    <a:pt x="405886" y="4998171"/>
                  </a:lnTo>
                  <a:lnTo>
                    <a:pt x="405828" y="4988370"/>
                  </a:lnTo>
                  <a:lnTo>
                    <a:pt x="405770" y="4978570"/>
                  </a:lnTo>
                  <a:lnTo>
                    <a:pt x="405706" y="4968770"/>
                  </a:lnTo>
                  <a:lnTo>
                    <a:pt x="405639" y="4958969"/>
                  </a:lnTo>
                  <a:lnTo>
                    <a:pt x="405569" y="4949169"/>
                  </a:lnTo>
                  <a:lnTo>
                    <a:pt x="405493" y="4939369"/>
                  </a:lnTo>
                  <a:lnTo>
                    <a:pt x="405414" y="4929568"/>
                  </a:lnTo>
                  <a:lnTo>
                    <a:pt x="405330" y="4919768"/>
                  </a:lnTo>
                  <a:lnTo>
                    <a:pt x="405241" y="4909968"/>
                  </a:lnTo>
                  <a:lnTo>
                    <a:pt x="405148" y="4900167"/>
                  </a:lnTo>
                  <a:lnTo>
                    <a:pt x="405048" y="4890367"/>
                  </a:lnTo>
                  <a:lnTo>
                    <a:pt x="404946" y="4880567"/>
                  </a:lnTo>
                  <a:lnTo>
                    <a:pt x="404834" y="4870766"/>
                  </a:lnTo>
                  <a:lnTo>
                    <a:pt x="404719" y="4860966"/>
                  </a:lnTo>
                  <a:lnTo>
                    <a:pt x="404597" y="4851166"/>
                  </a:lnTo>
                  <a:lnTo>
                    <a:pt x="404468" y="4841365"/>
                  </a:lnTo>
                  <a:lnTo>
                    <a:pt x="404335" y="4831565"/>
                  </a:lnTo>
                  <a:lnTo>
                    <a:pt x="404191" y="4821765"/>
                  </a:lnTo>
                  <a:lnTo>
                    <a:pt x="404043" y="4811964"/>
                  </a:lnTo>
                  <a:lnTo>
                    <a:pt x="403886" y="4802164"/>
                  </a:lnTo>
                  <a:lnTo>
                    <a:pt x="403721" y="4792364"/>
                  </a:lnTo>
                  <a:lnTo>
                    <a:pt x="403551" y="4782563"/>
                  </a:lnTo>
                  <a:lnTo>
                    <a:pt x="403368" y="4772763"/>
                  </a:lnTo>
                  <a:lnTo>
                    <a:pt x="403180" y="4762963"/>
                  </a:lnTo>
                  <a:lnTo>
                    <a:pt x="402981" y="4753162"/>
                  </a:lnTo>
                  <a:lnTo>
                    <a:pt x="402774" y="4743362"/>
                  </a:lnTo>
                  <a:lnTo>
                    <a:pt x="402559" y="4733562"/>
                  </a:lnTo>
                  <a:lnTo>
                    <a:pt x="402331" y="4723761"/>
                  </a:lnTo>
                  <a:lnTo>
                    <a:pt x="402096" y="4713961"/>
                  </a:lnTo>
                  <a:lnTo>
                    <a:pt x="401848" y="4704161"/>
                  </a:lnTo>
                  <a:lnTo>
                    <a:pt x="401591" y="4694360"/>
                  </a:lnTo>
                  <a:lnTo>
                    <a:pt x="401324" y="4684560"/>
                  </a:lnTo>
                  <a:lnTo>
                    <a:pt x="401042" y="4674760"/>
                  </a:lnTo>
                  <a:lnTo>
                    <a:pt x="400754" y="4664959"/>
                  </a:lnTo>
                  <a:lnTo>
                    <a:pt x="400449" y="4655159"/>
                  </a:lnTo>
                  <a:lnTo>
                    <a:pt x="400135" y="4645359"/>
                  </a:lnTo>
                  <a:lnTo>
                    <a:pt x="399808" y="4635558"/>
                  </a:lnTo>
                  <a:lnTo>
                    <a:pt x="399466" y="4625758"/>
                  </a:lnTo>
                  <a:lnTo>
                    <a:pt x="399118" y="4615958"/>
                  </a:lnTo>
                  <a:lnTo>
                    <a:pt x="398747" y="4606157"/>
                  </a:lnTo>
                  <a:lnTo>
                    <a:pt x="398369" y="4596357"/>
                  </a:lnTo>
                  <a:lnTo>
                    <a:pt x="397976" y="4586557"/>
                  </a:lnTo>
                  <a:lnTo>
                    <a:pt x="397567" y="4576756"/>
                  </a:lnTo>
                  <a:lnTo>
                    <a:pt x="397151" y="4566956"/>
                  </a:lnTo>
                  <a:lnTo>
                    <a:pt x="396710" y="4557156"/>
                  </a:lnTo>
                  <a:lnTo>
                    <a:pt x="396262" y="4547355"/>
                  </a:lnTo>
                  <a:lnTo>
                    <a:pt x="395796" y="4537555"/>
                  </a:lnTo>
                  <a:lnTo>
                    <a:pt x="395315" y="4527755"/>
                  </a:lnTo>
                  <a:lnTo>
                    <a:pt x="394823" y="4517954"/>
                  </a:lnTo>
                  <a:lnTo>
                    <a:pt x="394309" y="4508154"/>
                  </a:lnTo>
                  <a:lnTo>
                    <a:pt x="393786" y="4498354"/>
                  </a:lnTo>
                  <a:lnTo>
                    <a:pt x="393242" y="4488553"/>
                  </a:lnTo>
                  <a:lnTo>
                    <a:pt x="392685" y="4478753"/>
                  </a:lnTo>
                  <a:lnTo>
                    <a:pt x="392114" y="4468953"/>
                  </a:lnTo>
                  <a:lnTo>
                    <a:pt x="391522" y="4459152"/>
                  </a:lnTo>
                  <a:lnTo>
                    <a:pt x="390921" y="4449352"/>
                  </a:lnTo>
                  <a:lnTo>
                    <a:pt x="390297" y="4439552"/>
                  </a:lnTo>
                  <a:lnTo>
                    <a:pt x="389661" y="4429751"/>
                  </a:lnTo>
                  <a:lnTo>
                    <a:pt x="389011" y="4419951"/>
                  </a:lnTo>
                  <a:lnTo>
                    <a:pt x="388340" y="4410151"/>
                  </a:lnTo>
                  <a:lnTo>
                    <a:pt x="387661" y="4400350"/>
                  </a:lnTo>
                  <a:lnTo>
                    <a:pt x="386957" y="4390550"/>
                  </a:lnTo>
                  <a:lnTo>
                    <a:pt x="386243" y="4380750"/>
                  </a:lnTo>
                  <a:lnTo>
                    <a:pt x="385513" y="4370949"/>
                  </a:lnTo>
                  <a:lnTo>
                    <a:pt x="384765" y="4361149"/>
                  </a:lnTo>
                  <a:lnTo>
                    <a:pt x="384009" y="4351349"/>
                  </a:lnTo>
                  <a:lnTo>
                    <a:pt x="383229" y="4341548"/>
                  </a:lnTo>
                  <a:lnTo>
                    <a:pt x="382441" y="4331748"/>
                  </a:lnTo>
                  <a:lnTo>
                    <a:pt x="381635" y="4321948"/>
                  </a:lnTo>
                  <a:lnTo>
                    <a:pt x="380816" y="4312147"/>
                  </a:lnTo>
                  <a:lnTo>
                    <a:pt x="379987" y="4302347"/>
                  </a:lnTo>
                  <a:lnTo>
                    <a:pt x="379138" y="4292547"/>
                  </a:lnTo>
                  <a:lnTo>
                    <a:pt x="378282" y="4282746"/>
                  </a:lnTo>
                  <a:lnTo>
                    <a:pt x="377409" y="4272946"/>
                  </a:lnTo>
                  <a:lnTo>
                    <a:pt x="376526" y="4263146"/>
                  </a:lnTo>
                  <a:lnTo>
                    <a:pt x="375633" y="4253345"/>
                  </a:lnTo>
                  <a:lnTo>
                    <a:pt x="374724" y="4243545"/>
                  </a:lnTo>
                  <a:lnTo>
                    <a:pt x="373809" y="4233745"/>
                  </a:lnTo>
                  <a:lnTo>
                    <a:pt x="372880" y="4223944"/>
                  </a:lnTo>
                  <a:lnTo>
                    <a:pt x="371944" y="4214144"/>
                  </a:lnTo>
                  <a:lnTo>
                    <a:pt x="370999" y="4204344"/>
                  </a:lnTo>
                  <a:lnTo>
                    <a:pt x="370043" y="4194543"/>
                  </a:lnTo>
                  <a:lnTo>
                    <a:pt x="369082" y="4184743"/>
                  </a:lnTo>
                  <a:lnTo>
                    <a:pt x="368110" y="4174943"/>
                  </a:lnTo>
                  <a:lnTo>
                    <a:pt x="367134" y="4165142"/>
                  </a:lnTo>
                  <a:lnTo>
                    <a:pt x="366152" y="4155342"/>
                  </a:lnTo>
                  <a:lnTo>
                    <a:pt x="365163" y="4145542"/>
                  </a:lnTo>
                  <a:lnTo>
                    <a:pt x="364171" y="4135741"/>
                  </a:lnTo>
                  <a:lnTo>
                    <a:pt x="363172" y="4125941"/>
                  </a:lnTo>
                  <a:lnTo>
                    <a:pt x="362172" y="4116141"/>
                  </a:lnTo>
                  <a:lnTo>
                    <a:pt x="361168" y="4106340"/>
                  </a:lnTo>
                  <a:lnTo>
                    <a:pt x="360162" y="4096540"/>
                  </a:lnTo>
                  <a:lnTo>
                    <a:pt x="359155" y="4086740"/>
                  </a:lnTo>
                  <a:lnTo>
                    <a:pt x="358146" y="4076939"/>
                  </a:lnTo>
                  <a:lnTo>
                    <a:pt x="357138" y="4067139"/>
                  </a:lnTo>
                  <a:lnTo>
                    <a:pt x="356129" y="4057339"/>
                  </a:lnTo>
                  <a:lnTo>
                    <a:pt x="355122" y="4047538"/>
                  </a:lnTo>
                  <a:lnTo>
                    <a:pt x="354116" y="4037738"/>
                  </a:lnTo>
                  <a:lnTo>
                    <a:pt x="353113" y="4027938"/>
                  </a:lnTo>
                  <a:lnTo>
                    <a:pt x="352112" y="4018137"/>
                  </a:lnTo>
                  <a:lnTo>
                    <a:pt x="351115" y="4008337"/>
                  </a:lnTo>
                  <a:lnTo>
                    <a:pt x="350122" y="3998537"/>
                  </a:lnTo>
                  <a:lnTo>
                    <a:pt x="349132" y="3988736"/>
                  </a:lnTo>
                  <a:lnTo>
                    <a:pt x="348149" y="3978936"/>
                  </a:lnTo>
                  <a:lnTo>
                    <a:pt x="347168" y="3969136"/>
                  </a:lnTo>
                  <a:lnTo>
                    <a:pt x="346196" y="3959335"/>
                  </a:lnTo>
                  <a:lnTo>
                    <a:pt x="345228" y="3949535"/>
                  </a:lnTo>
                  <a:lnTo>
                    <a:pt x="344267" y="3939735"/>
                  </a:lnTo>
                  <a:lnTo>
                    <a:pt x="343313" y="3929934"/>
                  </a:lnTo>
                  <a:lnTo>
                    <a:pt x="342363" y="3920134"/>
                  </a:lnTo>
                  <a:lnTo>
                    <a:pt x="341424" y="3910334"/>
                  </a:lnTo>
                  <a:lnTo>
                    <a:pt x="340489" y="3900533"/>
                  </a:lnTo>
                  <a:lnTo>
                    <a:pt x="339562" y="3890733"/>
                  </a:lnTo>
                  <a:lnTo>
                    <a:pt x="338643" y="3880933"/>
                  </a:lnTo>
                  <a:lnTo>
                    <a:pt x="337728" y="3871132"/>
                  </a:lnTo>
                  <a:lnTo>
                    <a:pt x="336825" y="3861332"/>
                  </a:lnTo>
                  <a:lnTo>
                    <a:pt x="335925" y="3851532"/>
                  </a:lnTo>
                  <a:lnTo>
                    <a:pt x="335032" y="3841731"/>
                  </a:lnTo>
                  <a:lnTo>
                    <a:pt x="334146" y="3831931"/>
                  </a:lnTo>
                  <a:lnTo>
                    <a:pt x="333264" y="3822131"/>
                  </a:lnTo>
                  <a:lnTo>
                    <a:pt x="332390" y="3812330"/>
                  </a:lnTo>
                  <a:lnTo>
                    <a:pt x="331519" y="3802530"/>
                  </a:lnTo>
                  <a:lnTo>
                    <a:pt x="330654" y="3792729"/>
                  </a:lnTo>
                  <a:lnTo>
                    <a:pt x="329791" y="3782929"/>
                  </a:lnTo>
                  <a:lnTo>
                    <a:pt x="328931" y="3773129"/>
                  </a:lnTo>
                  <a:lnTo>
                    <a:pt x="328074" y="3763328"/>
                  </a:lnTo>
                  <a:lnTo>
                    <a:pt x="327217" y="3753528"/>
                  </a:lnTo>
                  <a:lnTo>
                    <a:pt x="326361" y="3743728"/>
                  </a:lnTo>
                  <a:lnTo>
                    <a:pt x="325505" y="3733927"/>
                  </a:lnTo>
                  <a:lnTo>
                    <a:pt x="324647" y="3724127"/>
                  </a:lnTo>
                  <a:lnTo>
                    <a:pt x="323785" y="3714327"/>
                  </a:lnTo>
                  <a:lnTo>
                    <a:pt x="322921" y="3704526"/>
                  </a:lnTo>
                  <a:lnTo>
                    <a:pt x="322048" y="3694726"/>
                  </a:lnTo>
                  <a:lnTo>
                    <a:pt x="321172" y="3684926"/>
                  </a:lnTo>
                  <a:lnTo>
                    <a:pt x="320287" y="3675125"/>
                  </a:lnTo>
                  <a:lnTo>
                    <a:pt x="319390" y="3665325"/>
                  </a:lnTo>
                  <a:lnTo>
                    <a:pt x="318489" y="3655525"/>
                  </a:lnTo>
                  <a:lnTo>
                    <a:pt x="317566" y="3645724"/>
                  </a:lnTo>
                  <a:lnTo>
                    <a:pt x="316635" y="3635924"/>
                  </a:lnTo>
                  <a:lnTo>
                    <a:pt x="315687" y="3626124"/>
                  </a:lnTo>
                  <a:lnTo>
                    <a:pt x="314720" y="3616323"/>
                  </a:lnTo>
                  <a:lnTo>
                    <a:pt x="313740" y="3606523"/>
                  </a:lnTo>
                  <a:lnTo>
                    <a:pt x="312729" y="3596723"/>
                  </a:lnTo>
                  <a:lnTo>
                    <a:pt x="311705" y="3586922"/>
                  </a:lnTo>
                  <a:lnTo>
                    <a:pt x="310650" y="3577122"/>
                  </a:lnTo>
                  <a:lnTo>
                    <a:pt x="309570" y="3567322"/>
                  </a:lnTo>
                  <a:lnTo>
                    <a:pt x="308470" y="3557521"/>
                  </a:lnTo>
                  <a:lnTo>
                    <a:pt x="307326" y="3547721"/>
                  </a:lnTo>
                  <a:lnTo>
                    <a:pt x="306165" y="3537921"/>
                  </a:lnTo>
                  <a:lnTo>
                    <a:pt x="304957" y="3528120"/>
                  </a:lnTo>
                  <a:lnTo>
                    <a:pt x="303721" y="3518320"/>
                  </a:lnTo>
                  <a:lnTo>
                    <a:pt x="302452" y="3508520"/>
                  </a:lnTo>
                  <a:lnTo>
                    <a:pt x="301131" y="3498719"/>
                  </a:lnTo>
                  <a:lnTo>
                    <a:pt x="299790" y="3488919"/>
                  </a:lnTo>
                  <a:lnTo>
                    <a:pt x="298383" y="3479119"/>
                  </a:lnTo>
                  <a:lnTo>
                    <a:pt x="296946" y="3469318"/>
                  </a:lnTo>
                  <a:lnTo>
                    <a:pt x="295464" y="3459518"/>
                  </a:lnTo>
                  <a:lnTo>
                    <a:pt x="293924" y="3449718"/>
                  </a:lnTo>
                  <a:lnTo>
                    <a:pt x="292360" y="3439917"/>
                  </a:lnTo>
                  <a:lnTo>
                    <a:pt x="290711" y="3430117"/>
                  </a:lnTo>
                  <a:lnTo>
                    <a:pt x="289035" y="3420317"/>
                  </a:lnTo>
                  <a:lnTo>
                    <a:pt x="287298" y="3410516"/>
                  </a:lnTo>
                  <a:lnTo>
                    <a:pt x="285503" y="3400716"/>
                  </a:lnTo>
                  <a:lnTo>
                    <a:pt x="283674" y="3390916"/>
                  </a:lnTo>
                  <a:lnTo>
                    <a:pt x="281755" y="3381115"/>
                  </a:lnTo>
                  <a:lnTo>
                    <a:pt x="279807" y="3371315"/>
                  </a:lnTo>
                  <a:lnTo>
                    <a:pt x="277785" y="3361515"/>
                  </a:lnTo>
                  <a:lnTo>
                    <a:pt x="275707" y="3351714"/>
                  </a:lnTo>
                  <a:lnTo>
                    <a:pt x="273586" y="3341914"/>
                  </a:lnTo>
                  <a:lnTo>
                    <a:pt x="271376" y="3332114"/>
                  </a:lnTo>
                  <a:lnTo>
                    <a:pt x="269135" y="3322313"/>
                  </a:lnTo>
                  <a:lnTo>
                    <a:pt x="266811" y="3312513"/>
                  </a:lnTo>
                  <a:lnTo>
                    <a:pt x="264436" y="3302713"/>
                  </a:lnTo>
                  <a:lnTo>
                    <a:pt x="262010" y="3292912"/>
                  </a:lnTo>
                  <a:lnTo>
                    <a:pt x="259502" y="3283112"/>
                  </a:lnTo>
                  <a:lnTo>
                    <a:pt x="256963" y="3273312"/>
                  </a:lnTo>
                  <a:lnTo>
                    <a:pt x="254334" y="3263511"/>
                  </a:lnTo>
                  <a:lnTo>
                    <a:pt x="251665" y="3253711"/>
                  </a:lnTo>
                  <a:lnTo>
                    <a:pt x="248938" y="3243911"/>
                  </a:lnTo>
                  <a:lnTo>
                    <a:pt x="246141" y="3234110"/>
                  </a:lnTo>
                  <a:lnTo>
                    <a:pt x="243315" y="3224310"/>
                  </a:lnTo>
                  <a:lnTo>
                    <a:pt x="240400" y="3214510"/>
                  </a:lnTo>
                  <a:lnTo>
                    <a:pt x="237455" y="3204709"/>
                  </a:lnTo>
                  <a:lnTo>
                    <a:pt x="234452" y="3194909"/>
                  </a:lnTo>
                  <a:lnTo>
                    <a:pt x="231395" y="3185109"/>
                  </a:lnTo>
                  <a:lnTo>
                    <a:pt x="228309" y="3175308"/>
                  </a:lnTo>
                  <a:lnTo>
                    <a:pt x="225148" y="3165508"/>
                  </a:lnTo>
                  <a:lnTo>
                    <a:pt x="221965" y="3155708"/>
                  </a:lnTo>
                  <a:lnTo>
                    <a:pt x="218731" y="3145907"/>
                  </a:lnTo>
                  <a:lnTo>
                    <a:pt x="215459" y="3136107"/>
                  </a:lnTo>
                  <a:lnTo>
                    <a:pt x="212161" y="3126307"/>
                  </a:lnTo>
                  <a:lnTo>
                    <a:pt x="208812" y="3116506"/>
                  </a:lnTo>
                  <a:lnTo>
                    <a:pt x="205448" y="3106706"/>
                  </a:lnTo>
                  <a:lnTo>
                    <a:pt x="202047" y="3096906"/>
                  </a:lnTo>
                  <a:lnTo>
                    <a:pt x="198625" y="3087105"/>
                  </a:lnTo>
                  <a:lnTo>
                    <a:pt x="195184" y="3077305"/>
                  </a:lnTo>
                  <a:lnTo>
                    <a:pt x="191720" y="3067505"/>
                  </a:lnTo>
                  <a:lnTo>
                    <a:pt x="188249" y="3057704"/>
                  </a:lnTo>
                  <a:lnTo>
                    <a:pt x="184760" y="3047904"/>
                  </a:lnTo>
                  <a:lnTo>
                    <a:pt x="181269" y="3038104"/>
                  </a:lnTo>
                  <a:lnTo>
                    <a:pt x="177772" y="3028303"/>
                  </a:lnTo>
                  <a:lnTo>
                    <a:pt x="174278" y="3018503"/>
                  </a:lnTo>
                  <a:lnTo>
                    <a:pt x="170785" y="3008703"/>
                  </a:lnTo>
                  <a:lnTo>
                    <a:pt x="167305" y="2998902"/>
                  </a:lnTo>
                  <a:lnTo>
                    <a:pt x="163835" y="2989102"/>
                  </a:lnTo>
                  <a:lnTo>
                    <a:pt x="160381" y="2979302"/>
                  </a:lnTo>
                  <a:lnTo>
                    <a:pt x="156952" y="2969501"/>
                  </a:lnTo>
                  <a:lnTo>
                    <a:pt x="153534" y="2959701"/>
                  </a:lnTo>
                  <a:lnTo>
                    <a:pt x="150165" y="2949901"/>
                  </a:lnTo>
                  <a:lnTo>
                    <a:pt x="146815" y="2940100"/>
                  </a:lnTo>
                  <a:lnTo>
                    <a:pt x="143507" y="2930300"/>
                  </a:lnTo>
                  <a:lnTo>
                    <a:pt x="140243" y="2920500"/>
                  </a:lnTo>
                  <a:lnTo>
                    <a:pt x="137008" y="2910699"/>
                  </a:lnTo>
                  <a:lnTo>
                    <a:pt x="133849" y="2900899"/>
                  </a:lnTo>
                  <a:lnTo>
                    <a:pt x="130718" y="2891099"/>
                  </a:lnTo>
                  <a:lnTo>
                    <a:pt x="127661" y="2881298"/>
                  </a:lnTo>
                  <a:lnTo>
                    <a:pt x="124661" y="2871498"/>
                  </a:lnTo>
                  <a:lnTo>
                    <a:pt x="121710" y="2861698"/>
                  </a:lnTo>
                  <a:lnTo>
                    <a:pt x="118857" y="2851897"/>
                  </a:lnTo>
                  <a:lnTo>
                    <a:pt x="116042" y="2842097"/>
                  </a:lnTo>
                  <a:lnTo>
                    <a:pt x="113333" y="2832297"/>
                  </a:lnTo>
                  <a:lnTo>
                    <a:pt x="110688" y="2822496"/>
                  </a:lnTo>
                  <a:lnTo>
                    <a:pt x="108115" y="2812696"/>
                  </a:lnTo>
                  <a:lnTo>
                    <a:pt x="105654" y="2802896"/>
                  </a:lnTo>
                  <a:lnTo>
                    <a:pt x="103239" y="2793095"/>
                  </a:lnTo>
                  <a:lnTo>
                    <a:pt x="100963" y="2783295"/>
                  </a:lnTo>
                  <a:lnTo>
                    <a:pt x="98750" y="2773495"/>
                  </a:lnTo>
                  <a:lnTo>
                    <a:pt x="96634" y="2763694"/>
                  </a:lnTo>
                  <a:lnTo>
                    <a:pt x="94635" y="2753894"/>
                  </a:lnTo>
                  <a:lnTo>
                    <a:pt x="92687" y="2744094"/>
                  </a:lnTo>
                  <a:lnTo>
                    <a:pt x="90909" y="2734293"/>
                  </a:lnTo>
                  <a:lnTo>
                    <a:pt x="89187" y="2724493"/>
                  </a:lnTo>
                  <a:lnTo>
                    <a:pt x="87584" y="2714693"/>
                  </a:lnTo>
                  <a:lnTo>
                    <a:pt x="86095" y="2704892"/>
                  </a:lnTo>
                  <a:lnTo>
                    <a:pt x="84672" y="2695092"/>
                  </a:lnTo>
                  <a:lnTo>
                    <a:pt x="83421" y="2685292"/>
                  </a:lnTo>
                  <a:lnTo>
                    <a:pt x="82225" y="2675491"/>
                  </a:lnTo>
                  <a:lnTo>
                    <a:pt x="81167" y="2665691"/>
                  </a:lnTo>
                  <a:lnTo>
                    <a:pt x="80212" y="2655891"/>
                  </a:lnTo>
                  <a:lnTo>
                    <a:pt x="79338" y="2646090"/>
                  </a:lnTo>
                  <a:lnTo>
                    <a:pt x="78622" y="2636290"/>
                  </a:lnTo>
                  <a:lnTo>
                    <a:pt x="77962" y="2626490"/>
                  </a:lnTo>
                  <a:lnTo>
                    <a:pt x="77451" y="2616689"/>
                  </a:lnTo>
                  <a:lnTo>
                    <a:pt x="77026" y="2606889"/>
                  </a:lnTo>
                  <a:lnTo>
                    <a:pt x="76691" y="2597089"/>
                  </a:lnTo>
                  <a:lnTo>
                    <a:pt x="76495" y="2587288"/>
                  </a:lnTo>
                  <a:lnTo>
                    <a:pt x="76352" y="2577488"/>
                  </a:lnTo>
                  <a:lnTo>
                    <a:pt x="76358" y="2567688"/>
                  </a:lnTo>
                  <a:lnTo>
                    <a:pt x="76432" y="2557887"/>
                  </a:lnTo>
                  <a:lnTo>
                    <a:pt x="76599" y="2548087"/>
                  </a:lnTo>
                  <a:lnTo>
                    <a:pt x="76878" y="2538286"/>
                  </a:lnTo>
                  <a:lnTo>
                    <a:pt x="77205" y="2528486"/>
                  </a:lnTo>
                  <a:lnTo>
                    <a:pt x="77671" y="2518686"/>
                  </a:lnTo>
                  <a:lnTo>
                    <a:pt x="78184" y="2508885"/>
                  </a:lnTo>
                  <a:lnTo>
                    <a:pt x="78787" y="2499085"/>
                  </a:lnTo>
                  <a:lnTo>
                    <a:pt x="79471" y="2489285"/>
                  </a:lnTo>
                  <a:lnTo>
                    <a:pt x="80198" y="2479484"/>
                  </a:lnTo>
                  <a:lnTo>
                    <a:pt x="81036" y="2469684"/>
                  </a:lnTo>
                  <a:lnTo>
                    <a:pt x="81906" y="2459884"/>
                  </a:lnTo>
                  <a:lnTo>
                    <a:pt x="82851" y="2450083"/>
                  </a:lnTo>
                  <a:lnTo>
                    <a:pt x="83847" y="2440283"/>
                  </a:lnTo>
                  <a:lnTo>
                    <a:pt x="84881" y="2430483"/>
                  </a:lnTo>
                  <a:lnTo>
                    <a:pt x="85984" y="2420682"/>
                  </a:lnTo>
                  <a:lnTo>
                    <a:pt x="87107" y="2410882"/>
                  </a:lnTo>
                  <a:lnTo>
                    <a:pt x="88281" y="2401082"/>
                  </a:lnTo>
                  <a:lnTo>
                    <a:pt x="89480" y="2391281"/>
                  </a:lnTo>
                  <a:lnTo>
                    <a:pt x="90702" y="2381481"/>
                  </a:lnTo>
                  <a:lnTo>
                    <a:pt x="91953" y="2371681"/>
                  </a:lnTo>
                  <a:lnTo>
                    <a:pt x="93212" y="2361880"/>
                  </a:lnTo>
                  <a:lnTo>
                    <a:pt x="94488" y="2352080"/>
                  </a:lnTo>
                  <a:lnTo>
                    <a:pt x="95767" y="2342280"/>
                  </a:lnTo>
                  <a:lnTo>
                    <a:pt x="97048" y="2332479"/>
                  </a:lnTo>
                  <a:lnTo>
                    <a:pt x="98322" y="2322679"/>
                  </a:lnTo>
                  <a:lnTo>
                    <a:pt x="99591" y="2312879"/>
                  </a:lnTo>
                  <a:lnTo>
                    <a:pt x="100838" y="2303078"/>
                  </a:lnTo>
                  <a:lnTo>
                    <a:pt x="102070" y="2293278"/>
                  </a:lnTo>
                  <a:lnTo>
                    <a:pt x="103277" y="2283478"/>
                  </a:lnTo>
                  <a:lnTo>
                    <a:pt x="104447" y="2273677"/>
                  </a:lnTo>
                  <a:lnTo>
                    <a:pt x="105600" y="2263877"/>
                  </a:lnTo>
                  <a:lnTo>
                    <a:pt x="106686" y="2254077"/>
                  </a:lnTo>
                  <a:lnTo>
                    <a:pt x="107748" y="2244276"/>
                  </a:lnTo>
                  <a:lnTo>
                    <a:pt x="108752" y="2234476"/>
                  </a:lnTo>
                  <a:lnTo>
                    <a:pt x="109699" y="2224676"/>
                  </a:lnTo>
                  <a:lnTo>
                    <a:pt x="110609" y="2214875"/>
                  </a:lnTo>
                  <a:lnTo>
                    <a:pt x="111421" y="2205075"/>
                  </a:lnTo>
                  <a:lnTo>
                    <a:pt x="112198" y="2195275"/>
                  </a:lnTo>
                  <a:lnTo>
                    <a:pt x="112884" y="2185474"/>
                  </a:lnTo>
                  <a:lnTo>
                    <a:pt x="113501" y="2175674"/>
                  </a:lnTo>
                  <a:lnTo>
                    <a:pt x="114058" y="2165874"/>
                  </a:lnTo>
                  <a:lnTo>
                    <a:pt x="114498" y="2156073"/>
                  </a:lnTo>
                  <a:lnTo>
                    <a:pt x="114894" y="2146273"/>
                  </a:lnTo>
                  <a:lnTo>
                    <a:pt x="115165" y="2136473"/>
                  </a:lnTo>
                  <a:lnTo>
                    <a:pt x="115365" y="2126672"/>
                  </a:lnTo>
                  <a:lnTo>
                    <a:pt x="115481" y="2116872"/>
                  </a:lnTo>
                  <a:lnTo>
                    <a:pt x="115473" y="2107072"/>
                  </a:lnTo>
                  <a:lnTo>
                    <a:pt x="115414" y="2097271"/>
                  </a:lnTo>
                  <a:lnTo>
                    <a:pt x="115202" y="2087471"/>
                  </a:lnTo>
                  <a:lnTo>
                    <a:pt x="114924" y="2077671"/>
                  </a:lnTo>
                  <a:lnTo>
                    <a:pt x="114541" y="2067870"/>
                  </a:lnTo>
                  <a:lnTo>
                    <a:pt x="114036" y="2058070"/>
                  </a:lnTo>
                  <a:lnTo>
                    <a:pt x="113477" y="2048270"/>
                  </a:lnTo>
                  <a:lnTo>
                    <a:pt x="112745" y="2038469"/>
                  </a:lnTo>
                  <a:lnTo>
                    <a:pt x="111956" y="2028669"/>
                  </a:lnTo>
                  <a:lnTo>
                    <a:pt x="111048" y="2018869"/>
                  </a:lnTo>
                  <a:lnTo>
                    <a:pt x="110030" y="2009068"/>
                  </a:lnTo>
                  <a:lnTo>
                    <a:pt x="108947" y="1999268"/>
                  </a:lnTo>
                  <a:lnTo>
                    <a:pt x="107702" y="1989468"/>
                  </a:lnTo>
                  <a:lnTo>
                    <a:pt x="106405" y="1979667"/>
                  </a:lnTo>
                  <a:lnTo>
                    <a:pt x="104981" y="1969867"/>
                  </a:lnTo>
                  <a:lnTo>
                    <a:pt x="103466" y="1960067"/>
                  </a:lnTo>
                  <a:lnTo>
                    <a:pt x="101879" y="1950266"/>
                  </a:lnTo>
                  <a:lnTo>
                    <a:pt x="100155" y="1940466"/>
                  </a:lnTo>
                  <a:lnTo>
                    <a:pt x="98384" y="1930666"/>
                  </a:lnTo>
                  <a:lnTo>
                    <a:pt x="96490" y="1920865"/>
                  </a:lnTo>
                  <a:lnTo>
                    <a:pt x="94528" y="1911065"/>
                  </a:lnTo>
                  <a:lnTo>
                    <a:pt x="92493" y="1901265"/>
                  </a:lnTo>
                  <a:lnTo>
                    <a:pt x="90355" y="1891464"/>
                  </a:lnTo>
                  <a:lnTo>
                    <a:pt x="88177" y="1881664"/>
                  </a:lnTo>
                  <a:lnTo>
                    <a:pt x="85893" y="1871864"/>
                  </a:lnTo>
                  <a:lnTo>
                    <a:pt x="83565" y="1862063"/>
                  </a:lnTo>
                  <a:lnTo>
                    <a:pt x="81174" y="1852263"/>
                  </a:lnTo>
                  <a:lnTo>
                    <a:pt x="78715" y="1842463"/>
                  </a:lnTo>
                  <a:lnTo>
                    <a:pt x="76228" y="1832662"/>
                  </a:lnTo>
                  <a:lnTo>
                    <a:pt x="73664" y="1822862"/>
                  </a:lnTo>
                  <a:lnTo>
                    <a:pt x="71078" y="1813062"/>
                  </a:lnTo>
                  <a:lnTo>
                    <a:pt x="68450" y="1803261"/>
                  </a:lnTo>
                  <a:lnTo>
                    <a:pt x="65791" y="1793461"/>
                  </a:lnTo>
                  <a:lnTo>
                    <a:pt x="63115" y="1783661"/>
                  </a:lnTo>
                  <a:lnTo>
                    <a:pt x="60408" y="1773860"/>
                  </a:lnTo>
                  <a:lnTo>
                    <a:pt x="57696" y="1764060"/>
                  </a:lnTo>
                  <a:lnTo>
                    <a:pt x="54973" y="1754260"/>
                  </a:lnTo>
                  <a:lnTo>
                    <a:pt x="52251" y="1744459"/>
                  </a:lnTo>
                  <a:lnTo>
                    <a:pt x="49531" y="1734659"/>
                  </a:lnTo>
                  <a:lnTo>
                    <a:pt x="46829" y="1724859"/>
                  </a:lnTo>
                  <a:lnTo>
                    <a:pt x="44137" y="1715058"/>
                  </a:lnTo>
                  <a:lnTo>
                    <a:pt x="41476" y="1705258"/>
                  </a:lnTo>
                  <a:lnTo>
                    <a:pt x="38843" y="1695458"/>
                  </a:lnTo>
                  <a:lnTo>
                    <a:pt x="36238" y="1685657"/>
                  </a:lnTo>
                  <a:lnTo>
                    <a:pt x="33694" y="1675857"/>
                  </a:lnTo>
                  <a:lnTo>
                    <a:pt x="31176" y="1666057"/>
                  </a:lnTo>
                  <a:lnTo>
                    <a:pt x="28738" y="1656256"/>
                  </a:lnTo>
                  <a:lnTo>
                    <a:pt x="26349" y="1646456"/>
                  </a:lnTo>
                  <a:lnTo>
                    <a:pt x="24021" y="1636656"/>
                  </a:lnTo>
                  <a:lnTo>
                    <a:pt x="21789" y="1626855"/>
                  </a:lnTo>
                  <a:lnTo>
                    <a:pt x="19597" y="1617055"/>
                  </a:lnTo>
                  <a:lnTo>
                    <a:pt x="17541" y="1607255"/>
                  </a:lnTo>
                  <a:lnTo>
                    <a:pt x="15544" y="1597454"/>
                  </a:lnTo>
                  <a:lnTo>
                    <a:pt x="13648" y="1587654"/>
                  </a:lnTo>
                  <a:lnTo>
                    <a:pt x="11872" y="1577854"/>
                  </a:lnTo>
                  <a:lnTo>
                    <a:pt x="10152" y="1568053"/>
                  </a:lnTo>
                  <a:lnTo>
                    <a:pt x="8621" y="1558253"/>
                  </a:lnTo>
                  <a:lnTo>
                    <a:pt x="7152" y="1548453"/>
                  </a:lnTo>
                  <a:lnTo>
                    <a:pt x="5827" y="1538652"/>
                  </a:lnTo>
                  <a:lnTo>
                    <a:pt x="4634" y="1528852"/>
                  </a:lnTo>
                  <a:lnTo>
                    <a:pt x="3526" y="1519052"/>
                  </a:lnTo>
                  <a:lnTo>
                    <a:pt x="2628" y="1509251"/>
                  </a:lnTo>
                  <a:lnTo>
                    <a:pt x="1803" y="1499451"/>
                  </a:lnTo>
                  <a:lnTo>
                    <a:pt x="1164" y="1489651"/>
                  </a:lnTo>
                  <a:lnTo>
                    <a:pt x="657" y="1479850"/>
                  </a:lnTo>
                  <a:lnTo>
                    <a:pt x="267" y="1470050"/>
                  </a:lnTo>
                  <a:lnTo>
                    <a:pt x="93" y="1460250"/>
                  </a:lnTo>
                  <a:lnTo>
                    <a:pt x="0" y="1450449"/>
                  </a:lnTo>
                  <a:lnTo>
                    <a:pt x="129" y="1440649"/>
                  </a:lnTo>
                  <a:lnTo>
                    <a:pt x="384" y="1430849"/>
                  </a:lnTo>
                  <a:lnTo>
                    <a:pt x="782" y="1421048"/>
                  </a:lnTo>
                  <a:lnTo>
                    <a:pt x="1392" y="1411248"/>
                  </a:lnTo>
                  <a:lnTo>
                    <a:pt x="2086" y="1401448"/>
                  </a:lnTo>
                  <a:lnTo>
                    <a:pt x="3034" y="1391647"/>
                  </a:lnTo>
                  <a:lnTo>
                    <a:pt x="4090" y="1381847"/>
                  </a:lnTo>
                  <a:lnTo>
                    <a:pt x="5314" y="1372047"/>
                  </a:lnTo>
                  <a:lnTo>
                    <a:pt x="6732" y="1362246"/>
                  </a:lnTo>
                  <a:lnTo>
                    <a:pt x="8236" y="1352446"/>
                  </a:lnTo>
                  <a:lnTo>
                    <a:pt x="10013" y="1342646"/>
                  </a:lnTo>
                  <a:lnTo>
                    <a:pt x="11876" y="1332845"/>
                  </a:lnTo>
                  <a:lnTo>
                    <a:pt x="13924" y="1323045"/>
                  </a:lnTo>
                  <a:lnTo>
                    <a:pt x="16142" y="1313245"/>
                  </a:lnTo>
                  <a:lnTo>
                    <a:pt x="18458" y="1303444"/>
                  </a:lnTo>
                  <a:lnTo>
                    <a:pt x="21021" y="1293644"/>
                  </a:lnTo>
                  <a:lnTo>
                    <a:pt x="23664" y="1283844"/>
                  </a:lnTo>
                  <a:lnTo>
                    <a:pt x="26498" y="1274043"/>
                  </a:lnTo>
                  <a:lnTo>
                    <a:pt x="29471" y="1264243"/>
                  </a:lnTo>
                  <a:lnTo>
                    <a:pt x="32553" y="1254442"/>
                  </a:lnTo>
                  <a:lnTo>
                    <a:pt x="35842" y="1244642"/>
                  </a:lnTo>
                  <a:lnTo>
                    <a:pt x="39203" y="1234842"/>
                  </a:lnTo>
                  <a:lnTo>
                    <a:pt x="42752" y="1225041"/>
                  </a:lnTo>
                  <a:lnTo>
                    <a:pt x="46407" y="1215241"/>
                  </a:lnTo>
                  <a:lnTo>
                    <a:pt x="50173" y="1205441"/>
                  </a:lnTo>
                  <a:lnTo>
                    <a:pt x="54103" y="1195640"/>
                  </a:lnTo>
                  <a:lnTo>
                    <a:pt x="58096" y="1185840"/>
                  </a:lnTo>
                  <a:lnTo>
                    <a:pt x="62260" y="1176040"/>
                  </a:lnTo>
                  <a:lnTo>
                    <a:pt x="66498" y="1166239"/>
                  </a:lnTo>
                  <a:lnTo>
                    <a:pt x="70842" y="1156439"/>
                  </a:lnTo>
                  <a:lnTo>
                    <a:pt x="75305" y="1146639"/>
                  </a:lnTo>
                  <a:lnTo>
                    <a:pt x="79818" y="1136838"/>
                  </a:lnTo>
                  <a:lnTo>
                    <a:pt x="84477" y="1127038"/>
                  </a:lnTo>
                  <a:lnTo>
                    <a:pt x="89182" y="1117238"/>
                  </a:lnTo>
                  <a:lnTo>
                    <a:pt x="93976" y="1107437"/>
                  </a:lnTo>
                  <a:lnTo>
                    <a:pt x="98849" y="1097637"/>
                  </a:lnTo>
                  <a:lnTo>
                    <a:pt x="103763" y="1087837"/>
                  </a:lnTo>
                  <a:lnTo>
                    <a:pt x="108778" y="1078036"/>
                  </a:lnTo>
                  <a:lnTo>
                    <a:pt x="113821" y="1068236"/>
                  </a:lnTo>
                  <a:lnTo>
                    <a:pt x="118928" y="1058436"/>
                  </a:lnTo>
                  <a:lnTo>
                    <a:pt x="124079" y="1048635"/>
                  </a:lnTo>
                  <a:lnTo>
                    <a:pt x="129259" y="1038835"/>
                  </a:lnTo>
                  <a:lnTo>
                    <a:pt x="134492" y="1029035"/>
                  </a:lnTo>
                  <a:lnTo>
                    <a:pt x="139739" y="1019234"/>
                  </a:lnTo>
                  <a:lnTo>
                    <a:pt x="145020" y="1009434"/>
                  </a:lnTo>
                  <a:lnTo>
                    <a:pt x="150315" y="999634"/>
                  </a:lnTo>
                  <a:lnTo>
                    <a:pt x="155623" y="989833"/>
                  </a:lnTo>
                  <a:lnTo>
                    <a:pt x="160941" y="980033"/>
                  </a:lnTo>
                  <a:lnTo>
                    <a:pt x="166261" y="970233"/>
                  </a:lnTo>
                  <a:lnTo>
                    <a:pt x="171580" y="960432"/>
                  </a:lnTo>
                  <a:lnTo>
                    <a:pt x="176891" y="950632"/>
                  </a:lnTo>
                  <a:lnTo>
                    <a:pt x="182193" y="940832"/>
                  </a:lnTo>
                  <a:lnTo>
                    <a:pt x="187473" y="931031"/>
                  </a:lnTo>
                  <a:lnTo>
                    <a:pt x="192743" y="921231"/>
                  </a:lnTo>
                  <a:lnTo>
                    <a:pt x="197974" y="911431"/>
                  </a:lnTo>
                  <a:lnTo>
                    <a:pt x="203184" y="901630"/>
                  </a:lnTo>
                  <a:lnTo>
                    <a:pt x="208360" y="891830"/>
                  </a:lnTo>
                  <a:lnTo>
                    <a:pt x="213491" y="882030"/>
                  </a:lnTo>
                  <a:lnTo>
                    <a:pt x="218601" y="872229"/>
                  </a:lnTo>
                  <a:lnTo>
                    <a:pt x="223635" y="862429"/>
                  </a:lnTo>
                  <a:lnTo>
                    <a:pt x="228642" y="852629"/>
                  </a:lnTo>
                  <a:lnTo>
                    <a:pt x="233589" y="842828"/>
                  </a:lnTo>
                  <a:lnTo>
                    <a:pt x="238477" y="833028"/>
                  </a:lnTo>
                  <a:lnTo>
                    <a:pt x="243327" y="823228"/>
                  </a:lnTo>
                  <a:lnTo>
                    <a:pt x="248082" y="813427"/>
                  </a:lnTo>
                  <a:lnTo>
                    <a:pt x="252802" y="803627"/>
                  </a:lnTo>
                  <a:lnTo>
                    <a:pt x="257436" y="793827"/>
                  </a:lnTo>
                  <a:lnTo>
                    <a:pt x="262006" y="784026"/>
                  </a:lnTo>
                  <a:lnTo>
                    <a:pt x="266521" y="774226"/>
                  </a:lnTo>
                  <a:lnTo>
                    <a:pt x="270930" y="764426"/>
                  </a:lnTo>
                  <a:lnTo>
                    <a:pt x="275300" y="754625"/>
                  </a:lnTo>
                  <a:lnTo>
                    <a:pt x="279560" y="744825"/>
                  </a:lnTo>
                  <a:lnTo>
                    <a:pt x="283757" y="735025"/>
                  </a:lnTo>
                  <a:lnTo>
                    <a:pt x="287882" y="725224"/>
                  </a:lnTo>
                  <a:lnTo>
                    <a:pt x="291901" y="715424"/>
                  </a:lnTo>
                  <a:lnTo>
                    <a:pt x="295876" y="705624"/>
                  </a:lnTo>
                  <a:lnTo>
                    <a:pt x="299722" y="695823"/>
                  </a:lnTo>
                  <a:lnTo>
                    <a:pt x="303512" y="686023"/>
                  </a:lnTo>
                  <a:lnTo>
                    <a:pt x="307214" y="676223"/>
                  </a:lnTo>
                  <a:lnTo>
                    <a:pt x="310816" y="666422"/>
                  </a:lnTo>
                  <a:lnTo>
                    <a:pt x="314372" y="656622"/>
                  </a:lnTo>
                  <a:lnTo>
                    <a:pt x="317785" y="646822"/>
                  </a:lnTo>
                  <a:lnTo>
                    <a:pt x="321150" y="637021"/>
                  </a:lnTo>
                  <a:lnTo>
                    <a:pt x="324417" y="627221"/>
                  </a:lnTo>
                  <a:lnTo>
                    <a:pt x="327593" y="617421"/>
                  </a:lnTo>
                  <a:lnTo>
                    <a:pt x="330715" y="607620"/>
                  </a:lnTo>
                  <a:lnTo>
                    <a:pt x="333701" y="597820"/>
                  </a:lnTo>
                  <a:lnTo>
                    <a:pt x="336643" y="588020"/>
                  </a:lnTo>
                  <a:lnTo>
                    <a:pt x="339478" y="578219"/>
                  </a:lnTo>
                  <a:lnTo>
                    <a:pt x="342234" y="568419"/>
                  </a:lnTo>
                  <a:lnTo>
                    <a:pt x="344928" y="558619"/>
                  </a:lnTo>
                  <a:lnTo>
                    <a:pt x="347502" y="548818"/>
                  </a:lnTo>
                  <a:lnTo>
                    <a:pt x="350034" y="539018"/>
                  </a:lnTo>
                  <a:lnTo>
                    <a:pt x="352454" y="529218"/>
                  </a:lnTo>
                  <a:lnTo>
                    <a:pt x="354810" y="519417"/>
                  </a:lnTo>
                  <a:lnTo>
                    <a:pt x="357097" y="509617"/>
                  </a:lnTo>
                  <a:lnTo>
                    <a:pt x="359283" y="499817"/>
                  </a:lnTo>
                  <a:lnTo>
                    <a:pt x="361428" y="490016"/>
                  </a:lnTo>
                  <a:lnTo>
                    <a:pt x="363462" y="480216"/>
                  </a:lnTo>
                  <a:lnTo>
                    <a:pt x="365446" y="470416"/>
                  </a:lnTo>
                  <a:lnTo>
                    <a:pt x="367358" y="460615"/>
                  </a:lnTo>
                  <a:lnTo>
                    <a:pt x="369186" y="450815"/>
                  </a:lnTo>
                  <a:lnTo>
                    <a:pt x="370977" y="441015"/>
                  </a:lnTo>
                  <a:lnTo>
                    <a:pt x="372660" y="431214"/>
                  </a:lnTo>
                  <a:lnTo>
                    <a:pt x="374305" y="421414"/>
                  </a:lnTo>
                  <a:lnTo>
                    <a:pt x="375879" y="411614"/>
                  </a:lnTo>
                  <a:lnTo>
                    <a:pt x="377386" y="401813"/>
                  </a:lnTo>
                  <a:lnTo>
                    <a:pt x="378856" y="392013"/>
                  </a:lnTo>
                  <a:lnTo>
                    <a:pt x="380231" y="382213"/>
                  </a:lnTo>
                  <a:lnTo>
                    <a:pt x="381576" y="372412"/>
                  </a:lnTo>
                  <a:lnTo>
                    <a:pt x="382852" y="362612"/>
                  </a:lnTo>
                  <a:lnTo>
                    <a:pt x="384076" y="352812"/>
                  </a:lnTo>
                  <a:lnTo>
                    <a:pt x="385262" y="343011"/>
                  </a:lnTo>
                  <a:lnTo>
                    <a:pt x="386371" y="333211"/>
                  </a:lnTo>
                  <a:lnTo>
                    <a:pt x="387455" y="323411"/>
                  </a:lnTo>
                  <a:lnTo>
                    <a:pt x="388474" y="313610"/>
                  </a:lnTo>
                  <a:lnTo>
                    <a:pt x="389454" y="303810"/>
                  </a:lnTo>
                  <a:lnTo>
                    <a:pt x="390397" y="294010"/>
                  </a:lnTo>
                  <a:lnTo>
                    <a:pt x="391280" y="284209"/>
                  </a:lnTo>
                  <a:lnTo>
                    <a:pt x="392141" y="274409"/>
                  </a:lnTo>
                  <a:lnTo>
                    <a:pt x="392943" y="264609"/>
                  </a:lnTo>
                  <a:lnTo>
                    <a:pt x="393716" y="254808"/>
                  </a:lnTo>
                  <a:lnTo>
                    <a:pt x="394454" y="245008"/>
                  </a:lnTo>
                  <a:lnTo>
                    <a:pt x="395147" y="235208"/>
                  </a:lnTo>
                  <a:lnTo>
                    <a:pt x="395822" y="225407"/>
                  </a:lnTo>
                  <a:lnTo>
                    <a:pt x="396444" y="215607"/>
                  </a:lnTo>
                  <a:lnTo>
                    <a:pt x="397046" y="205807"/>
                  </a:lnTo>
                  <a:lnTo>
                    <a:pt x="397615" y="196006"/>
                  </a:lnTo>
                  <a:lnTo>
                    <a:pt x="398152" y="186206"/>
                  </a:lnTo>
                  <a:lnTo>
                    <a:pt x="398672" y="176406"/>
                  </a:lnTo>
                  <a:lnTo>
                    <a:pt x="399148" y="166605"/>
                  </a:lnTo>
                  <a:lnTo>
                    <a:pt x="399610" y="156805"/>
                  </a:lnTo>
                  <a:lnTo>
                    <a:pt x="400043" y="147005"/>
                  </a:lnTo>
                  <a:lnTo>
                    <a:pt x="400453" y="137204"/>
                  </a:lnTo>
                  <a:lnTo>
                    <a:pt x="400846" y="127404"/>
                  </a:lnTo>
                  <a:lnTo>
                    <a:pt x="401207" y="117604"/>
                  </a:lnTo>
                  <a:lnTo>
                    <a:pt x="401558" y="107803"/>
                  </a:lnTo>
                  <a:lnTo>
                    <a:pt x="401882" y="98003"/>
                  </a:lnTo>
                  <a:lnTo>
                    <a:pt x="402190" y="88203"/>
                  </a:lnTo>
                  <a:lnTo>
                    <a:pt x="402484" y="78402"/>
                  </a:lnTo>
                  <a:lnTo>
                    <a:pt x="402754" y="68602"/>
                  </a:lnTo>
                  <a:lnTo>
                    <a:pt x="403016" y="58802"/>
                  </a:lnTo>
                  <a:lnTo>
                    <a:pt x="403256" y="49001"/>
                  </a:lnTo>
                  <a:lnTo>
                    <a:pt x="403485" y="39201"/>
                  </a:lnTo>
                  <a:lnTo>
                    <a:pt x="403701" y="29401"/>
                  </a:lnTo>
                  <a:lnTo>
                    <a:pt x="403900" y="19600"/>
                  </a:lnTo>
                  <a:lnTo>
                    <a:pt x="404093" y="9800"/>
                  </a:lnTo>
                  <a:lnTo>
                    <a:pt x="404268" y="0"/>
                  </a:lnTo>
                  <a:lnTo>
                    <a:pt x="409120" y="0"/>
                  </a:lnTo>
                  <a:lnTo>
                    <a:pt x="409294" y="9800"/>
                  </a:lnTo>
                  <a:lnTo>
                    <a:pt x="409487" y="19600"/>
                  </a:lnTo>
                  <a:lnTo>
                    <a:pt x="409687" y="29401"/>
                  </a:lnTo>
                  <a:lnTo>
                    <a:pt x="409903" y="39201"/>
                  </a:lnTo>
                  <a:lnTo>
                    <a:pt x="410132" y="49001"/>
                  </a:lnTo>
                  <a:lnTo>
                    <a:pt x="410372" y="58802"/>
                  </a:lnTo>
                  <a:lnTo>
                    <a:pt x="410633" y="68602"/>
                  </a:lnTo>
                  <a:lnTo>
                    <a:pt x="410903" y="78402"/>
                  </a:lnTo>
                  <a:lnTo>
                    <a:pt x="411197" y="88203"/>
                  </a:lnTo>
                  <a:lnTo>
                    <a:pt x="411505" y="98003"/>
                  </a:lnTo>
                  <a:lnTo>
                    <a:pt x="411830" y="107803"/>
                  </a:lnTo>
                  <a:lnTo>
                    <a:pt x="412180" y="117604"/>
                  </a:lnTo>
                  <a:lnTo>
                    <a:pt x="412541" y="127404"/>
                  </a:lnTo>
                  <a:lnTo>
                    <a:pt x="412935" y="137204"/>
                  </a:lnTo>
                  <a:lnTo>
                    <a:pt x="413344" y="147005"/>
                  </a:lnTo>
                  <a:lnTo>
                    <a:pt x="413777" y="156805"/>
                  </a:lnTo>
                  <a:lnTo>
                    <a:pt x="414240" y="166605"/>
                  </a:lnTo>
                  <a:lnTo>
                    <a:pt x="414716" y="176406"/>
                  </a:lnTo>
                  <a:lnTo>
                    <a:pt x="415236" y="186206"/>
                  </a:lnTo>
                  <a:lnTo>
                    <a:pt x="415772" y="196006"/>
                  </a:lnTo>
                  <a:lnTo>
                    <a:pt x="416342" y="205807"/>
                  </a:lnTo>
                  <a:lnTo>
                    <a:pt x="416944" y="215607"/>
                  </a:lnTo>
                  <a:lnTo>
                    <a:pt x="417566" y="225407"/>
                  </a:lnTo>
                  <a:lnTo>
                    <a:pt x="418240" y="235208"/>
                  </a:lnTo>
                  <a:lnTo>
                    <a:pt x="418933" y="245008"/>
                  </a:lnTo>
                  <a:lnTo>
                    <a:pt x="419671" y="254808"/>
                  </a:lnTo>
                  <a:lnTo>
                    <a:pt x="420445" y="264609"/>
                  </a:lnTo>
                  <a:lnTo>
                    <a:pt x="421247" y="274409"/>
                  </a:lnTo>
                  <a:lnTo>
                    <a:pt x="422108" y="284209"/>
                  </a:lnTo>
                  <a:lnTo>
                    <a:pt x="422991" y="294010"/>
                  </a:lnTo>
                  <a:lnTo>
                    <a:pt x="423933" y="303810"/>
                  </a:lnTo>
                  <a:lnTo>
                    <a:pt x="424913" y="313610"/>
                  </a:lnTo>
                  <a:lnTo>
                    <a:pt x="425932" y="323411"/>
                  </a:lnTo>
                  <a:lnTo>
                    <a:pt x="427016" y="333211"/>
                  </a:lnTo>
                  <a:lnTo>
                    <a:pt x="428126" y="343011"/>
                  </a:lnTo>
                  <a:lnTo>
                    <a:pt x="429312" y="352812"/>
                  </a:lnTo>
                  <a:lnTo>
                    <a:pt x="430536" y="362612"/>
                  </a:lnTo>
                  <a:lnTo>
                    <a:pt x="431812" y="372412"/>
                  </a:lnTo>
                  <a:lnTo>
                    <a:pt x="433157" y="382213"/>
                  </a:lnTo>
                  <a:lnTo>
                    <a:pt x="434532" y="392013"/>
                  </a:lnTo>
                  <a:lnTo>
                    <a:pt x="436002" y="401813"/>
                  </a:lnTo>
                  <a:lnTo>
                    <a:pt x="437508" y="411614"/>
                  </a:lnTo>
                  <a:lnTo>
                    <a:pt x="439082" y="421414"/>
                  </a:lnTo>
                  <a:lnTo>
                    <a:pt x="440728" y="431214"/>
                  </a:lnTo>
                  <a:lnTo>
                    <a:pt x="442410" y="441015"/>
                  </a:lnTo>
                  <a:lnTo>
                    <a:pt x="444202" y="450815"/>
                  </a:lnTo>
                  <a:lnTo>
                    <a:pt x="446030" y="460615"/>
                  </a:lnTo>
                  <a:lnTo>
                    <a:pt x="447942" y="470416"/>
                  </a:lnTo>
                  <a:lnTo>
                    <a:pt x="449926" y="480216"/>
                  </a:lnTo>
                  <a:lnTo>
                    <a:pt x="451959" y="490016"/>
                  </a:lnTo>
                  <a:lnTo>
                    <a:pt x="454105" y="499817"/>
                  </a:lnTo>
                  <a:lnTo>
                    <a:pt x="456290" y="509617"/>
                  </a:lnTo>
                  <a:lnTo>
                    <a:pt x="458578" y="519417"/>
                  </a:lnTo>
                  <a:lnTo>
                    <a:pt x="460934" y="529218"/>
                  </a:lnTo>
                  <a:lnTo>
                    <a:pt x="463354" y="539018"/>
                  </a:lnTo>
                  <a:lnTo>
                    <a:pt x="465886" y="548818"/>
                  </a:lnTo>
                  <a:lnTo>
                    <a:pt x="468460" y="558619"/>
                  </a:lnTo>
                  <a:lnTo>
                    <a:pt x="471154" y="568419"/>
                  </a:lnTo>
                  <a:lnTo>
                    <a:pt x="473910" y="578219"/>
                  </a:lnTo>
                  <a:lnTo>
                    <a:pt x="476745" y="588020"/>
                  </a:lnTo>
                  <a:lnTo>
                    <a:pt x="479687" y="597820"/>
                  </a:lnTo>
                  <a:lnTo>
                    <a:pt x="482673" y="607620"/>
                  </a:lnTo>
                  <a:lnTo>
                    <a:pt x="485795" y="617421"/>
                  </a:lnTo>
                  <a:lnTo>
                    <a:pt x="488970" y="627221"/>
                  </a:lnTo>
                  <a:lnTo>
                    <a:pt x="492237" y="637021"/>
                  </a:lnTo>
                  <a:lnTo>
                    <a:pt x="495603" y="646822"/>
                  </a:lnTo>
                  <a:lnTo>
                    <a:pt x="499016" y="656622"/>
                  </a:lnTo>
                  <a:lnTo>
                    <a:pt x="502572" y="666422"/>
                  </a:lnTo>
                  <a:lnTo>
                    <a:pt x="506173" y="676223"/>
                  </a:lnTo>
                  <a:lnTo>
                    <a:pt x="509876" y="686023"/>
                  </a:lnTo>
                  <a:lnTo>
                    <a:pt x="513666" y="695823"/>
                  </a:lnTo>
                  <a:lnTo>
                    <a:pt x="517512" y="705624"/>
                  </a:lnTo>
                  <a:lnTo>
                    <a:pt x="521487" y="715424"/>
                  </a:lnTo>
                  <a:lnTo>
                    <a:pt x="525505" y="725224"/>
                  </a:lnTo>
                  <a:lnTo>
                    <a:pt x="529631" y="735025"/>
                  </a:lnTo>
                  <a:lnTo>
                    <a:pt x="533828" y="744825"/>
                  </a:lnTo>
                  <a:lnTo>
                    <a:pt x="538088" y="754625"/>
                  </a:lnTo>
                  <a:lnTo>
                    <a:pt x="542457" y="764426"/>
                  </a:lnTo>
                  <a:lnTo>
                    <a:pt x="546867" y="774226"/>
                  </a:lnTo>
                  <a:lnTo>
                    <a:pt x="551382" y="784026"/>
                  </a:lnTo>
                  <a:lnTo>
                    <a:pt x="555952" y="793827"/>
                  </a:lnTo>
                  <a:lnTo>
                    <a:pt x="560585" y="803627"/>
                  </a:lnTo>
                  <a:lnTo>
                    <a:pt x="565306" y="813427"/>
                  </a:lnTo>
                  <a:lnTo>
                    <a:pt x="570061" y="823228"/>
                  </a:lnTo>
                  <a:lnTo>
                    <a:pt x="574911" y="833028"/>
                  </a:lnTo>
                  <a:lnTo>
                    <a:pt x="579799" y="842828"/>
                  </a:lnTo>
                  <a:lnTo>
                    <a:pt x="584745" y="852629"/>
                  </a:lnTo>
                  <a:lnTo>
                    <a:pt x="589753" y="862429"/>
                  </a:lnTo>
                  <a:lnTo>
                    <a:pt x="594787" y="872229"/>
                  </a:lnTo>
                  <a:lnTo>
                    <a:pt x="599897" y="882030"/>
                  </a:lnTo>
                  <a:lnTo>
                    <a:pt x="605028" y="891830"/>
                  </a:lnTo>
                  <a:lnTo>
                    <a:pt x="610204" y="901630"/>
                  </a:lnTo>
                  <a:lnTo>
                    <a:pt x="615414" y="911431"/>
                  </a:lnTo>
                  <a:lnTo>
                    <a:pt x="620644" y="921231"/>
                  </a:lnTo>
                  <a:lnTo>
                    <a:pt x="625915" y="931031"/>
                  </a:lnTo>
                  <a:lnTo>
                    <a:pt x="631195" y="940832"/>
                  </a:lnTo>
                  <a:lnTo>
                    <a:pt x="636497" y="950632"/>
                  </a:lnTo>
                  <a:lnTo>
                    <a:pt x="641808" y="960432"/>
                  </a:lnTo>
                  <a:lnTo>
                    <a:pt x="647126" y="970233"/>
                  </a:lnTo>
                  <a:lnTo>
                    <a:pt x="652447" y="980033"/>
                  </a:lnTo>
                  <a:lnTo>
                    <a:pt x="657765" y="989833"/>
                  </a:lnTo>
                  <a:lnTo>
                    <a:pt x="663073" y="999634"/>
                  </a:lnTo>
                  <a:lnTo>
                    <a:pt x="668368" y="1009434"/>
                  </a:lnTo>
                  <a:lnTo>
                    <a:pt x="673649" y="1019234"/>
                  </a:lnTo>
                  <a:lnTo>
                    <a:pt x="678896" y="1029035"/>
                  </a:lnTo>
                  <a:lnTo>
                    <a:pt x="684128" y="1038835"/>
                  </a:lnTo>
                  <a:lnTo>
                    <a:pt x="689309" y="1048635"/>
                  </a:lnTo>
                  <a:lnTo>
                    <a:pt x="694459" y="1058436"/>
                  </a:lnTo>
                  <a:lnTo>
                    <a:pt x="699567" y="1068236"/>
                  </a:lnTo>
                  <a:lnTo>
                    <a:pt x="704610" y="1078036"/>
                  </a:lnTo>
                  <a:lnTo>
                    <a:pt x="709625" y="1087837"/>
                  </a:lnTo>
                  <a:lnTo>
                    <a:pt x="714539" y="1097637"/>
                  </a:lnTo>
                  <a:lnTo>
                    <a:pt x="719412" y="1107437"/>
                  </a:lnTo>
                  <a:lnTo>
                    <a:pt x="724206" y="1117238"/>
                  </a:lnTo>
                  <a:lnTo>
                    <a:pt x="728911" y="1127038"/>
                  </a:lnTo>
                  <a:lnTo>
                    <a:pt x="733570" y="1136838"/>
                  </a:lnTo>
                  <a:lnTo>
                    <a:pt x="738083" y="1146639"/>
                  </a:lnTo>
                  <a:lnTo>
                    <a:pt x="742546" y="1156439"/>
                  </a:lnTo>
                  <a:lnTo>
                    <a:pt x="746889" y="1166239"/>
                  </a:lnTo>
                  <a:lnTo>
                    <a:pt x="751128" y="1176040"/>
                  </a:lnTo>
                  <a:lnTo>
                    <a:pt x="755292" y="1185840"/>
                  </a:lnTo>
                  <a:lnTo>
                    <a:pt x="759284" y="1195640"/>
                  </a:lnTo>
                  <a:lnTo>
                    <a:pt x="763214" y="1205441"/>
                  </a:lnTo>
                  <a:lnTo>
                    <a:pt x="766981" y="1215241"/>
                  </a:lnTo>
                  <a:lnTo>
                    <a:pt x="770635" y="1225041"/>
                  </a:lnTo>
                  <a:lnTo>
                    <a:pt x="774185" y="1234842"/>
                  </a:lnTo>
                  <a:lnTo>
                    <a:pt x="777546" y="1244642"/>
                  </a:lnTo>
                  <a:lnTo>
                    <a:pt x="780835" y="1254442"/>
                  </a:lnTo>
                  <a:lnTo>
                    <a:pt x="783917" y="1264243"/>
                  </a:lnTo>
                  <a:lnTo>
                    <a:pt x="786890" y="1274043"/>
                  </a:lnTo>
                  <a:lnTo>
                    <a:pt x="789724" y="1283844"/>
                  </a:lnTo>
                  <a:lnTo>
                    <a:pt x="792367" y="1293644"/>
                  </a:lnTo>
                  <a:lnTo>
                    <a:pt x="794930" y="1303444"/>
                  </a:lnTo>
                  <a:lnTo>
                    <a:pt x="797246" y="1313245"/>
                  </a:lnTo>
                  <a:lnTo>
                    <a:pt x="799463" y="1323045"/>
                  </a:lnTo>
                  <a:lnTo>
                    <a:pt x="801512" y="1332845"/>
                  </a:lnTo>
                  <a:lnTo>
                    <a:pt x="803375" y="1342646"/>
                  </a:lnTo>
                  <a:lnTo>
                    <a:pt x="805151" y="1352446"/>
                  </a:lnTo>
                  <a:lnTo>
                    <a:pt x="806655" y="1362246"/>
                  </a:lnTo>
                  <a:lnTo>
                    <a:pt x="808074" y="1372047"/>
                  </a:lnTo>
                  <a:lnTo>
                    <a:pt x="809298" y="1381847"/>
                  </a:lnTo>
                  <a:lnTo>
                    <a:pt x="810354" y="1391647"/>
                  </a:lnTo>
                  <a:lnTo>
                    <a:pt x="811301" y="1401448"/>
                  </a:lnTo>
                  <a:lnTo>
                    <a:pt x="811996" y="1411248"/>
                  </a:lnTo>
                  <a:lnTo>
                    <a:pt x="812605" y="1421048"/>
                  </a:lnTo>
                  <a:lnTo>
                    <a:pt x="813004" y="1430849"/>
                  </a:lnTo>
                  <a:lnTo>
                    <a:pt x="813259" y="1440649"/>
                  </a:lnTo>
                  <a:lnTo>
                    <a:pt x="813388" y="1450449"/>
                  </a:lnTo>
                  <a:lnTo>
                    <a:pt x="813295" y="1460250"/>
                  </a:lnTo>
                  <a:lnTo>
                    <a:pt x="813121" y="1470050"/>
                  </a:lnTo>
                  <a:lnTo>
                    <a:pt x="812730" y="1479850"/>
                  </a:lnTo>
                  <a:lnTo>
                    <a:pt x="812224" y="1489651"/>
                  </a:lnTo>
                  <a:lnTo>
                    <a:pt x="811584" y="1499451"/>
                  </a:lnTo>
                  <a:lnTo>
                    <a:pt x="810759" y="1509251"/>
                  </a:lnTo>
                  <a:lnTo>
                    <a:pt x="809861" y="1519052"/>
                  </a:lnTo>
                  <a:lnTo>
                    <a:pt x="808754" y="1528852"/>
                  </a:lnTo>
                  <a:lnTo>
                    <a:pt x="807560" y="1538652"/>
                  </a:lnTo>
                  <a:lnTo>
                    <a:pt x="806236" y="1548453"/>
                  </a:lnTo>
                  <a:lnTo>
                    <a:pt x="804767" y="1558253"/>
                  </a:lnTo>
                  <a:lnTo>
                    <a:pt x="803235" y="1568053"/>
                  </a:lnTo>
                  <a:lnTo>
                    <a:pt x="801516" y="1577854"/>
                  </a:lnTo>
                  <a:lnTo>
                    <a:pt x="799739" y="1587654"/>
                  </a:lnTo>
                  <a:lnTo>
                    <a:pt x="797844" y="1597454"/>
                  </a:lnTo>
                  <a:lnTo>
                    <a:pt x="795847" y="1607255"/>
                  </a:lnTo>
                  <a:lnTo>
                    <a:pt x="793791" y="1617055"/>
                  </a:lnTo>
                  <a:lnTo>
                    <a:pt x="791599" y="1626855"/>
                  </a:lnTo>
                  <a:lnTo>
                    <a:pt x="789367" y="1636656"/>
                  </a:lnTo>
                  <a:lnTo>
                    <a:pt x="787039" y="1646456"/>
                  </a:lnTo>
                  <a:lnTo>
                    <a:pt x="784649" y="1656256"/>
                  </a:lnTo>
                  <a:lnTo>
                    <a:pt x="782212" y="1666057"/>
                  </a:lnTo>
                  <a:lnTo>
                    <a:pt x="779693" y="1675857"/>
                  </a:lnTo>
                  <a:lnTo>
                    <a:pt x="777150" y="1685657"/>
                  </a:lnTo>
                  <a:lnTo>
                    <a:pt x="774545" y="1695458"/>
                  </a:lnTo>
                  <a:lnTo>
                    <a:pt x="771912" y="1705258"/>
                  </a:lnTo>
                  <a:lnTo>
                    <a:pt x="769251" y="1715058"/>
                  </a:lnTo>
                  <a:lnTo>
                    <a:pt x="766559" y="1724859"/>
                  </a:lnTo>
                  <a:lnTo>
                    <a:pt x="763857" y="1734659"/>
                  </a:lnTo>
                  <a:lnTo>
                    <a:pt x="761136" y="1744459"/>
                  </a:lnTo>
                  <a:lnTo>
                    <a:pt x="758415" y="1754260"/>
                  </a:lnTo>
                  <a:lnTo>
                    <a:pt x="755692" y="1764060"/>
                  </a:lnTo>
                  <a:lnTo>
                    <a:pt x="752980" y="1773860"/>
                  </a:lnTo>
                  <a:lnTo>
                    <a:pt x="750273" y="1783661"/>
                  </a:lnTo>
                  <a:lnTo>
                    <a:pt x="747597" y="1793461"/>
                  </a:lnTo>
                  <a:lnTo>
                    <a:pt x="744937" y="1803261"/>
                  </a:lnTo>
                  <a:lnTo>
                    <a:pt x="742309" y="1813062"/>
                  </a:lnTo>
                  <a:lnTo>
                    <a:pt x="739724" y="1822862"/>
                  </a:lnTo>
                  <a:lnTo>
                    <a:pt x="737160" y="1832662"/>
                  </a:lnTo>
                  <a:lnTo>
                    <a:pt x="734673" y="1842463"/>
                  </a:lnTo>
                  <a:lnTo>
                    <a:pt x="732214" y="1852263"/>
                  </a:lnTo>
                  <a:lnTo>
                    <a:pt x="729823" y="1862063"/>
                  </a:lnTo>
                  <a:lnTo>
                    <a:pt x="727494" y="1871864"/>
                  </a:lnTo>
                  <a:lnTo>
                    <a:pt x="725210" y="1881664"/>
                  </a:lnTo>
                  <a:lnTo>
                    <a:pt x="723033" y="1891464"/>
                  </a:lnTo>
                  <a:lnTo>
                    <a:pt x="720894" y="1901265"/>
                  </a:lnTo>
                  <a:lnTo>
                    <a:pt x="718860" y="1911065"/>
                  </a:lnTo>
                  <a:lnTo>
                    <a:pt x="716897" y="1920865"/>
                  </a:lnTo>
                  <a:lnTo>
                    <a:pt x="715004" y="1930666"/>
                  </a:lnTo>
                  <a:lnTo>
                    <a:pt x="713233" y="1940466"/>
                  </a:lnTo>
                  <a:lnTo>
                    <a:pt x="711509" y="1950266"/>
                  </a:lnTo>
                  <a:lnTo>
                    <a:pt x="709921" y="1960067"/>
                  </a:lnTo>
                  <a:lnTo>
                    <a:pt x="708406" y="1969867"/>
                  </a:lnTo>
                  <a:lnTo>
                    <a:pt x="706982" y="1979667"/>
                  </a:lnTo>
                  <a:lnTo>
                    <a:pt x="705685" y="1989468"/>
                  </a:lnTo>
                  <a:lnTo>
                    <a:pt x="704440" y="1999268"/>
                  </a:lnTo>
                  <a:lnTo>
                    <a:pt x="703358" y="2009068"/>
                  </a:lnTo>
                  <a:lnTo>
                    <a:pt x="702339" y="2018869"/>
                  </a:lnTo>
                  <a:lnTo>
                    <a:pt x="701431" y="2028669"/>
                  </a:lnTo>
                  <a:lnTo>
                    <a:pt x="700643" y="2038469"/>
                  </a:lnTo>
                  <a:lnTo>
                    <a:pt x="699910" y="2048270"/>
                  </a:lnTo>
                  <a:lnTo>
                    <a:pt x="699352" y="2058070"/>
                  </a:lnTo>
                  <a:lnTo>
                    <a:pt x="698847" y="2067870"/>
                  </a:lnTo>
                  <a:lnTo>
                    <a:pt x="698464" y="2077671"/>
                  </a:lnTo>
                  <a:lnTo>
                    <a:pt x="698185" y="2087471"/>
                  </a:lnTo>
                  <a:lnTo>
                    <a:pt x="697973" y="2097271"/>
                  </a:lnTo>
                  <a:lnTo>
                    <a:pt x="697915" y="2107072"/>
                  </a:lnTo>
                  <a:lnTo>
                    <a:pt x="697906" y="2116872"/>
                  </a:lnTo>
                  <a:lnTo>
                    <a:pt x="698023" y="2126672"/>
                  </a:lnTo>
                  <a:lnTo>
                    <a:pt x="698223" y="2136473"/>
                  </a:lnTo>
                  <a:lnTo>
                    <a:pt x="698494" y="2146273"/>
                  </a:lnTo>
                  <a:lnTo>
                    <a:pt x="698890" y="2156073"/>
                  </a:lnTo>
                  <a:lnTo>
                    <a:pt x="699330" y="2165874"/>
                  </a:lnTo>
                  <a:lnTo>
                    <a:pt x="699887" y="2175674"/>
                  </a:lnTo>
                  <a:lnTo>
                    <a:pt x="700504" y="2185474"/>
                  </a:lnTo>
                  <a:lnTo>
                    <a:pt x="701189" y="2195275"/>
                  </a:lnTo>
                  <a:lnTo>
                    <a:pt x="701966" y="2205075"/>
                  </a:lnTo>
                  <a:lnTo>
                    <a:pt x="702779" y="2214875"/>
                  </a:lnTo>
                  <a:lnTo>
                    <a:pt x="703689" y="2224676"/>
                  </a:lnTo>
                  <a:lnTo>
                    <a:pt x="704636" y="2234476"/>
                  </a:lnTo>
                  <a:lnTo>
                    <a:pt x="705640" y="2244276"/>
                  </a:lnTo>
                  <a:lnTo>
                    <a:pt x="706701" y="2254077"/>
                  </a:lnTo>
                  <a:lnTo>
                    <a:pt x="707787" y="2263877"/>
                  </a:lnTo>
                  <a:lnTo>
                    <a:pt x="708941" y="2273677"/>
                  </a:lnTo>
                  <a:lnTo>
                    <a:pt x="710111" y="2283478"/>
                  </a:lnTo>
                  <a:lnTo>
                    <a:pt x="711318" y="2293278"/>
                  </a:lnTo>
                  <a:lnTo>
                    <a:pt x="712550" y="2303078"/>
                  </a:lnTo>
                  <a:lnTo>
                    <a:pt x="713796" y="2312879"/>
                  </a:lnTo>
                  <a:lnTo>
                    <a:pt x="715066" y="2322679"/>
                  </a:lnTo>
                  <a:lnTo>
                    <a:pt x="716340" y="2332479"/>
                  </a:lnTo>
                  <a:lnTo>
                    <a:pt x="717621" y="2342280"/>
                  </a:lnTo>
                  <a:lnTo>
                    <a:pt x="718899" y="2352080"/>
                  </a:lnTo>
                  <a:lnTo>
                    <a:pt x="720176" y="2361880"/>
                  </a:lnTo>
                  <a:lnTo>
                    <a:pt x="721435" y="2371681"/>
                  </a:lnTo>
                  <a:lnTo>
                    <a:pt x="722686" y="2381481"/>
                  </a:lnTo>
                  <a:lnTo>
                    <a:pt x="723908" y="2391281"/>
                  </a:lnTo>
                  <a:lnTo>
                    <a:pt x="725107" y="2401082"/>
                  </a:lnTo>
                  <a:lnTo>
                    <a:pt x="726280" y="2410882"/>
                  </a:lnTo>
                  <a:lnTo>
                    <a:pt x="727404" y="2420682"/>
                  </a:lnTo>
                  <a:lnTo>
                    <a:pt x="728506" y="2430483"/>
                  </a:lnTo>
                  <a:lnTo>
                    <a:pt x="729540" y="2440283"/>
                  </a:lnTo>
                  <a:lnTo>
                    <a:pt x="730537" y="2450083"/>
                  </a:lnTo>
                  <a:lnTo>
                    <a:pt x="731481" y="2459884"/>
                  </a:lnTo>
                  <a:lnTo>
                    <a:pt x="732351" y="2469684"/>
                  </a:lnTo>
                  <a:lnTo>
                    <a:pt x="733189" y="2479484"/>
                  </a:lnTo>
                  <a:lnTo>
                    <a:pt x="733917" y="2489285"/>
                  </a:lnTo>
                  <a:lnTo>
                    <a:pt x="734601" y="2499085"/>
                  </a:lnTo>
                  <a:lnTo>
                    <a:pt x="735203" y="2508885"/>
                  </a:lnTo>
                  <a:lnTo>
                    <a:pt x="735717" y="2518686"/>
                  </a:lnTo>
                  <a:lnTo>
                    <a:pt x="736183" y="2528486"/>
                  </a:lnTo>
                  <a:lnTo>
                    <a:pt x="736509" y="2538286"/>
                  </a:lnTo>
                  <a:lnTo>
                    <a:pt x="736789" y="2548087"/>
                  </a:lnTo>
                  <a:lnTo>
                    <a:pt x="736956" y="2557887"/>
                  </a:lnTo>
                  <a:lnTo>
                    <a:pt x="737030" y="2567688"/>
                  </a:lnTo>
                  <a:lnTo>
                    <a:pt x="737036" y="2577488"/>
                  </a:lnTo>
                  <a:lnTo>
                    <a:pt x="736893" y="2587288"/>
                  </a:lnTo>
                  <a:lnTo>
                    <a:pt x="736696" y="2597089"/>
                  </a:lnTo>
                  <a:lnTo>
                    <a:pt x="736362" y="2606889"/>
                  </a:lnTo>
                  <a:lnTo>
                    <a:pt x="735937" y="2616689"/>
                  </a:lnTo>
                  <a:lnTo>
                    <a:pt x="735426" y="2626490"/>
                  </a:lnTo>
                  <a:lnTo>
                    <a:pt x="734766" y="2636290"/>
                  </a:lnTo>
                  <a:lnTo>
                    <a:pt x="734050" y="2646090"/>
                  </a:lnTo>
                  <a:lnTo>
                    <a:pt x="733175" y="2655891"/>
                  </a:lnTo>
                  <a:lnTo>
                    <a:pt x="732220" y="2665691"/>
                  </a:lnTo>
                  <a:lnTo>
                    <a:pt x="731162" y="2675491"/>
                  </a:lnTo>
                  <a:lnTo>
                    <a:pt x="729967" y="2685292"/>
                  </a:lnTo>
                  <a:lnTo>
                    <a:pt x="728715" y="2695092"/>
                  </a:lnTo>
                  <a:lnTo>
                    <a:pt x="727292" y="2704892"/>
                  </a:lnTo>
                  <a:lnTo>
                    <a:pt x="725803" y="2714693"/>
                  </a:lnTo>
                  <a:lnTo>
                    <a:pt x="724201" y="2724493"/>
                  </a:lnTo>
                  <a:lnTo>
                    <a:pt x="722479" y="2734293"/>
                  </a:lnTo>
                  <a:lnTo>
                    <a:pt x="720701" y="2744094"/>
                  </a:lnTo>
                  <a:lnTo>
                    <a:pt x="718753" y="2753894"/>
                  </a:lnTo>
                  <a:lnTo>
                    <a:pt x="716753" y="2763694"/>
                  </a:lnTo>
                  <a:lnTo>
                    <a:pt x="714637" y="2773495"/>
                  </a:lnTo>
                  <a:lnTo>
                    <a:pt x="712425" y="2783295"/>
                  </a:lnTo>
                  <a:lnTo>
                    <a:pt x="710149" y="2793095"/>
                  </a:lnTo>
                  <a:lnTo>
                    <a:pt x="707733" y="2802896"/>
                  </a:lnTo>
                  <a:lnTo>
                    <a:pt x="705272" y="2812696"/>
                  </a:lnTo>
                  <a:lnTo>
                    <a:pt x="702700" y="2822496"/>
                  </a:lnTo>
                  <a:lnTo>
                    <a:pt x="700054" y="2832297"/>
                  </a:lnTo>
                  <a:lnTo>
                    <a:pt x="697346" y="2842097"/>
                  </a:lnTo>
                  <a:lnTo>
                    <a:pt x="694531" y="2851897"/>
                  </a:lnTo>
                  <a:lnTo>
                    <a:pt x="691678" y="2861698"/>
                  </a:lnTo>
                  <a:lnTo>
                    <a:pt x="688727" y="2871498"/>
                  </a:lnTo>
                  <a:lnTo>
                    <a:pt x="685726" y="2881298"/>
                  </a:lnTo>
                  <a:lnTo>
                    <a:pt x="682669" y="2891099"/>
                  </a:lnTo>
                  <a:lnTo>
                    <a:pt x="679539" y="2900899"/>
                  </a:lnTo>
                  <a:lnTo>
                    <a:pt x="676380" y="2910699"/>
                  </a:lnTo>
                  <a:lnTo>
                    <a:pt x="673145" y="2920500"/>
                  </a:lnTo>
                  <a:lnTo>
                    <a:pt x="669881" y="2930300"/>
                  </a:lnTo>
                  <a:lnTo>
                    <a:pt x="666573" y="2940100"/>
                  </a:lnTo>
                  <a:lnTo>
                    <a:pt x="663222" y="2949901"/>
                  </a:lnTo>
                  <a:lnTo>
                    <a:pt x="659853" y="2959701"/>
                  </a:lnTo>
                  <a:lnTo>
                    <a:pt x="656436" y="2969501"/>
                  </a:lnTo>
                  <a:lnTo>
                    <a:pt x="653007" y="2979302"/>
                  </a:lnTo>
                  <a:lnTo>
                    <a:pt x="649553" y="2989102"/>
                  </a:lnTo>
                  <a:lnTo>
                    <a:pt x="646082" y="2998902"/>
                  </a:lnTo>
                  <a:lnTo>
                    <a:pt x="642603" y="3008703"/>
                  </a:lnTo>
                  <a:lnTo>
                    <a:pt x="639110" y="3018503"/>
                  </a:lnTo>
                  <a:lnTo>
                    <a:pt x="635615" y="3028303"/>
                  </a:lnTo>
                  <a:lnTo>
                    <a:pt x="632119" y="3038104"/>
                  </a:lnTo>
                  <a:lnTo>
                    <a:pt x="628627" y="3047904"/>
                  </a:lnTo>
                  <a:lnTo>
                    <a:pt x="625139" y="3057704"/>
                  </a:lnTo>
                  <a:lnTo>
                    <a:pt x="621667" y="3067505"/>
                  </a:lnTo>
                  <a:lnTo>
                    <a:pt x="618203" y="3077305"/>
                  </a:lnTo>
                  <a:lnTo>
                    <a:pt x="614763" y="3087105"/>
                  </a:lnTo>
                  <a:lnTo>
                    <a:pt x="611341" y="3096906"/>
                  </a:lnTo>
                  <a:lnTo>
                    <a:pt x="607939" y="3106706"/>
                  </a:lnTo>
                  <a:lnTo>
                    <a:pt x="604575" y="3116506"/>
                  </a:lnTo>
                  <a:lnTo>
                    <a:pt x="601227" y="3126307"/>
                  </a:lnTo>
                  <a:lnTo>
                    <a:pt x="597929" y="3136107"/>
                  </a:lnTo>
                  <a:lnTo>
                    <a:pt x="594657" y="3145907"/>
                  </a:lnTo>
                  <a:lnTo>
                    <a:pt x="591423" y="3155708"/>
                  </a:lnTo>
                  <a:lnTo>
                    <a:pt x="588240" y="3165508"/>
                  </a:lnTo>
                  <a:lnTo>
                    <a:pt x="585079" y="3175308"/>
                  </a:lnTo>
                  <a:lnTo>
                    <a:pt x="581993" y="3185109"/>
                  </a:lnTo>
                  <a:lnTo>
                    <a:pt x="578936" y="3194909"/>
                  </a:lnTo>
                  <a:lnTo>
                    <a:pt x="575933" y="3204709"/>
                  </a:lnTo>
                  <a:lnTo>
                    <a:pt x="572987" y="3214510"/>
                  </a:lnTo>
                  <a:lnTo>
                    <a:pt x="570072" y="3224310"/>
                  </a:lnTo>
                  <a:lnTo>
                    <a:pt x="567246" y="3234110"/>
                  </a:lnTo>
                  <a:lnTo>
                    <a:pt x="564450" y="3243911"/>
                  </a:lnTo>
                  <a:lnTo>
                    <a:pt x="561723" y="3253711"/>
                  </a:lnTo>
                  <a:lnTo>
                    <a:pt x="559053" y="3263511"/>
                  </a:lnTo>
                  <a:lnTo>
                    <a:pt x="556425" y="3273312"/>
                  </a:lnTo>
                  <a:lnTo>
                    <a:pt x="553886" y="3283112"/>
                  </a:lnTo>
                  <a:lnTo>
                    <a:pt x="551378" y="3292912"/>
                  </a:lnTo>
                  <a:lnTo>
                    <a:pt x="548951" y="3302713"/>
                  </a:lnTo>
                  <a:lnTo>
                    <a:pt x="546577" y="3312513"/>
                  </a:lnTo>
                  <a:lnTo>
                    <a:pt x="544252" y="3322313"/>
                  </a:lnTo>
                  <a:lnTo>
                    <a:pt x="542012" y="3332114"/>
                  </a:lnTo>
                  <a:lnTo>
                    <a:pt x="539802" y="3341914"/>
                  </a:lnTo>
                  <a:lnTo>
                    <a:pt x="537681" y="3351714"/>
                  </a:lnTo>
                  <a:lnTo>
                    <a:pt x="535603" y="3361515"/>
                  </a:lnTo>
                  <a:lnTo>
                    <a:pt x="533581" y="3371315"/>
                  </a:lnTo>
                  <a:lnTo>
                    <a:pt x="531632" y="3381115"/>
                  </a:lnTo>
                  <a:lnTo>
                    <a:pt x="529714" y="3390916"/>
                  </a:lnTo>
                  <a:lnTo>
                    <a:pt x="527885" y="3400716"/>
                  </a:lnTo>
                  <a:lnTo>
                    <a:pt x="526090" y="3410516"/>
                  </a:lnTo>
                  <a:lnTo>
                    <a:pt x="524353" y="3420317"/>
                  </a:lnTo>
                  <a:lnTo>
                    <a:pt x="522676" y="3430117"/>
                  </a:lnTo>
                  <a:lnTo>
                    <a:pt x="521028" y="3439917"/>
                  </a:lnTo>
                  <a:lnTo>
                    <a:pt x="519464" y="3449718"/>
                  </a:lnTo>
                  <a:lnTo>
                    <a:pt x="517924" y="3459518"/>
                  </a:lnTo>
                  <a:lnTo>
                    <a:pt x="516441" y="3469318"/>
                  </a:lnTo>
                  <a:lnTo>
                    <a:pt x="515005" y="3479119"/>
                  </a:lnTo>
                  <a:lnTo>
                    <a:pt x="513598" y="3488919"/>
                  </a:lnTo>
                  <a:lnTo>
                    <a:pt x="512256" y="3498719"/>
                  </a:lnTo>
                  <a:lnTo>
                    <a:pt x="510936" y="3508520"/>
                  </a:lnTo>
                  <a:lnTo>
                    <a:pt x="509667" y="3518320"/>
                  </a:lnTo>
                  <a:lnTo>
                    <a:pt x="508430" y="3528120"/>
                  </a:lnTo>
                  <a:lnTo>
                    <a:pt x="507222" y="3537921"/>
                  </a:lnTo>
                  <a:lnTo>
                    <a:pt x="506062" y="3547721"/>
                  </a:lnTo>
                  <a:lnTo>
                    <a:pt x="504918" y="3557521"/>
                  </a:lnTo>
                  <a:lnTo>
                    <a:pt x="503817" y="3567322"/>
                  </a:lnTo>
                  <a:lnTo>
                    <a:pt x="502738" y="3577122"/>
                  </a:lnTo>
                  <a:lnTo>
                    <a:pt x="501683" y="3586922"/>
                  </a:lnTo>
                  <a:lnTo>
                    <a:pt x="500659" y="3596723"/>
                  </a:lnTo>
                  <a:lnTo>
                    <a:pt x="499647" y="3606523"/>
                  </a:lnTo>
                  <a:lnTo>
                    <a:pt x="498668" y="3616323"/>
                  </a:lnTo>
                  <a:lnTo>
                    <a:pt x="497701" y="3626124"/>
                  </a:lnTo>
                  <a:lnTo>
                    <a:pt x="496752" y="3635924"/>
                  </a:lnTo>
                  <a:lnTo>
                    <a:pt x="495822" y="3645724"/>
                  </a:lnTo>
                  <a:lnTo>
                    <a:pt x="494899" y="3655525"/>
                  </a:lnTo>
                  <a:lnTo>
                    <a:pt x="493997" y="3665325"/>
                  </a:lnTo>
                  <a:lnTo>
                    <a:pt x="493101" y="3675125"/>
                  </a:lnTo>
                  <a:lnTo>
                    <a:pt x="492216" y="3684926"/>
                  </a:lnTo>
                  <a:lnTo>
                    <a:pt x="491339" y="3694726"/>
                  </a:lnTo>
                  <a:lnTo>
                    <a:pt x="490467" y="3704526"/>
                  </a:lnTo>
                  <a:lnTo>
                    <a:pt x="489603" y="3714327"/>
                  </a:lnTo>
                  <a:lnTo>
                    <a:pt x="488741" y="3724127"/>
                  </a:lnTo>
                  <a:lnTo>
                    <a:pt x="487883" y="3733927"/>
                  </a:lnTo>
                  <a:lnTo>
                    <a:pt x="487026" y="3743728"/>
                  </a:lnTo>
                  <a:lnTo>
                    <a:pt x="486170" y="3753528"/>
                  </a:lnTo>
                  <a:lnTo>
                    <a:pt x="485314" y="3763328"/>
                  </a:lnTo>
                  <a:lnTo>
                    <a:pt x="484457" y="3773129"/>
                  </a:lnTo>
                  <a:lnTo>
                    <a:pt x="483597" y="3782929"/>
                  </a:lnTo>
                  <a:lnTo>
                    <a:pt x="482734" y="3792729"/>
                  </a:lnTo>
                  <a:lnTo>
                    <a:pt x="481869" y="3802530"/>
                  </a:lnTo>
                  <a:lnTo>
                    <a:pt x="480997" y="3812330"/>
                  </a:lnTo>
                  <a:lnTo>
                    <a:pt x="480123" y="3822131"/>
                  </a:lnTo>
                  <a:lnTo>
                    <a:pt x="479241" y="3831931"/>
                  </a:lnTo>
                  <a:lnTo>
                    <a:pt x="478355" y="3841731"/>
                  </a:lnTo>
                  <a:lnTo>
                    <a:pt x="477463" y="3851532"/>
                  </a:lnTo>
                  <a:lnTo>
                    <a:pt x="476563" y="3861332"/>
                  </a:lnTo>
                  <a:lnTo>
                    <a:pt x="475659" y="3871132"/>
                  </a:lnTo>
                  <a:lnTo>
                    <a:pt x="474744" y="3880933"/>
                  </a:lnTo>
                  <a:lnTo>
                    <a:pt x="473825" y="3890733"/>
                  </a:lnTo>
                  <a:lnTo>
                    <a:pt x="472898" y="3900533"/>
                  </a:lnTo>
                  <a:lnTo>
                    <a:pt x="471964" y="3910334"/>
                  </a:lnTo>
                  <a:lnTo>
                    <a:pt x="471025" y="3920134"/>
                  </a:lnTo>
                  <a:lnTo>
                    <a:pt x="470075" y="3929934"/>
                  </a:lnTo>
                  <a:lnTo>
                    <a:pt x="469121" y="3939735"/>
                  </a:lnTo>
                  <a:lnTo>
                    <a:pt x="468159" y="3949535"/>
                  </a:lnTo>
                  <a:lnTo>
                    <a:pt x="467191" y="3959335"/>
                  </a:lnTo>
                  <a:lnTo>
                    <a:pt x="466219" y="3969136"/>
                  </a:lnTo>
                  <a:lnTo>
                    <a:pt x="465239" y="3978936"/>
                  </a:lnTo>
                  <a:lnTo>
                    <a:pt x="464256" y="3988736"/>
                  </a:lnTo>
                  <a:lnTo>
                    <a:pt x="463266" y="3998537"/>
                  </a:lnTo>
                  <a:lnTo>
                    <a:pt x="462272" y="4008337"/>
                  </a:lnTo>
                  <a:lnTo>
                    <a:pt x="461276" y="4018137"/>
                  </a:lnTo>
                  <a:lnTo>
                    <a:pt x="460274" y="4027938"/>
                  </a:lnTo>
                  <a:lnTo>
                    <a:pt x="459272" y="4037738"/>
                  </a:lnTo>
                  <a:lnTo>
                    <a:pt x="458265" y="4047538"/>
                  </a:lnTo>
                  <a:lnTo>
                    <a:pt x="457258" y="4057339"/>
                  </a:lnTo>
                  <a:lnTo>
                    <a:pt x="456250" y="4067139"/>
                  </a:lnTo>
                  <a:lnTo>
                    <a:pt x="455241" y="4076939"/>
                  </a:lnTo>
                  <a:lnTo>
                    <a:pt x="454233" y="4086740"/>
                  </a:lnTo>
                  <a:lnTo>
                    <a:pt x="453226" y="4096540"/>
                  </a:lnTo>
                  <a:lnTo>
                    <a:pt x="452220" y="4106340"/>
                  </a:lnTo>
                  <a:lnTo>
                    <a:pt x="451216" y="4116141"/>
                  </a:lnTo>
                  <a:lnTo>
                    <a:pt x="450215" y="4125941"/>
                  </a:lnTo>
                  <a:lnTo>
                    <a:pt x="449217" y="4135741"/>
                  </a:lnTo>
                  <a:lnTo>
                    <a:pt x="448225" y="4145542"/>
                  </a:lnTo>
                  <a:lnTo>
                    <a:pt x="447236" y="4155342"/>
                  </a:lnTo>
                  <a:lnTo>
                    <a:pt x="446253" y="4165142"/>
                  </a:lnTo>
                  <a:lnTo>
                    <a:pt x="445277" y="4174943"/>
                  </a:lnTo>
                  <a:lnTo>
                    <a:pt x="444305" y="4184743"/>
                  </a:lnTo>
                  <a:lnTo>
                    <a:pt x="443345" y="4194543"/>
                  </a:lnTo>
                  <a:lnTo>
                    <a:pt x="442389" y="4204344"/>
                  </a:lnTo>
                  <a:lnTo>
                    <a:pt x="441444" y="4214144"/>
                  </a:lnTo>
                  <a:lnTo>
                    <a:pt x="440507" y="4223944"/>
                  </a:lnTo>
                  <a:lnTo>
                    <a:pt x="439578" y="4233745"/>
                  </a:lnTo>
                  <a:lnTo>
                    <a:pt x="438664" y="4243545"/>
                  </a:lnTo>
                  <a:lnTo>
                    <a:pt x="437755" y="4253345"/>
                  </a:lnTo>
                  <a:lnTo>
                    <a:pt x="436862" y="4263146"/>
                  </a:lnTo>
                  <a:lnTo>
                    <a:pt x="435979" y="4272946"/>
                  </a:lnTo>
                  <a:lnTo>
                    <a:pt x="435106" y="4282746"/>
                  </a:lnTo>
                  <a:lnTo>
                    <a:pt x="434250" y="4292547"/>
                  </a:lnTo>
                  <a:lnTo>
                    <a:pt x="433401" y="4302347"/>
                  </a:lnTo>
                  <a:lnTo>
                    <a:pt x="432572" y="4312147"/>
                  </a:lnTo>
                  <a:lnTo>
                    <a:pt x="431752" y="4321948"/>
                  </a:lnTo>
                  <a:lnTo>
                    <a:pt x="430947" y="4331748"/>
                  </a:lnTo>
                  <a:lnTo>
                    <a:pt x="430159" y="4341548"/>
                  </a:lnTo>
                  <a:lnTo>
                    <a:pt x="429378" y="4351349"/>
                  </a:lnTo>
                  <a:lnTo>
                    <a:pt x="428622" y="4361149"/>
                  </a:lnTo>
                  <a:lnTo>
                    <a:pt x="427875" y="4370949"/>
                  </a:lnTo>
                  <a:lnTo>
                    <a:pt x="427145" y="4380750"/>
                  </a:lnTo>
                  <a:lnTo>
                    <a:pt x="426431" y="4390550"/>
                  </a:lnTo>
                  <a:lnTo>
                    <a:pt x="425727" y="4400350"/>
                  </a:lnTo>
                  <a:lnTo>
                    <a:pt x="425048" y="4410151"/>
                  </a:lnTo>
                  <a:lnTo>
                    <a:pt x="424377" y="4419951"/>
                  </a:lnTo>
                  <a:lnTo>
                    <a:pt x="423726" y="4429751"/>
                  </a:lnTo>
                  <a:lnTo>
                    <a:pt x="423090" y="4439552"/>
                  </a:lnTo>
                  <a:lnTo>
                    <a:pt x="422467" y="4449352"/>
                  </a:lnTo>
                  <a:lnTo>
                    <a:pt x="421866" y="4459152"/>
                  </a:lnTo>
                  <a:lnTo>
                    <a:pt x="421274" y="4468953"/>
                  </a:lnTo>
                  <a:lnTo>
                    <a:pt x="420703" y="4478753"/>
                  </a:lnTo>
                  <a:lnTo>
                    <a:pt x="420146" y="4488553"/>
                  </a:lnTo>
                  <a:lnTo>
                    <a:pt x="419602" y="4498354"/>
                  </a:lnTo>
                  <a:lnTo>
                    <a:pt x="419079" y="4508154"/>
                  </a:lnTo>
                  <a:lnTo>
                    <a:pt x="418564" y="4517954"/>
                  </a:lnTo>
                  <a:lnTo>
                    <a:pt x="418073" y="4527755"/>
                  </a:lnTo>
                  <a:lnTo>
                    <a:pt x="417592" y="4537555"/>
                  </a:lnTo>
                  <a:lnTo>
                    <a:pt x="417126" y="4547355"/>
                  </a:lnTo>
                  <a:lnTo>
                    <a:pt x="416677" y="4557156"/>
                  </a:lnTo>
                  <a:lnTo>
                    <a:pt x="416237" y="4566956"/>
                  </a:lnTo>
                  <a:lnTo>
                    <a:pt x="415820" y="4576756"/>
                  </a:lnTo>
                  <a:lnTo>
                    <a:pt x="415412" y="4586557"/>
                  </a:lnTo>
                  <a:lnTo>
                    <a:pt x="415018" y="4596357"/>
                  </a:lnTo>
                  <a:lnTo>
                    <a:pt x="414640" y="4606157"/>
                  </a:lnTo>
                  <a:lnTo>
                    <a:pt x="414270" y="4615958"/>
                  </a:lnTo>
                  <a:lnTo>
                    <a:pt x="413921" y="4625758"/>
                  </a:lnTo>
                  <a:lnTo>
                    <a:pt x="413579" y="4635558"/>
                  </a:lnTo>
                  <a:lnTo>
                    <a:pt x="413253" y="4645359"/>
                  </a:lnTo>
                  <a:lnTo>
                    <a:pt x="412939" y="4655159"/>
                  </a:lnTo>
                  <a:lnTo>
                    <a:pt x="412633" y="4664959"/>
                  </a:lnTo>
                  <a:lnTo>
                    <a:pt x="412345" y="4674760"/>
                  </a:lnTo>
                  <a:lnTo>
                    <a:pt x="412064" y="4684560"/>
                  </a:lnTo>
                  <a:lnTo>
                    <a:pt x="411797" y="4694360"/>
                  </a:lnTo>
                  <a:lnTo>
                    <a:pt x="411540" y="4704161"/>
                  </a:lnTo>
                  <a:lnTo>
                    <a:pt x="411291" y="4713961"/>
                  </a:lnTo>
                  <a:lnTo>
                    <a:pt x="411057" y="4723761"/>
                  </a:lnTo>
                  <a:lnTo>
                    <a:pt x="410828" y="4733562"/>
                  </a:lnTo>
                  <a:lnTo>
                    <a:pt x="410614" y="4743362"/>
                  </a:lnTo>
                  <a:lnTo>
                    <a:pt x="410406" y="4753162"/>
                  </a:lnTo>
                  <a:lnTo>
                    <a:pt x="410207" y="4762963"/>
                  </a:lnTo>
                  <a:lnTo>
                    <a:pt x="410020" y="4772763"/>
                  </a:lnTo>
                  <a:lnTo>
                    <a:pt x="409837" y="4782563"/>
                  </a:lnTo>
                  <a:lnTo>
                    <a:pt x="409667" y="4792364"/>
                  </a:lnTo>
                  <a:lnTo>
                    <a:pt x="409502" y="4802164"/>
                  </a:lnTo>
                  <a:lnTo>
                    <a:pt x="409345" y="4811964"/>
                  </a:lnTo>
                  <a:lnTo>
                    <a:pt x="409197" y="4821765"/>
                  </a:lnTo>
                  <a:lnTo>
                    <a:pt x="409053" y="4831565"/>
                  </a:lnTo>
                  <a:lnTo>
                    <a:pt x="408920" y="4841365"/>
                  </a:lnTo>
                  <a:lnTo>
                    <a:pt x="408791" y="4851166"/>
                  </a:lnTo>
                  <a:lnTo>
                    <a:pt x="408669" y="4860966"/>
                  </a:lnTo>
                  <a:lnTo>
                    <a:pt x="408554" y="4870766"/>
                  </a:lnTo>
                  <a:lnTo>
                    <a:pt x="408442" y="4880567"/>
                  </a:lnTo>
                  <a:lnTo>
                    <a:pt x="408339" y="4890367"/>
                  </a:lnTo>
                  <a:lnTo>
                    <a:pt x="408240" y="4900167"/>
                  </a:lnTo>
                  <a:lnTo>
                    <a:pt x="408147" y="4909968"/>
                  </a:lnTo>
                  <a:lnTo>
                    <a:pt x="408058" y="4919768"/>
                  </a:lnTo>
                  <a:lnTo>
                    <a:pt x="407973" y="4929568"/>
                  </a:lnTo>
                  <a:lnTo>
                    <a:pt x="407895" y="4939369"/>
                  </a:lnTo>
                  <a:lnTo>
                    <a:pt x="407819" y="4949169"/>
                  </a:lnTo>
                  <a:lnTo>
                    <a:pt x="407749" y="4958969"/>
                  </a:lnTo>
                  <a:lnTo>
                    <a:pt x="407682" y="4968770"/>
                  </a:lnTo>
                  <a:lnTo>
                    <a:pt x="407618" y="4978570"/>
                  </a:lnTo>
                  <a:lnTo>
                    <a:pt x="407559" y="4988370"/>
                  </a:lnTo>
                  <a:lnTo>
                    <a:pt x="407502" y="4998171"/>
                  </a:lnTo>
                  <a:lnTo>
                    <a:pt x="407450" y="500797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5615326" y="1726221"/>
              <a:ext cx="1126310" cy="4138980"/>
            </a:xfrm>
            <a:custGeom>
              <a:avLst/>
              <a:pathLst>
                <a:path w="1126310" h="4138980">
                  <a:moveTo>
                    <a:pt x="561753" y="4138980"/>
                  </a:moveTo>
                  <a:lnTo>
                    <a:pt x="561612" y="4130881"/>
                  </a:lnTo>
                  <a:lnTo>
                    <a:pt x="561462" y="4122781"/>
                  </a:lnTo>
                  <a:lnTo>
                    <a:pt x="561293" y="4114681"/>
                  </a:lnTo>
                  <a:lnTo>
                    <a:pt x="561111" y="4106581"/>
                  </a:lnTo>
                  <a:lnTo>
                    <a:pt x="560918" y="4098482"/>
                  </a:lnTo>
                  <a:lnTo>
                    <a:pt x="560702" y="4090382"/>
                  </a:lnTo>
                  <a:lnTo>
                    <a:pt x="560470" y="4082282"/>
                  </a:lnTo>
                  <a:lnTo>
                    <a:pt x="560225" y="4074182"/>
                  </a:lnTo>
                  <a:lnTo>
                    <a:pt x="559951" y="4066083"/>
                  </a:lnTo>
                  <a:lnTo>
                    <a:pt x="559659" y="4057983"/>
                  </a:lnTo>
                  <a:lnTo>
                    <a:pt x="559349" y="4049883"/>
                  </a:lnTo>
                  <a:lnTo>
                    <a:pt x="559006" y="4041783"/>
                  </a:lnTo>
                  <a:lnTo>
                    <a:pt x="558640" y="4033683"/>
                  </a:lnTo>
                  <a:lnTo>
                    <a:pt x="558254" y="4025584"/>
                  </a:lnTo>
                  <a:lnTo>
                    <a:pt x="557828" y="4017484"/>
                  </a:lnTo>
                  <a:lnTo>
                    <a:pt x="557374" y="4009384"/>
                  </a:lnTo>
                  <a:lnTo>
                    <a:pt x="556897" y="4001284"/>
                  </a:lnTo>
                  <a:lnTo>
                    <a:pt x="556372" y="3993185"/>
                  </a:lnTo>
                  <a:lnTo>
                    <a:pt x="555815" y="3985085"/>
                  </a:lnTo>
                  <a:lnTo>
                    <a:pt x="555230" y="3976985"/>
                  </a:lnTo>
                  <a:lnTo>
                    <a:pt x="554591" y="3968885"/>
                  </a:lnTo>
                  <a:lnTo>
                    <a:pt x="553914" y="3960786"/>
                  </a:lnTo>
                  <a:lnTo>
                    <a:pt x="553204" y="3952686"/>
                  </a:lnTo>
                  <a:lnTo>
                    <a:pt x="552432" y="3944586"/>
                  </a:lnTo>
                  <a:lnTo>
                    <a:pt x="551617" y="3936486"/>
                  </a:lnTo>
                  <a:lnTo>
                    <a:pt x="550764" y="3928386"/>
                  </a:lnTo>
                  <a:lnTo>
                    <a:pt x="549840" y="3920287"/>
                  </a:lnTo>
                  <a:lnTo>
                    <a:pt x="548867" y="3912187"/>
                  </a:lnTo>
                  <a:lnTo>
                    <a:pt x="547852" y="3904087"/>
                  </a:lnTo>
                  <a:lnTo>
                    <a:pt x="546758" y="3895987"/>
                  </a:lnTo>
                  <a:lnTo>
                    <a:pt x="545607" y="3887888"/>
                  </a:lnTo>
                  <a:lnTo>
                    <a:pt x="544410" y="3879788"/>
                  </a:lnTo>
                  <a:lnTo>
                    <a:pt x="543126" y="3871688"/>
                  </a:lnTo>
                  <a:lnTo>
                    <a:pt x="541779" y="3863588"/>
                  </a:lnTo>
                  <a:lnTo>
                    <a:pt x="540380" y="3855489"/>
                  </a:lnTo>
                  <a:lnTo>
                    <a:pt x="538888" y="3847389"/>
                  </a:lnTo>
                  <a:lnTo>
                    <a:pt x="537326" y="3839289"/>
                  </a:lnTo>
                  <a:lnTo>
                    <a:pt x="535708" y="3831189"/>
                  </a:lnTo>
                  <a:lnTo>
                    <a:pt x="533989" y="3823090"/>
                  </a:lnTo>
                  <a:lnTo>
                    <a:pt x="532195" y="3814990"/>
                  </a:lnTo>
                  <a:lnTo>
                    <a:pt x="530340" y="3806890"/>
                  </a:lnTo>
                  <a:lnTo>
                    <a:pt x="528379" y="3798790"/>
                  </a:lnTo>
                  <a:lnTo>
                    <a:pt x="526337" y="3790690"/>
                  </a:lnTo>
                  <a:lnTo>
                    <a:pt x="524232" y="3782591"/>
                  </a:lnTo>
                  <a:lnTo>
                    <a:pt x="522016" y="3774491"/>
                  </a:lnTo>
                  <a:lnTo>
                    <a:pt x="519715" y="3766391"/>
                  </a:lnTo>
                  <a:lnTo>
                    <a:pt x="517347" y="3758291"/>
                  </a:lnTo>
                  <a:lnTo>
                    <a:pt x="514867" y="3750192"/>
                  </a:lnTo>
                  <a:lnTo>
                    <a:pt x="512298" y="3742092"/>
                  </a:lnTo>
                  <a:lnTo>
                    <a:pt x="509660" y="3733992"/>
                  </a:lnTo>
                  <a:lnTo>
                    <a:pt x="506910" y="3725892"/>
                  </a:lnTo>
                  <a:lnTo>
                    <a:pt x="504069" y="3717793"/>
                  </a:lnTo>
                  <a:lnTo>
                    <a:pt x="501160" y="3709693"/>
                  </a:lnTo>
                  <a:lnTo>
                    <a:pt x="498138" y="3701593"/>
                  </a:lnTo>
                  <a:lnTo>
                    <a:pt x="495026" y="3693493"/>
                  </a:lnTo>
                  <a:lnTo>
                    <a:pt x="491847" y="3685393"/>
                  </a:lnTo>
                  <a:lnTo>
                    <a:pt x="488559" y="3677294"/>
                  </a:lnTo>
                  <a:lnTo>
                    <a:pt x="485183" y="3669194"/>
                  </a:lnTo>
                  <a:lnTo>
                    <a:pt x="481741" y="3661094"/>
                  </a:lnTo>
                  <a:lnTo>
                    <a:pt x="478197" y="3652994"/>
                  </a:lnTo>
                  <a:lnTo>
                    <a:pt x="474568" y="3644895"/>
                  </a:lnTo>
                  <a:lnTo>
                    <a:pt x="470879" y="3636795"/>
                  </a:lnTo>
                  <a:lnTo>
                    <a:pt x="467095" y="3628695"/>
                  </a:lnTo>
                  <a:lnTo>
                    <a:pt x="463231" y="3620595"/>
                  </a:lnTo>
                  <a:lnTo>
                    <a:pt x="459313" y="3612496"/>
                  </a:lnTo>
                  <a:lnTo>
                    <a:pt x="455310" y="3604396"/>
                  </a:lnTo>
                  <a:lnTo>
                    <a:pt x="451237" y="3596296"/>
                  </a:lnTo>
                  <a:lnTo>
                    <a:pt x="447115" y="3588196"/>
                  </a:lnTo>
                  <a:lnTo>
                    <a:pt x="442921" y="3580097"/>
                  </a:lnTo>
                  <a:lnTo>
                    <a:pt x="438667" y="3571997"/>
                  </a:lnTo>
                  <a:lnTo>
                    <a:pt x="434373" y="3563897"/>
                  </a:lnTo>
                  <a:lnTo>
                    <a:pt x="430020" y="3555797"/>
                  </a:lnTo>
                  <a:lnTo>
                    <a:pt x="425620" y="3547697"/>
                  </a:lnTo>
                  <a:lnTo>
                    <a:pt x="421189" y="3539598"/>
                  </a:lnTo>
                  <a:lnTo>
                    <a:pt x="416714" y="3531498"/>
                  </a:lnTo>
                  <a:lnTo>
                    <a:pt x="412206" y="3523398"/>
                  </a:lnTo>
                  <a:lnTo>
                    <a:pt x="407678" y="3515298"/>
                  </a:lnTo>
                  <a:lnTo>
                    <a:pt x="403123" y="3507199"/>
                  </a:lnTo>
                  <a:lnTo>
                    <a:pt x="398549" y="3499099"/>
                  </a:lnTo>
                  <a:lnTo>
                    <a:pt x="393967" y="3490999"/>
                  </a:lnTo>
                  <a:lnTo>
                    <a:pt x="389374" y="3482899"/>
                  </a:lnTo>
                  <a:lnTo>
                    <a:pt x="384780" y="3474800"/>
                  </a:lnTo>
                  <a:lnTo>
                    <a:pt x="380188" y="3466700"/>
                  </a:lnTo>
                  <a:lnTo>
                    <a:pt x="375604" y="3458600"/>
                  </a:lnTo>
                  <a:lnTo>
                    <a:pt x="371035" y="3450500"/>
                  </a:lnTo>
                  <a:lnTo>
                    <a:pt x="366481" y="3442400"/>
                  </a:lnTo>
                  <a:lnTo>
                    <a:pt x="361950" y="3434301"/>
                  </a:lnTo>
                  <a:lnTo>
                    <a:pt x="357454" y="3426201"/>
                  </a:lnTo>
                  <a:lnTo>
                    <a:pt x="352983" y="3418101"/>
                  </a:lnTo>
                  <a:lnTo>
                    <a:pt x="348553" y="3410001"/>
                  </a:lnTo>
                  <a:lnTo>
                    <a:pt x="344174" y="3401902"/>
                  </a:lnTo>
                  <a:lnTo>
                    <a:pt x="339833" y="3393802"/>
                  </a:lnTo>
                  <a:lnTo>
                    <a:pt x="335547" y="3385702"/>
                  </a:lnTo>
                  <a:lnTo>
                    <a:pt x="331332" y="3377602"/>
                  </a:lnTo>
                  <a:lnTo>
                    <a:pt x="327164" y="3369503"/>
                  </a:lnTo>
                  <a:lnTo>
                    <a:pt x="323066" y="3361403"/>
                  </a:lnTo>
                  <a:lnTo>
                    <a:pt x="319055" y="3353303"/>
                  </a:lnTo>
                  <a:lnTo>
                    <a:pt x="315102" y="3345203"/>
                  </a:lnTo>
                  <a:lnTo>
                    <a:pt x="311231" y="3337103"/>
                  </a:lnTo>
                  <a:lnTo>
                    <a:pt x="307464" y="3329004"/>
                  </a:lnTo>
                  <a:lnTo>
                    <a:pt x="303764" y="3320904"/>
                  </a:lnTo>
                  <a:lnTo>
                    <a:pt x="300159" y="3312804"/>
                  </a:lnTo>
                  <a:lnTo>
                    <a:pt x="296671" y="3304704"/>
                  </a:lnTo>
                  <a:lnTo>
                    <a:pt x="293259" y="3296605"/>
                  </a:lnTo>
                  <a:lnTo>
                    <a:pt x="289951" y="3288505"/>
                  </a:lnTo>
                  <a:lnTo>
                    <a:pt x="286775" y="3280405"/>
                  </a:lnTo>
                  <a:lnTo>
                    <a:pt x="283682" y="3272305"/>
                  </a:lnTo>
                  <a:lnTo>
                    <a:pt x="280701" y="3264206"/>
                  </a:lnTo>
                  <a:lnTo>
                    <a:pt x="277864" y="3256106"/>
                  </a:lnTo>
                  <a:lnTo>
                    <a:pt x="275117" y="3248006"/>
                  </a:lnTo>
                  <a:lnTo>
                    <a:pt x="272488" y="3239906"/>
                  </a:lnTo>
                  <a:lnTo>
                    <a:pt x="270014" y="3231807"/>
                  </a:lnTo>
                  <a:lnTo>
                    <a:pt x="267634" y="3223707"/>
                  </a:lnTo>
                  <a:lnTo>
                    <a:pt x="265379" y="3215607"/>
                  </a:lnTo>
                  <a:lnTo>
                    <a:pt x="263287" y="3207507"/>
                  </a:lnTo>
                  <a:lnTo>
                    <a:pt x="261295" y="3199407"/>
                  </a:lnTo>
                  <a:lnTo>
                    <a:pt x="259429" y="3191308"/>
                  </a:lnTo>
                  <a:lnTo>
                    <a:pt x="257736" y="3183208"/>
                  </a:lnTo>
                  <a:lnTo>
                    <a:pt x="256144" y="3175108"/>
                  </a:lnTo>
                  <a:lnTo>
                    <a:pt x="254682" y="3167008"/>
                  </a:lnTo>
                  <a:lnTo>
                    <a:pt x="253398" y="3158909"/>
                  </a:lnTo>
                  <a:lnTo>
                    <a:pt x="252218" y="3150809"/>
                  </a:lnTo>
                  <a:lnTo>
                    <a:pt x="251169" y="3142709"/>
                  </a:lnTo>
                  <a:lnTo>
                    <a:pt x="250301" y="3134609"/>
                  </a:lnTo>
                  <a:lnTo>
                    <a:pt x="249539" y="3126510"/>
                  </a:lnTo>
                  <a:lnTo>
                    <a:pt x="248907" y="3118410"/>
                  </a:lnTo>
                  <a:lnTo>
                    <a:pt x="248460" y="3110310"/>
                  </a:lnTo>
                  <a:lnTo>
                    <a:pt x="248119" y="3102210"/>
                  </a:lnTo>
                  <a:lnTo>
                    <a:pt x="247906" y="3094110"/>
                  </a:lnTo>
                  <a:lnTo>
                    <a:pt x="247879" y="3086011"/>
                  </a:lnTo>
                  <a:lnTo>
                    <a:pt x="247956" y="3077911"/>
                  </a:lnTo>
                  <a:lnTo>
                    <a:pt x="248159" y="3069811"/>
                  </a:lnTo>
                  <a:lnTo>
                    <a:pt x="248546" y="3061711"/>
                  </a:lnTo>
                  <a:lnTo>
                    <a:pt x="249037" y="3053612"/>
                  </a:lnTo>
                  <a:lnTo>
                    <a:pt x="249648" y="3045512"/>
                  </a:lnTo>
                  <a:lnTo>
                    <a:pt x="250442" y="3037412"/>
                  </a:lnTo>
                  <a:lnTo>
                    <a:pt x="251335" y="3029312"/>
                  </a:lnTo>
                  <a:lnTo>
                    <a:pt x="252343" y="3021213"/>
                  </a:lnTo>
                  <a:lnTo>
                    <a:pt x="253529" y="3013113"/>
                  </a:lnTo>
                  <a:lnTo>
                    <a:pt x="254809" y="3005013"/>
                  </a:lnTo>
                  <a:lnTo>
                    <a:pt x="256198" y="2996913"/>
                  </a:lnTo>
                  <a:lnTo>
                    <a:pt x="257757" y="2988814"/>
                  </a:lnTo>
                  <a:lnTo>
                    <a:pt x="259404" y="2980714"/>
                  </a:lnTo>
                  <a:lnTo>
                    <a:pt x="261153" y="2972614"/>
                  </a:lnTo>
                  <a:lnTo>
                    <a:pt x="263060" y="2964514"/>
                  </a:lnTo>
                  <a:lnTo>
                    <a:pt x="265050" y="2956414"/>
                  </a:lnTo>
                  <a:lnTo>
                    <a:pt x="267132" y="2948315"/>
                  </a:lnTo>
                  <a:lnTo>
                    <a:pt x="269359" y="2940215"/>
                  </a:lnTo>
                  <a:lnTo>
                    <a:pt x="271660" y="2932115"/>
                  </a:lnTo>
                  <a:lnTo>
                    <a:pt x="274042" y="2924015"/>
                  </a:lnTo>
                  <a:lnTo>
                    <a:pt x="276555" y="2915916"/>
                  </a:lnTo>
                  <a:lnTo>
                    <a:pt x="279131" y="2907816"/>
                  </a:lnTo>
                  <a:lnTo>
                    <a:pt x="281777" y="2899716"/>
                  </a:lnTo>
                  <a:lnTo>
                    <a:pt x="284534" y="2891616"/>
                  </a:lnTo>
                  <a:lnTo>
                    <a:pt x="287345" y="2883517"/>
                  </a:lnTo>
                  <a:lnTo>
                    <a:pt x="290212" y="2875417"/>
                  </a:lnTo>
                  <a:lnTo>
                    <a:pt x="293169" y="2867317"/>
                  </a:lnTo>
                  <a:lnTo>
                    <a:pt x="296168" y="2859217"/>
                  </a:lnTo>
                  <a:lnTo>
                    <a:pt x="299209" y="2851117"/>
                  </a:lnTo>
                  <a:lnTo>
                    <a:pt x="302317" y="2843018"/>
                  </a:lnTo>
                  <a:lnTo>
                    <a:pt x="305453" y="2834918"/>
                  </a:lnTo>
                  <a:lnTo>
                    <a:pt x="308617" y="2826818"/>
                  </a:lnTo>
                  <a:lnTo>
                    <a:pt x="311822" y="2818718"/>
                  </a:lnTo>
                  <a:lnTo>
                    <a:pt x="315041" y="2810619"/>
                  </a:lnTo>
                  <a:lnTo>
                    <a:pt x="318274" y="2802519"/>
                  </a:lnTo>
                  <a:lnTo>
                    <a:pt x="321520" y="2794419"/>
                  </a:lnTo>
                  <a:lnTo>
                    <a:pt x="324766" y="2786319"/>
                  </a:lnTo>
                  <a:lnTo>
                    <a:pt x="328011" y="2778220"/>
                  </a:lnTo>
                  <a:lnTo>
                    <a:pt x="331240" y="2770120"/>
                  </a:lnTo>
                  <a:lnTo>
                    <a:pt x="334454" y="2762020"/>
                  </a:lnTo>
                  <a:lnTo>
                    <a:pt x="337653" y="2753920"/>
                  </a:lnTo>
                  <a:lnTo>
                    <a:pt x="340808" y="2745821"/>
                  </a:lnTo>
                  <a:lnTo>
                    <a:pt x="343933" y="2737721"/>
                  </a:lnTo>
                  <a:lnTo>
                    <a:pt x="347028" y="2729621"/>
                  </a:lnTo>
                  <a:lnTo>
                    <a:pt x="350052" y="2721521"/>
                  </a:lnTo>
                  <a:lnTo>
                    <a:pt x="353032" y="2713421"/>
                  </a:lnTo>
                  <a:lnTo>
                    <a:pt x="355967" y="2705322"/>
                  </a:lnTo>
                  <a:lnTo>
                    <a:pt x="358807" y="2697222"/>
                  </a:lnTo>
                  <a:lnTo>
                    <a:pt x="361588" y="2689122"/>
                  </a:lnTo>
                  <a:lnTo>
                    <a:pt x="364312" y="2681022"/>
                  </a:lnTo>
                  <a:lnTo>
                    <a:pt x="366918" y="2672923"/>
                  </a:lnTo>
                  <a:lnTo>
                    <a:pt x="369451" y="2664823"/>
                  </a:lnTo>
                  <a:lnTo>
                    <a:pt x="371917" y="2656723"/>
                  </a:lnTo>
                  <a:lnTo>
                    <a:pt x="374245" y="2648623"/>
                  </a:lnTo>
                  <a:lnTo>
                    <a:pt x="376489" y="2640524"/>
                  </a:lnTo>
                  <a:lnTo>
                    <a:pt x="378656" y="2632424"/>
                  </a:lnTo>
                  <a:lnTo>
                    <a:pt x="380669" y="2624324"/>
                  </a:lnTo>
                  <a:lnTo>
                    <a:pt x="382589" y="2616224"/>
                  </a:lnTo>
                  <a:lnTo>
                    <a:pt x="384423" y="2608124"/>
                  </a:lnTo>
                  <a:lnTo>
                    <a:pt x="386094" y="2600025"/>
                  </a:lnTo>
                  <a:lnTo>
                    <a:pt x="387662" y="2591925"/>
                  </a:lnTo>
                  <a:lnTo>
                    <a:pt x="389140" y="2583825"/>
                  </a:lnTo>
                  <a:lnTo>
                    <a:pt x="390448" y="2575725"/>
                  </a:lnTo>
                  <a:lnTo>
                    <a:pt x="391648" y="2567626"/>
                  </a:lnTo>
                  <a:lnTo>
                    <a:pt x="392755" y="2559526"/>
                  </a:lnTo>
                  <a:lnTo>
                    <a:pt x="393688" y="2551426"/>
                  </a:lnTo>
                  <a:lnTo>
                    <a:pt x="394513" y="2543326"/>
                  </a:lnTo>
                  <a:lnTo>
                    <a:pt x="395243" y="2535227"/>
                  </a:lnTo>
                  <a:lnTo>
                    <a:pt x="395802" y="2527127"/>
                  </a:lnTo>
                  <a:lnTo>
                    <a:pt x="396253" y="2519027"/>
                  </a:lnTo>
                  <a:lnTo>
                    <a:pt x="396611" y="2510927"/>
                  </a:lnTo>
                  <a:lnTo>
                    <a:pt x="396805" y="2502827"/>
                  </a:lnTo>
                  <a:lnTo>
                    <a:pt x="396893" y="2494728"/>
                  </a:lnTo>
                  <a:lnTo>
                    <a:pt x="396892" y="2486628"/>
                  </a:lnTo>
                  <a:lnTo>
                    <a:pt x="396739" y="2478528"/>
                  </a:lnTo>
                  <a:lnTo>
                    <a:pt x="396485" y="2470428"/>
                  </a:lnTo>
                  <a:lnTo>
                    <a:pt x="396149" y="2462329"/>
                  </a:lnTo>
                  <a:lnTo>
                    <a:pt x="395674" y="2454229"/>
                  </a:lnTo>
                  <a:lnTo>
                    <a:pt x="395107" y="2446129"/>
                  </a:lnTo>
                  <a:lnTo>
                    <a:pt x="394466" y="2438029"/>
                  </a:lnTo>
                  <a:lnTo>
                    <a:pt x="393702" y="2429930"/>
                  </a:lnTo>
                  <a:lnTo>
                    <a:pt x="392857" y="2421830"/>
                  </a:lnTo>
                  <a:lnTo>
                    <a:pt x="391949" y="2413730"/>
                  </a:lnTo>
                  <a:lnTo>
                    <a:pt x="390936" y="2405630"/>
                  </a:lnTo>
                  <a:lnTo>
                    <a:pt x="389855" y="2397531"/>
                  </a:lnTo>
                  <a:lnTo>
                    <a:pt x="388721" y="2389431"/>
                  </a:lnTo>
                  <a:lnTo>
                    <a:pt x="387504" y="2381331"/>
                  </a:lnTo>
                  <a:lnTo>
                    <a:pt x="386233" y="2373231"/>
                  </a:lnTo>
                  <a:lnTo>
                    <a:pt x="384920" y="2365131"/>
                  </a:lnTo>
                  <a:lnTo>
                    <a:pt x="383546" y="2357032"/>
                  </a:lnTo>
                  <a:lnTo>
                    <a:pt x="382133" y="2348932"/>
                  </a:lnTo>
                  <a:lnTo>
                    <a:pt x="380691" y="2340832"/>
                  </a:lnTo>
                  <a:lnTo>
                    <a:pt x="379209" y="2332732"/>
                  </a:lnTo>
                  <a:lnTo>
                    <a:pt x="377703" y="2324633"/>
                  </a:lnTo>
                  <a:lnTo>
                    <a:pt x="376182" y="2316533"/>
                  </a:lnTo>
                  <a:lnTo>
                    <a:pt x="374641" y="2308433"/>
                  </a:lnTo>
                  <a:lnTo>
                    <a:pt x="373094" y="2300333"/>
                  </a:lnTo>
                  <a:lnTo>
                    <a:pt x="371543" y="2292234"/>
                  </a:lnTo>
                  <a:lnTo>
                    <a:pt x="369993" y="2284134"/>
                  </a:lnTo>
                  <a:lnTo>
                    <a:pt x="368452" y="2276034"/>
                  </a:lnTo>
                  <a:lnTo>
                    <a:pt x="366919" y="2267934"/>
                  </a:lnTo>
                  <a:lnTo>
                    <a:pt x="365406" y="2259834"/>
                  </a:lnTo>
                  <a:lnTo>
                    <a:pt x="363917" y="2251735"/>
                  </a:lnTo>
                  <a:lnTo>
                    <a:pt x="362448" y="2243635"/>
                  </a:lnTo>
                  <a:lnTo>
                    <a:pt x="361016" y="2235535"/>
                  </a:lnTo>
                  <a:lnTo>
                    <a:pt x="359622" y="2227435"/>
                  </a:lnTo>
                  <a:lnTo>
                    <a:pt x="358258" y="2219336"/>
                  </a:lnTo>
                  <a:lnTo>
                    <a:pt x="356946" y="2211236"/>
                  </a:lnTo>
                  <a:lnTo>
                    <a:pt x="355685" y="2203136"/>
                  </a:lnTo>
                  <a:lnTo>
                    <a:pt x="354463" y="2195036"/>
                  </a:lnTo>
                  <a:lnTo>
                    <a:pt x="353306" y="2186937"/>
                  </a:lnTo>
                  <a:lnTo>
                    <a:pt x="352212" y="2178837"/>
                  </a:lnTo>
                  <a:lnTo>
                    <a:pt x="351164" y="2170737"/>
                  </a:lnTo>
                  <a:lnTo>
                    <a:pt x="350192" y="2162637"/>
                  </a:lnTo>
                  <a:lnTo>
                    <a:pt x="349292" y="2154538"/>
                  </a:lnTo>
                  <a:lnTo>
                    <a:pt x="348445" y="2146438"/>
                  </a:lnTo>
                  <a:lnTo>
                    <a:pt x="347681" y="2138338"/>
                  </a:lnTo>
                  <a:lnTo>
                    <a:pt x="346999" y="2130238"/>
                  </a:lnTo>
                  <a:lnTo>
                    <a:pt x="346374" y="2122138"/>
                  </a:lnTo>
                  <a:lnTo>
                    <a:pt x="345837" y="2114039"/>
                  </a:lnTo>
                  <a:lnTo>
                    <a:pt x="345389" y="2105939"/>
                  </a:lnTo>
                  <a:lnTo>
                    <a:pt x="345000" y="2097839"/>
                  </a:lnTo>
                  <a:lnTo>
                    <a:pt x="344705" y="2089739"/>
                  </a:lnTo>
                  <a:lnTo>
                    <a:pt x="344501" y="2081640"/>
                  </a:lnTo>
                  <a:lnTo>
                    <a:pt x="344360" y="2073540"/>
                  </a:lnTo>
                  <a:lnTo>
                    <a:pt x="344313" y="2065440"/>
                  </a:lnTo>
                  <a:lnTo>
                    <a:pt x="344360" y="2057340"/>
                  </a:lnTo>
                  <a:lnTo>
                    <a:pt x="344470" y="2049241"/>
                  </a:lnTo>
                  <a:lnTo>
                    <a:pt x="344673" y="2041141"/>
                  </a:lnTo>
                  <a:lnTo>
                    <a:pt x="344971" y="2033041"/>
                  </a:lnTo>
                  <a:lnTo>
                    <a:pt x="345332" y="2024941"/>
                  </a:lnTo>
                  <a:lnTo>
                    <a:pt x="345783" y="2016841"/>
                  </a:lnTo>
                  <a:lnTo>
                    <a:pt x="346327" y="2008742"/>
                  </a:lnTo>
                  <a:lnTo>
                    <a:pt x="346932" y="2000642"/>
                  </a:lnTo>
                  <a:lnTo>
                    <a:pt x="347624" y="1992542"/>
                  </a:lnTo>
                  <a:lnTo>
                    <a:pt x="348405" y="1984442"/>
                  </a:lnTo>
                  <a:lnTo>
                    <a:pt x="349244" y="1976343"/>
                  </a:lnTo>
                  <a:lnTo>
                    <a:pt x="350163" y="1968243"/>
                  </a:lnTo>
                  <a:lnTo>
                    <a:pt x="351168" y="1960143"/>
                  </a:lnTo>
                  <a:lnTo>
                    <a:pt x="352225" y="1952043"/>
                  </a:lnTo>
                  <a:lnTo>
                    <a:pt x="353356" y="1943944"/>
                  </a:lnTo>
                  <a:lnTo>
                    <a:pt x="354566" y="1935844"/>
                  </a:lnTo>
                  <a:lnTo>
                    <a:pt x="355823" y="1927744"/>
                  </a:lnTo>
                  <a:lnTo>
                    <a:pt x="357145" y="1919644"/>
                  </a:lnTo>
                  <a:lnTo>
                    <a:pt x="358537" y="1911545"/>
                  </a:lnTo>
                  <a:lnTo>
                    <a:pt x="359971" y="1903445"/>
                  </a:lnTo>
                  <a:lnTo>
                    <a:pt x="361460" y="1895345"/>
                  </a:lnTo>
                  <a:lnTo>
                    <a:pt x="363010" y="1887245"/>
                  </a:lnTo>
                  <a:lnTo>
                    <a:pt x="364593" y="1879145"/>
                  </a:lnTo>
                  <a:lnTo>
                    <a:pt x="366223" y="1871046"/>
                  </a:lnTo>
                  <a:lnTo>
                    <a:pt x="367900" y="1862946"/>
                  </a:lnTo>
                  <a:lnTo>
                    <a:pt x="369604" y="1854846"/>
                  </a:lnTo>
                  <a:lnTo>
                    <a:pt x="371342" y="1846746"/>
                  </a:lnTo>
                  <a:lnTo>
                    <a:pt x="373115" y="1838647"/>
                  </a:lnTo>
                  <a:lnTo>
                    <a:pt x="374907" y="1830547"/>
                  </a:lnTo>
                  <a:lnTo>
                    <a:pt x="376721" y="1822447"/>
                  </a:lnTo>
                  <a:lnTo>
                    <a:pt x="378556" y="1814347"/>
                  </a:lnTo>
                  <a:lnTo>
                    <a:pt x="380400" y="1806248"/>
                  </a:lnTo>
                  <a:lnTo>
                    <a:pt x="382254" y="1798148"/>
                  </a:lnTo>
                  <a:lnTo>
                    <a:pt x="384113" y="1790048"/>
                  </a:lnTo>
                  <a:lnTo>
                    <a:pt x="385972" y="1781948"/>
                  </a:lnTo>
                  <a:lnTo>
                    <a:pt x="387829" y="1773848"/>
                  </a:lnTo>
                  <a:lnTo>
                    <a:pt x="389674" y="1765749"/>
                  </a:lnTo>
                  <a:lnTo>
                    <a:pt x="391509" y="1757649"/>
                  </a:lnTo>
                  <a:lnTo>
                    <a:pt x="393329" y="1749549"/>
                  </a:lnTo>
                  <a:lnTo>
                    <a:pt x="395120" y="1741449"/>
                  </a:lnTo>
                  <a:lnTo>
                    <a:pt x="396891" y="1733350"/>
                  </a:lnTo>
                  <a:lnTo>
                    <a:pt x="398634" y="1725250"/>
                  </a:lnTo>
                  <a:lnTo>
                    <a:pt x="400330" y="1717150"/>
                  </a:lnTo>
                  <a:lnTo>
                    <a:pt x="401995" y="1709050"/>
                  </a:lnTo>
                  <a:lnTo>
                    <a:pt x="403620" y="1700951"/>
                  </a:lnTo>
                  <a:lnTo>
                    <a:pt x="405179" y="1692851"/>
                  </a:lnTo>
                  <a:lnTo>
                    <a:pt x="406696" y="1684751"/>
                  </a:lnTo>
                  <a:lnTo>
                    <a:pt x="408161" y="1676651"/>
                  </a:lnTo>
                  <a:lnTo>
                    <a:pt x="409542" y="1668551"/>
                  </a:lnTo>
                  <a:lnTo>
                    <a:pt x="410870" y="1660452"/>
                  </a:lnTo>
                  <a:lnTo>
                    <a:pt x="412134" y="1652352"/>
                  </a:lnTo>
                  <a:lnTo>
                    <a:pt x="413293" y="1644252"/>
                  </a:lnTo>
                  <a:lnTo>
                    <a:pt x="414390" y="1636152"/>
                  </a:lnTo>
                  <a:lnTo>
                    <a:pt x="415412" y="1628053"/>
                  </a:lnTo>
                  <a:lnTo>
                    <a:pt x="416310" y="1619953"/>
                  </a:lnTo>
                  <a:lnTo>
                    <a:pt x="417135" y="1611853"/>
                  </a:lnTo>
                  <a:lnTo>
                    <a:pt x="417873" y="1603753"/>
                  </a:lnTo>
                  <a:lnTo>
                    <a:pt x="418468" y="1595654"/>
                  </a:lnTo>
                  <a:lnTo>
                    <a:pt x="418980" y="1587554"/>
                  </a:lnTo>
                  <a:lnTo>
                    <a:pt x="419395" y="1579454"/>
                  </a:lnTo>
                  <a:lnTo>
                    <a:pt x="419648" y="1571354"/>
                  </a:lnTo>
                  <a:lnTo>
                    <a:pt x="419808" y="1563255"/>
                  </a:lnTo>
                  <a:lnTo>
                    <a:pt x="419861" y="1555155"/>
                  </a:lnTo>
                  <a:lnTo>
                    <a:pt x="419732" y="1547055"/>
                  </a:lnTo>
                  <a:lnTo>
                    <a:pt x="419501" y="1538955"/>
                  </a:lnTo>
                  <a:lnTo>
                    <a:pt x="419153" y="1530855"/>
                  </a:lnTo>
                  <a:lnTo>
                    <a:pt x="418606" y="1522756"/>
                  </a:lnTo>
                  <a:lnTo>
                    <a:pt x="417946" y="1514656"/>
                  </a:lnTo>
                  <a:lnTo>
                    <a:pt x="417162" y="1506556"/>
                  </a:lnTo>
                  <a:lnTo>
                    <a:pt x="416159" y="1498456"/>
                  </a:lnTo>
                  <a:lnTo>
                    <a:pt x="415035" y="1490357"/>
                  </a:lnTo>
                  <a:lnTo>
                    <a:pt x="413780" y="1482257"/>
                  </a:lnTo>
                  <a:lnTo>
                    <a:pt x="412287" y="1474157"/>
                  </a:lnTo>
                  <a:lnTo>
                    <a:pt x="410666" y="1466057"/>
                  </a:lnTo>
                  <a:lnTo>
                    <a:pt x="408906" y="1457958"/>
                  </a:lnTo>
                  <a:lnTo>
                    <a:pt x="406891" y="1449858"/>
                  </a:lnTo>
                  <a:lnTo>
                    <a:pt x="404740" y="1441758"/>
                  </a:lnTo>
                  <a:lnTo>
                    <a:pt x="402445" y="1433658"/>
                  </a:lnTo>
                  <a:lnTo>
                    <a:pt x="399880" y="1425558"/>
                  </a:lnTo>
                  <a:lnTo>
                    <a:pt x="397171" y="1417459"/>
                  </a:lnTo>
                  <a:lnTo>
                    <a:pt x="394315" y="1409359"/>
                  </a:lnTo>
                  <a:lnTo>
                    <a:pt x="391174" y="1401259"/>
                  </a:lnTo>
                  <a:lnTo>
                    <a:pt x="387884" y="1393159"/>
                  </a:lnTo>
                  <a:lnTo>
                    <a:pt x="384444" y="1385060"/>
                  </a:lnTo>
                  <a:lnTo>
                    <a:pt x="380707" y="1376960"/>
                  </a:lnTo>
                  <a:lnTo>
                    <a:pt x="376819" y="1368860"/>
                  </a:lnTo>
                  <a:lnTo>
                    <a:pt x="372778" y="1360760"/>
                  </a:lnTo>
                  <a:lnTo>
                    <a:pt x="368434" y="1352661"/>
                  </a:lnTo>
                  <a:lnTo>
                    <a:pt x="363935" y="1344561"/>
                  </a:lnTo>
                  <a:lnTo>
                    <a:pt x="359283" y="1336461"/>
                  </a:lnTo>
                  <a:lnTo>
                    <a:pt x="354329" y="1328361"/>
                  </a:lnTo>
                  <a:lnTo>
                    <a:pt x="349219" y="1320262"/>
                  </a:lnTo>
                  <a:lnTo>
                    <a:pt x="343956" y="1312162"/>
                  </a:lnTo>
                  <a:lnTo>
                    <a:pt x="338397" y="1304062"/>
                  </a:lnTo>
                  <a:lnTo>
                    <a:pt x="332685" y="1295962"/>
                  </a:lnTo>
                  <a:lnTo>
                    <a:pt x="326823" y="1287862"/>
                  </a:lnTo>
                  <a:lnTo>
                    <a:pt x="320679" y="1279763"/>
                  </a:lnTo>
                  <a:lnTo>
                    <a:pt x="314386" y="1271663"/>
                  </a:lnTo>
                  <a:lnTo>
                    <a:pt x="307952" y="1263563"/>
                  </a:lnTo>
                  <a:lnTo>
                    <a:pt x="301254" y="1255463"/>
                  </a:lnTo>
                  <a:lnTo>
                    <a:pt x="294418" y="1247364"/>
                  </a:lnTo>
                  <a:lnTo>
                    <a:pt x="287451" y="1239264"/>
                  </a:lnTo>
                  <a:lnTo>
                    <a:pt x="280249" y="1231164"/>
                  </a:lnTo>
                  <a:lnTo>
                    <a:pt x="272922" y="1223064"/>
                  </a:lnTo>
                  <a:lnTo>
                    <a:pt x="265480" y="1214965"/>
                  </a:lnTo>
                  <a:lnTo>
                    <a:pt x="257839" y="1206865"/>
                  </a:lnTo>
                  <a:lnTo>
                    <a:pt x="250092" y="1198765"/>
                  </a:lnTo>
                  <a:lnTo>
                    <a:pt x="242251" y="1190665"/>
                  </a:lnTo>
                  <a:lnTo>
                    <a:pt x="234254" y="1182565"/>
                  </a:lnTo>
                  <a:lnTo>
                    <a:pt x="226176" y="1174466"/>
                  </a:lnTo>
                  <a:lnTo>
                    <a:pt x="218030" y="1166366"/>
                  </a:lnTo>
                  <a:lnTo>
                    <a:pt x="209777" y="1158266"/>
                  </a:lnTo>
                  <a:lnTo>
                    <a:pt x="201477" y="1150166"/>
                  </a:lnTo>
                  <a:lnTo>
                    <a:pt x="193137" y="1142067"/>
                  </a:lnTo>
                  <a:lnTo>
                    <a:pt x="184748" y="1133967"/>
                  </a:lnTo>
                  <a:lnTo>
                    <a:pt x="176349" y="1125867"/>
                  </a:lnTo>
                  <a:lnTo>
                    <a:pt x="167944" y="1117767"/>
                  </a:lnTo>
                  <a:lnTo>
                    <a:pt x="159555" y="1109668"/>
                  </a:lnTo>
                  <a:lnTo>
                    <a:pt x="151197" y="1101568"/>
                  </a:lnTo>
                  <a:lnTo>
                    <a:pt x="142870" y="1093468"/>
                  </a:lnTo>
                  <a:lnTo>
                    <a:pt x="134628" y="1085368"/>
                  </a:lnTo>
                  <a:lnTo>
                    <a:pt x="126464" y="1077269"/>
                  </a:lnTo>
                  <a:lnTo>
                    <a:pt x="118372" y="1069169"/>
                  </a:lnTo>
                  <a:lnTo>
                    <a:pt x="110435" y="1061069"/>
                  </a:lnTo>
                  <a:lnTo>
                    <a:pt x="102628" y="1052969"/>
                  </a:lnTo>
                  <a:lnTo>
                    <a:pt x="94933" y="1044869"/>
                  </a:lnTo>
                  <a:lnTo>
                    <a:pt x="87467" y="1036770"/>
                  </a:lnTo>
                  <a:lnTo>
                    <a:pt x="80182" y="1028670"/>
                  </a:lnTo>
                  <a:lnTo>
                    <a:pt x="73053" y="1020570"/>
                  </a:lnTo>
                  <a:lnTo>
                    <a:pt x="66222" y="1012470"/>
                  </a:lnTo>
                  <a:lnTo>
                    <a:pt x="59626" y="1004371"/>
                  </a:lnTo>
                  <a:lnTo>
                    <a:pt x="53227" y="996271"/>
                  </a:lnTo>
                  <a:lnTo>
                    <a:pt x="47193" y="988171"/>
                  </a:lnTo>
                  <a:lnTo>
                    <a:pt x="41447" y="980071"/>
                  </a:lnTo>
                  <a:lnTo>
                    <a:pt x="35936" y="971972"/>
                  </a:lnTo>
                  <a:lnTo>
                    <a:pt x="30851" y="963872"/>
                  </a:lnTo>
                  <a:lnTo>
                    <a:pt x="26103" y="955772"/>
                  </a:lnTo>
                  <a:lnTo>
                    <a:pt x="21625" y="947672"/>
                  </a:lnTo>
                  <a:lnTo>
                    <a:pt x="17625" y="939572"/>
                  </a:lnTo>
                  <a:lnTo>
                    <a:pt x="14006" y="931473"/>
                  </a:lnTo>
                  <a:lnTo>
                    <a:pt x="10686" y="923373"/>
                  </a:lnTo>
                  <a:lnTo>
                    <a:pt x="7888" y="915273"/>
                  </a:lnTo>
                  <a:lnTo>
                    <a:pt x="5506" y="907173"/>
                  </a:lnTo>
                  <a:lnTo>
                    <a:pt x="3448" y="899074"/>
                  </a:lnTo>
                  <a:lnTo>
                    <a:pt x="1940" y="890974"/>
                  </a:lnTo>
                  <a:lnTo>
                    <a:pt x="878" y="882874"/>
                  </a:lnTo>
                  <a:lnTo>
                    <a:pt x="155" y="874774"/>
                  </a:lnTo>
                  <a:lnTo>
                    <a:pt x="0" y="866675"/>
                  </a:lnTo>
                  <a:lnTo>
                    <a:pt x="307" y="858575"/>
                  </a:lnTo>
                  <a:lnTo>
                    <a:pt x="963" y="850475"/>
                  </a:lnTo>
                  <a:lnTo>
                    <a:pt x="2188" y="842375"/>
                  </a:lnTo>
                  <a:lnTo>
                    <a:pt x="3884" y="834275"/>
                  </a:lnTo>
                  <a:lnTo>
                    <a:pt x="5928" y="826176"/>
                  </a:lnTo>
                  <a:lnTo>
                    <a:pt x="8529" y="818076"/>
                  </a:lnTo>
                  <a:lnTo>
                    <a:pt x="11597" y="809976"/>
                  </a:lnTo>
                  <a:lnTo>
                    <a:pt x="15003" y="801876"/>
                  </a:lnTo>
                  <a:lnTo>
                    <a:pt x="18943" y="793777"/>
                  </a:lnTo>
                  <a:lnTo>
                    <a:pt x="23333" y="785677"/>
                  </a:lnTo>
                  <a:lnTo>
                    <a:pt x="28043" y="777577"/>
                  </a:lnTo>
                  <a:lnTo>
                    <a:pt x="33250" y="769477"/>
                  </a:lnTo>
                  <a:lnTo>
                    <a:pt x="38880" y="761378"/>
                  </a:lnTo>
                  <a:lnTo>
                    <a:pt x="44805" y="753278"/>
                  </a:lnTo>
                  <a:lnTo>
                    <a:pt x="51179" y="745178"/>
                  </a:lnTo>
                  <a:lnTo>
                    <a:pt x="57937" y="737078"/>
                  </a:lnTo>
                  <a:lnTo>
                    <a:pt x="64958" y="728979"/>
                  </a:lnTo>
                  <a:lnTo>
                    <a:pt x="72371" y="720879"/>
                  </a:lnTo>
                  <a:lnTo>
                    <a:pt x="80122" y="712779"/>
                  </a:lnTo>
                  <a:lnTo>
                    <a:pt x="88098" y="704679"/>
                  </a:lnTo>
                  <a:lnTo>
                    <a:pt x="96403" y="696579"/>
                  </a:lnTo>
                  <a:lnTo>
                    <a:pt x="104989" y="688480"/>
                  </a:lnTo>
                  <a:lnTo>
                    <a:pt x="113760" y="680380"/>
                  </a:lnTo>
                  <a:lnTo>
                    <a:pt x="122791" y="672280"/>
                  </a:lnTo>
                  <a:lnTo>
                    <a:pt x="132044" y="664180"/>
                  </a:lnTo>
                  <a:lnTo>
                    <a:pt x="141436" y="656081"/>
                  </a:lnTo>
                  <a:lnTo>
                    <a:pt x="151020" y="647981"/>
                  </a:lnTo>
                  <a:lnTo>
                    <a:pt x="160761" y="639881"/>
                  </a:lnTo>
                  <a:lnTo>
                    <a:pt x="170596" y="631781"/>
                  </a:lnTo>
                  <a:lnTo>
                    <a:pt x="180554" y="623682"/>
                  </a:lnTo>
                  <a:lnTo>
                    <a:pt x="190603" y="615582"/>
                  </a:lnTo>
                  <a:lnTo>
                    <a:pt x="200701" y="607482"/>
                  </a:lnTo>
                  <a:lnTo>
                    <a:pt x="210856" y="599382"/>
                  </a:lnTo>
                  <a:lnTo>
                    <a:pt x="221037" y="591282"/>
                  </a:lnTo>
                  <a:lnTo>
                    <a:pt x="231224" y="583183"/>
                  </a:lnTo>
                  <a:lnTo>
                    <a:pt x="241407" y="575083"/>
                  </a:lnTo>
                  <a:lnTo>
                    <a:pt x="251554" y="566983"/>
                  </a:lnTo>
                  <a:lnTo>
                    <a:pt x="261667" y="558883"/>
                  </a:lnTo>
                  <a:lnTo>
                    <a:pt x="271720" y="550784"/>
                  </a:lnTo>
                  <a:lnTo>
                    <a:pt x="281680" y="542684"/>
                  </a:lnTo>
                  <a:lnTo>
                    <a:pt x="291571" y="534584"/>
                  </a:lnTo>
                  <a:lnTo>
                    <a:pt x="301354" y="526484"/>
                  </a:lnTo>
                  <a:lnTo>
                    <a:pt x="310992" y="518385"/>
                  </a:lnTo>
                  <a:lnTo>
                    <a:pt x="320531" y="510285"/>
                  </a:lnTo>
                  <a:lnTo>
                    <a:pt x="329921" y="502185"/>
                  </a:lnTo>
                  <a:lnTo>
                    <a:pt x="339124" y="494085"/>
                  </a:lnTo>
                  <a:lnTo>
                    <a:pt x="348201" y="485986"/>
                  </a:lnTo>
                  <a:lnTo>
                    <a:pt x="357099" y="477886"/>
                  </a:lnTo>
                  <a:lnTo>
                    <a:pt x="365772" y="469786"/>
                  </a:lnTo>
                  <a:lnTo>
                    <a:pt x="374301" y="461686"/>
                  </a:lnTo>
                  <a:lnTo>
                    <a:pt x="382627" y="453586"/>
                  </a:lnTo>
                  <a:lnTo>
                    <a:pt x="390702" y="445487"/>
                  </a:lnTo>
                  <a:lnTo>
                    <a:pt x="398618" y="437387"/>
                  </a:lnTo>
                  <a:lnTo>
                    <a:pt x="406317" y="429287"/>
                  </a:lnTo>
                  <a:lnTo>
                    <a:pt x="413745" y="421187"/>
                  </a:lnTo>
                  <a:lnTo>
                    <a:pt x="421005" y="413088"/>
                  </a:lnTo>
                  <a:lnTo>
                    <a:pt x="428042" y="404988"/>
                  </a:lnTo>
                  <a:lnTo>
                    <a:pt x="434796" y="396888"/>
                  </a:lnTo>
                  <a:lnTo>
                    <a:pt x="441379" y="388788"/>
                  </a:lnTo>
                  <a:lnTo>
                    <a:pt x="447737" y="380689"/>
                  </a:lnTo>
                  <a:lnTo>
                    <a:pt x="453810" y="372589"/>
                  </a:lnTo>
                  <a:lnTo>
                    <a:pt x="459712" y="364489"/>
                  </a:lnTo>
                  <a:lnTo>
                    <a:pt x="465394" y="356389"/>
                  </a:lnTo>
                  <a:lnTo>
                    <a:pt x="470793" y="348289"/>
                  </a:lnTo>
                  <a:lnTo>
                    <a:pt x="476027" y="340190"/>
                  </a:lnTo>
                  <a:lnTo>
                    <a:pt x="481050" y="332090"/>
                  </a:lnTo>
                  <a:lnTo>
                    <a:pt x="485799" y="323990"/>
                  </a:lnTo>
                  <a:lnTo>
                    <a:pt x="490390" y="315890"/>
                  </a:lnTo>
                  <a:lnTo>
                    <a:pt x="494784" y="307791"/>
                  </a:lnTo>
                  <a:lnTo>
                    <a:pt x="498917" y="299691"/>
                  </a:lnTo>
                  <a:lnTo>
                    <a:pt x="502902" y="291591"/>
                  </a:lnTo>
                  <a:lnTo>
                    <a:pt x="506705" y="283491"/>
                  </a:lnTo>
                  <a:lnTo>
                    <a:pt x="510263" y="275392"/>
                  </a:lnTo>
                  <a:lnTo>
                    <a:pt x="513686" y="267292"/>
                  </a:lnTo>
                  <a:lnTo>
                    <a:pt x="516944" y="259192"/>
                  </a:lnTo>
                  <a:lnTo>
                    <a:pt x="519977" y="251092"/>
                  </a:lnTo>
                  <a:lnTo>
                    <a:pt x="522886" y="242993"/>
                  </a:lnTo>
                  <a:lnTo>
                    <a:pt x="525649" y="234893"/>
                  </a:lnTo>
                  <a:lnTo>
                    <a:pt x="528207" y="226793"/>
                  </a:lnTo>
                  <a:lnTo>
                    <a:pt x="530655" y="218693"/>
                  </a:lnTo>
                  <a:lnTo>
                    <a:pt x="532974" y="210593"/>
                  </a:lnTo>
                  <a:lnTo>
                    <a:pt x="535110" y="202494"/>
                  </a:lnTo>
                  <a:lnTo>
                    <a:pt x="537150" y="194394"/>
                  </a:lnTo>
                  <a:lnTo>
                    <a:pt x="539077" y="186294"/>
                  </a:lnTo>
                  <a:lnTo>
                    <a:pt x="540843" y="178194"/>
                  </a:lnTo>
                  <a:lnTo>
                    <a:pt x="542525" y="170095"/>
                  </a:lnTo>
                  <a:lnTo>
                    <a:pt x="544110" y="161995"/>
                  </a:lnTo>
                  <a:lnTo>
                    <a:pt x="545556" y="153895"/>
                  </a:lnTo>
                  <a:lnTo>
                    <a:pt x="546929" y="145795"/>
                  </a:lnTo>
                  <a:lnTo>
                    <a:pt x="548221" y="137696"/>
                  </a:lnTo>
                  <a:lnTo>
                    <a:pt x="549392" y="129596"/>
                  </a:lnTo>
                  <a:lnTo>
                    <a:pt x="550503" y="121496"/>
                  </a:lnTo>
                  <a:lnTo>
                    <a:pt x="551545" y="113396"/>
                  </a:lnTo>
                  <a:lnTo>
                    <a:pt x="552485" y="105296"/>
                  </a:lnTo>
                  <a:lnTo>
                    <a:pt x="553374" y="97197"/>
                  </a:lnTo>
                  <a:lnTo>
                    <a:pt x="554207" y="89097"/>
                  </a:lnTo>
                  <a:lnTo>
                    <a:pt x="554954" y="80997"/>
                  </a:lnTo>
                  <a:lnTo>
                    <a:pt x="555659" y="72897"/>
                  </a:lnTo>
                  <a:lnTo>
                    <a:pt x="556318" y="64798"/>
                  </a:lnTo>
                  <a:lnTo>
                    <a:pt x="556906" y="56698"/>
                  </a:lnTo>
                  <a:lnTo>
                    <a:pt x="557460" y="48598"/>
                  </a:lnTo>
                  <a:lnTo>
                    <a:pt x="557976" y="40498"/>
                  </a:lnTo>
                  <a:lnTo>
                    <a:pt x="558435" y="32399"/>
                  </a:lnTo>
                  <a:lnTo>
                    <a:pt x="558865" y="24299"/>
                  </a:lnTo>
                  <a:lnTo>
                    <a:pt x="559266" y="16199"/>
                  </a:lnTo>
                  <a:lnTo>
                    <a:pt x="559620" y="8099"/>
                  </a:lnTo>
                  <a:lnTo>
                    <a:pt x="559952" y="0"/>
                  </a:lnTo>
                  <a:lnTo>
                    <a:pt x="566358" y="0"/>
                  </a:lnTo>
                  <a:lnTo>
                    <a:pt x="566689" y="8099"/>
                  </a:lnTo>
                  <a:lnTo>
                    <a:pt x="567043" y="16199"/>
                  </a:lnTo>
                  <a:lnTo>
                    <a:pt x="567444" y="24299"/>
                  </a:lnTo>
                  <a:lnTo>
                    <a:pt x="567875" y="32399"/>
                  </a:lnTo>
                  <a:lnTo>
                    <a:pt x="568333" y="40498"/>
                  </a:lnTo>
                  <a:lnTo>
                    <a:pt x="568850" y="48598"/>
                  </a:lnTo>
                  <a:lnTo>
                    <a:pt x="569403" y="56698"/>
                  </a:lnTo>
                  <a:lnTo>
                    <a:pt x="569991" y="64798"/>
                  </a:lnTo>
                  <a:lnTo>
                    <a:pt x="570650" y="72897"/>
                  </a:lnTo>
                  <a:lnTo>
                    <a:pt x="571355" y="80997"/>
                  </a:lnTo>
                  <a:lnTo>
                    <a:pt x="572102" y="89097"/>
                  </a:lnTo>
                  <a:lnTo>
                    <a:pt x="572935" y="97197"/>
                  </a:lnTo>
                  <a:lnTo>
                    <a:pt x="573824" y="105296"/>
                  </a:lnTo>
                  <a:lnTo>
                    <a:pt x="574764" y="113396"/>
                  </a:lnTo>
                  <a:lnTo>
                    <a:pt x="575807" y="121496"/>
                  </a:lnTo>
                  <a:lnTo>
                    <a:pt x="576917" y="129596"/>
                  </a:lnTo>
                  <a:lnTo>
                    <a:pt x="578088" y="137696"/>
                  </a:lnTo>
                  <a:lnTo>
                    <a:pt x="579380" y="145795"/>
                  </a:lnTo>
                  <a:lnTo>
                    <a:pt x="580754" y="153895"/>
                  </a:lnTo>
                  <a:lnTo>
                    <a:pt x="582199" y="161995"/>
                  </a:lnTo>
                  <a:lnTo>
                    <a:pt x="583785" y="170095"/>
                  </a:lnTo>
                  <a:lnTo>
                    <a:pt x="585467" y="178194"/>
                  </a:lnTo>
                  <a:lnTo>
                    <a:pt x="587233" y="186294"/>
                  </a:lnTo>
                  <a:lnTo>
                    <a:pt x="589160" y="194394"/>
                  </a:lnTo>
                  <a:lnTo>
                    <a:pt x="591199" y="202494"/>
                  </a:lnTo>
                  <a:lnTo>
                    <a:pt x="593335" y="210593"/>
                  </a:lnTo>
                  <a:lnTo>
                    <a:pt x="595654" y="218693"/>
                  </a:lnTo>
                  <a:lnTo>
                    <a:pt x="598102" y="226793"/>
                  </a:lnTo>
                  <a:lnTo>
                    <a:pt x="600661" y="234893"/>
                  </a:lnTo>
                  <a:lnTo>
                    <a:pt x="603423" y="242993"/>
                  </a:lnTo>
                  <a:lnTo>
                    <a:pt x="606333" y="251092"/>
                  </a:lnTo>
                  <a:lnTo>
                    <a:pt x="609366" y="259192"/>
                  </a:lnTo>
                  <a:lnTo>
                    <a:pt x="612623" y="267292"/>
                  </a:lnTo>
                  <a:lnTo>
                    <a:pt x="616046" y="275392"/>
                  </a:lnTo>
                  <a:lnTo>
                    <a:pt x="619605" y="283491"/>
                  </a:lnTo>
                  <a:lnTo>
                    <a:pt x="623408" y="291591"/>
                  </a:lnTo>
                  <a:lnTo>
                    <a:pt x="627393" y="299691"/>
                  </a:lnTo>
                  <a:lnTo>
                    <a:pt x="631525" y="307791"/>
                  </a:lnTo>
                  <a:lnTo>
                    <a:pt x="635919" y="315890"/>
                  </a:lnTo>
                  <a:lnTo>
                    <a:pt x="640510" y="323990"/>
                  </a:lnTo>
                  <a:lnTo>
                    <a:pt x="645259" y="332090"/>
                  </a:lnTo>
                  <a:lnTo>
                    <a:pt x="650283" y="340190"/>
                  </a:lnTo>
                  <a:lnTo>
                    <a:pt x="655516" y="348289"/>
                  </a:lnTo>
                  <a:lnTo>
                    <a:pt x="660916" y="356389"/>
                  </a:lnTo>
                  <a:lnTo>
                    <a:pt x="666598" y="364489"/>
                  </a:lnTo>
                  <a:lnTo>
                    <a:pt x="672500" y="372589"/>
                  </a:lnTo>
                  <a:lnTo>
                    <a:pt x="678572" y="380689"/>
                  </a:lnTo>
                  <a:lnTo>
                    <a:pt x="684930" y="388788"/>
                  </a:lnTo>
                  <a:lnTo>
                    <a:pt x="691513" y="396888"/>
                  </a:lnTo>
                  <a:lnTo>
                    <a:pt x="698268" y="404988"/>
                  </a:lnTo>
                  <a:lnTo>
                    <a:pt x="705304" y="413088"/>
                  </a:lnTo>
                  <a:lnTo>
                    <a:pt x="712564" y="421187"/>
                  </a:lnTo>
                  <a:lnTo>
                    <a:pt x="719992" y="429287"/>
                  </a:lnTo>
                  <a:lnTo>
                    <a:pt x="727691" y="437387"/>
                  </a:lnTo>
                  <a:lnTo>
                    <a:pt x="735607" y="445487"/>
                  </a:lnTo>
                  <a:lnTo>
                    <a:pt x="743682" y="453586"/>
                  </a:lnTo>
                  <a:lnTo>
                    <a:pt x="752009" y="461686"/>
                  </a:lnTo>
                  <a:lnTo>
                    <a:pt x="760537" y="469786"/>
                  </a:lnTo>
                  <a:lnTo>
                    <a:pt x="769211" y="477886"/>
                  </a:lnTo>
                  <a:lnTo>
                    <a:pt x="778109" y="485986"/>
                  </a:lnTo>
                  <a:lnTo>
                    <a:pt x="787186" y="494085"/>
                  </a:lnTo>
                  <a:lnTo>
                    <a:pt x="796388" y="502185"/>
                  </a:lnTo>
                  <a:lnTo>
                    <a:pt x="805779" y="510285"/>
                  </a:lnTo>
                  <a:lnTo>
                    <a:pt x="815317" y="518385"/>
                  </a:lnTo>
                  <a:lnTo>
                    <a:pt x="824956" y="526484"/>
                  </a:lnTo>
                  <a:lnTo>
                    <a:pt x="834738" y="534584"/>
                  </a:lnTo>
                  <a:lnTo>
                    <a:pt x="844629" y="542684"/>
                  </a:lnTo>
                  <a:lnTo>
                    <a:pt x="854589" y="550784"/>
                  </a:lnTo>
                  <a:lnTo>
                    <a:pt x="864642" y="558883"/>
                  </a:lnTo>
                  <a:lnTo>
                    <a:pt x="874756" y="566983"/>
                  </a:lnTo>
                  <a:lnTo>
                    <a:pt x="884903" y="575083"/>
                  </a:lnTo>
                  <a:lnTo>
                    <a:pt x="895085" y="583183"/>
                  </a:lnTo>
                  <a:lnTo>
                    <a:pt x="905273" y="591282"/>
                  </a:lnTo>
                  <a:lnTo>
                    <a:pt x="915454" y="599382"/>
                  </a:lnTo>
                  <a:lnTo>
                    <a:pt x="925609" y="607482"/>
                  </a:lnTo>
                  <a:lnTo>
                    <a:pt x="935707" y="615582"/>
                  </a:lnTo>
                  <a:lnTo>
                    <a:pt x="945756" y="623682"/>
                  </a:lnTo>
                  <a:lnTo>
                    <a:pt x="955713" y="631781"/>
                  </a:lnTo>
                  <a:lnTo>
                    <a:pt x="965548" y="639881"/>
                  </a:lnTo>
                  <a:lnTo>
                    <a:pt x="975289" y="647981"/>
                  </a:lnTo>
                  <a:lnTo>
                    <a:pt x="984873" y="656081"/>
                  </a:lnTo>
                  <a:lnTo>
                    <a:pt x="994265" y="664180"/>
                  </a:lnTo>
                  <a:lnTo>
                    <a:pt x="1003518" y="672280"/>
                  </a:lnTo>
                  <a:lnTo>
                    <a:pt x="1012550" y="680380"/>
                  </a:lnTo>
                  <a:lnTo>
                    <a:pt x="1021320" y="688480"/>
                  </a:lnTo>
                  <a:lnTo>
                    <a:pt x="1029907" y="696579"/>
                  </a:lnTo>
                  <a:lnTo>
                    <a:pt x="1038212" y="704679"/>
                  </a:lnTo>
                  <a:lnTo>
                    <a:pt x="1046188" y="712779"/>
                  </a:lnTo>
                  <a:lnTo>
                    <a:pt x="1053938" y="720879"/>
                  </a:lnTo>
                  <a:lnTo>
                    <a:pt x="1061352" y="728979"/>
                  </a:lnTo>
                  <a:lnTo>
                    <a:pt x="1068373" y="737078"/>
                  </a:lnTo>
                  <a:lnTo>
                    <a:pt x="1075131" y="745178"/>
                  </a:lnTo>
                  <a:lnTo>
                    <a:pt x="1081505" y="753278"/>
                  </a:lnTo>
                  <a:lnTo>
                    <a:pt x="1087430" y="761378"/>
                  </a:lnTo>
                  <a:lnTo>
                    <a:pt x="1093059" y="769477"/>
                  </a:lnTo>
                  <a:lnTo>
                    <a:pt x="1098266" y="777577"/>
                  </a:lnTo>
                  <a:lnTo>
                    <a:pt x="1102977" y="785677"/>
                  </a:lnTo>
                  <a:lnTo>
                    <a:pt x="1107366" y="793777"/>
                  </a:lnTo>
                  <a:lnTo>
                    <a:pt x="1111306" y="801876"/>
                  </a:lnTo>
                  <a:lnTo>
                    <a:pt x="1114712" y="809976"/>
                  </a:lnTo>
                  <a:lnTo>
                    <a:pt x="1117780" y="818076"/>
                  </a:lnTo>
                  <a:lnTo>
                    <a:pt x="1120382" y="826176"/>
                  </a:lnTo>
                  <a:lnTo>
                    <a:pt x="1122425" y="834275"/>
                  </a:lnTo>
                  <a:lnTo>
                    <a:pt x="1124121" y="842375"/>
                  </a:lnTo>
                  <a:lnTo>
                    <a:pt x="1125346" y="850475"/>
                  </a:lnTo>
                  <a:lnTo>
                    <a:pt x="1126002" y="858575"/>
                  </a:lnTo>
                  <a:lnTo>
                    <a:pt x="1126310" y="866675"/>
                  </a:lnTo>
                  <a:lnTo>
                    <a:pt x="1126154" y="874774"/>
                  </a:lnTo>
                  <a:lnTo>
                    <a:pt x="1125432" y="882874"/>
                  </a:lnTo>
                  <a:lnTo>
                    <a:pt x="1124369" y="890974"/>
                  </a:lnTo>
                  <a:lnTo>
                    <a:pt x="1122861" y="899074"/>
                  </a:lnTo>
                  <a:lnTo>
                    <a:pt x="1120804" y="907173"/>
                  </a:lnTo>
                  <a:lnTo>
                    <a:pt x="1118422" y="915273"/>
                  </a:lnTo>
                  <a:lnTo>
                    <a:pt x="1115623" y="923373"/>
                  </a:lnTo>
                  <a:lnTo>
                    <a:pt x="1112304" y="931473"/>
                  </a:lnTo>
                  <a:lnTo>
                    <a:pt x="1108684" y="939572"/>
                  </a:lnTo>
                  <a:lnTo>
                    <a:pt x="1104685" y="947672"/>
                  </a:lnTo>
                  <a:lnTo>
                    <a:pt x="1100207" y="955772"/>
                  </a:lnTo>
                  <a:lnTo>
                    <a:pt x="1095458" y="963872"/>
                  </a:lnTo>
                  <a:lnTo>
                    <a:pt x="1090373" y="971972"/>
                  </a:lnTo>
                  <a:lnTo>
                    <a:pt x="1084862" y="980071"/>
                  </a:lnTo>
                  <a:lnTo>
                    <a:pt x="1079116" y="988171"/>
                  </a:lnTo>
                  <a:lnTo>
                    <a:pt x="1073082" y="996271"/>
                  </a:lnTo>
                  <a:lnTo>
                    <a:pt x="1066683" y="1004371"/>
                  </a:lnTo>
                  <a:lnTo>
                    <a:pt x="1060088" y="1012470"/>
                  </a:lnTo>
                  <a:lnTo>
                    <a:pt x="1053257" y="1020570"/>
                  </a:lnTo>
                  <a:lnTo>
                    <a:pt x="1046127" y="1028670"/>
                  </a:lnTo>
                  <a:lnTo>
                    <a:pt x="1038843" y="1036770"/>
                  </a:lnTo>
                  <a:lnTo>
                    <a:pt x="1031376" y="1044869"/>
                  </a:lnTo>
                  <a:lnTo>
                    <a:pt x="1023681" y="1052969"/>
                  </a:lnTo>
                  <a:lnTo>
                    <a:pt x="1015874" y="1061069"/>
                  </a:lnTo>
                  <a:lnTo>
                    <a:pt x="1007938" y="1069169"/>
                  </a:lnTo>
                  <a:lnTo>
                    <a:pt x="999845" y="1077269"/>
                  </a:lnTo>
                  <a:lnTo>
                    <a:pt x="991682" y="1085368"/>
                  </a:lnTo>
                  <a:lnTo>
                    <a:pt x="983439" y="1093468"/>
                  </a:lnTo>
                  <a:lnTo>
                    <a:pt x="975113" y="1101568"/>
                  </a:lnTo>
                  <a:lnTo>
                    <a:pt x="966755" y="1109668"/>
                  </a:lnTo>
                  <a:lnTo>
                    <a:pt x="958365" y="1117767"/>
                  </a:lnTo>
                  <a:lnTo>
                    <a:pt x="949960" y="1125867"/>
                  </a:lnTo>
                  <a:lnTo>
                    <a:pt x="941561" y="1133967"/>
                  </a:lnTo>
                  <a:lnTo>
                    <a:pt x="933173" y="1142067"/>
                  </a:lnTo>
                  <a:lnTo>
                    <a:pt x="924832" y="1150166"/>
                  </a:lnTo>
                  <a:lnTo>
                    <a:pt x="916532" y="1158266"/>
                  </a:lnTo>
                  <a:lnTo>
                    <a:pt x="908280" y="1166366"/>
                  </a:lnTo>
                  <a:lnTo>
                    <a:pt x="900133" y="1174466"/>
                  </a:lnTo>
                  <a:lnTo>
                    <a:pt x="892056" y="1182565"/>
                  </a:lnTo>
                  <a:lnTo>
                    <a:pt x="884058" y="1190665"/>
                  </a:lnTo>
                  <a:lnTo>
                    <a:pt x="876217" y="1198765"/>
                  </a:lnTo>
                  <a:lnTo>
                    <a:pt x="868471" y="1206865"/>
                  </a:lnTo>
                  <a:lnTo>
                    <a:pt x="860829" y="1214965"/>
                  </a:lnTo>
                  <a:lnTo>
                    <a:pt x="853388" y="1223064"/>
                  </a:lnTo>
                  <a:lnTo>
                    <a:pt x="846061" y="1231164"/>
                  </a:lnTo>
                  <a:lnTo>
                    <a:pt x="838859" y="1239264"/>
                  </a:lnTo>
                  <a:lnTo>
                    <a:pt x="831892" y="1247364"/>
                  </a:lnTo>
                  <a:lnTo>
                    <a:pt x="825055" y="1255463"/>
                  </a:lnTo>
                  <a:lnTo>
                    <a:pt x="818358" y="1263563"/>
                  </a:lnTo>
                  <a:lnTo>
                    <a:pt x="811923" y="1271663"/>
                  </a:lnTo>
                  <a:lnTo>
                    <a:pt x="805630" y="1279763"/>
                  </a:lnTo>
                  <a:lnTo>
                    <a:pt x="799486" y="1287862"/>
                  </a:lnTo>
                  <a:lnTo>
                    <a:pt x="793625" y="1295962"/>
                  </a:lnTo>
                  <a:lnTo>
                    <a:pt x="787912" y="1304062"/>
                  </a:lnTo>
                  <a:lnTo>
                    <a:pt x="782354" y="1312162"/>
                  </a:lnTo>
                  <a:lnTo>
                    <a:pt x="777091" y="1320262"/>
                  </a:lnTo>
                  <a:lnTo>
                    <a:pt x="771981" y="1328361"/>
                  </a:lnTo>
                  <a:lnTo>
                    <a:pt x="767026" y="1336461"/>
                  </a:lnTo>
                  <a:lnTo>
                    <a:pt x="762374" y="1344561"/>
                  </a:lnTo>
                  <a:lnTo>
                    <a:pt x="757876" y="1352661"/>
                  </a:lnTo>
                  <a:lnTo>
                    <a:pt x="753531" y="1360760"/>
                  </a:lnTo>
                  <a:lnTo>
                    <a:pt x="749490" y="1368860"/>
                  </a:lnTo>
                  <a:lnTo>
                    <a:pt x="745602" y="1376960"/>
                  </a:lnTo>
                  <a:lnTo>
                    <a:pt x="741866" y="1385060"/>
                  </a:lnTo>
                  <a:lnTo>
                    <a:pt x="738425" y="1393159"/>
                  </a:lnTo>
                  <a:lnTo>
                    <a:pt x="735136" y="1401259"/>
                  </a:lnTo>
                  <a:lnTo>
                    <a:pt x="731995" y="1409359"/>
                  </a:lnTo>
                  <a:lnTo>
                    <a:pt x="729138" y="1417459"/>
                  </a:lnTo>
                  <a:lnTo>
                    <a:pt x="726430" y="1425558"/>
                  </a:lnTo>
                  <a:lnTo>
                    <a:pt x="723864" y="1433658"/>
                  </a:lnTo>
                  <a:lnTo>
                    <a:pt x="721569" y="1441758"/>
                  </a:lnTo>
                  <a:lnTo>
                    <a:pt x="719418" y="1449858"/>
                  </a:lnTo>
                  <a:lnTo>
                    <a:pt x="717404" y="1457958"/>
                  </a:lnTo>
                  <a:lnTo>
                    <a:pt x="715644" y="1466057"/>
                  </a:lnTo>
                  <a:lnTo>
                    <a:pt x="714022" y="1474157"/>
                  </a:lnTo>
                  <a:lnTo>
                    <a:pt x="712529" y="1482257"/>
                  </a:lnTo>
                  <a:lnTo>
                    <a:pt x="711274" y="1490357"/>
                  </a:lnTo>
                  <a:lnTo>
                    <a:pt x="710150" y="1498456"/>
                  </a:lnTo>
                  <a:lnTo>
                    <a:pt x="709147" y="1506556"/>
                  </a:lnTo>
                  <a:lnTo>
                    <a:pt x="708363" y="1514656"/>
                  </a:lnTo>
                  <a:lnTo>
                    <a:pt x="707704" y="1522756"/>
                  </a:lnTo>
                  <a:lnTo>
                    <a:pt x="707156" y="1530855"/>
                  </a:lnTo>
                  <a:lnTo>
                    <a:pt x="706809" y="1538955"/>
                  </a:lnTo>
                  <a:lnTo>
                    <a:pt x="706578" y="1547055"/>
                  </a:lnTo>
                  <a:lnTo>
                    <a:pt x="706449" y="1555155"/>
                  </a:lnTo>
                  <a:lnTo>
                    <a:pt x="706502" y="1563255"/>
                  </a:lnTo>
                  <a:lnTo>
                    <a:pt x="706662" y="1571354"/>
                  </a:lnTo>
                  <a:lnTo>
                    <a:pt x="706914" y="1579454"/>
                  </a:lnTo>
                  <a:lnTo>
                    <a:pt x="707329" y="1587554"/>
                  </a:lnTo>
                  <a:lnTo>
                    <a:pt x="707841" y="1595654"/>
                  </a:lnTo>
                  <a:lnTo>
                    <a:pt x="708437" y="1603753"/>
                  </a:lnTo>
                  <a:lnTo>
                    <a:pt x="709175" y="1611853"/>
                  </a:lnTo>
                  <a:lnTo>
                    <a:pt x="710000" y="1619953"/>
                  </a:lnTo>
                  <a:lnTo>
                    <a:pt x="710898" y="1628053"/>
                  </a:lnTo>
                  <a:lnTo>
                    <a:pt x="711919" y="1636152"/>
                  </a:lnTo>
                  <a:lnTo>
                    <a:pt x="713016" y="1644252"/>
                  </a:lnTo>
                  <a:lnTo>
                    <a:pt x="714176" y="1652352"/>
                  </a:lnTo>
                  <a:lnTo>
                    <a:pt x="715440" y="1660452"/>
                  </a:lnTo>
                  <a:lnTo>
                    <a:pt x="716768" y="1668551"/>
                  </a:lnTo>
                  <a:lnTo>
                    <a:pt x="718148" y="1676651"/>
                  </a:lnTo>
                  <a:lnTo>
                    <a:pt x="719613" y="1684751"/>
                  </a:lnTo>
                  <a:lnTo>
                    <a:pt x="721131" y="1692851"/>
                  </a:lnTo>
                  <a:lnTo>
                    <a:pt x="722690" y="1700951"/>
                  </a:lnTo>
                  <a:lnTo>
                    <a:pt x="724315" y="1709050"/>
                  </a:lnTo>
                  <a:lnTo>
                    <a:pt x="725980" y="1717150"/>
                  </a:lnTo>
                  <a:lnTo>
                    <a:pt x="727676" y="1725250"/>
                  </a:lnTo>
                  <a:lnTo>
                    <a:pt x="729418" y="1733350"/>
                  </a:lnTo>
                  <a:lnTo>
                    <a:pt x="731189" y="1741449"/>
                  </a:lnTo>
                  <a:lnTo>
                    <a:pt x="732980" y="1749549"/>
                  </a:lnTo>
                  <a:lnTo>
                    <a:pt x="734800" y="1757649"/>
                  </a:lnTo>
                  <a:lnTo>
                    <a:pt x="736635" y="1765749"/>
                  </a:lnTo>
                  <a:lnTo>
                    <a:pt x="738481" y="1773848"/>
                  </a:lnTo>
                  <a:lnTo>
                    <a:pt x="740337" y="1781948"/>
                  </a:lnTo>
                  <a:lnTo>
                    <a:pt x="742196" y="1790048"/>
                  </a:lnTo>
                  <a:lnTo>
                    <a:pt x="744056" y="1798148"/>
                  </a:lnTo>
                  <a:lnTo>
                    <a:pt x="745910" y="1806248"/>
                  </a:lnTo>
                  <a:lnTo>
                    <a:pt x="747754" y="1814347"/>
                  </a:lnTo>
                  <a:lnTo>
                    <a:pt x="749589" y="1822447"/>
                  </a:lnTo>
                  <a:lnTo>
                    <a:pt x="751403" y="1830547"/>
                  </a:lnTo>
                  <a:lnTo>
                    <a:pt x="753194" y="1838647"/>
                  </a:lnTo>
                  <a:lnTo>
                    <a:pt x="754968" y="1846746"/>
                  </a:lnTo>
                  <a:lnTo>
                    <a:pt x="756706" y="1854846"/>
                  </a:lnTo>
                  <a:lnTo>
                    <a:pt x="758410" y="1862946"/>
                  </a:lnTo>
                  <a:lnTo>
                    <a:pt x="760087" y="1871046"/>
                  </a:lnTo>
                  <a:lnTo>
                    <a:pt x="761716" y="1879145"/>
                  </a:lnTo>
                  <a:lnTo>
                    <a:pt x="763300" y="1887245"/>
                  </a:lnTo>
                  <a:lnTo>
                    <a:pt x="764849" y="1895345"/>
                  </a:lnTo>
                  <a:lnTo>
                    <a:pt x="766338" y="1903445"/>
                  </a:lnTo>
                  <a:lnTo>
                    <a:pt x="767772" y="1911545"/>
                  </a:lnTo>
                  <a:lnTo>
                    <a:pt x="769164" y="1919644"/>
                  </a:lnTo>
                  <a:lnTo>
                    <a:pt x="770487" y="1927744"/>
                  </a:lnTo>
                  <a:lnTo>
                    <a:pt x="771744" y="1935844"/>
                  </a:lnTo>
                  <a:lnTo>
                    <a:pt x="772953" y="1943944"/>
                  </a:lnTo>
                  <a:lnTo>
                    <a:pt x="774084" y="1952043"/>
                  </a:lnTo>
                  <a:lnTo>
                    <a:pt x="775142" y="1960143"/>
                  </a:lnTo>
                  <a:lnTo>
                    <a:pt x="776146" y="1968243"/>
                  </a:lnTo>
                  <a:lnTo>
                    <a:pt x="777066" y="1976343"/>
                  </a:lnTo>
                  <a:lnTo>
                    <a:pt x="777905" y="1984442"/>
                  </a:lnTo>
                  <a:lnTo>
                    <a:pt x="778686" y="1992542"/>
                  </a:lnTo>
                  <a:lnTo>
                    <a:pt x="779377" y="2000642"/>
                  </a:lnTo>
                  <a:lnTo>
                    <a:pt x="779982" y="2008742"/>
                  </a:lnTo>
                  <a:lnTo>
                    <a:pt x="780527" y="2016841"/>
                  </a:lnTo>
                  <a:lnTo>
                    <a:pt x="780978" y="2024941"/>
                  </a:lnTo>
                  <a:lnTo>
                    <a:pt x="781338" y="2033041"/>
                  </a:lnTo>
                  <a:lnTo>
                    <a:pt x="781636" y="2041141"/>
                  </a:lnTo>
                  <a:lnTo>
                    <a:pt x="781840" y="2049241"/>
                  </a:lnTo>
                  <a:lnTo>
                    <a:pt x="781950" y="2057340"/>
                  </a:lnTo>
                  <a:lnTo>
                    <a:pt x="781997" y="2065440"/>
                  </a:lnTo>
                  <a:lnTo>
                    <a:pt x="781949" y="2073540"/>
                  </a:lnTo>
                  <a:lnTo>
                    <a:pt x="781808" y="2081640"/>
                  </a:lnTo>
                  <a:lnTo>
                    <a:pt x="781605" y="2089739"/>
                  </a:lnTo>
                  <a:lnTo>
                    <a:pt x="781309" y="2097839"/>
                  </a:lnTo>
                  <a:lnTo>
                    <a:pt x="780921" y="2105939"/>
                  </a:lnTo>
                  <a:lnTo>
                    <a:pt x="780472" y="2114039"/>
                  </a:lnTo>
                  <a:lnTo>
                    <a:pt x="779936" y="2122138"/>
                  </a:lnTo>
                  <a:lnTo>
                    <a:pt x="779311" y="2130238"/>
                  </a:lnTo>
                  <a:lnTo>
                    <a:pt x="778628" y="2138338"/>
                  </a:lnTo>
                  <a:lnTo>
                    <a:pt x="777864" y="2146438"/>
                  </a:lnTo>
                  <a:lnTo>
                    <a:pt x="777017" y="2154538"/>
                  </a:lnTo>
                  <a:lnTo>
                    <a:pt x="776118" y="2162637"/>
                  </a:lnTo>
                  <a:lnTo>
                    <a:pt x="775145" y="2170737"/>
                  </a:lnTo>
                  <a:lnTo>
                    <a:pt x="774097" y="2178837"/>
                  </a:lnTo>
                  <a:lnTo>
                    <a:pt x="773003" y="2186937"/>
                  </a:lnTo>
                  <a:lnTo>
                    <a:pt x="771846" y="2195036"/>
                  </a:lnTo>
                  <a:lnTo>
                    <a:pt x="770624" y="2203136"/>
                  </a:lnTo>
                  <a:lnTo>
                    <a:pt x="769363" y="2211236"/>
                  </a:lnTo>
                  <a:lnTo>
                    <a:pt x="768051" y="2219336"/>
                  </a:lnTo>
                  <a:lnTo>
                    <a:pt x="766687" y="2227435"/>
                  </a:lnTo>
                  <a:lnTo>
                    <a:pt x="765293" y="2235535"/>
                  </a:lnTo>
                  <a:lnTo>
                    <a:pt x="763861" y="2243635"/>
                  </a:lnTo>
                  <a:lnTo>
                    <a:pt x="762392" y="2251735"/>
                  </a:lnTo>
                  <a:lnTo>
                    <a:pt x="760903" y="2259834"/>
                  </a:lnTo>
                  <a:lnTo>
                    <a:pt x="759390" y="2267934"/>
                  </a:lnTo>
                  <a:lnTo>
                    <a:pt x="757858" y="2276034"/>
                  </a:lnTo>
                  <a:lnTo>
                    <a:pt x="756317" y="2284134"/>
                  </a:lnTo>
                  <a:lnTo>
                    <a:pt x="754767" y="2292234"/>
                  </a:lnTo>
                  <a:lnTo>
                    <a:pt x="753216" y="2300333"/>
                  </a:lnTo>
                  <a:lnTo>
                    <a:pt x="751668" y="2308433"/>
                  </a:lnTo>
                  <a:lnTo>
                    <a:pt x="750128" y="2316533"/>
                  </a:lnTo>
                  <a:lnTo>
                    <a:pt x="748606" y="2324633"/>
                  </a:lnTo>
                  <a:lnTo>
                    <a:pt x="747101" y="2332732"/>
                  </a:lnTo>
                  <a:lnTo>
                    <a:pt x="745619" y="2340832"/>
                  </a:lnTo>
                  <a:lnTo>
                    <a:pt x="744177" y="2348932"/>
                  </a:lnTo>
                  <a:lnTo>
                    <a:pt x="742763" y="2357032"/>
                  </a:lnTo>
                  <a:lnTo>
                    <a:pt x="741389" y="2365131"/>
                  </a:lnTo>
                  <a:lnTo>
                    <a:pt x="740077" y="2373231"/>
                  </a:lnTo>
                  <a:lnTo>
                    <a:pt x="738805" y="2381331"/>
                  </a:lnTo>
                  <a:lnTo>
                    <a:pt x="737588" y="2389431"/>
                  </a:lnTo>
                  <a:lnTo>
                    <a:pt x="736454" y="2397531"/>
                  </a:lnTo>
                  <a:lnTo>
                    <a:pt x="735373" y="2405630"/>
                  </a:lnTo>
                  <a:lnTo>
                    <a:pt x="734361" y="2413730"/>
                  </a:lnTo>
                  <a:lnTo>
                    <a:pt x="733452" y="2421830"/>
                  </a:lnTo>
                  <a:lnTo>
                    <a:pt x="732608" y="2429930"/>
                  </a:lnTo>
                  <a:lnTo>
                    <a:pt x="731844" y="2438029"/>
                  </a:lnTo>
                  <a:lnTo>
                    <a:pt x="731203" y="2446129"/>
                  </a:lnTo>
                  <a:lnTo>
                    <a:pt x="730636" y="2454229"/>
                  </a:lnTo>
                  <a:lnTo>
                    <a:pt x="730160" y="2462329"/>
                  </a:lnTo>
                  <a:lnTo>
                    <a:pt x="729825" y="2470428"/>
                  </a:lnTo>
                  <a:lnTo>
                    <a:pt x="729571" y="2478528"/>
                  </a:lnTo>
                  <a:lnTo>
                    <a:pt x="729417" y="2486628"/>
                  </a:lnTo>
                  <a:lnTo>
                    <a:pt x="729417" y="2494728"/>
                  </a:lnTo>
                  <a:lnTo>
                    <a:pt x="729505" y="2502827"/>
                  </a:lnTo>
                  <a:lnTo>
                    <a:pt x="729699" y="2510927"/>
                  </a:lnTo>
                  <a:lnTo>
                    <a:pt x="730057" y="2519027"/>
                  </a:lnTo>
                  <a:lnTo>
                    <a:pt x="730507" y="2527127"/>
                  </a:lnTo>
                  <a:lnTo>
                    <a:pt x="731067" y="2535227"/>
                  </a:lnTo>
                  <a:lnTo>
                    <a:pt x="731797" y="2543326"/>
                  </a:lnTo>
                  <a:lnTo>
                    <a:pt x="732621" y="2551426"/>
                  </a:lnTo>
                  <a:lnTo>
                    <a:pt x="733555" y="2559526"/>
                  </a:lnTo>
                  <a:lnTo>
                    <a:pt x="734661" y="2567626"/>
                  </a:lnTo>
                  <a:lnTo>
                    <a:pt x="735862" y="2575725"/>
                  </a:lnTo>
                  <a:lnTo>
                    <a:pt x="737169" y="2583825"/>
                  </a:lnTo>
                  <a:lnTo>
                    <a:pt x="738647" y="2591925"/>
                  </a:lnTo>
                  <a:lnTo>
                    <a:pt x="740216" y="2600025"/>
                  </a:lnTo>
                  <a:lnTo>
                    <a:pt x="741886" y="2608124"/>
                  </a:lnTo>
                  <a:lnTo>
                    <a:pt x="743720" y="2616224"/>
                  </a:lnTo>
                  <a:lnTo>
                    <a:pt x="745640" y="2624324"/>
                  </a:lnTo>
                  <a:lnTo>
                    <a:pt x="747654" y="2632424"/>
                  </a:lnTo>
                  <a:lnTo>
                    <a:pt x="749820" y="2640524"/>
                  </a:lnTo>
                  <a:lnTo>
                    <a:pt x="752064" y="2648623"/>
                  </a:lnTo>
                  <a:lnTo>
                    <a:pt x="754393" y="2656723"/>
                  </a:lnTo>
                  <a:lnTo>
                    <a:pt x="756858" y="2664823"/>
                  </a:lnTo>
                  <a:lnTo>
                    <a:pt x="759392" y="2672923"/>
                  </a:lnTo>
                  <a:lnTo>
                    <a:pt x="761998" y="2681022"/>
                  </a:lnTo>
                  <a:lnTo>
                    <a:pt x="764722" y="2689122"/>
                  </a:lnTo>
                  <a:lnTo>
                    <a:pt x="767502" y="2697222"/>
                  </a:lnTo>
                  <a:lnTo>
                    <a:pt x="770342" y="2705322"/>
                  </a:lnTo>
                  <a:lnTo>
                    <a:pt x="773278" y="2713421"/>
                  </a:lnTo>
                  <a:lnTo>
                    <a:pt x="776257" y="2721521"/>
                  </a:lnTo>
                  <a:lnTo>
                    <a:pt x="779281" y="2729621"/>
                  </a:lnTo>
                  <a:lnTo>
                    <a:pt x="782377" y="2737721"/>
                  </a:lnTo>
                  <a:lnTo>
                    <a:pt x="785501" y="2745821"/>
                  </a:lnTo>
                  <a:lnTo>
                    <a:pt x="788656" y="2753920"/>
                  </a:lnTo>
                  <a:lnTo>
                    <a:pt x="791855" y="2762020"/>
                  </a:lnTo>
                  <a:lnTo>
                    <a:pt x="795069" y="2770120"/>
                  </a:lnTo>
                  <a:lnTo>
                    <a:pt x="798299" y="2778220"/>
                  </a:lnTo>
                  <a:lnTo>
                    <a:pt x="801544" y="2786319"/>
                  </a:lnTo>
                  <a:lnTo>
                    <a:pt x="804789" y="2794419"/>
                  </a:lnTo>
                  <a:lnTo>
                    <a:pt x="808035" y="2802519"/>
                  </a:lnTo>
                  <a:lnTo>
                    <a:pt x="811268" y="2810619"/>
                  </a:lnTo>
                  <a:lnTo>
                    <a:pt x="814487" y="2818718"/>
                  </a:lnTo>
                  <a:lnTo>
                    <a:pt x="817692" y="2826818"/>
                  </a:lnTo>
                  <a:lnTo>
                    <a:pt x="820856" y="2834918"/>
                  </a:lnTo>
                  <a:lnTo>
                    <a:pt x="823992" y="2843018"/>
                  </a:lnTo>
                  <a:lnTo>
                    <a:pt x="827100" y="2851117"/>
                  </a:lnTo>
                  <a:lnTo>
                    <a:pt x="830141" y="2859217"/>
                  </a:lnTo>
                  <a:lnTo>
                    <a:pt x="833140" y="2867317"/>
                  </a:lnTo>
                  <a:lnTo>
                    <a:pt x="836097" y="2875417"/>
                  </a:lnTo>
                  <a:lnTo>
                    <a:pt x="838964" y="2883517"/>
                  </a:lnTo>
                  <a:lnTo>
                    <a:pt x="841775" y="2891616"/>
                  </a:lnTo>
                  <a:lnTo>
                    <a:pt x="844532" y="2899716"/>
                  </a:lnTo>
                  <a:lnTo>
                    <a:pt x="847178" y="2907816"/>
                  </a:lnTo>
                  <a:lnTo>
                    <a:pt x="849755" y="2915916"/>
                  </a:lnTo>
                  <a:lnTo>
                    <a:pt x="852267" y="2924015"/>
                  </a:lnTo>
                  <a:lnTo>
                    <a:pt x="854649" y="2932115"/>
                  </a:lnTo>
                  <a:lnTo>
                    <a:pt x="856951" y="2940215"/>
                  </a:lnTo>
                  <a:lnTo>
                    <a:pt x="859178" y="2948315"/>
                  </a:lnTo>
                  <a:lnTo>
                    <a:pt x="861259" y="2956414"/>
                  </a:lnTo>
                  <a:lnTo>
                    <a:pt x="863249" y="2964514"/>
                  </a:lnTo>
                  <a:lnTo>
                    <a:pt x="865156" y="2972614"/>
                  </a:lnTo>
                  <a:lnTo>
                    <a:pt x="866905" y="2980714"/>
                  </a:lnTo>
                  <a:lnTo>
                    <a:pt x="868553" y="2988814"/>
                  </a:lnTo>
                  <a:lnTo>
                    <a:pt x="870111" y="2996913"/>
                  </a:lnTo>
                  <a:lnTo>
                    <a:pt x="871501" y="3005013"/>
                  </a:lnTo>
                  <a:lnTo>
                    <a:pt x="872781" y="3013113"/>
                  </a:lnTo>
                  <a:lnTo>
                    <a:pt x="873966" y="3021213"/>
                  </a:lnTo>
                  <a:lnTo>
                    <a:pt x="874975" y="3029312"/>
                  </a:lnTo>
                  <a:lnTo>
                    <a:pt x="875868" y="3037412"/>
                  </a:lnTo>
                  <a:lnTo>
                    <a:pt x="876661" y="3045512"/>
                  </a:lnTo>
                  <a:lnTo>
                    <a:pt x="877273" y="3053612"/>
                  </a:lnTo>
                  <a:lnTo>
                    <a:pt x="877763" y="3061711"/>
                  </a:lnTo>
                  <a:lnTo>
                    <a:pt x="878151" y="3069811"/>
                  </a:lnTo>
                  <a:lnTo>
                    <a:pt x="878353" y="3077911"/>
                  </a:lnTo>
                  <a:lnTo>
                    <a:pt x="878431" y="3086011"/>
                  </a:lnTo>
                  <a:lnTo>
                    <a:pt x="878404" y="3094110"/>
                  </a:lnTo>
                  <a:lnTo>
                    <a:pt x="878190" y="3102210"/>
                  </a:lnTo>
                  <a:lnTo>
                    <a:pt x="877849" y="3110310"/>
                  </a:lnTo>
                  <a:lnTo>
                    <a:pt x="877402" y="3118410"/>
                  </a:lnTo>
                  <a:lnTo>
                    <a:pt x="876770" y="3126510"/>
                  </a:lnTo>
                  <a:lnTo>
                    <a:pt x="876008" y="3134609"/>
                  </a:lnTo>
                  <a:lnTo>
                    <a:pt x="875141" y="3142709"/>
                  </a:lnTo>
                  <a:lnTo>
                    <a:pt x="874091" y="3150809"/>
                  </a:lnTo>
                  <a:lnTo>
                    <a:pt x="872911" y="3158909"/>
                  </a:lnTo>
                  <a:lnTo>
                    <a:pt x="871627" y="3167008"/>
                  </a:lnTo>
                  <a:lnTo>
                    <a:pt x="870165" y="3175108"/>
                  </a:lnTo>
                  <a:lnTo>
                    <a:pt x="868574" y="3183208"/>
                  </a:lnTo>
                  <a:lnTo>
                    <a:pt x="866880" y="3191308"/>
                  </a:lnTo>
                  <a:lnTo>
                    <a:pt x="865015" y="3199407"/>
                  </a:lnTo>
                  <a:lnTo>
                    <a:pt x="863022" y="3207507"/>
                  </a:lnTo>
                  <a:lnTo>
                    <a:pt x="860931" y="3215607"/>
                  </a:lnTo>
                  <a:lnTo>
                    <a:pt x="858675" y="3223707"/>
                  </a:lnTo>
                  <a:lnTo>
                    <a:pt x="856296" y="3231807"/>
                  </a:lnTo>
                  <a:lnTo>
                    <a:pt x="853822" y="3239906"/>
                  </a:lnTo>
                  <a:lnTo>
                    <a:pt x="851193" y="3248006"/>
                  </a:lnTo>
                  <a:lnTo>
                    <a:pt x="848445" y="3256106"/>
                  </a:lnTo>
                  <a:lnTo>
                    <a:pt x="845608" y="3264206"/>
                  </a:lnTo>
                  <a:lnTo>
                    <a:pt x="842627" y="3272305"/>
                  </a:lnTo>
                  <a:lnTo>
                    <a:pt x="839534" y="3280405"/>
                  </a:lnTo>
                  <a:lnTo>
                    <a:pt x="836358" y="3288505"/>
                  </a:lnTo>
                  <a:lnTo>
                    <a:pt x="833050" y="3296605"/>
                  </a:lnTo>
                  <a:lnTo>
                    <a:pt x="829638" y="3304704"/>
                  </a:lnTo>
                  <a:lnTo>
                    <a:pt x="826151" y="3312804"/>
                  </a:lnTo>
                  <a:lnTo>
                    <a:pt x="822545" y="3320904"/>
                  </a:lnTo>
                  <a:lnTo>
                    <a:pt x="818845" y="3329004"/>
                  </a:lnTo>
                  <a:lnTo>
                    <a:pt x="815078" y="3337103"/>
                  </a:lnTo>
                  <a:lnTo>
                    <a:pt x="811208" y="3345203"/>
                  </a:lnTo>
                  <a:lnTo>
                    <a:pt x="807255" y="3353303"/>
                  </a:lnTo>
                  <a:lnTo>
                    <a:pt x="803244" y="3361403"/>
                  </a:lnTo>
                  <a:lnTo>
                    <a:pt x="799146" y="3369503"/>
                  </a:lnTo>
                  <a:lnTo>
                    <a:pt x="794978" y="3377602"/>
                  </a:lnTo>
                  <a:lnTo>
                    <a:pt x="790762" y="3385702"/>
                  </a:lnTo>
                  <a:lnTo>
                    <a:pt x="786477" y="3393802"/>
                  </a:lnTo>
                  <a:lnTo>
                    <a:pt x="782135" y="3401902"/>
                  </a:lnTo>
                  <a:lnTo>
                    <a:pt x="777757" y="3410001"/>
                  </a:lnTo>
                  <a:lnTo>
                    <a:pt x="773326" y="3418101"/>
                  </a:lnTo>
                  <a:lnTo>
                    <a:pt x="768856" y="3426201"/>
                  </a:lnTo>
                  <a:lnTo>
                    <a:pt x="764359" y="3434301"/>
                  </a:lnTo>
                  <a:lnTo>
                    <a:pt x="759829" y="3442400"/>
                  </a:lnTo>
                  <a:lnTo>
                    <a:pt x="755274" y="3450500"/>
                  </a:lnTo>
                  <a:lnTo>
                    <a:pt x="750706" y="3458600"/>
                  </a:lnTo>
                  <a:lnTo>
                    <a:pt x="746121" y="3466700"/>
                  </a:lnTo>
                  <a:lnTo>
                    <a:pt x="741529" y="3474800"/>
                  </a:lnTo>
                  <a:lnTo>
                    <a:pt x="736935" y="3482899"/>
                  </a:lnTo>
                  <a:lnTo>
                    <a:pt x="732343" y="3490999"/>
                  </a:lnTo>
                  <a:lnTo>
                    <a:pt x="727760" y="3499099"/>
                  </a:lnTo>
                  <a:lnTo>
                    <a:pt x="723187" y="3507199"/>
                  </a:lnTo>
                  <a:lnTo>
                    <a:pt x="718632" y="3515298"/>
                  </a:lnTo>
                  <a:lnTo>
                    <a:pt x="714103" y="3523398"/>
                  </a:lnTo>
                  <a:lnTo>
                    <a:pt x="709595" y="3531498"/>
                  </a:lnTo>
                  <a:lnTo>
                    <a:pt x="705121" y="3539598"/>
                  </a:lnTo>
                  <a:lnTo>
                    <a:pt x="700690" y="3547697"/>
                  </a:lnTo>
                  <a:lnTo>
                    <a:pt x="696289" y="3555797"/>
                  </a:lnTo>
                  <a:lnTo>
                    <a:pt x="691937" y="3563897"/>
                  </a:lnTo>
                  <a:lnTo>
                    <a:pt x="687642" y="3571997"/>
                  </a:lnTo>
                  <a:lnTo>
                    <a:pt x="683388" y="3580097"/>
                  </a:lnTo>
                  <a:lnTo>
                    <a:pt x="679194" y="3588196"/>
                  </a:lnTo>
                  <a:lnTo>
                    <a:pt x="675072" y="3596296"/>
                  </a:lnTo>
                  <a:lnTo>
                    <a:pt x="670999" y="3604396"/>
                  </a:lnTo>
                  <a:lnTo>
                    <a:pt x="666997" y="3612496"/>
                  </a:lnTo>
                  <a:lnTo>
                    <a:pt x="663078" y="3620595"/>
                  </a:lnTo>
                  <a:lnTo>
                    <a:pt x="659215" y="3628695"/>
                  </a:lnTo>
                  <a:lnTo>
                    <a:pt x="655431" y="3636795"/>
                  </a:lnTo>
                  <a:lnTo>
                    <a:pt x="651741" y="3644895"/>
                  </a:lnTo>
                  <a:lnTo>
                    <a:pt x="648112" y="3652994"/>
                  </a:lnTo>
                  <a:lnTo>
                    <a:pt x="644568" y="3661094"/>
                  </a:lnTo>
                  <a:lnTo>
                    <a:pt x="641127" y="3669194"/>
                  </a:lnTo>
                  <a:lnTo>
                    <a:pt x="637750" y="3677294"/>
                  </a:lnTo>
                  <a:lnTo>
                    <a:pt x="634463" y="3685393"/>
                  </a:lnTo>
                  <a:lnTo>
                    <a:pt x="631283" y="3693493"/>
                  </a:lnTo>
                  <a:lnTo>
                    <a:pt x="628171" y="3701593"/>
                  </a:lnTo>
                  <a:lnTo>
                    <a:pt x="625150" y="3709693"/>
                  </a:lnTo>
                  <a:lnTo>
                    <a:pt x="622240" y="3717793"/>
                  </a:lnTo>
                  <a:lnTo>
                    <a:pt x="619399" y="3725892"/>
                  </a:lnTo>
                  <a:lnTo>
                    <a:pt x="616649" y="3733992"/>
                  </a:lnTo>
                  <a:lnTo>
                    <a:pt x="614012" y="3742092"/>
                  </a:lnTo>
                  <a:lnTo>
                    <a:pt x="611443" y="3750192"/>
                  </a:lnTo>
                  <a:lnTo>
                    <a:pt x="608962" y="3758291"/>
                  </a:lnTo>
                  <a:lnTo>
                    <a:pt x="606595" y="3766391"/>
                  </a:lnTo>
                  <a:lnTo>
                    <a:pt x="604293" y="3774491"/>
                  </a:lnTo>
                  <a:lnTo>
                    <a:pt x="602078" y="3782591"/>
                  </a:lnTo>
                  <a:lnTo>
                    <a:pt x="599972" y="3790690"/>
                  </a:lnTo>
                  <a:lnTo>
                    <a:pt x="597930" y="3798790"/>
                  </a:lnTo>
                  <a:lnTo>
                    <a:pt x="595970" y="3806890"/>
                  </a:lnTo>
                  <a:lnTo>
                    <a:pt x="594115" y="3814990"/>
                  </a:lnTo>
                  <a:lnTo>
                    <a:pt x="592321" y="3823090"/>
                  </a:lnTo>
                  <a:lnTo>
                    <a:pt x="590602" y="3831189"/>
                  </a:lnTo>
                  <a:lnTo>
                    <a:pt x="588983" y="3839289"/>
                  </a:lnTo>
                  <a:lnTo>
                    <a:pt x="587421" y="3847389"/>
                  </a:lnTo>
                  <a:lnTo>
                    <a:pt x="585929" y="3855489"/>
                  </a:lnTo>
                  <a:lnTo>
                    <a:pt x="584530" y="3863588"/>
                  </a:lnTo>
                  <a:lnTo>
                    <a:pt x="583183" y="3871688"/>
                  </a:lnTo>
                  <a:lnTo>
                    <a:pt x="581900" y="3879788"/>
                  </a:lnTo>
                  <a:lnTo>
                    <a:pt x="580702" y="3887888"/>
                  </a:lnTo>
                  <a:lnTo>
                    <a:pt x="579552" y="3895987"/>
                  </a:lnTo>
                  <a:lnTo>
                    <a:pt x="578458" y="3904087"/>
                  </a:lnTo>
                  <a:lnTo>
                    <a:pt x="577442" y="3912187"/>
                  </a:lnTo>
                  <a:lnTo>
                    <a:pt x="576469" y="3920287"/>
                  </a:lnTo>
                  <a:lnTo>
                    <a:pt x="575546" y="3928386"/>
                  </a:lnTo>
                  <a:lnTo>
                    <a:pt x="574693" y="3936486"/>
                  </a:lnTo>
                  <a:lnTo>
                    <a:pt x="573877" y="3944586"/>
                  </a:lnTo>
                  <a:lnTo>
                    <a:pt x="573105" y="3952686"/>
                  </a:lnTo>
                  <a:lnTo>
                    <a:pt x="572396" y="3960786"/>
                  </a:lnTo>
                  <a:lnTo>
                    <a:pt x="571719" y="3968885"/>
                  </a:lnTo>
                  <a:lnTo>
                    <a:pt x="571079" y="3976985"/>
                  </a:lnTo>
                  <a:lnTo>
                    <a:pt x="570494" y="3985085"/>
                  </a:lnTo>
                  <a:lnTo>
                    <a:pt x="569938" y="3993185"/>
                  </a:lnTo>
                  <a:lnTo>
                    <a:pt x="569413" y="4001284"/>
                  </a:lnTo>
                  <a:lnTo>
                    <a:pt x="568935" y="4009384"/>
                  </a:lnTo>
                  <a:lnTo>
                    <a:pt x="568482" y="4017484"/>
                  </a:lnTo>
                  <a:lnTo>
                    <a:pt x="568055" y="4025584"/>
                  </a:lnTo>
                  <a:lnTo>
                    <a:pt x="567669" y="4033683"/>
                  </a:lnTo>
                  <a:lnTo>
                    <a:pt x="567304" y="4041783"/>
                  </a:lnTo>
                  <a:lnTo>
                    <a:pt x="566960" y="4049883"/>
                  </a:lnTo>
                  <a:lnTo>
                    <a:pt x="566651" y="4057983"/>
                  </a:lnTo>
                  <a:lnTo>
                    <a:pt x="566359" y="4066083"/>
                  </a:lnTo>
                  <a:lnTo>
                    <a:pt x="566084" y="4074182"/>
                  </a:lnTo>
                  <a:lnTo>
                    <a:pt x="565839" y="4082282"/>
                  </a:lnTo>
                  <a:lnTo>
                    <a:pt x="565608" y="4090382"/>
                  </a:lnTo>
                  <a:lnTo>
                    <a:pt x="565391" y="4098482"/>
                  </a:lnTo>
                  <a:lnTo>
                    <a:pt x="565198" y="4106581"/>
                  </a:lnTo>
                  <a:lnTo>
                    <a:pt x="565017" y="4114681"/>
                  </a:lnTo>
                  <a:lnTo>
                    <a:pt x="564847" y="4122781"/>
                  </a:lnTo>
                  <a:lnTo>
                    <a:pt x="564697" y="4130881"/>
                  </a:lnTo>
                  <a:lnTo>
                    <a:pt x="564556" y="413898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675569" y="249568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675569" y="249568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3612996" y="2495684"/>
              <a:ext cx="125145" cy="0"/>
            </a:xfrm>
            <a:custGeom>
              <a:avLst/>
              <a:pathLst>
                <a:path w="125145" h="0">
                  <a:moveTo>
                    <a:pt x="0" y="0"/>
                  </a:moveTo>
                  <a:lnTo>
                    <a:pt x="12514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612996" y="2495684"/>
              <a:ext cx="125145" cy="0"/>
            </a:xfrm>
            <a:custGeom>
              <a:avLst/>
              <a:pathLst>
                <a:path w="125145" h="0">
                  <a:moveTo>
                    <a:pt x="0" y="0"/>
                  </a:moveTo>
                  <a:lnTo>
                    <a:pt x="12514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4927025" y="2495684"/>
              <a:ext cx="0" cy="62714"/>
            </a:xfrm>
            <a:custGeom>
              <a:avLst/>
              <a:pathLst>
                <a:path w="0" h="62714">
                  <a:moveTo>
                    <a:pt x="0" y="6271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927025" y="3891090"/>
              <a:ext cx="0" cy="1019117"/>
            </a:xfrm>
            <a:custGeom>
              <a:avLst/>
              <a:pathLst>
                <a:path w="0" h="1019117">
                  <a:moveTo>
                    <a:pt x="0" y="0"/>
                  </a:moveTo>
                  <a:lnTo>
                    <a:pt x="0" y="1019117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4864452" y="2558399"/>
              <a:ext cx="125145" cy="1332691"/>
            </a:xfrm>
            <a:custGeom>
              <a:avLst/>
              <a:pathLst>
                <a:path w="125145" h="1332691">
                  <a:moveTo>
                    <a:pt x="0" y="0"/>
                  </a:moveTo>
                  <a:lnTo>
                    <a:pt x="0" y="1332691"/>
                  </a:lnTo>
                  <a:lnTo>
                    <a:pt x="125145" y="1332691"/>
                  </a:lnTo>
                  <a:lnTo>
                    <a:pt x="12514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864452" y="3118913"/>
              <a:ext cx="125145" cy="0"/>
            </a:xfrm>
            <a:custGeom>
              <a:avLst/>
              <a:pathLst>
                <a:path w="125145" h="0">
                  <a:moveTo>
                    <a:pt x="0" y="0"/>
                  </a:moveTo>
                  <a:lnTo>
                    <a:pt x="12514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6178481" y="2495684"/>
              <a:ext cx="0" cy="62714"/>
            </a:xfrm>
            <a:custGeom>
              <a:avLst/>
              <a:pathLst>
                <a:path w="0" h="62714">
                  <a:moveTo>
                    <a:pt x="0" y="6271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6178481" y="4565275"/>
              <a:ext cx="0" cy="530463"/>
            </a:xfrm>
            <a:custGeom>
              <a:avLst/>
              <a:pathLst>
                <a:path w="0" h="530463">
                  <a:moveTo>
                    <a:pt x="0" y="0"/>
                  </a:moveTo>
                  <a:lnTo>
                    <a:pt x="0" y="530463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6115908" y="2558399"/>
              <a:ext cx="125145" cy="2006876"/>
            </a:xfrm>
            <a:custGeom>
              <a:avLst/>
              <a:pathLst>
                <a:path w="125145" h="2006876">
                  <a:moveTo>
                    <a:pt x="0" y="0"/>
                  </a:moveTo>
                  <a:lnTo>
                    <a:pt x="0" y="2006876"/>
                  </a:lnTo>
                  <a:lnTo>
                    <a:pt x="125145" y="2006876"/>
                  </a:lnTo>
                  <a:lnTo>
                    <a:pt x="12514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115908" y="3486056"/>
              <a:ext cx="125145" cy="0"/>
            </a:xfrm>
            <a:custGeom>
              <a:avLst/>
              <a:pathLst>
                <a:path w="125145" h="0">
                  <a:moveTo>
                    <a:pt x="0" y="0"/>
                  </a:moveTo>
                  <a:lnTo>
                    <a:pt x="12514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6119095" y="4759814"/>
              <a:ext cx="76057" cy="760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6039118" y="2520251"/>
              <a:ext cx="76294" cy="7629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6219043" y="2520246"/>
              <a:ext cx="76304" cy="7630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6032074" y="2496832"/>
              <a:ext cx="76097" cy="7609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5965959" y="2457528"/>
              <a:ext cx="76311" cy="7631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6305410" y="2457533"/>
              <a:ext cx="76301" cy="7630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5932951" y="5057725"/>
              <a:ext cx="76027" cy="76027"/>
            </a:xfrm>
            <a:custGeom>
              <a:avLst/>
              <a:pathLst>
                <a:path w="76027" h="76027">
                  <a:moveTo>
                    <a:pt x="0" y="38013"/>
                  </a:moveTo>
                  <a:lnTo>
                    <a:pt x="38013" y="0"/>
                  </a:lnTo>
                  <a:lnTo>
                    <a:pt x="76027" y="38013"/>
                  </a:lnTo>
                  <a:lnTo>
                    <a:pt x="38013" y="76027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6386346" y="4051548"/>
              <a:ext cx="76278" cy="762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6282596" y="3599594"/>
              <a:ext cx="76047" cy="7604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6163818" y="3048225"/>
              <a:ext cx="76047" cy="7604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6178243" y="2572624"/>
              <a:ext cx="76074" cy="7607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6275424" y="3448019"/>
              <a:ext cx="76074" cy="7607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6173785" y="3792958"/>
              <a:ext cx="76060" cy="7606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5923013" y="4503602"/>
              <a:ext cx="76311" cy="7631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6294845" y="4872063"/>
              <a:ext cx="76288" cy="762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6262618" y="2572635"/>
              <a:ext cx="76050" cy="7605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6079317" y="2718847"/>
              <a:ext cx="76298" cy="7629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6035962" y="4527231"/>
              <a:ext cx="76087" cy="760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6175759" y="5052472"/>
              <a:ext cx="76081" cy="76081"/>
            </a:xfrm>
            <a:custGeom>
              <a:avLst/>
              <a:pathLst>
                <a:path w="76081" h="76081">
                  <a:moveTo>
                    <a:pt x="0" y="38040"/>
                  </a:moveTo>
                  <a:lnTo>
                    <a:pt x="38040" y="0"/>
                  </a:lnTo>
                  <a:lnTo>
                    <a:pt x="76081" y="38040"/>
                  </a:lnTo>
                  <a:lnTo>
                    <a:pt x="38040" y="76081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5979288" y="2481161"/>
              <a:ext cx="76081" cy="7608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6256366" y="2713615"/>
              <a:ext cx="76308" cy="7630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4993087" y="3834519"/>
              <a:ext cx="113141" cy="11314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6326988" y="4720637"/>
              <a:ext cx="76017" cy="760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5929977" y="4759844"/>
              <a:ext cx="75997" cy="759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6365629" y="2520385"/>
              <a:ext cx="76027" cy="7602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6022074" y="2520388"/>
              <a:ext cx="76020" cy="7602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6076061" y="2496875"/>
              <a:ext cx="76010" cy="7601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6110810" y="2457677"/>
              <a:ext cx="76014" cy="7601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6111032" y="2457672"/>
              <a:ext cx="76024" cy="7602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6265115" y="5057745"/>
              <a:ext cx="75987" cy="75987"/>
            </a:xfrm>
            <a:custGeom>
              <a:avLst/>
              <a:pathLst>
                <a:path w="75987" h="75987">
                  <a:moveTo>
                    <a:pt x="0" y="37993"/>
                  </a:moveTo>
                  <a:lnTo>
                    <a:pt x="37993" y="0"/>
                  </a:lnTo>
                  <a:lnTo>
                    <a:pt x="75987" y="37993"/>
                  </a:lnTo>
                  <a:lnTo>
                    <a:pt x="37993" y="75987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6187846" y="4051658"/>
              <a:ext cx="76057" cy="760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6335481" y="3599617"/>
              <a:ext cx="76000" cy="7600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5906219" y="3048247"/>
              <a:ext cx="76004" cy="7600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6355162" y="2572651"/>
              <a:ext cx="76020" cy="7602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6246215" y="3448051"/>
              <a:ext cx="76010" cy="7601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6167653" y="3792985"/>
              <a:ext cx="76007" cy="7600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6327649" y="4503748"/>
              <a:ext cx="76017" cy="760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6090964" y="4872198"/>
              <a:ext cx="76017" cy="760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6342556" y="2572659"/>
              <a:ext cx="76004" cy="7600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6054815" y="2718985"/>
              <a:ext cx="76020" cy="7602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6133175" y="4527251"/>
              <a:ext cx="76047" cy="760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6118394" y="5052504"/>
              <a:ext cx="76017" cy="76017"/>
            </a:xfrm>
            <a:custGeom>
              <a:avLst/>
              <a:pathLst>
                <a:path w="76017" h="76017">
                  <a:moveTo>
                    <a:pt x="0" y="38008"/>
                  </a:moveTo>
                  <a:lnTo>
                    <a:pt x="38008" y="0"/>
                  </a:lnTo>
                  <a:lnTo>
                    <a:pt x="76017" y="38008"/>
                  </a:lnTo>
                  <a:lnTo>
                    <a:pt x="38008" y="76017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6375395" y="2481186"/>
              <a:ext cx="76030" cy="7603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5918309" y="2713764"/>
              <a:ext cx="76010" cy="7601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6042268" y="3853010"/>
              <a:ext cx="76161" cy="7616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6038216" y="4720654"/>
              <a:ext cx="75984" cy="759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5979503" y="4759823"/>
              <a:ext cx="76040" cy="760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6374160" y="2520365"/>
              <a:ext cx="76067" cy="7606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6072674" y="2520366"/>
              <a:ext cx="76064" cy="7606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5983733" y="2496852"/>
              <a:ext cx="76057" cy="7605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6025094" y="2457651"/>
              <a:ext cx="76064" cy="7606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5986159" y="2457653"/>
              <a:ext cx="76060" cy="7606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6377767" y="5057722"/>
              <a:ext cx="76034" cy="76034"/>
            </a:xfrm>
            <a:custGeom>
              <a:avLst/>
              <a:pathLst>
                <a:path w="76034" h="76034">
                  <a:moveTo>
                    <a:pt x="0" y="38017"/>
                  </a:moveTo>
                  <a:lnTo>
                    <a:pt x="38017" y="0"/>
                  </a:lnTo>
                  <a:lnTo>
                    <a:pt x="76034" y="38017"/>
                  </a:lnTo>
                  <a:lnTo>
                    <a:pt x="38017" y="76034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6333257" y="4051663"/>
              <a:ext cx="76047" cy="760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6019329" y="3599600"/>
              <a:ext cx="76034" cy="7603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5908400" y="3048228"/>
              <a:ext cx="76040" cy="7604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6279955" y="2572635"/>
              <a:ext cx="76050" cy="7605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6318667" y="3448024"/>
              <a:ext cx="76064" cy="7606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6028701" y="3792966"/>
              <a:ext cx="76044" cy="7604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6245513" y="4503730"/>
              <a:ext cx="76054" cy="760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6218779" y="4872180"/>
              <a:ext cx="76054" cy="760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6046778" y="2572639"/>
              <a:ext cx="76044" cy="7604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6013490" y="2718965"/>
              <a:ext cx="76060" cy="7606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6371001" y="4527240"/>
              <a:ext cx="76071" cy="760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6041634" y="5052485"/>
              <a:ext cx="76054" cy="76054"/>
            </a:xfrm>
            <a:custGeom>
              <a:avLst/>
              <a:pathLst>
                <a:path w="76054" h="76054">
                  <a:moveTo>
                    <a:pt x="0" y="38027"/>
                  </a:moveTo>
                  <a:lnTo>
                    <a:pt x="38027" y="0"/>
                  </a:lnTo>
                  <a:lnTo>
                    <a:pt x="76054" y="38027"/>
                  </a:lnTo>
                  <a:lnTo>
                    <a:pt x="38027" y="76054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6282912" y="2481171"/>
              <a:ext cx="76060" cy="7606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6058932" y="2713741"/>
              <a:ext cx="76057" cy="7605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6213000" y="3870262"/>
              <a:ext cx="41656" cy="4165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6266649" y="4720632"/>
              <a:ext cx="76027" cy="760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6356011" y="4759878"/>
              <a:ext cx="75930" cy="759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5938395" y="2520376"/>
              <a:ext cx="76044" cy="7604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6038864" y="2520371"/>
              <a:ext cx="76054" cy="7605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6361681" y="2496905"/>
              <a:ext cx="75950" cy="7595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6141525" y="2457668"/>
              <a:ext cx="76030" cy="7603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6203220" y="2457658"/>
              <a:ext cx="76050" cy="7605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6157854" y="5057777"/>
              <a:ext cx="75923" cy="75923"/>
            </a:xfrm>
            <a:custGeom>
              <a:avLst/>
              <a:pathLst>
                <a:path w="75923" h="75923">
                  <a:moveTo>
                    <a:pt x="0" y="37961"/>
                  </a:moveTo>
                  <a:lnTo>
                    <a:pt x="37961" y="0"/>
                  </a:lnTo>
                  <a:lnTo>
                    <a:pt x="75923" y="37961"/>
                  </a:lnTo>
                  <a:lnTo>
                    <a:pt x="37961" y="75923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6252343" y="4051669"/>
              <a:ext cx="76037" cy="760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6095368" y="3599647"/>
              <a:ext cx="75941" cy="7594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6263693" y="3048277"/>
              <a:ext cx="75944" cy="7594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6350315" y="2572679"/>
              <a:ext cx="75964" cy="7596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6014311" y="3448085"/>
              <a:ext cx="75942" cy="7594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6297860" y="3792996"/>
              <a:ext cx="75984" cy="7598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6217363" y="4503737"/>
              <a:ext cx="76040" cy="760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5969782" y="4872183"/>
              <a:ext cx="76047" cy="760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6333306" y="2572696"/>
              <a:ext cx="75930" cy="7593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6090309" y="2718957"/>
              <a:ext cx="76077" cy="7607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6281278" y="4527287"/>
              <a:ext cx="75977" cy="759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6366496" y="5052534"/>
              <a:ext cx="75956" cy="75956"/>
            </a:xfrm>
            <a:custGeom>
              <a:avLst/>
              <a:pathLst>
                <a:path w="75956" h="75956">
                  <a:moveTo>
                    <a:pt x="0" y="37978"/>
                  </a:moveTo>
                  <a:lnTo>
                    <a:pt x="37978" y="0"/>
                  </a:lnTo>
                  <a:lnTo>
                    <a:pt x="75956" y="37978"/>
                  </a:lnTo>
                  <a:lnTo>
                    <a:pt x="37978" y="75956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6134530" y="2481219"/>
              <a:ext cx="75964" cy="7596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6261829" y="2713747"/>
              <a:ext cx="76044" cy="7604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4670103" y="3820994"/>
              <a:ext cx="140192" cy="14019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5968567" y="4720685"/>
              <a:ext cx="75922" cy="759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6361582" y="4759701"/>
              <a:ext cx="76284" cy="762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6173878" y="2505701"/>
              <a:ext cx="105395" cy="10539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6044987" y="2519737"/>
              <a:ext cx="77323" cy="7732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6089130" y="2496645"/>
              <a:ext cx="76471" cy="7647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6162134" y="2457012"/>
              <a:ext cx="77342" cy="7734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6108141" y="2457006"/>
              <a:ext cx="77356" cy="7735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g116"/>
            <p:cNvSpPr/>
            <p:nvPr/>
          </p:nvSpPr>
          <p:spPr>
            <a:xfrm>
              <a:off x="6106706" y="5057558"/>
              <a:ext cx="76361" cy="76361"/>
            </a:xfrm>
            <a:custGeom>
              <a:avLst/>
              <a:pathLst>
                <a:path w="76361" h="76361">
                  <a:moveTo>
                    <a:pt x="0" y="38180"/>
                  </a:moveTo>
                  <a:lnTo>
                    <a:pt x="38180" y="0"/>
                  </a:lnTo>
                  <a:lnTo>
                    <a:pt x="76361" y="38180"/>
                  </a:lnTo>
                  <a:lnTo>
                    <a:pt x="38180" y="76361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6101702" y="4050998"/>
              <a:ext cx="77379" cy="773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6373492" y="3599443"/>
              <a:ext cx="76347" cy="7634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6306846" y="3048038"/>
              <a:ext cx="76421" cy="7642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6299467" y="2572409"/>
              <a:ext cx="76504" cy="7650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4999196" y="3409647"/>
              <a:ext cx="152817" cy="15281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5054297" y="3751363"/>
              <a:ext cx="159250" cy="15925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6324213" y="4503069"/>
              <a:ext cx="77375" cy="773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6122679" y="4871526"/>
              <a:ext cx="77362" cy="773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5982708" y="2572454"/>
              <a:ext cx="76414" cy="7641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6357804" y="2739399"/>
              <a:ext cx="35193" cy="3519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6357176" y="4527016"/>
              <a:ext cx="76517" cy="765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g128"/>
            <p:cNvSpPr/>
            <p:nvPr/>
          </p:nvSpPr>
          <p:spPr>
            <a:xfrm>
              <a:off x="6154738" y="5052312"/>
              <a:ext cx="76401" cy="76401"/>
            </a:xfrm>
            <a:custGeom>
              <a:avLst/>
              <a:pathLst>
                <a:path w="76401" h="76401">
                  <a:moveTo>
                    <a:pt x="0" y="38200"/>
                  </a:moveTo>
                  <a:lnTo>
                    <a:pt x="38200" y="0"/>
                  </a:lnTo>
                  <a:lnTo>
                    <a:pt x="76401" y="38200"/>
                  </a:lnTo>
                  <a:lnTo>
                    <a:pt x="38200" y="76401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6132231" y="2480993"/>
              <a:ext cx="76417" cy="7641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4656485" y="2691558"/>
              <a:ext cx="120422" cy="12042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5955321" y="3861809"/>
              <a:ext cx="58562" cy="5856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6251877" y="4720509"/>
              <a:ext cx="76274" cy="762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5946547" y="4759829"/>
              <a:ext cx="76027" cy="760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6157579" y="2520206"/>
              <a:ext cx="76384" cy="7638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6112104" y="2520208"/>
              <a:ext cx="76381" cy="7638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6271146" y="2496850"/>
              <a:ext cx="76060" cy="7606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6025348" y="2457498"/>
              <a:ext cx="76371" cy="7637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4925049" y="2421457"/>
              <a:ext cx="148453" cy="14845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g139"/>
            <p:cNvSpPr/>
            <p:nvPr/>
          </p:nvSpPr>
          <p:spPr>
            <a:xfrm>
              <a:off x="6011838" y="5057723"/>
              <a:ext cx="76030" cy="76030"/>
            </a:xfrm>
            <a:custGeom>
              <a:avLst/>
              <a:pathLst>
                <a:path w="76030" h="76030">
                  <a:moveTo>
                    <a:pt x="0" y="38015"/>
                  </a:moveTo>
                  <a:lnTo>
                    <a:pt x="38015" y="0"/>
                  </a:lnTo>
                  <a:lnTo>
                    <a:pt x="76030" y="38015"/>
                  </a:lnTo>
                  <a:lnTo>
                    <a:pt x="38015" y="76030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6144681" y="4051500"/>
              <a:ext cx="76374" cy="763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6036470" y="3599584"/>
              <a:ext cx="76067" cy="7606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5930054" y="3048208"/>
              <a:ext cx="76081" cy="7608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6298998" y="2572624"/>
              <a:ext cx="76074" cy="7607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5928632" y="3448023"/>
              <a:ext cx="76067" cy="7606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5951402" y="3792943"/>
              <a:ext cx="76091" cy="7609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6137462" y="4503567"/>
              <a:ext cx="76381" cy="763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6250758" y="4872017"/>
              <a:ext cx="76381" cy="763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5923624" y="2572630"/>
              <a:ext cx="76060" cy="7606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6315310" y="2718803"/>
              <a:ext cx="76384" cy="7638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6157467" y="4527228"/>
              <a:ext cx="76094" cy="760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g151"/>
            <p:cNvSpPr/>
            <p:nvPr/>
          </p:nvSpPr>
          <p:spPr>
            <a:xfrm>
              <a:off x="5973587" y="5052475"/>
              <a:ext cx="76074" cy="76074"/>
            </a:xfrm>
            <a:custGeom>
              <a:avLst/>
              <a:pathLst>
                <a:path w="76074" h="76074">
                  <a:moveTo>
                    <a:pt x="0" y="38037"/>
                  </a:moveTo>
                  <a:lnTo>
                    <a:pt x="38037" y="0"/>
                  </a:lnTo>
                  <a:lnTo>
                    <a:pt x="76074" y="38037"/>
                  </a:lnTo>
                  <a:lnTo>
                    <a:pt x="38037" y="76074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6207712" y="2481150"/>
              <a:ext cx="76104" cy="7610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6388248" y="2713584"/>
              <a:ext cx="76371" cy="7637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6161748" y="3852850"/>
              <a:ext cx="76481" cy="7648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6058592" y="4720632"/>
              <a:ext cx="76027" cy="760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6388927" y="4759887"/>
              <a:ext cx="75911" cy="7591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6235007" y="2520378"/>
              <a:ext cx="76040" cy="7604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6327786" y="2520378"/>
              <a:ext cx="76040" cy="7604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6326861" y="2496919"/>
              <a:ext cx="75922" cy="7592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5925125" y="2457663"/>
              <a:ext cx="76040" cy="7604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5904853" y="2457662"/>
              <a:ext cx="76044" cy="7604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g162"/>
            <p:cNvSpPr/>
            <p:nvPr/>
          </p:nvSpPr>
          <p:spPr>
            <a:xfrm>
              <a:off x="6048567" y="5057787"/>
              <a:ext cx="75903" cy="75903"/>
            </a:xfrm>
            <a:custGeom>
              <a:avLst/>
              <a:pathLst>
                <a:path w="75903" h="75903">
                  <a:moveTo>
                    <a:pt x="0" y="37951"/>
                  </a:moveTo>
                  <a:lnTo>
                    <a:pt x="37951" y="0"/>
                  </a:lnTo>
                  <a:lnTo>
                    <a:pt x="75903" y="37951"/>
                  </a:lnTo>
                  <a:lnTo>
                    <a:pt x="37951" y="75903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6355172" y="4051669"/>
              <a:ext cx="76037" cy="760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5944243" y="3599663"/>
              <a:ext cx="75908" cy="7590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6228059" y="3048293"/>
              <a:ext cx="75910" cy="7591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6147483" y="2572703"/>
              <a:ext cx="75916" cy="7591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5935476" y="3448096"/>
              <a:ext cx="75921" cy="7592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5945782" y="3793031"/>
              <a:ext cx="75914" cy="7591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6128095" y="4503740"/>
              <a:ext cx="76034" cy="760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6359200" y="4872185"/>
              <a:ext cx="76044" cy="760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6027119" y="2572703"/>
              <a:ext cx="75916" cy="7591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6350159" y="2718972"/>
              <a:ext cx="76047" cy="7604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6291502" y="4527311"/>
              <a:ext cx="75929" cy="759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g174"/>
            <p:cNvSpPr/>
            <p:nvPr/>
          </p:nvSpPr>
          <p:spPr>
            <a:xfrm>
              <a:off x="6026254" y="5052553"/>
              <a:ext cx="75919" cy="75919"/>
            </a:xfrm>
            <a:custGeom>
              <a:avLst/>
              <a:pathLst>
                <a:path w="75919" h="75919">
                  <a:moveTo>
                    <a:pt x="0" y="37959"/>
                  </a:moveTo>
                  <a:lnTo>
                    <a:pt x="37959" y="0"/>
                  </a:lnTo>
                  <a:lnTo>
                    <a:pt x="75919" y="37959"/>
                  </a:lnTo>
                  <a:lnTo>
                    <a:pt x="37959" y="75919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6074052" y="2481239"/>
              <a:ext cx="75924" cy="7592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6059635" y="2713751"/>
              <a:ext cx="76037" cy="7603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6115761" y="3853011"/>
              <a:ext cx="76157" cy="7615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6203932" y="4720691"/>
              <a:ext cx="75909" cy="759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6218854" y="4759841"/>
              <a:ext cx="76004" cy="760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5936087" y="2520395"/>
              <a:ext cx="76007" cy="7600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6315429" y="2520395"/>
              <a:ext cx="76007" cy="7600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5943196" y="2496878"/>
              <a:ext cx="76004" cy="7600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6103786" y="2457682"/>
              <a:ext cx="76004" cy="7600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6149328" y="2457677"/>
              <a:ext cx="76014" cy="7601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g185"/>
            <p:cNvSpPr/>
            <p:nvPr/>
          </p:nvSpPr>
          <p:spPr>
            <a:xfrm>
              <a:off x="6284741" y="5057740"/>
              <a:ext cx="75997" cy="75997"/>
            </a:xfrm>
            <a:custGeom>
              <a:avLst/>
              <a:pathLst>
                <a:path w="75997" h="75997">
                  <a:moveTo>
                    <a:pt x="0" y="37998"/>
                  </a:moveTo>
                  <a:lnTo>
                    <a:pt x="37998" y="0"/>
                  </a:lnTo>
                  <a:lnTo>
                    <a:pt x="75997" y="37998"/>
                  </a:lnTo>
                  <a:lnTo>
                    <a:pt x="37998" y="75997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6009457" y="4051689"/>
              <a:ext cx="75997" cy="759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6122936" y="3599620"/>
              <a:ext cx="75994" cy="7599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6244518" y="3048249"/>
              <a:ext cx="76000" cy="7600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6033011" y="2572662"/>
              <a:ext cx="75997" cy="7599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6004164" y="3448058"/>
              <a:ext cx="75997" cy="7599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5928526" y="3792990"/>
              <a:ext cx="75997" cy="7599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5991309" y="4503755"/>
              <a:ext cx="76004" cy="760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5893417" y="4872207"/>
              <a:ext cx="76000" cy="760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6292191" y="2572664"/>
              <a:ext cx="75994" cy="7599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6026382" y="2718992"/>
              <a:ext cx="76007" cy="7600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5902934" y="4527280"/>
              <a:ext cx="75990" cy="759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g197"/>
            <p:cNvSpPr/>
            <p:nvPr/>
          </p:nvSpPr>
          <p:spPr>
            <a:xfrm>
              <a:off x="5919629" y="5052514"/>
              <a:ext cx="75997" cy="75997"/>
            </a:xfrm>
            <a:custGeom>
              <a:avLst/>
              <a:pathLst>
                <a:path w="75997" h="75997">
                  <a:moveTo>
                    <a:pt x="0" y="37998"/>
                  </a:moveTo>
                  <a:lnTo>
                    <a:pt x="37998" y="0"/>
                  </a:lnTo>
                  <a:lnTo>
                    <a:pt x="75997" y="37998"/>
                  </a:lnTo>
                  <a:lnTo>
                    <a:pt x="37998" y="75997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6103048" y="2481201"/>
              <a:ext cx="76000" cy="7600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6381124" y="2713766"/>
              <a:ext cx="76007" cy="7600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6350399" y="3853040"/>
              <a:ext cx="76101" cy="7610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6380193" y="4720649"/>
              <a:ext cx="75994" cy="759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6051570" y="4759804"/>
              <a:ext cx="76077" cy="760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5086330" y="2480488"/>
              <a:ext cx="155821" cy="15582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6112338" y="2520321"/>
              <a:ext cx="76154" cy="7615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6056158" y="2496812"/>
              <a:ext cx="76137" cy="7613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6231836" y="2457631"/>
              <a:ext cx="76104" cy="7610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6077097" y="2457616"/>
              <a:ext cx="76134" cy="7613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pg208"/>
            <p:cNvSpPr/>
            <p:nvPr/>
          </p:nvSpPr>
          <p:spPr>
            <a:xfrm>
              <a:off x="5938961" y="5057707"/>
              <a:ext cx="76064" cy="76064"/>
            </a:xfrm>
            <a:custGeom>
              <a:avLst/>
              <a:pathLst>
                <a:path w="76064" h="76064">
                  <a:moveTo>
                    <a:pt x="0" y="38032"/>
                  </a:moveTo>
                  <a:lnTo>
                    <a:pt x="38032" y="0"/>
                  </a:lnTo>
                  <a:lnTo>
                    <a:pt x="76064" y="38032"/>
                  </a:lnTo>
                  <a:lnTo>
                    <a:pt x="38032" y="76064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5984791" y="4051615"/>
              <a:ext cx="76144" cy="761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6046040" y="3599570"/>
              <a:ext cx="76094" cy="7609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6148307" y="3048195"/>
              <a:ext cx="76107" cy="7610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5905992" y="2572590"/>
              <a:ext cx="76141" cy="7614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6230404" y="3447997"/>
              <a:ext cx="76117" cy="7611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6151274" y="3792924"/>
              <a:ext cx="76127" cy="7612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6006103" y="4503697"/>
              <a:ext cx="76121" cy="761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5931758" y="4872133"/>
              <a:ext cx="76147" cy="761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6245689" y="2572604"/>
              <a:ext cx="76114" cy="7611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5942490" y="2718915"/>
              <a:ext cx="76161" cy="7616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6306840" y="4527201"/>
              <a:ext cx="76147" cy="761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pg220"/>
            <p:cNvSpPr/>
            <p:nvPr/>
          </p:nvSpPr>
          <p:spPr>
            <a:xfrm>
              <a:off x="6339286" y="5052454"/>
              <a:ext cx="76117" cy="76117"/>
            </a:xfrm>
            <a:custGeom>
              <a:avLst/>
              <a:pathLst>
                <a:path w="76117" h="76117">
                  <a:moveTo>
                    <a:pt x="0" y="38058"/>
                  </a:moveTo>
                  <a:lnTo>
                    <a:pt x="38058" y="0"/>
                  </a:lnTo>
                  <a:lnTo>
                    <a:pt x="76117" y="38058"/>
                  </a:lnTo>
                  <a:lnTo>
                    <a:pt x="38058" y="76117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6307657" y="2481126"/>
              <a:ext cx="76151" cy="761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6228101" y="2713707"/>
              <a:ext cx="76124" cy="7612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5950189" y="3865544"/>
              <a:ext cx="51092" cy="5109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6253620" y="4720631"/>
              <a:ext cx="76030" cy="760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6299969" y="4759892"/>
              <a:ext cx="75901" cy="759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6226786" y="2520368"/>
              <a:ext cx="76060" cy="7606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6387067" y="2520373"/>
              <a:ext cx="76050" cy="7605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5996432" y="2496915"/>
              <a:ext cx="75931" cy="7593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" name="pt229"/>
            <p:cNvSpPr/>
            <p:nvPr/>
          </p:nvSpPr>
          <p:spPr>
            <a:xfrm>
              <a:off x="5918570" y="2457653"/>
              <a:ext cx="76060" cy="7606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6337282" y="2457650"/>
              <a:ext cx="76067" cy="7606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pg231"/>
            <p:cNvSpPr/>
            <p:nvPr/>
          </p:nvSpPr>
          <p:spPr>
            <a:xfrm>
              <a:off x="6365492" y="5057791"/>
              <a:ext cx="75895" cy="75895"/>
            </a:xfrm>
            <a:custGeom>
              <a:avLst/>
              <a:pathLst>
                <a:path w="75895" h="75895">
                  <a:moveTo>
                    <a:pt x="0" y="37947"/>
                  </a:moveTo>
                  <a:lnTo>
                    <a:pt x="37947" y="0"/>
                  </a:lnTo>
                  <a:lnTo>
                    <a:pt x="75895" y="37947"/>
                  </a:lnTo>
                  <a:lnTo>
                    <a:pt x="37947" y="75895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" name="pt232"/>
            <p:cNvSpPr/>
            <p:nvPr/>
          </p:nvSpPr>
          <p:spPr>
            <a:xfrm>
              <a:off x="5996923" y="4051663"/>
              <a:ext cx="76047" cy="760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" name="pt233"/>
            <p:cNvSpPr/>
            <p:nvPr/>
          </p:nvSpPr>
          <p:spPr>
            <a:xfrm>
              <a:off x="6008404" y="3599664"/>
              <a:ext cx="75906" cy="7590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" name="pt234"/>
            <p:cNvSpPr/>
            <p:nvPr/>
          </p:nvSpPr>
          <p:spPr>
            <a:xfrm>
              <a:off x="6249691" y="3048285"/>
              <a:ext cx="75928" cy="7592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pt235"/>
            <p:cNvSpPr/>
            <p:nvPr/>
          </p:nvSpPr>
          <p:spPr>
            <a:xfrm>
              <a:off x="5914499" y="2572703"/>
              <a:ext cx="75915" cy="7591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" name="pt236"/>
            <p:cNvSpPr/>
            <p:nvPr/>
          </p:nvSpPr>
          <p:spPr>
            <a:xfrm>
              <a:off x="6348221" y="3448088"/>
              <a:ext cx="75937" cy="7593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" name="pt237"/>
            <p:cNvSpPr/>
            <p:nvPr/>
          </p:nvSpPr>
          <p:spPr>
            <a:xfrm>
              <a:off x="5925158" y="3793026"/>
              <a:ext cx="75925" cy="7592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" name="pt238"/>
            <p:cNvSpPr/>
            <p:nvPr/>
          </p:nvSpPr>
          <p:spPr>
            <a:xfrm>
              <a:off x="6011946" y="4503735"/>
              <a:ext cx="76044" cy="760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" name="pt239"/>
            <p:cNvSpPr/>
            <p:nvPr/>
          </p:nvSpPr>
          <p:spPr>
            <a:xfrm>
              <a:off x="6110556" y="4872185"/>
              <a:ext cx="76044" cy="760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" name="pt240"/>
            <p:cNvSpPr/>
            <p:nvPr/>
          </p:nvSpPr>
          <p:spPr>
            <a:xfrm>
              <a:off x="6105285" y="2572705"/>
              <a:ext cx="75912" cy="7591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" name="pt241"/>
            <p:cNvSpPr/>
            <p:nvPr/>
          </p:nvSpPr>
          <p:spPr>
            <a:xfrm>
              <a:off x="6312512" y="2718962"/>
              <a:ext cx="76067" cy="7606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" name="pt242"/>
            <p:cNvSpPr/>
            <p:nvPr/>
          </p:nvSpPr>
          <p:spPr>
            <a:xfrm>
              <a:off x="6164565" y="4527296"/>
              <a:ext cx="75958" cy="759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" name="pg243"/>
            <p:cNvSpPr/>
            <p:nvPr/>
          </p:nvSpPr>
          <p:spPr>
            <a:xfrm>
              <a:off x="5932668" y="5052554"/>
              <a:ext cx="75917" cy="75917"/>
            </a:xfrm>
            <a:custGeom>
              <a:avLst/>
              <a:pathLst>
                <a:path w="75917" h="75917">
                  <a:moveTo>
                    <a:pt x="0" y="37958"/>
                  </a:moveTo>
                  <a:lnTo>
                    <a:pt x="37958" y="0"/>
                  </a:lnTo>
                  <a:lnTo>
                    <a:pt x="75917" y="37958"/>
                  </a:lnTo>
                  <a:lnTo>
                    <a:pt x="37958" y="75917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" name="pt244"/>
            <p:cNvSpPr/>
            <p:nvPr/>
          </p:nvSpPr>
          <p:spPr>
            <a:xfrm>
              <a:off x="6014183" y="2481238"/>
              <a:ext cx="75928" cy="7592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" name="pt245"/>
            <p:cNvSpPr/>
            <p:nvPr/>
          </p:nvSpPr>
          <p:spPr>
            <a:xfrm>
              <a:off x="6058206" y="2713749"/>
              <a:ext cx="76040" cy="7604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" name="pt246"/>
            <p:cNvSpPr/>
            <p:nvPr/>
          </p:nvSpPr>
          <p:spPr>
            <a:xfrm>
              <a:off x="6016473" y="3853026"/>
              <a:ext cx="76127" cy="7612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" name="pt247"/>
            <p:cNvSpPr/>
            <p:nvPr/>
          </p:nvSpPr>
          <p:spPr>
            <a:xfrm>
              <a:off x="5949985" y="4720699"/>
              <a:ext cx="75894" cy="758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" name="pt248"/>
            <p:cNvSpPr/>
            <p:nvPr/>
          </p:nvSpPr>
          <p:spPr>
            <a:xfrm>
              <a:off x="5994642" y="4759826"/>
              <a:ext cx="76034" cy="760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" name="pt249"/>
            <p:cNvSpPr/>
            <p:nvPr/>
          </p:nvSpPr>
          <p:spPr>
            <a:xfrm>
              <a:off x="6149704" y="2520371"/>
              <a:ext cx="76054" cy="7605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" name="pt250"/>
            <p:cNvSpPr/>
            <p:nvPr/>
          </p:nvSpPr>
          <p:spPr>
            <a:xfrm>
              <a:off x="6274844" y="2520371"/>
              <a:ext cx="76054" cy="7605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" name="pt251"/>
            <p:cNvSpPr/>
            <p:nvPr/>
          </p:nvSpPr>
          <p:spPr>
            <a:xfrm>
              <a:off x="6366626" y="2496863"/>
              <a:ext cx="76034" cy="7603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" name="pt252"/>
            <p:cNvSpPr/>
            <p:nvPr/>
          </p:nvSpPr>
          <p:spPr>
            <a:xfrm>
              <a:off x="5975117" y="2457658"/>
              <a:ext cx="76050" cy="7605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" name="pt253"/>
            <p:cNvSpPr/>
            <p:nvPr/>
          </p:nvSpPr>
          <p:spPr>
            <a:xfrm>
              <a:off x="6060578" y="2457656"/>
              <a:ext cx="76054" cy="7605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" name="pg254"/>
            <p:cNvSpPr/>
            <p:nvPr/>
          </p:nvSpPr>
          <p:spPr>
            <a:xfrm>
              <a:off x="6332101" y="5057735"/>
              <a:ext cx="76007" cy="76007"/>
            </a:xfrm>
            <a:custGeom>
              <a:avLst/>
              <a:pathLst>
                <a:path w="76007" h="76007">
                  <a:moveTo>
                    <a:pt x="0" y="38003"/>
                  </a:moveTo>
                  <a:lnTo>
                    <a:pt x="38003" y="0"/>
                  </a:lnTo>
                  <a:lnTo>
                    <a:pt x="76007" y="38003"/>
                  </a:lnTo>
                  <a:lnTo>
                    <a:pt x="38003" y="76007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" name="pt255"/>
            <p:cNvSpPr/>
            <p:nvPr/>
          </p:nvSpPr>
          <p:spPr>
            <a:xfrm>
              <a:off x="5911505" y="4051665"/>
              <a:ext cx="76044" cy="760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" name="pt256"/>
            <p:cNvSpPr/>
            <p:nvPr/>
          </p:nvSpPr>
          <p:spPr>
            <a:xfrm>
              <a:off x="5931971" y="3599600"/>
              <a:ext cx="76034" cy="7603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" name="pt257"/>
            <p:cNvSpPr/>
            <p:nvPr/>
          </p:nvSpPr>
          <p:spPr>
            <a:xfrm>
              <a:off x="6028961" y="3048218"/>
              <a:ext cx="76060" cy="7606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pt258"/>
            <p:cNvSpPr/>
            <p:nvPr/>
          </p:nvSpPr>
          <p:spPr>
            <a:xfrm>
              <a:off x="6184690" y="2572637"/>
              <a:ext cx="76047" cy="7604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" name="pt259"/>
            <p:cNvSpPr/>
            <p:nvPr/>
          </p:nvSpPr>
          <p:spPr>
            <a:xfrm>
              <a:off x="6330072" y="3448031"/>
              <a:ext cx="76050" cy="7605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" name="pt260"/>
            <p:cNvSpPr/>
            <p:nvPr/>
          </p:nvSpPr>
          <p:spPr>
            <a:xfrm>
              <a:off x="6171115" y="3792968"/>
              <a:ext cx="76040" cy="7604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" name="pt261"/>
            <p:cNvSpPr/>
            <p:nvPr/>
          </p:nvSpPr>
          <p:spPr>
            <a:xfrm>
              <a:off x="6270051" y="4503732"/>
              <a:ext cx="76050" cy="760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" name="pt262"/>
            <p:cNvSpPr/>
            <p:nvPr/>
          </p:nvSpPr>
          <p:spPr>
            <a:xfrm>
              <a:off x="6027662" y="4872187"/>
              <a:ext cx="76040" cy="760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" name="pt263"/>
            <p:cNvSpPr/>
            <p:nvPr/>
          </p:nvSpPr>
          <p:spPr>
            <a:xfrm>
              <a:off x="6101785" y="2572639"/>
              <a:ext cx="76044" cy="7604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" name="pt264"/>
            <p:cNvSpPr/>
            <p:nvPr/>
          </p:nvSpPr>
          <p:spPr>
            <a:xfrm>
              <a:off x="6359106" y="2718970"/>
              <a:ext cx="76050" cy="7605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" name="pt265"/>
            <p:cNvSpPr/>
            <p:nvPr/>
          </p:nvSpPr>
          <p:spPr>
            <a:xfrm>
              <a:off x="6049459" y="4527250"/>
              <a:ext cx="76050" cy="760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" name="pg266"/>
            <p:cNvSpPr/>
            <p:nvPr/>
          </p:nvSpPr>
          <p:spPr>
            <a:xfrm>
              <a:off x="5968037" y="5052494"/>
              <a:ext cx="76037" cy="76037"/>
            </a:xfrm>
            <a:custGeom>
              <a:avLst/>
              <a:pathLst>
                <a:path w="76037" h="76037">
                  <a:moveTo>
                    <a:pt x="0" y="38018"/>
                  </a:moveTo>
                  <a:lnTo>
                    <a:pt x="38018" y="0"/>
                  </a:lnTo>
                  <a:lnTo>
                    <a:pt x="76037" y="38018"/>
                  </a:lnTo>
                  <a:lnTo>
                    <a:pt x="38018" y="76037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" name="pt267"/>
            <p:cNvSpPr/>
            <p:nvPr/>
          </p:nvSpPr>
          <p:spPr>
            <a:xfrm>
              <a:off x="6166904" y="2481171"/>
              <a:ext cx="76060" cy="7606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" name="pt268"/>
            <p:cNvSpPr/>
            <p:nvPr/>
          </p:nvSpPr>
          <p:spPr>
            <a:xfrm>
              <a:off x="6353168" y="2713751"/>
              <a:ext cx="76037" cy="7603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" name="pt269"/>
            <p:cNvSpPr/>
            <p:nvPr/>
          </p:nvSpPr>
          <p:spPr>
            <a:xfrm>
              <a:off x="6128951" y="3852470"/>
              <a:ext cx="77241" cy="7724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" name="pt270"/>
            <p:cNvSpPr/>
            <p:nvPr/>
          </p:nvSpPr>
          <p:spPr>
            <a:xfrm>
              <a:off x="6112013" y="4720644"/>
              <a:ext cx="76004" cy="760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" name="pt271"/>
            <p:cNvSpPr/>
            <p:nvPr/>
          </p:nvSpPr>
          <p:spPr>
            <a:xfrm>
              <a:off x="6308331" y="4759834"/>
              <a:ext cx="76017" cy="760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" name="pt272"/>
            <p:cNvSpPr/>
            <p:nvPr/>
          </p:nvSpPr>
          <p:spPr>
            <a:xfrm>
              <a:off x="6083720" y="2520390"/>
              <a:ext cx="76017" cy="7601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" name="pt273"/>
            <p:cNvSpPr/>
            <p:nvPr/>
          </p:nvSpPr>
          <p:spPr>
            <a:xfrm>
              <a:off x="6174222" y="2520386"/>
              <a:ext cx="76024" cy="7602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" name="pt274"/>
            <p:cNvSpPr/>
            <p:nvPr/>
          </p:nvSpPr>
          <p:spPr>
            <a:xfrm>
              <a:off x="6052302" y="2496870"/>
              <a:ext cx="76020" cy="7602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" name="pt275"/>
            <p:cNvSpPr/>
            <p:nvPr/>
          </p:nvSpPr>
          <p:spPr>
            <a:xfrm>
              <a:off x="6189426" y="2457670"/>
              <a:ext cx="76027" cy="7602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" name="pt276"/>
            <p:cNvSpPr/>
            <p:nvPr/>
          </p:nvSpPr>
          <p:spPr>
            <a:xfrm>
              <a:off x="5908717" y="2457668"/>
              <a:ext cx="76030" cy="7603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" name="pg277"/>
            <p:cNvSpPr/>
            <p:nvPr/>
          </p:nvSpPr>
          <p:spPr>
            <a:xfrm>
              <a:off x="6100271" y="5057725"/>
              <a:ext cx="76027" cy="76027"/>
            </a:xfrm>
            <a:custGeom>
              <a:avLst/>
              <a:pathLst>
                <a:path w="76027" h="76027">
                  <a:moveTo>
                    <a:pt x="0" y="38013"/>
                  </a:moveTo>
                  <a:lnTo>
                    <a:pt x="38013" y="0"/>
                  </a:lnTo>
                  <a:lnTo>
                    <a:pt x="76027" y="38013"/>
                  </a:lnTo>
                  <a:lnTo>
                    <a:pt x="38013" y="76027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" name="pt278"/>
            <p:cNvSpPr/>
            <p:nvPr/>
          </p:nvSpPr>
          <p:spPr>
            <a:xfrm>
              <a:off x="6206995" y="4051679"/>
              <a:ext cx="76017" cy="760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" name="pt279"/>
            <p:cNvSpPr/>
            <p:nvPr/>
          </p:nvSpPr>
          <p:spPr>
            <a:xfrm>
              <a:off x="5917749" y="3599609"/>
              <a:ext cx="76017" cy="7601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" name="pt280"/>
            <p:cNvSpPr/>
            <p:nvPr/>
          </p:nvSpPr>
          <p:spPr>
            <a:xfrm>
              <a:off x="6054471" y="3048242"/>
              <a:ext cx="76014" cy="7601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" name="pt281"/>
            <p:cNvSpPr/>
            <p:nvPr/>
          </p:nvSpPr>
          <p:spPr>
            <a:xfrm>
              <a:off x="6332419" y="2572657"/>
              <a:ext cx="76007" cy="7600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" name="pt282"/>
            <p:cNvSpPr/>
            <p:nvPr/>
          </p:nvSpPr>
          <p:spPr>
            <a:xfrm>
              <a:off x="5903625" y="3448048"/>
              <a:ext cx="76017" cy="7601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" name="pt283"/>
            <p:cNvSpPr/>
            <p:nvPr/>
          </p:nvSpPr>
          <p:spPr>
            <a:xfrm>
              <a:off x="5928769" y="3792983"/>
              <a:ext cx="76010" cy="7601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" name="pt284"/>
            <p:cNvSpPr/>
            <p:nvPr/>
          </p:nvSpPr>
          <p:spPr>
            <a:xfrm>
              <a:off x="5963687" y="4503750"/>
              <a:ext cx="76014" cy="760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" name="pt285"/>
            <p:cNvSpPr/>
            <p:nvPr/>
          </p:nvSpPr>
          <p:spPr>
            <a:xfrm>
              <a:off x="6213686" y="4872200"/>
              <a:ext cx="76014" cy="760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" name="pt286"/>
            <p:cNvSpPr/>
            <p:nvPr/>
          </p:nvSpPr>
          <p:spPr>
            <a:xfrm>
              <a:off x="6054575" y="2572654"/>
              <a:ext cx="76014" cy="7601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" name="pt287"/>
            <p:cNvSpPr/>
            <p:nvPr/>
          </p:nvSpPr>
          <p:spPr>
            <a:xfrm>
              <a:off x="6057405" y="2718984"/>
              <a:ext cx="76024" cy="7602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" name="pt288"/>
            <p:cNvSpPr/>
            <p:nvPr/>
          </p:nvSpPr>
          <p:spPr>
            <a:xfrm>
              <a:off x="6208126" y="4527273"/>
              <a:ext cx="76004" cy="760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" name="pg289"/>
            <p:cNvSpPr/>
            <p:nvPr/>
          </p:nvSpPr>
          <p:spPr>
            <a:xfrm>
              <a:off x="6328792" y="5052505"/>
              <a:ext cx="76014" cy="76014"/>
            </a:xfrm>
            <a:custGeom>
              <a:avLst/>
              <a:pathLst>
                <a:path w="76014" h="76014">
                  <a:moveTo>
                    <a:pt x="0" y="38007"/>
                  </a:moveTo>
                  <a:lnTo>
                    <a:pt x="38007" y="0"/>
                  </a:lnTo>
                  <a:lnTo>
                    <a:pt x="76014" y="38007"/>
                  </a:lnTo>
                  <a:lnTo>
                    <a:pt x="38007" y="76014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" name="pt290"/>
            <p:cNvSpPr/>
            <p:nvPr/>
          </p:nvSpPr>
          <p:spPr>
            <a:xfrm>
              <a:off x="6097223" y="2481193"/>
              <a:ext cx="76017" cy="7601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" name="pt291"/>
            <p:cNvSpPr/>
            <p:nvPr/>
          </p:nvSpPr>
          <p:spPr>
            <a:xfrm>
              <a:off x="4788955" y="2666629"/>
              <a:ext cx="170280" cy="17028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" name="pt292"/>
            <p:cNvSpPr/>
            <p:nvPr/>
          </p:nvSpPr>
          <p:spPr>
            <a:xfrm>
              <a:off x="6362531" y="3853021"/>
              <a:ext cx="76137" cy="7613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" name="pt293"/>
            <p:cNvSpPr/>
            <p:nvPr/>
          </p:nvSpPr>
          <p:spPr>
            <a:xfrm>
              <a:off x="5971338" y="4720642"/>
              <a:ext cx="76007" cy="760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" name="pt294"/>
            <p:cNvSpPr/>
            <p:nvPr/>
          </p:nvSpPr>
          <p:spPr>
            <a:xfrm>
              <a:off x="6111612" y="4759792"/>
              <a:ext cx="76101" cy="761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" name="pt295"/>
            <p:cNvSpPr/>
            <p:nvPr/>
          </p:nvSpPr>
          <p:spPr>
            <a:xfrm>
              <a:off x="5969112" y="2520361"/>
              <a:ext cx="76074" cy="7607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" name="pt296"/>
            <p:cNvSpPr/>
            <p:nvPr/>
          </p:nvSpPr>
          <p:spPr>
            <a:xfrm>
              <a:off x="5916862" y="2520358"/>
              <a:ext cx="76081" cy="7608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" name="pt297"/>
            <p:cNvSpPr/>
            <p:nvPr/>
          </p:nvSpPr>
          <p:spPr>
            <a:xfrm>
              <a:off x="6251288" y="2496842"/>
              <a:ext cx="76077" cy="7607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" name="pt298"/>
            <p:cNvSpPr/>
            <p:nvPr/>
          </p:nvSpPr>
          <p:spPr>
            <a:xfrm>
              <a:off x="5938114" y="2457656"/>
              <a:ext cx="76054" cy="7605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" name="pt299"/>
            <p:cNvSpPr/>
            <p:nvPr/>
          </p:nvSpPr>
          <p:spPr>
            <a:xfrm>
              <a:off x="6105373" y="2457643"/>
              <a:ext cx="76081" cy="7608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" name="pg300"/>
            <p:cNvSpPr/>
            <p:nvPr/>
          </p:nvSpPr>
          <p:spPr>
            <a:xfrm>
              <a:off x="6295236" y="5057730"/>
              <a:ext cx="76017" cy="76017"/>
            </a:xfrm>
            <a:custGeom>
              <a:avLst/>
              <a:pathLst>
                <a:path w="76017" h="76017">
                  <a:moveTo>
                    <a:pt x="0" y="38008"/>
                  </a:moveTo>
                  <a:lnTo>
                    <a:pt x="38008" y="0"/>
                  </a:lnTo>
                  <a:lnTo>
                    <a:pt x="76017" y="38008"/>
                  </a:lnTo>
                  <a:lnTo>
                    <a:pt x="38008" y="76017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" name="pt301"/>
            <p:cNvSpPr/>
            <p:nvPr/>
          </p:nvSpPr>
          <p:spPr>
            <a:xfrm>
              <a:off x="6033939" y="4051657"/>
              <a:ext cx="76060" cy="760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" name="pt302"/>
            <p:cNvSpPr/>
            <p:nvPr/>
          </p:nvSpPr>
          <p:spPr>
            <a:xfrm>
              <a:off x="6136571" y="3599609"/>
              <a:ext cx="76017" cy="7601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" name="pt303"/>
            <p:cNvSpPr/>
            <p:nvPr/>
          </p:nvSpPr>
          <p:spPr>
            <a:xfrm>
              <a:off x="6224428" y="3048215"/>
              <a:ext cx="76067" cy="7606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" name="pt304"/>
            <p:cNvSpPr/>
            <p:nvPr/>
          </p:nvSpPr>
          <p:spPr>
            <a:xfrm>
              <a:off x="6010884" y="2572646"/>
              <a:ext cx="76030" cy="7603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" name="pt305"/>
            <p:cNvSpPr/>
            <p:nvPr/>
          </p:nvSpPr>
          <p:spPr>
            <a:xfrm>
              <a:off x="6218619" y="3448026"/>
              <a:ext cx="76060" cy="7606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" name="pt306"/>
            <p:cNvSpPr/>
            <p:nvPr/>
          </p:nvSpPr>
          <p:spPr>
            <a:xfrm>
              <a:off x="6143341" y="3792971"/>
              <a:ext cx="76034" cy="7603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" name="pt307"/>
            <p:cNvSpPr/>
            <p:nvPr/>
          </p:nvSpPr>
          <p:spPr>
            <a:xfrm>
              <a:off x="6063084" y="4503725"/>
              <a:ext cx="76064" cy="760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" name="pt308"/>
            <p:cNvSpPr/>
            <p:nvPr/>
          </p:nvSpPr>
          <p:spPr>
            <a:xfrm>
              <a:off x="6244019" y="4872178"/>
              <a:ext cx="76057" cy="760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" name="pt309"/>
            <p:cNvSpPr/>
            <p:nvPr/>
          </p:nvSpPr>
          <p:spPr>
            <a:xfrm>
              <a:off x="6255023" y="2572649"/>
              <a:ext cx="76024" cy="7602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" name="pt310"/>
            <p:cNvSpPr/>
            <p:nvPr/>
          </p:nvSpPr>
          <p:spPr>
            <a:xfrm>
              <a:off x="5940745" y="2718962"/>
              <a:ext cx="76067" cy="7606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" name="pt311"/>
            <p:cNvSpPr/>
            <p:nvPr/>
          </p:nvSpPr>
          <p:spPr>
            <a:xfrm>
              <a:off x="6101380" y="4527256"/>
              <a:ext cx="76037" cy="760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" name="pg312"/>
            <p:cNvSpPr/>
            <p:nvPr/>
          </p:nvSpPr>
          <p:spPr>
            <a:xfrm>
              <a:off x="6276080" y="5052470"/>
              <a:ext cx="76084" cy="76084"/>
            </a:xfrm>
            <a:custGeom>
              <a:avLst/>
              <a:pathLst>
                <a:path w="76084" h="76084">
                  <a:moveTo>
                    <a:pt x="0" y="38042"/>
                  </a:moveTo>
                  <a:lnTo>
                    <a:pt x="38042" y="0"/>
                  </a:lnTo>
                  <a:lnTo>
                    <a:pt x="76084" y="38042"/>
                  </a:lnTo>
                  <a:lnTo>
                    <a:pt x="38042" y="76084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" name="pt313"/>
            <p:cNvSpPr/>
            <p:nvPr/>
          </p:nvSpPr>
          <p:spPr>
            <a:xfrm>
              <a:off x="6010678" y="2481188"/>
              <a:ext cx="76027" cy="7602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" name="pt314"/>
            <p:cNvSpPr/>
            <p:nvPr/>
          </p:nvSpPr>
          <p:spPr>
            <a:xfrm>
              <a:off x="6268903" y="2713734"/>
              <a:ext cx="76071" cy="7607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" name="pt315"/>
            <p:cNvSpPr/>
            <p:nvPr/>
          </p:nvSpPr>
          <p:spPr>
            <a:xfrm>
              <a:off x="6257870" y="3866490"/>
              <a:ext cx="49201" cy="4920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" name="pt316"/>
            <p:cNvSpPr/>
            <p:nvPr/>
          </p:nvSpPr>
          <p:spPr>
            <a:xfrm>
              <a:off x="6142543" y="4720644"/>
              <a:ext cx="76004" cy="760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" name="pt317"/>
            <p:cNvSpPr/>
            <p:nvPr/>
          </p:nvSpPr>
          <p:spPr>
            <a:xfrm>
              <a:off x="6359211" y="4759836"/>
              <a:ext cx="76014" cy="760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" name="pt318"/>
            <p:cNvSpPr/>
            <p:nvPr/>
          </p:nvSpPr>
          <p:spPr>
            <a:xfrm>
              <a:off x="6077653" y="2520378"/>
              <a:ext cx="76040" cy="7604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" name="pt319"/>
            <p:cNvSpPr/>
            <p:nvPr/>
          </p:nvSpPr>
          <p:spPr>
            <a:xfrm>
              <a:off x="6289956" y="2520383"/>
              <a:ext cx="76030" cy="7603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" name="pt320"/>
            <p:cNvSpPr/>
            <p:nvPr/>
          </p:nvSpPr>
          <p:spPr>
            <a:xfrm>
              <a:off x="6103633" y="2496868"/>
              <a:ext cx="76024" cy="7602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" name="pt321"/>
            <p:cNvSpPr/>
            <p:nvPr/>
          </p:nvSpPr>
          <p:spPr>
            <a:xfrm>
              <a:off x="6130047" y="2457670"/>
              <a:ext cx="76027" cy="7602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" name="pt322"/>
            <p:cNvSpPr/>
            <p:nvPr/>
          </p:nvSpPr>
          <p:spPr>
            <a:xfrm>
              <a:off x="6104408" y="2457658"/>
              <a:ext cx="76050" cy="7605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" name="pg323"/>
            <p:cNvSpPr/>
            <p:nvPr/>
          </p:nvSpPr>
          <p:spPr>
            <a:xfrm>
              <a:off x="6122353" y="5057740"/>
              <a:ext cx="75997" cy="75997"/>
            </a:xfrm>
            <a:custGeom>
              <a:avLst/>
              <a:pathLst>
                <a:path w="75997" h="75997">
                  <a:moveTo>
                    <a:pt x="0" y="37998"/>
                  </a:moveTo>
                  <a:lnTo>
                    <a:pt x="37998" y="0"/>
                  </a:lnTo>
                  <a:lnTo>
                    <a:pt x="75997" y="37998"/>
                  </a:lnTo>
                  <a:lnTo>
                    <a:pt x="37998" y="75997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" name="pt324"/>
            <p:cNvSpPr/>
            <p:nvPr/>
          </p:nvSpPr>
          <p:spPr>
            <a:xfrm>
              <a:off x="5964025" y="4051660"/>
              <a:ext cx="76054" cy="760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" name="pt325"/>
            <p:cNvSpPr/>
            <p:nvPr/>
          </p:nvSpPr>
          <p:spPr>
            <a:xfrm>
              <a:off x="5938989" y="3599607"/>
              <a:ext cx="76020" cy="7602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" name="pt326"/>
            <p:cNvSpPr/>
            <p:nvPr/>
          </p:nvSpPr>
          <p:spPr>
            <a:xfrm>
              <a:off x="6372386" y="3048237"/>
              <a:ext cx="76024" cy="7602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" name="pt327"/>
            <p:cNvSpPr/>
            <p:nvPr/>
          </p:nvSpPr>
          <p:spPr>
            <a:xfrm>
              <a:off x="6316103" y="2572646"/>
              <a:ext cx="76030" cy="7603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" name="pt328"/>
            <p:cNvSpPr/>
            <p:nvPr/>
          </p:nvSpPr>
          <p:spPr>
            <a:xfrm>
              <a:off x="6363314" y="3448048"/>
              <a:ext cx="76017" cy="7601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" name="pt329"/>
            <p:cNvSpPr/>
            <p:nvPr/>
          </p:nvSpPr>
          <p:spPr>
            <a:xfrm>
              <a:off x="6177249" y="3792963"/>
              <a:ext cx="76050" cy="7605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" name="pt330"/>
            <p:cNvSpPr/>
            <p:nvPr/>
          </p:nvSpPr>
          <p:spPr>
            <a:xfrm>
              <a:off x="6237721" y="4503737"/>
              <a:ext cx="76040" cy="760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" name="pt331"/>
            <p:cNvSpPr/>
            <p:nvPr/>
          </p:nvSpPr>
          <p:spPr>
            <a:xfrm>
              <a:off x="6139008" y="4872182"/>
              <a:ext cx="76050" cy="760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" name="pt332"/>
            <p:cNvSpPr/>
            <p:nvPr/>
          </p:nvSpPr>
          <p:spPr>
            <a:xfrm>
              <a:off x="6190195" y="2572654"/>
              <a:ext cx="76014" cy="7601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" name="pt333"/>
            <p:cNvSpPr/>
            <p:nvPr/>
          </p:nvSpPr>
          <p:spPr>
            <a:xfrm>
              <a:off x="6008740" y="2718975"/>
              <a:ext cx="76040" cy="7604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" name="pt334"/>
            <p:cNvSpPr/>
            <p:nvPr/>
          </p:nvSpPr>
          <p:spPr>
            <a:xfrm>
              <a:off x="6339963" y="4527246"/>
              <a:ext cx="76057" cy="760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" name="pg335"/>
            <p:cNvSpPr/>
            <p:nvPr/>
          </p:nvSpPr>
          <p:spPr>
            <a:xfrm>
              <a:off x="6304243" y="5052490"/>
              <a:ext cx="76044" cy="76044"/>
            </a:xfrm>
            <a:custGeom>
              <a:avLst/>
              <a:pathLst>
                <a:path w="76044" h="76044">
                  <a:moveTo>
                    <a:pt x="0" y="38022"/>
                  </a:moveTo>
                  <a:lnTo>
                    <a:pt x="38022" y="0"/>
                  </a:lnTo>
                  <a:lnTo>
                    <a:pt x="76044" y="38022"/>
                  </a:lnTo>
                  <a:lnTo>
                    <a:pt x="38022" y="76044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" name="pt336"/>
            <p:cNvSpPr/>
            <p:nvPr/>
          </p:nvSpPr>
          <p:spPr>
            <a:xfrm>
              <a:off x="6084270" y="2481183"/>
              <a:ext cx="76037" cy="7603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" name="pt337"/>
            <p:cNvSpPr/>
            <p:nvPr/>
          </p:nvSpPr>
          <p:spPr>
            <a:xfrm>
              <a:off x="6230308" y="2713757"/>
              <a:ext cx="76024" cy="7602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" name="pt338"/>
            <p:cNvSpPr/>
            <p:nvPr/>
          </p:nvSpPr>
          <p:spPr>
            <a:xfrm>
              <a:off x="6039095" y="3838135"/>
              <a:ext cx="105911" cy="10591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" name="pt339"/>
            <p:cNvSpPr/>
            <p:nvPr/>
          </p:nvSpPr>
          <p:spPr>
            <a:xfrm>
              <a:off x="6265525" y="4720648"/>
              <a:ext cx="75997" cy="759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" name="pt340"/>
            <p:cNvSpPr/>
            <p:nvPr/>
          </p:nvSpPr>
          <p:spPr>
            <a:xfrm>
              <a:off x="6223384" y="4759826"/>
              <a:ext cx="76034" cy="760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" name="pt341"/>
            <p:cNvSpPr/>
            <p:nvPr/>
          </p:nvSpPr>
          <p:spPr>
            <a:xfrm>
              <a:off x="5997598" y="2520308"/>
              <a:ext cx="76181" cy="7618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" name="pt342"/>
            <p:cNvSpPr/>
            <p:nvPr/>
          </p:nvSpPr>
          <p:spPr>
            <a:xfrm>
              <a:off x="6055641" y="2520305"/>
              <a:ext cx="76187" cy="7618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" name="pt343"/>
            <p:cNvSpPr/>
            <p:nvPr/>
          </p:nvSpPr>
          <p:spPr>
            <a:xfrm>
              <a:off x="6041833" y="2496860"/>
              <a:ext cx="76040" cy="7604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" name="pt344"/>
            <p:cNvSpPr/>
            <p:nvPr/>
          </p:nvSpPr>
          <p:spPr>
            <a:xfrm>
              <a:off x="6239947" y="2457595"/>
              <a:ext cx="76177" cy="7617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" name="pt345"/>
            <p:cNvSpPr/>
            <p:nvPr/>
          </p:nvSpPr>
          <p:spPr>
            <a:xfrm>
              <a:off x="6049497" y="2457581"/>
              <a:ext cx="76204" cy="7620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" name="pg346"/>
            <p:cNvSpPr/>
            <p:nvPr/>
          </p:nvSpPr>
          <p:spPr>
            <a:xfrm>
              <a:off x="6042259" y="5057720"/>
              <a:ext cx="76037" cy="76037"/>
            </a:xfrm>
            <a:custGeom>
              <a:avLst/>
              <a:pathLst>
                <a:path w="76037" h="76037">
                  <a:moveTo>
                    <a:pt x="0" y="38018"/>
                  </a:moveTo>
                  <a:lnTo>
                    <a:pt x="38018" y="0"/>
                  </a:lnTo>
                  <a:lnTo>
                    <a:pt x="76037" y="38018"/>
                  </a:lnTo>
                  <a:lnTo>
                    <a:pt x="38018" y="76037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7" name="pt347"/>
            <p:cNvSpPr/>
            <p:nvPr/>
          </p:nvSpPr>
          <p:spPr>
            <a:xfrm>
              <a:off x="6211034" y="4051595"/>
              <a:ext cx="76184" cy="761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8" name="pt348"/>
            <p:cNvSpPr/>
            <p:nvPr/>
          </p:nvSpPr>
          <p:spPr>
            <a:xfrm>
              <a:off x="6116890" y="3599605"/>
              <a:ext cx="76024" cy="7602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9" name="pt349"/>
            <p:cNvSpPr/>
            <p:nvPr/>
          </p:nvSpPr>
          <p:spPr>
            <a:xfrm>
              <a:off x="5925666" y="3048227"/>
              <a:ext cx="76044" cy="7604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0" name="pt350"/>
            <p:cNvSpPr/>
            <p:nvPr/>
          </p:nvSpPr>
          <p:spPr>
            <a:xfrm>
              <a:off x="5905651" y="2572647"/>
              <a:ext cx="76027" cy="7602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1" name="pt351"/>
            <p:cNvSpPr/>
            <p:nvPr/>
          </p:nvSpPr>
          <p:spPr>
            <a:xfrm>
              <a:off x="5921407" y="3448039"/>
              <a:ext cx="76034" cy="7603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2" name="pt352"/>
            <p:cNvSpPr/>
            <p:nvPr/>
          </p:nvSpPr>
          <p:spPr>
            <a:xfrm>
              <a:off x="6021802" y="3792976"/>
              <a:ext cx="76024" cy="7602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3" name="pt353"/>
            <p:cNvSpPr/>
            <p:nvPr/>
          </p:nvSpPr>
          <p:spPr>
            <a:xfrm>
              <a:off x="5967704" y="4503660"/>
              <a:ext cx="76194" cy="761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4" name="pt354"/>
            <p:cNvSpPr/>
            <p:nvPr/>
          </p:nvSpPr>
          <p:spPr>
            <a:xfrm>
              <a:off x="6276285" y="4872113"/>
              <a:ext cx="76187" cy="761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5" name="pt355"/>
            <p:cNvSpPr/>
            <p:nvPr/>
          </p:nvSpPr>
          <p:spPr>
            <a:xfrm>
              <a:off x="5973652" y="2572644"/>
              <a:ext cx="76034" cy="7603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6" name="pt356"/>
            <p:cNvSpPr/>
            <p:nvPr/>
          </p:nvSpPr>
          <p:spPr>
            <a:xfrm>
              <a:off x="6164000" y="2718897"/>
              <a:ext cx="76197" cy="7619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7" name="pt357"/>
            <p:cNvSpPr/>
            <p:nvPr/>
          </p:nvSpPr>
          <p:spPr>
            <a:xfrm>
              <a:off x="6202015" y="4527255"/>
              <a:ext cx="76040" cy="760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8" name="pg358"/>
            <p:cNvSpPr/>
            <p:nvPr/>
          </p:nvSpPr>
          <p:spPr>
            <a:xfrm>
              <a:off x="6133781" y="5052499"/>
              <a:ext cx="76027" cy="76027"/>
            </a:xfrm>
            <a:custGeom>
              <a:avLst/>
              <a:pathLst>
                <a:path w="76027" h="76027">
                  <a:moveTo>
                    <a:pt x="0" y="38013"/>
                  </a:moveTo>
                  <a:lnTo>
                    <a:pt x="38013" y="0"/>
                  </a:lnTo>
                  <a:lnTo>
                    <a:pt x="76027" y="38013"/>
                  </a:lnTo>
                  <a:lnTo>
                    <a:pt x="38013" y="76027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9" name="pt359"/>
            <p:cNvSpPr/>
            <p:nvPr/>
          </p:nvSpPr>
          <p:spPr>
            <a:xfrm>
              <a:off x="6284595" y="2481191"/>
              <a:ext cx="76020" cy="7602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0" name="pt360"/>
            <p:cNvSpPr/>
            <p:nvPr/>
          </p:nvSpPr>
          <p:spPr>
            <a:xfrm>
              <a:off x="5906874" y="2713674"/>
              <a:ext cx="76191" cy="7619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1" name="pt361"/>
            <p:cNvSpPr/>
            <p:nvPr/>
          </p:nvSpPr>
          <p:spPr>
            <a:xfrm>
              <a:off x="4891804" y="3825979"/>
              <a:ext cx="130222" cy="13022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2" name="pt362"/>
            <p:cNvSpPr/>
            <p:nvPr/>
          </p:nvSpPr>
          <p:spPr>
            <a:xfrm>
              <a:off x="6304946" y="4720626"/>
              <a:ext cx="76040" cy="760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3" name="pt363"/>
            <p:cNvSpPr/>
            <p:nvPr/>
          </p:nvSpPr>
          <p:spPr>
            <a:xfrm>
              <a:off x="6181265" y="4759821"/>
              <a:ext cx="76044" cy="760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4" name="pt364"/>
            <p:cNvSpPr/>
            <p:nvPr/>
          </p:nvSpPr>
          <p:spPr>
            <a:xfrm>
              <a:off x="6294610" y="2520306"/>
              <a:ext cx="76184" cy="7618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5" name="pt365"/>
            <p:cNvSpPr/>
            <p:nvPr/>
          </p:nvSpPr>
          <p:spPr>
            <a:xfrm>
              <a:off x="4975321" y="2472595"/>
              <a:ext cx="171607" cy="17160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6" name="pt366"/>
            <p:cNvSpPr/>
            <p:nvPr/>
          </p:nvSpPr>
          <p:spPr>
            <a:xfrm>
              <a:off x="5941830" y="2496838"/>
              <a:ext cx="76084" cy="7608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7" name="pt367"/>
            <p:cNvSpPr/>
            <p:nvPr/>
          </p:nvSpPr>
          <p:spPr>
            <a:xfrm>
              <a:off x="6290318" y="2457648"/>
              <a:ext cx="76071" cy="7607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8" name="pt368"/>
            <p:cNvSpPr/>
            <p:nvPr/>
          </p:nvSpPr>
          <p:spPr>
            <a:xfrm>
              <a:off x="5886671" y="2434078"/>
              <a:ext cx="123211" cy="12321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9" name="pg369"/>
            <p:cNvSpPr/>
            <p:nvPr/>
          </p:nvSpPr>
          <p:spPr>
            <a:xfrm>
              <a:off x="6098769" y="5057727"/>
              <a:ext cx="76024" cy="76024"/>
            </a:xfrm>
            <a:custGeom>
              <a:avLst/>
              <a:pathLst>
                <a:path w="76024" h="76024">
                  <a:moveTo>
                    <a:pt x="0" y="38012"/>
                  </a:moveTo>
                  <a:lnTo>
                    <a:pt x="38012" y="0"/>
                  </a:lnTo>
                  <a:lnTo>
                    <a:pt x="76024" y="38012"/>
                  </a:lnTo>
                  <a:lnTo>
                    <a:pt x="38012" y="76024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0" name="pt370"/>
            <p:cNvSpPr/>
            <p:nvPr/>
          </p:nvSpPr>
          <p:spPr>
            <a:xfrm>
              <a:off x="6366069" y="4051622"/>
              <a:ext cx="76131" cy="761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1" name="pt371"/>
            <p:cNvSpPr/>
            <p:nvPr/>
          </p:nvSpPr>
          <p:spPr>
            <a:xfrm>
              <a:off x="6045098" y="3599580"/>
              <a:ext cx="76074" cy="7607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2" name="pt372"/>
            <p:cNvSpPr/>
            <p:nvPr/>
          </p:nvSpPr>
          <p:spPr>
            <a:xfrm>
              <a:off x="6117377" y="3048172"/>
              <a:ext cx="76154" cy="7615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3" name="pt373"/>
            <p:cNvSpPr/>
            <p:nvPr/>
          </p:nvSpPr>
          <p:spPr>
            <a:xfrm>
              <a:off x="6222835" y="2572575"/>
              <a:ext cx="76171" cy="7617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4" name="pt374"/>
            <p:cNvSpPr/>
            <p:nvPr/>
          </p:nvSpPr>
          <p:spPr>
            <a:xfrm>
              <a:off x="6139150" y="3447994"/>
              <a:ext cx="76124" cy="7612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5" name="pt375"/>
            <p:cNvSpPr/>
            <p:nvPr/>
          </p:nvSpPr>
          <p:spPr>
            <a:xfrm>
              <a:off x="6026560" y="3792901"/>
              <a:ext cx="76174" cy="7617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6" name="pt376"/>
            <p:cNvSpPr/>
            <p:nvPr/>
          </p:nvSpPr>
          <p:spPr>
            <a:xfrm>
              <a:off x="5993739" y="4503672"/>
              <a:ext cx="76171" cy="761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7" name="pt377"/>
            <p:cNvSpPr/>
            <p:nvPr/>
          </p:nvSpPr>
          <p:spPr>
            <a:xfrm>
              <a:off x="6369265" y="4872128"/>
              <a:ext cx="76157" cy="761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8" name="pt378"/>
            <p:cNvSpPr/>
            <p:nvPr/>
          </p:nvSpPr>
          <p:spPr>
            <a:xfrm>
              <a:off x="6193055" y="2572637"/>
              <a:ext cx="76047" cy="7604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9" name="pt379"/>
            <p:cNvSpPr/>
            <p:nvPr/>
          </p:nvSpPr>
          <p:spPr>
            <a:xfrm>
              <a:off x="6088414" y="2718928"/>
              <a:ext cx="76134" cy="7613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0" name="pt380"/>
            <p:cNvSpPr/>
            <p:nvPr/>
          </p:nvSpPr>
          <p:spPr>
            <a:xfrm>
              <a:off x="6236284" y="4527165"/>
              <a:ext cx="76221" cy="762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1" name="pg381"/>
            <p:cNvSpPr/>
            <p:nvPr/>
          </p:nvSpPr>
          <p:spPr>
            <a:xfrm>
              <a:off x="6056417" y="5052440"/>
              <a:ext cx="76144" cy="76144"/>
            </a:xfrm>
            <a:custGeom>
              <a:avLst/>
              <a:pathLst>
                <a:path w="76144" h="76144">
                  <a:moveTo>
                    <a:pt x="0" y="38072"/>
                  </a:moveTo>
                  <a:lnTo>
                    <a:pt x="38072" y="0"/>
                  </a:lnTo>
                  <a:lnTo>
                    <a:pt x="76144" y="38072"/>
                  </a:lnTo>
                  <a:lnTo>
                    <a:pt x="38072" y="76144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2" name="pt382"/>
            <p:cNvSpPr/>
            <p:nvPr/>
          </p:nvSpPr>
          <p:spPr>
            <a:xfrm>
              <a:off x="6195672" y="2481088"/>
              <a:ext cx="76227" cy="7622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3" name="pt383"/>
            <p:cNvSpPr/>
            <p:nvPr/>
          </p:nvSpPr>
          <p:spPr>
            <a:xfrm>
              <a:off x="6172088" y="2713686"/>
              <a:ext cx="76167" cy="7616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4" name="pt384"/>
            <p:cNvSpPr/>
            <p:nvPr/>
          </p:nvSpPr>
          <p:spPr>
            <a:xfrm>
              <a:off x="6033619" y="3876889"/>
              <a:ext cx="28401" cy="2840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5" name="pt385"/>
            <p:cNvSpPr/>
            <p:nvPr/>
          </p:nvSpPr>
          <p:spPr>
            <a:xfrm>
              <a:off x="6246904" y="4720639"/>
              <a:ext cx="76014" cy="760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6" name="pt386"/>
            <p:cNvSpPr/>
            <p:nvPr/>
          </p:nvSpPr>
          <p:spPr>
            <a:xfrm>
              <a:off x="6242929" y="4759980"/>
              <a:ext cx="75726" cy="757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7" name="pt387"/>
            <p:cNvSpPr/>
            <p:nvPr/>
          </p:nvSpPr>
          <p:spPr>
            <a:xfrm>
              <a:off x="5979971" y="2520301"/>
              <a:ext cx="76194" cy="7619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8" name="pt388"/>
            <p:cNvSpPr/>
            <p:nvPr/>
          </p:nvSpPr>
          <p:spPr>
            <a:xfrm>
              <a:off x="5902176" y="2520305"/>
              <a:ext cx="76187" cy="7618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9" name="pt389"/>
            <p:cNvSpPr/>
            <p:nvPr/>
          </p:nvSpPr>
          <p:spPr>
            <a:xfrm>
              <a:off x="5945934" y="2497014"/>
              <a:ext cx="75733" cy="7573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0" name="pt390"/>
            <p:cNvSpPr/>
            <p:nvPr/>
          </p:nvSpPr>
          <p:spPr>
            <a:xfrm>
              <a:off x="5892016" y="2457615"/>
              <a:ext cx="76137" cy="7613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1" name="pt391"/>
            <p:cNvSpPr/>
            <p:nvPr/>
          </p:nvSpPr>
          <p:spPr>
            <a:xfrm>
              <a:off x="6139383" y="2457603"/>
              <a:ext cx="76161" cy="7616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2" name="pg392"/>
            <p:cNvSpPr/>
            <p:nvPr/>
          </p:nvSpPr>
          <p:spPr>
            <a:xfrm>
              <a:off x="6097008" y="5057895"/>
              <a:ext cx="75687" cy="75687"/>
            </a:xfrm>
            <a:custGeom>
              <a:avLst/>
              <a:pathLst>
                <a:path w="75687" h="75687">
                  <a:moveTo>
                    <a:pt x="0" y="37843"/>
                  </a:moveTo>
                  <a:lnTo>
                    <a:pt x="37843" y="0"/>
                  </a:lnTo>
                  <a:lnTo>
                    <a:pt x="75687" y="37843"/>
                  </a:lnTo>
                  <a:lnTo>
                    <a:pt x="37843" y="75687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3" name="pt393"/>
            <p:cNvSpPr/>
            <p:nvPr/>
          </p:nvSpPr>
          <p:spPr>
            <a:xfrm>
              <a:off x="6016238" y="4051615"/>
              <a:ext cx="76144" cy="761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4" name="pt394"/>
            <p:cNvSpPr/>
            <p:nvPr/>
          </p:nvSpPr>
          <p:spPr>
            <a:xfrm>
              <a:off x="5936357" y="3599755"/>
              <a:ext cx="75725" cy="7572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5" name="pt395"/>
            <p:cNvSpPr/>
            <p:nvPr/>
          </p:nvSpPr>
          <p:spPr>
            <a:xfrm>
              <a:off x="6209104" y="3048385"/>
              <a:ext cx="75728" cy="7572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6" name="pt396"/>
            <p:cNvSpPr/>
            <p:nvPr/>
          </p:nvSpPr>
          <p:spPr>
            <a:xfrm>
              <a:off x="6095166" y="2572787"/>
              <a:ext cx="75747" cy="7574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7" name="pt397"/>
            <p:cNvSpPr/>
            <p:nvPr/>
          </p:nvSpPr>
          <p:spPr>
            <a:xfrm>
              <a:off x="6133977" y="3448182"/>
              <a:ext cx="75749" cy="7574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8" name="pt398"/>
            <p:cNvSpPr/>
            <p:nvPr/>
          </p:nvSpPr>
          <p:spPr>
            <a:xfrm>
              <a:off x="6015785" y="3793119"/>
              <a:ext cx="75738" cy="7573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9" name="pt399"/>
            <p:cNvSpPr/>
            <p:nvPr/>
          </p:nvSpPr>
          <p:spPr>
            <a:xfrm>
              <a:off x="5970346" y="4503675"/>
              <a:ext cx="76164" cy="761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0" name="pt400"/>
            <p:cNvSpPr/>
            <p:nvPr/>
          </p:nvSpPr>
          <p:spPr>
            <a:xfrm>
              <a:off x="6068311" y="4872127"/>
              <a:ext cx="76161" cy="761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1" name="pt401"/>
            <p:cNvSpPr/>
            <p:nvPr/>
          </p:nvSpPr>
          <p:spPr>
            <a:xfrm>
              <a:off x="6356556" y="2572794"/>
              <a:ext cx="75734" cy="7573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2" name="pt402"/>
            <p:cNvSpPr/>
            <p:nvPr/>
          </p:nvSpPr>
          <p:spPr>
            <a:xfrm>
              <a:off x="6109805" y="2718920"/>
              <a:ext cx="76151" cy="761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3" name="pt403"/>
            <p:cNvSpPr/>
            <p:nvPr/>
          </p:nvSpPr>
          <p:spPr>
            <a:xfrm>
              <a:off x="6348463" y="4527390"/>
              <a:ext cx="75770" cy="757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4" name="pg404"/>
            <p:cNvSpPr/>
            <p:nvPr/>
          </p:nvSpPr>
          <p:spPr>
            <a:xfrm>
              <a:off x="6137972" y="5052626"/>
              <a:ext cx="75773" cy="75773"/>
            </a:xfrm>
            <a:custGeom>
              <a:avLst/>
              <a:pathLst>
                <a:path w="75773" h="75773">
                  <a:moveTo>
                    <a:pt x="0" y="37886"/>
                  </a:moveTo>
                  <a:lnTo>
                    <a:pt x="37886" y="0"/>
                  </a:lnTo>
                  <a:lnTo>
                    <a:pt x="75773" y="37886"/>
                  </a:lnTo>
                  <a:lnTo>
                    <a:pt x="37886" y="75773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5" name="pt405"/>
            <p:cNvSpPr/>
            <p:nvPr/>
          </p:nvSpPr>
          <p:spPr>
            <a:xfrm>
              <a:off x="6179672" y="2481304"/>
              <a:ext cx="75795" cy="7579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6" name="pt406"/>
            <p:cNvSpPr/>
            <p:nvPr/>
          </p:nvSpPr>
          <p:spPr>
            <a:xfrm>
              <a:off x="6330868" y="2713697"/>
              <a:ext cx="76144" cy="7614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7" name="pt407"/>
            <p:cNvSpPr/>
            <p:nvPr/>
          </p:nvSpPr>
          <p:spPr>
            <a:xfrm>
              <a:off x="6252169" y="3852953"/>
              <a:ext cx="76274" cy="7627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8" name="pt408"/>
            <p:cNvSpPr/>
            <p:nvPr/>
          </p:nvSpPr>
          <p:spPr>
            <a:xfrm>
              <a:off x="5906221" y="4720805"/>
              <a:ext cx="75683" cy="756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9" name="pt409"/>
            <p:cNvSpPr/>
            <p:nvPr/>
          </p:nvSpPr>
          <p:spPr>
            <a:xfrm>
              <a:off x="6332190" y="4760206"/>
              <a:ext cx="75273" cy="752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0" name="pt410"/>
            <p:cNvSpPr/>
            <p:nvPr/>
          </p:nvSpPr>
          <p:spPr>
            <a:xfrm>
              <a:off x="6084146" y="2520610"/>
              <a:ext cx="75576" cy="7557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1" name="pt411"/>
            <p:cNvSpPr/>
            <p:nvPr/>
          </p:nvSpPr>
          <p:spPr>
            <a:xfrm>
              <a:off x="6209335" y="2520601"/>
              <a:ext cx="75595" cy="7559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2" name="pt412"/>
            <p:cNvSpPr/>
            <p:nvPr/>
          </p:nvSpPr>
          <p:spPr>
            <a:xfrm>
              <a:off x="5946901" y="2497212"/>
              <a:ext cx="75336" cy="7533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3" name="pt413"/>
            <p:cNvSpPr/>
            <p:nvPr/>
          </p:nvSpPr>
          <p:spPr>
            <a:xfrm>
              <a:off x="6107133" y="2457911"/>
              <a:ext cx="75544" cy="7554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4" name="pt414"/>
            <p:cNvSpPr/>
            <p:nvPr/>
          </p:nvSpPr>
          <p:spPr>
            <a:xfrm>
              <a:off x="5950656" y="2477991"/>
              <a:ext cx="35384" cy="3538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5" name="pg415"/>
            <p:cNvSpPr/>
            <p:nvPr/>
          </p:nvSpPr>
          <p:spPr>
            <a:xfrm>
              <a:off x="6278430" y="5058111"/>
              <a:ext cx="75254" cy="75254"/>
            </a:xfrm>
            <a:custGeom>
              <a:avLst/>
              <a:pathLst>
                <a:path w="75254" h="75254">
                  <a:moveTo>
                    <a:pt x="0" y="37627"/>
                  </a:moveTo>
                  <a:lnTo>
                    <a:pt x="37627" y="0"/>
                  </a:lnTo>
                  <a:lnTo>
                    <a:pt x="75254" y="37627"/>
                  </a:lnTo>
                  <a:lnTo>
                    <a:pt x="37627" y="75254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6" name="pt416"/>
            <p:cNvSpPr/>
            <p:nvPr/>
          </p:nvSpPr>
          <p:spPr>
            <a:xfrm>
              <a:off x="6199284" y="4051892"/>
              <a:ext cx="75589" cy="755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7" name="pt417"/>
            <p:cNvSpPr/>
            <p:nvPr/>
          </p:nvSpPr>
          <p:spPr>
            <a:xfrm>
              <a:off x="6023193" y="3599985"/>
              <a:ext cx="75264" cy="7526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8" name="pt418"/>
            <p:cNvSpPr/>
            <p:nvPr/>
          </p:nvSpPr>
          <p:spPr>
            <a:xfrm>
              <a:off x="6037102" y="3048588"/>
              <a:ext cx="75322" cy="7532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9" name="pt419"/>
            <p:cNvSpPr/>
            <p:nvPr/>
          </p:nvSpPr>
          <p:spPr>
            <a:xfrm>
              <a:off x="5932633" y="2572994"/>
              <a:ext cx="75332" cy="7533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0" name="pt420"/>
            <p:cNvSpPr/>
            <p:nvPr/>
          </p:nvSpPr>
          <p:spPr>
            <a:xfrm>
              <a:off x="5936017" y="3448399"/>
              <a:ext cx="75314" cy="7531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1" name="pt421"/>
            <p:cNvSpPr/>
            <p:nvPr/>
          </p:nvSpPr>
          <p:spPr>
            <a:xfrm>
              <a:off x="6269196" y="3793327"/>
              <a:ext cx="75321" cy="7532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2" name="pt422"/>
            <p:cNvSpPr/>
            <p:nvPr/>
          </p:nvSpPr>
          <p:spPr>
            <a:xfrm>
              <a:off x="6259274" y="4503961"/>
              <a:ext cx="75591" cy="755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3" name="pt423"/>
            <p:cNvSpPr/>
            <p:nvPr/>
          </p:nvSpPr>
          <p:spPr>
            <a:xfrm>
              <a:off x="6307359" y="4872418"/>
              <a:ext cx="75578" cy="755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4" name="pt424"/>
            <p:cNvSpPr/>
            <p:nvPr/>
          </p:nvSpPr>
          <p:spPr>
            <a:xfrm>
              <a:off x="6153045" y="2573005"/>
              <a:ext cx="75312" cy="7531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5" name="pt425"/>
            <p:cNvSpPr/>
            <p:nvPr/>
          </p:nvSpPr>
          <p:spPr>
            <a:xfrm>
              <a:off x="6386036" y="2719193"/>
              <a:ext cx="75604" cy="7560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6" name="pt426"/>
            <p:cNvSpPr/>
            <p:nvPr/>
          </p:nvSpPr>
          <p:spPr>
            <a:xfrm>
              <a:off x="6130164" y="4527588"/>
              <a:ext cx="75374" cy="753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7" name="pg427"/>
            <p:cNvSpPr/>
            <p:nvPr/>
          </p:nvSpPr>
          <p:spPr>
            <a:xfrm>
              <a:off x="6372557" y="5052862"/>
              <a:ext cx="75301" cy="75301"/>
            </a:xfrm>
            <a:custGeom>
              <a:avLst/>
              <a:pathLst>
                <a:path w="75301" h="75301">
                  <a:moveTo>
                    <a:pt x="0" y="37650"/>
                  </a:moveTo>
                  <a:lnTo>
                    <a:pt x="37650" y="0"/>
                  </a:lnTo>
                  <a:lnTo>
                    <a:pt x="75301" y="37650"/>
                  </a:lnTo>
                  <a:lnTo>
                    <a:pt x="37650" y="75301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8" name="pt428"/>
            <p:cNvSpPr/>
            <p:nvPr/>
          </p:nvSpPr>
          <p:spPr>
            <a:xfrm>
              <a:off x="5943115" y="2481548"/>
              <a:ext cx="75307" cy="7530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9" name="pt429"/>
            <p:cNvSpPr/>
            <p:nvPr/>
          </p:nvSpPr>
          <p:spPr>
            <a:xfrm>
              <a:off x="6186373" y="2713986"/>
              <a:ext cx="75566" cy="7556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0" name="pt430"/>
            <p:cNvSpPr/>
            <p:nvPr/>
          </p:nvSpPr>
          <p:spPr>
            <a:xfrm>
              <a:off x="5981055" y="3858494"/>
              <a:ext cx="65191" cy="6519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1" name="pt431"/>
            <p:cNvSpPr/>
            <p:nvPr/>
          </p:nvSpPr>
          <p:spPr>
            <a:xfrm>
              <a:off x="6257266" y="4721022"/>
              <a:ext cx="75249" cy="752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2" name="pt432"/>
            <p:cNvSpPr/>
            <p:nvPr/>
          </p:nvSpPr>
          <p:spPr>
            <a:xfrm>
              <a:off x="5980698" y="4759892"/>
              <a:ext cx="75901" cy="759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3" name="pt433"/>
            <p:cNvSpPr/>
            <p:nvPr/>
          </p:nvSpPr>
          <p:spPr>
            <a:xfrm>
              <a:off x="6135231" y="2520380"/>
              <a:ext cx="76037" cy="7603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4" name="pt434"/>
            <p:cNvSpPr/>
            <p:nvPr/>
          </p:nvSpPr>
          <p:spPr>
            <a:xfrm>
              <a:off x="6350799" y="2520380"/>
              <a:ext cx="76037" cy="7603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5" name="pt435"/>
            <p:cNvSpPr/>
            <p:nvPr/>
          </p:nvSpPr>
          <p:spPr>
            <a:xfrm>
              <a:off x="6068339" y="2496927"/>
              <a:ext cx="75906" cy="7590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6" name="pt436"/>
            <p:cNvSpPr/>
            <p:nvPr/>
          </p:nvSpPr>
          <p:spPr>
            <a:xfrm>
              <a:off x="6296564" y="2457665"/>
              <a:ext cx="76037" cy="7603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7" name="pt437"/>
            <p:cNvSpPr/>
            <p:nvPr/>
          </p:nvSpPr>
          <p:spPr>
            <a:xfrm>
              <a:off x="6215750" y="2457660"/>
              <a:ext cx="76047" cy="7604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8" name="pg438"/>
            <p:cNvSpPr/>
            <p:nvPr/>
          </p:nvSpPr>
          <p:spPr>
            <a:xfrm>
              <a:off x="5965088" y="5057789"/>
              <a:ext cx="75900" cy="75900"/>
            </a:xfrm>
            <a:custGeom>
              <a:avLst/>
              <a:pathLst>
                <a:path w="75900" h="75900">
                  <a:moveTo>
                    <a:pt x="0" y="37950"/>
                  </a:moveTo>
                  <a:lnTo>
                    <a:pt x="37950" y="0"/>
                  </a:lnTo>
                  <a:lnTo>
                    <a:pt x="75900" y="37950"/>
                  </a:lnTo>
                  <a:lnTo>
                    <a:pt x="37950" y="75900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9" name="pt439"/>
            <p:cNvSpPr/>
            <p:nvPr/>
          </p:nvSpPr>
          <p:spPr>
            <a:xfrm>
              <a:off x="6233341" y="4051674"/>
              <a:ext cx="76027" cy="760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0" name="pt440"/>
            <p:cNvSpPr/>
            <p:nvPr/>
          </p:nvSpPr>
          <p:spPr>
            <a:xfrm>
              <a:off x="5895826" y="3599668"/>
              <a:ext cx="75899" cy="7589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1" name="pt441"/>
            <p:cNvSpPr/>
            <p:nvPr/>
          </p:nvSpPr>
          <p:spPr>
            <a:xfrm>
              <a:off x="6048033" y="3048302"/>
              <a:ext cx="75893" cy="7589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2" name="pt442"/>
            <p:cNvSpPr/>
            <p:nvPr/>
          </p:nvSpPr>
          <p:spPr>
            <a:xfrm>
              <a:off x="5909166" y="2572709"/>
              <a:ext cx="75903" cy="7590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3" name="pt443"/>
            <p:cNvSpPr/>
            <p:nvPr/>
          </p:nvSpPr>
          <p:spPr>
            <a:xfrm>
              <a:off x="6180916" y="3448108"/>
              <a:ext cx="75895" cy="7589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4" name="pt444"/>
            <p:cNvSpPr/>
            <p:nvPr/>
          </p:nvSpPr>
          <p:spPr>
            <a:xfrm>
              <a:off x="6256143" y="3793041"/>
              <a:ext cx="75895" cy="7589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5" name="pt445"/>
            <p:cNvSpPr/>
            <p:nvPr/>
          </p:nvSpPr>
          <p:spPr>
            <a:xfrm>
              <a:off x="5936632" y="4503740"/>
              <a:ext cx="76034" cy="760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6" name="pt446"/>
            <p:cNvSpPr/>
            <p:nvPr/>
          </p:nvSpPr>
          <p:spPr>
            <a:xfrm>
              <a:off x="6339584" y="4872190"/>
              <a:ext cx="76034" cy="760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7" name="pt447"/>
            <p:cNvSpPr/>
            <p:nvPr/>
          </p:nvSpPr>
          <p:spPr>
            <a:xfrm>
              <a:off x="6135615" y="2572710"/>
              <a:ext cx="75902" cy="7590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8" name="pt448"/>
            <p:cNvSpPr/>
            <p:nvPr/>
          </p:nvSpPr>
          <p:spPr>
            <a:xfrm>
              <a:off x="6351848" y="2718972"/>
              <a:ext cx="76047" cy="7604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9" name="pt449"/>
            <p:cNvSpPr/>
            <p:nvPr/>
          </p:nvSpPr>
          <p:spPr>
            <a:xfrm>
              <a:off x="6301160" y="4527325"/>
              <a:ext cx="75899" cy="758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0" name="pg450"/>
            <p:cNvSpPr/>
            <p:nvPr/>
          </p:nvSpPr>
          <p:spPr>
            <a:xfrm>
              <a:off x="6040770" y="5052563"/>
              <a:ext cx="75899" cy="75899"/>
            </a:xfrm>
            <a:custGeom>
              <a:avLst/>
              <a:pathLst>
                <a:path w="75899" h="75899">
                  <a:moveTo>
                    <a:pt x="0" y="37949"/>
                  </a:moveTo>
                  <a:lnTo>
                    <a:pt x="37949" y="0"/>
                  </a:lnTo>
                  <a:lnTo>
                    <a:pt x="75899" y="37949"/>
                  </a:lnTo>
                  <a:lnTo>
                    <a:pt x="37949" y="75899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1" name="pt451"/>
            <p:cNvSpPr/>
            <p:nvPr/>
          </p:nvSpPr>
          <p:spPr>
            <a:xfrm>
              <a:off x="6220767" y="2481250"/>
              <a:ext cx="75903" cy="7590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2" name="pt452"/>
            <p:cNvSpPr/>
            <p:nvPr/>
          </p:nvSpPr>
          <p:spPr>
            <a:xfrm>
              <a:off x="6287621" y="2713744"/>
              <a:ext cx="76050" cy="7605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3" name="pt453"/>
            <p:cNvSpPr/>
            <p:nvPr/>
          </p:nvSpPr>
          <p:spPr>
            <a:xfrm>
              <a:off x="6139196" y="3852998"/>
              <a:ext cx="76184" cy="7618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4" name="pt454"/>
            <p:cNvSpPr/>
            <p:nvPr/>
          </p:nvSpPr>
          <p:spPr>
            <a:xfrm>
              <a:off x="6144590" y="4720695"/>
              <a:ext cx="75901" cy="759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5" name="pt455"/>
            <p:cNvSpPr/>
            <p:nvPr/>
          </p:nvSpPr>
          <p:spPr>
            <a:xfrm>
              <a:off x="6175617" y="4759831"/>
              <a:ext cx="76024" cy="760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6" name="pt456"/>
            <p:cNvSpPr/>
            <p:nvPr/>
          </p:nvSpPr>
          <p:spPr>
            <a:xfrm>
              <a:off x="6032130" y="2520221"/>
              <a:ext cx="76354" cy="7635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7" name="pt457"/>
            <p:cNvSpPr/>
            <p:nvPr/>
          </p:nvSpPr>
          <p:spPr>
            <a:xfrm>
              <a:off x="6310592" y="2520231"/>
              <a:ext cx="76334" cy="7633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8" name="pt458"/>
            <p:cNvSpPr/>
            <p:nvPr/>
          </p:nvSpPr>
          <p:spPr>
            <a:xfrm>
              <a:off x="6018101" y="2496843"/>
              <a:ext cx="76074" cy="7607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9" name="pt459"/>
            <p:cNvSpPr/>
            <p:nvPr/>
          </p:nvSpPr>
          <p:spPr>
            <a:xfrm>
              <a:off x="6195122" y="2457508"/>
              <a:ext cx="76351" cy="763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0" name="pt460"/>
            <p:cNvSpPr/>
            <p:nvPr/>
          </p:nvSpPr>
          <p:spPr>
            <a:xfrm>
              <a:off x="6077569" y="2457508"/>
              <a:ext cx="76351" cy="763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1" name="pg461"/>
            <p:cNvSpPr/>
            <p:nvPr/>
          </p:nvSpPr>
          <p:spPr>
            <a:xfrm>
              <a:off x="6258349" y="5057728"/>
              <a:ext cx="76020" cy="76020"/>
            </a:xfrm>
            <a:custGeom>
              <a:avLst/>
              <a:pathLst>
                <a:path w="76020" h="76020">
                  <a:moveTo>
                    <a:pt x="0" y="38010"/>
                  </a:moveTo>
                  <a:lnTo>
                    <a:pt x="38010" y="0"/>
                  </a:lnTo>
                  <a:lnTo>
                    <a:pt x="76020" y="38010"/>
                  </a:lnTo>
                  <a:lnTo>
                    <a:pt x="38010" y="76020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2" name="pt462"/>
            <p:cNvSpPr/>
            <p:nvPr/>
          </p:nvSpPr>
          <p:spPr>
            <a:xfrm>
              <a:off x="6299032" y="4051513"/>
              <a:ext cx="76347" cy="763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3" name="pt463"/>
            <p:cNvSpPr/>
            <p:nvPr/>
          </p:nvSpPr>
          <p:spPr>
            <a:xfrm>
              <a:off x="6370508" y="3599592"/>
              <a:ext cx="76050" cy="7605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4" name="pt464"/>
            <p:cNvSpPr/>
            <p:nvPr/>
          </p:nvSpPr>
          <p:spPr>
            <a:xfrm>
              <a:off x="5920159" y="3048235"/>
              <a:ext cx="76027" cy="7602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5" name="pt465"/>
            <p:cNvSpPr/>
            <p:nvPr/>
          </p:nvSpPr>
          <p:spPr>
            <a:xfrm>
              <a:off x="6178045" y="2572630"/>
              <a:ext cx="76060" cy="7606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6" name="pt466"/>
            <p:cNvSpPr/>
            <p:nvPr/>
          </p:nvSpPr>
          <p:spPr>
            <a:xfrm>
              <a:off x="6131148" y="3448024"/>
              <a:ext cx="76064" cy="7606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7" name="pt467"/>
            <p:cNvSpPr/>
            <p:nvPr/>
          </p:nvSpPr>
          <p:spPr>
            <a:xfrm>
              <a:off x="6231857" y="3792955"/>
              <a:ext cx="76067" cy="7606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8" name="pt468"/>
            <p:cNvSpPr/>
            <p:nvPr/>
          </p:nvSpPr>
          <p:spPr>
            <a:xfrm>
              <a:off x="5968523" y="4503592"/>
              <a:ext cx="76331" cy="763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9" name="pt469"/>
            <p:cNvSpPr/>
            <p:nvPr/>
          </p:nvSpPr>
          <p:spPr>
            <a:xfrm>
              <a:off x="6353586" y="4872040"/>
              <a:ext cx="76334" cy="763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0" name="pt470"/>
            <p:cNvSpPr/>
            <p:nvPr/>
          </p:nvSpPr>
          <p:spPr>
            <a:xfrm>
              <a:off x="6046356" y="2572625"/>
              <a:ext cx="76071" cy="7607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1" name="pt471"/>
            <p:cNvSpPr/>
            <p:nvPr/>
          </p:nvSpPr>
          <p:spPr>
            <a:xfrm>
              <a:off x="5944256" y="2718802"/>
              <a:ext cx="76387" cy="7638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2" name="pt472"/>
            <p:cNvSpPr/>
            <p:nvPr/>
          </p:nvSpPr>
          <p:spPr>
            <a:xfrm>
              <a:off x="6176306" y="4527225"/>
              <a:ext cx="76101" cy="761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3" name="pg473"/>
            <p:cNvSpPr/>
            <p:nvPr/>
          </p:nvSpPr>
          <p:spPr>
            <a:xfrm>
              <a:off x="6274879" y="5052485"/>
              <a:ext cx="76054" cy="76054"/>
            </a:xfrm>
            <a:custGeom>
              <a:avLst/>
              <a:pathLst>
                <a:path w="76054" h="76054">
                  <a:moveTo>
                    <a:pt x="0" y="38027"/>
                  </a:moveTo>
                  <a:lnTo>
                    <a:pt x="38027" y="0"/>
                  </a:lnTo>
                  <a:lnTo>
                    <a:pt x="76054" y="38027"/>
                  </a:lnTo>
                  <a:lnTo>
                    <a:pt x="38027" y="76054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4" name="pt474"/>
            <p:cNvSpPr/>
            <p:nvPr/>
          </p:nvSpPr>
          <p:spPr>
            <a:xfrm>
              <a:off x="6227611" y="2481173"/>
              <a:ext cx="76057" cy="7605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5" name="pt475"/>
            <p:cNvSpPr/>
            <p:nvPr/>
          </p:nvSpPr>
          <p:spPr>
            <a:xfrm>
              <a:off x="6259494" y="2713599"/>
              <a:ext cx="76341" cy="7634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6" name="pt476"/>
            <p:cNvSpPr/>
            <p:nvPr/>
          </p:nvSpPr>
          <p:spPr>
            <a:xfrm>
              <a:off x="5945994" y="3855753"/>
              <a:ext cx="70674" cy="7067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7" name="pt477"/>
            <p:cNvSpPr/>
            <p:nvPr/>
          </p:nvSpPr>
          <p:spPr>
            <a:xfrm>
              <a:off x="5980117" y="4720639"/>
              <a:ext cx="76014" cy="760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8" name="pt478"/>
            <p:cNvSpPr/>
            <p:nvPr/>
          </p:nvSpPr>
          <p:spPr>
            <a:xfrm>
              <a:off x="6110211" y="4759813"/>
              <a:ext cx="76060" cy="760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9" name="pt479"/>
            <p:cNvSpPr/>
            <p:nvPr/>
          </p:nvSpPr>
          <p:spPr>
            <a:xfrm>
              <a:off x="4743887" y="2481008"/>
              <a:ext cx="154780" cy="15478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0" name="pt480"/>
            <p:cNvSpPr/>
            <p:nvPr/>
          </p:nvSpPr>
          <p:spPr>
            <a:xfrm>
              <a:off x="6029281" y="2520311"/>
              <a:ext cx="76174" cy="7617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1" name="pt481"/>
            <p:cNvSpPr/>
            <p:nvPr/>
          </p:nvSpPr>
          <p:spPr>
            <a:xfrm>
              <a:off x="6241546" y="2496803"/>
              <a:ext cx="76154" cy="7615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2" name="pt482"/>
            <p:cNvSpPr/>
            <p:nvPr/>
          </p:nvSpPr>
          <p:spPr>
            <a:xfrm>
              <a:off x="5994213" y="2457623"/>
              <a:ext cx="76121" cy="7612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3" name="pt483"/>
            <p:cNvSpPr/>
            <p:nvPr/>
          </p:nvSpPr>
          <p:spPr>
            <a:xfrm>
              <a:off x="3386454" y="2427435"/>
              <a:ext cx="136497" cy="13649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4" name="pg484"/>
            <p:cNvSpPr/>
            <p:nvPr/>
          </p:nvSpPr>
          <p:spPr>
            <a:xfrm>
              <a:off x="6031797" y="5057707"/>
              <a:ext cx="76064" cy="76064"/>
            </a:xfrm>
            <a:custGeom>
              <a:avLst/>
              <a:pathLst>
                <a:path w="76064" h="76064">
                  <a:moveTo>
                    <a:pt x="0" y="38032"/>
                  </a:moveTo>
                  <a:lnTo>
                    <a:pt x="38032" y="0"/>
                  </a:lnTo>
                  <a:lnTo>
                    <a:pt x="76064" y="38032"/>
                  </a:lnTo>
                  <a:lnTo>
                    <a:pt x="38032" y="76064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5" name="pt485"/>
            <p:cNvSpPr/>
            <p:nvPr/>
          </p:nvSpPr>
          <p:spPr>
            <a:xfrm>
              <a:off x="6344534" y="4051600"/>
              <a:ext cx="76174" cy="761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6" name="pt486"/>
            <p:cNvSpPr/>
            <p:nvPr/>
          </p:nvSpPr>
          <p:spPr>
            <a:xfrm>
              <a:off x="5976672" y="3599570"/>
              <a:ext cx="76094" cy="7609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7" name="pt487"/>
            <p:cNvSpPr/>
            <p:nvPr/>
          </p:nvSpPr>
          <p:spPr>
            <a:xfrm>
              <a:off x="6372020" y="3048182"/>
              <a:ext cx="76134" cy="7613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8" name="pt488"/>
            <p:cNvSpPr/>
            <p:nvPr/>
          </p:nvSpPr>
          <p:spPr>
            <a:xfrm>
              <a:off x="6324172" y="2572567"/>
              <a:ext cx="76187" cy="7618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9" name="pt489"/>
            <p:cNvSpPr/>
            <p:nvPr/>
          </p:nvSpPr>
          <p:spPr>
            <a:xfrm>
              <a:off x="6278689" y="3447981"/>
              <a:ext cx="76151" cy="761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0" name="pt490"/>
            <p:cNvSpPr/>
            <p:nvPr/>
          </p:nvSpPr>
          <p:spPr>
            <a:xfrm>
              <a:off x="6297333" y="3792901"/>
              <a:ext cx="76174" cy="7617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1" name="pt491"/>
            <p:cNvSpPr/>
            <p:nvPr/>
          </p:nvSpPr>
          <p:spPr>
            <a:xfrm>
              <a:off x="6077539" y="4503685"/>
              <a:ext cx="76144" cy="761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2" name="pg492"/>
            <p:cNvSpPr/>
            <p:nvPr/>
          </p:nvSpPr>
          <p:spPr>
            <a:xfrm>
              <a:off x="5041578" y="4833677"/>
              <a:ext cx="153059" cy="153059"/>
            </a:xfrm>
            <a:custGeom>
              <a:avLst/>
              <a:pathLst>
                <a:path w="153059" h="153059">
                  <a:moveTo>
                    <a:pt x="0" y="76529"/>
                  </a:moveTo>
                  <a:lnTo>
                    <a:pt x="76529" y="0"/>
                  </a:lnTo>
                  <a:lnTo>
                    <a:pt x="153059" y="76529"/>
                  </a:lnTo>
                  <a:lnTo>
                    <a:pt x="76529" y="153059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3" name="pt493"/>
            <p:cNvSpPr/>
            <p:nvPr/>
          </p:nvSpPr>
          <p:spPr>
            <a:xfrm>
              <a:off x="5901803" y="2572607"/>
              <a:ext cx="76107" cy="7610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4" name="pt494"/>
            <p:cNvSpPr/>
            <p:nvPr/>
          </p:nvSpPr>
          <p:spPr>
            <a:xfrm>
              <a:off x="5982414" y="2718910"/>
              <a:ext cx="76171" cy="7617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5" name="pt495"/>
            <p:cNvSpPr/>
            <p:nvPr/>
          </p:nvSpPr>
          <p:spPr>
            <a:xfrm>
              <a:off x="5900522" y="4527148"/>
              <a:ext cx="76254" cy="762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6" name="pg496"/>
            <p:cNvSpPr/>
            <p:nvPr/>
          </p:nvSpPr>
          <p:spPr>
            <a:xfrm>
              <a:off x="6134652" y="5052437"/>
              <a:ext cx="76151" cy="76151"/>
            </a:xfrm>
            <a:custGeom>
              <a:avLst/>
              <a:pathLst>
                <a:path w="76151" h="76151">
                  <a:moveTo>
                    <a:pt x="0" y="38075"/>
                  </a:moveTo>
                  <a:lnTo>
                    <a:pt x="38075" y="0"/>
                  </a:lnTo>
                  <a:lnTo>
                    <a:pt x="76151" y="38075"/>
                  </a:lnTo>
                  <a:lnTo>
                    <a:pt x="38075" y="76151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7" name="pt497"/>
            <p:cNvSpPr/>
            <p:nvPr/>
          </p:nvSpPr>
          <p:spPr>
            <a:xfrm>
              <a:off x="6078469" y="2481106"/>
              <a:ext cx="76191" cy="7619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8" name="pt498"/>
            <p:cNvSpPr/>
            <p:nvPr/>
          </p:nvSpPr>
          <p:spPr>
            <a:xfrm>
              <a:off x="6285360" y="2713696"/>
              <a:ext cx="76147" cy="7614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9" name="pt499"/>
            <p:cNvSpPr/>
            <p:nvPr/>
          </p:nvSpPr>
          <p:spPr>
            <a:xfrm>
              <a:off x="6357767" y="3868602"/>
              <a:ext cx="44975" cy="4497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0" name="pt500"/>
            <p:cNvSpPr/>
            <p:nvPr/>
          </p:nvSpPr>
          <p:spPr>
            <a:xfrm>
              <a:off x="6169367" y="4720619"/>
              <a:ext cx="76054" cy="760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1" name="pl501"/>
            <p:cNvSpPr/>
            <p:nvPr/>
          </p:nvSpPr>
          <p:spPr>
            <a:xfrm>
              <a:off x="6178892" y="5109795"/>
              <a:ext cx="12953" cy="443265"/>
            </a:xfrm>
            <a:custGeom>
              <a:avLst/>
              <a:pathLst>
                <a:path w="12953" h="443265">
                  <a:moveTo>
                    <a:pt x="12953" y="44326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l502"/>
            <p:cNvSpPr/>
            <p:nvPr/>
          </p:nvSpPr>
          <p:spPr>
            <a:xfrm>
              <a:off x="5431756" y="5099972"/>
              <a:ext cx="736972" cy="319917"/>
            </a:xfrm>
            <a:custGeom>
              <a:avLst/>
              <a:pathLst>
                <a:path w="736972" h="319917">
                  <a:moveTo>
                    <a:pt x="0" y="319917"/>
                  </a:moveTo>
                  <a:lnTo>
                    <a:pt x="73697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l503"/>
            <p:cNvSpPr/>
            <p:nvPr/>
          </p:nvSpPr>
          <p:spPr>
            <a:xfrm>
              <a:off x="5613921" y="5097315"/>
              <a:ext cx="554397" cy="85991"/>
            </a:xfrm>
            <a:custGeom>
              <a:avLst/>
              <a:pathLst>
                <a:path w="554397" h="85991">
                  <a:moveTo>
                    <a:pt x="0" y="85991"/>
                  </a:moveTo>
                  <a:lnTo>
                    <a:pt x="5543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tx504"/>
            <p:cNvSpPr/>
            <p:nvPr/>
          </p:nvSpPr>
          <p:spPr>
            <a:xfrm>
              <a:off x="5500077" y="5567805"/>
              <a:ext cx="1383557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chr2:96254002</a:t>
              </a:r>
            </a:p>
          </p:txBody>
        </p:sp>
        <p:sp>
          <p:nvSpPr>
            <p:cNvPr id="505" name="tx505"/>
            <p:cNvSpPr/>
            <p:nvPr/>
          </p:nvSpPr>
          <p:spPr>
            <a:xfrm>
              <a:off x="5500077" y="5196512"/>
              <a:ext cx="1383557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chr2:96254002</a:t>
              </a:r>
            </a:p>
          </p:txBody>
        </p:sp>
        <p:sp>
          <p:nvSpPr>
            <p:cNvPr id="506" name="tx506"/>
            <p:cNvSpPr/>
            <p:nvPr/>
          </p:nvSpPr>
          <p:spPr>
            <a:xfrm>
              <a:off x="4025338" y="5347847"/>
              <a:ext cx="1383557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chr2:96254002</a:t>
              </a:r>
            </a:p>
          </p:txBody>
        </p:sp>
        <p:sp>
          <p:nvSpPr>
            <p:cNvPr id="507" name="tx507"/>
            <p:cNvSpPr/>
            <p:nvPr/>
          </p:nvSpPr>
          <p:spPr>
            <a:xfrm>
              <a:off x="4207503" y="5109896"/>
              <a:ext cx="1383557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chr2:96254002</a:t>
              </a:r>
            </a:p>
          </p:txBody>
        </p:sp>
        <p:sp>
          <p:nvSpPr>
            <p:cNvPr id="508" name="tx508"/>
            <p:cNvSpPr/>
            <p:nvPr/>
          </p:nvSpPr>
          <p:spPr>
            <a:xfrm>
              <a:off x="5500077" y="4887060"/>
              <a:ext cx="1383557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chr2:96254002</a:t>
              </a:r>
            </a:p>
          </p:txBody>
        </p:sp>
        <p:sp>
          <p:nvSpPr>
            <p:cNvPr id="509" name="tx509"/>
            <p:cNvSpPr/>
            <p:nvPr/>
          </p:nvSpPr>
          <p:spPr>
            <a:xfrm>
              <a:off x="4025212" y="4710447"/>
              <a:ext cx="1383557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chr2:96254961</a:t>
              </a:r>
            </a:p>
          </p:txBody>
        </p:sp>
        <p:sp>
          <p:nvSpPr>
            <p:cNvPr id="510" name="pl510"/>
            <p:cNvSpPr/>
            <p:nvPr/>
          </p:nvSpPr>
          <p:spPr>
            <a:xfrm>
              <a:off x="2924695" y="948561"/>
              <a:ext cx="0" cy="5508768"/>
            </a:xfrm>
            <a:custGeom>
              <a:avLst/>
              <a:pathLst>
                <a:path w="0" h="5508768">
                  <a:moveTo>
                    <a:pt x="0" y="5508768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tx511"/>
            <p:cNvSpPr/>
            <p:nvPr/>
          </p:nvSpPr>
          <p:spPr>
            <a:xfrm>
              <a:off x="2448133" y="6345195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-0.50</a:t>
              </a:r>
            </a:p>
          </p:txBody>
        </p:sp>
        <p:sp>
          <p:nvSpPr>
            <p:cNvPr id="512" name="tx512"/>
            <p:cNvSpPr/>
            <p:nvPr/>
          </p:nvSpPr>
          <p:spPr>
            <a:xfrm>
              <a:off x="2448133" y="5691915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-0.25</a:t>
              </a:r>
            </a:p>
          </p:txBody>
        </p:sp>
        <p:sp>
          <p:nvSpPr>
            <p:cNvPr id="513" name="tx513"/>
            <p:cNvSpPr/>
            <p:nvPr/>
          </p:nvSpPr>
          <p:spPr>
            <a:xfrm>
              <a:off x="2503125" y="5038635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514" name="tx514"/>
            <p:cNvSpPr/>
            <p:nvPr/>
          </p:nvSpPr>
          <p:spPr>
            <a:xfrm>
              <a:off x="2503125" y="4385354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0.25</a:t>
              </a:r>
            </a:p>
          </p:txBody>
        </p:sp>
        <p:sp>
          <p:nvSpPr>
            <p:cNvPr id="515" name="tx515"/>
            <p:cNvSpPr/>
            <p:nvPr/>
          </p:nvSpPr>
          <p:spPr>
            <a:xfrm>
              <a:off x="2503125" y="3732074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0.50</a:t>
              </a:r>
            </a:p>
          </p:txBody>
        </p:sp>
        <p:sp>
          <p:nvSpPr>
            <p:cNvPr id="516" name="tx516"/>
            <p:cNvSpPr/>
            <p:nvPr/>
          </p:nvSpPr>
          <p:spPr>
            <a:xfrm>
              <a:off x="2503125" y="3078794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0.75</a:t>
              </a:r>
            </a:p>
          </p:txBody>
        </p:sp>
        <p:sp>
          <p:nvSpPr>
            <p:cNvPr id="517" name="tx517"/>
            <p:cNvSpPr/>
            <p:nvPr/>
          </p:nvSpPr>
          <p:spPr>
            <a:xfrm>
              <a:off x="2503125" y="2425514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1.00</a:t>
              </a:r>
            </a:p>
          </p:txBody>
        </p:sp>
        <p:sp>
          <p:nvSpPr>
            <p:cNvPr id="518" name="pl518"/>
            <p:cNvSpPr/>
            <p:nvPr/>
          </p:nvSpPr>
          <p:spPr>
            <a:xfrm>
              <a:off x="2880411" y="640491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l519"/>
            <p:cNvSpPr/>
            <p:nvPr/>
          </p:nvSpPr>
          <p:spPr>
            <a:xfrm>
              <a:off x="2880411" y="575163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l520"/>
            <p:cNvSpPr/>
            <p:nvPr/>
          </p:nvSpPr>
          <p:spPr>
            <a:xfrm>
              <a:off x="2880411" y="509835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l521"/>
            <p:cNvSpPr/>
            <p:nvPr/>
          </p:nvSpPr>
          <p:spPr>
            <a:xfrm>
              <a:off x="2880411" y="444507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l522"/>
            <p:cNvSpPr/>
            <p:nvPr/>
          </p:nvSpPr>
          <p:spPr>
            <a:xfrm>
              <a:off x="2880411" y="379179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l523"/>
            <p:cNvSpPr/>
            <p:nvPr/>
          </p:nvSpPr>
          <p:spPr>
            <a:xfrm>
              <a:off x="2880411" y="313851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l524"/>
            <p:cNvSpPr/>
            <p:nvPr/>
          </p:nvSpPr>
          <p:spPr>
            <a:xfrm>
              <a:off x="2880411" y="248523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l525"/>
            <p:cNvSpPr/>
            <p:nvPr/>
          </p:nvSpPr>
          <p:spPr>
            <a:xfrm>
              <a:off x="2924695" y="6457330"/>
              <a:ext cx="4004659" cy="0"/>
            </a:xfrm>
            <a:custGeom>
              <a:avLst/>
              <a:pathLst>
                <a:path w="4004659" h="0">
                  <a:moveTo>
                    <a:pt x="0" y="0"/>
                  </a:moveTo>
                  <a:lnTo>
                    <a:pt x="4004659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l526"/>
            <p:cNvSpPr/>
            <p:nvPr/>
          </p:nvSpPr>
          <p:spPr>
            <a:xfrm>
              <a:off x="3675569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l527"/>
            <p:cNvSpPr/>
            <p:nvPr/>
          </p:nvSpPr>
          <p:spPr>
            <a:xfrm>
              <a:off x="4927025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l528"/>
            <p:cNvSpPr/>
            <p:nvPr/>
          </p:nvSpPr>
          <p:spPr>
            <a:xfrm>
              <a:off x="6178481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tx529"/>
            <p:cNvSpPr/>
            <p:nvPr/>
          </p:nvSpPr>
          <p:spPr>
            <a:xfrm>
              <a:off x="3349524" y="6514792"/>
              <a:ext cx="652090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[0, 0.01]</a:t>
              </a:r>
            </a:p>
          </p:txBody>
        </p:sp>
        <p:sp>
          <p:nvSpPr>
            <p:cNvPr id="530" name="tx530"/>
            <p:cNvSpPr/>
            <p:nvPr/>
          </p:nvSpPr>
          <p:spPr>
            <a:xfrm>
              <a:off x="4528277" y="6514792"/>
              <a:ext cx="797495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[0.01, 0.1[</a:t>
              </a:r>
            </a:p>
          </p:txBody>
        </p:sp>
        <p:sp>
          <p:nvSpPr>
            <p:cNvPr id="531" name="tx531"/>
            <p:cNvSpPr/>
            <p:nvPr/>
          </p:nvSpPr>
          <p:spPr>
            <a:xfrm>
              <a:off x="5900917" y="6514792"/>
              <a:ext cx="555128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[0.1, 1[</a:t>
              </a:r>
            </a:p>
          </p:txBody>
        </p:sp>
        <p:sp>
          <p:nvSpPr>
            <p:cNvPr id="532" name="tx532"/>
            <p:cNvSpPr/>
            <p:nvPr/>
          </p:nvSpPr>
          <p:spPr>
            <a:xfrm>
              <a:off x="4159785" y="6684203"/>
              <a:ext cx="1534479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 Value Category</a:t>
              </a:r>
            </a:p>
          </p:txBody>
        </p:sp>
        <p:sp>
          <p:nvSpPr>
            <p:cNvPr id="533" name="tx533"/>
            <p:cNvSpPr/>
            <p:nvPr/>
          </p:nvSpPr>
          <p:spPr>
            <a:xfrm rot="-5400000">
              <a:off x="1592507" y="3616910"/>
              <a:ext cx="1376647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Score</a:t>
              </a:r>
            </a:p>
          </p:txBody>
        </p:sp>
        <p:sp>
          <p:nvSpPr>
            <p:cNvPr id="534" name="tx534"/>
            <p:cNvSpPr/>
            <p:nvPr/>
          </p:nvSpPr>
          <p:spPr>
            <a:xfrm>
              <a:off x="7106490" y="2339698"/>
              <a:ext cx="1354422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Label</a:t>
              </a:r>
            </a:p>
          </p:txBody>
        </p:sp>
        <p:sp>
          <p:nvSpPr>
            <p:cNvPr id="535" name="pt535"/>
            <p:cNvSpPr/>
            <p:nvPr/>
          </p:nvSpPr>
          <p:spPr>
            <a:xfrm>
              <a:off x="7179089" y="2691427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t536"/>
            <p:cNvSpPr/>
            <p:nvPr/>
          </p:nvSpPr>
          <p:spPr>
            <a:xfrm>
              <a:off x="7179089" y="2886276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t537"/>
            <p:cNvSpPr/>
            <p:nvPr/>
          </p:nvSpPr>
          <p:spPr>
            <a:xfrm>
              <a:off x="7179089" y="3081125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tx538"/>
            <p:cNvSpPr/>
            <p:nvPr/>
          </p:nvSpPr>
          <p:spPr>
            <a:xfrm>
              <a:off x="7389908" y="2624314"/>
              <a:ext cx="522758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benign</a:t>
              </a:r>
            </a:p>
          </p:txBody>
        </p:sp>
        <p:sp>
          <p:nvSpPr>
            <p:cNvPr id="539" name="tx539"/>
            <p:cNvSpPr/>
            <p:nvPr/>
          </p:nvSpPr>
          <p:spPr>
            <a:xfrm>
              <a:off x="7389908" y="2819164"/>
              <a:ext cx="620390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possibly</a:t>
              </a:r>
            </a:p>
          </p:txBody>
        </p:sp>
        <p:sp>
          <p:nvSpPr>
            <p:cNvPr id="540" name="tx540"/>
            <p:cNvSpPr/>
            <p:nvPr/>
          </p:nvSpPr>
          <p:spPr>
            <a:xfrm>
              <a:off x="7389908" y="3014013"/>
              <a:ext cx="672033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probably</a:t>
              </a:r>
            </a:p>
          </p:txBody>
        </p:sp>
        <p:sp>
          <p:nvSpPr>
            <p:cNvPr id="541" name="tx541"/>
            <p:cNvSpPr/>
            <p:nvPr/>
          </p:nvSpPr>
          <p:spPr>
            <a:xfrm>
              <a:off x="7106490" y="3399004"/>
              <a:ext cx="464554" cy="129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BETA</a:t>
              </a:r>
            </a:p>
          </p:txBody>
        </p:sp>
        <p:sp>
          <p:nvSpPr>
            <p:cNvPr id="542" name="pt542"/>
            <p:cNvSpPr/>
            <p:nvPr/>
          </p:nvSpPr>
          <p:spPr>
            <a:xfrm>
              <a:off x="7199415" y="3728605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t543"/>
            <p:cNvSpPr/>
            <p:nvPr/>
          </p:nvSpPr>
          <p:spPr>
            <a:xfrm>
              <a:off x="7152057" y="3876097"/>
              <a:ext cx="103715" cy="10371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t544"/>
            <p:cNvSpPr/>
            <p:nvPr/>
          </p:nvSpPr>
          <p:spPr>
            <a:xfrm>
              <a:off x="7132441" y="4051330"/>
              <a:ext cx="142947" cy="142947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tx545"/>
            <p:cNvSpPr/>
            <p:nvPr/>
          </p:nvSpPr>
          <p:spPr>
            <a:xfrm>
              <a:off x="7389908" y="3673388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546" name="tx546"/>
            <p:cNvSpPr/>
            <p:nvPr/>
          </p:nvSpPr>
          <p:spPr>
            <a:xfrm>
              <a:off x="7389908" y="3870395"/>
              <a:ext cx="96961" cy="1131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547" name="tx547"/>
            <p:cNvSpPr/>
            <p:nvPr/>
          </p:nvSpPr>
          <p:spPr>
            <a:xfrm>
              <a:off x="7389908" y="4067254"/>
              <a:ext cx="96961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548" name="tx548"/>
            <p:cNvSpPr/>
            <p:nvPr/>
          </p:nvSpPr>
          <p:spPr>
            <a:xfrm>
              <a:off x="7106490" y="4393891"/>
              <a:ext cx="1109947" cy="1515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Inlier/Outlier</a:t>
              </a:r>
            </a:p>
          </p:txBody>
        </p:sp>
        <p:sp>
          <p:nvSpPr>
            <p:cNvPr id="549" name="pt549"/>
            <p:cNvSpPr/>
            <p:nvPr/>
          </p:nvSpPr>
          <p:spPr>
            <a:xfrm>
              <a:off x="7179089" y="47251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0" name="pg550"/>
            <p:cNvSpPr/>
            <p:nvPr/>
          </p:nvSpPr>
          <p:spPr>
            <a:xfrm>
              <a:off x="7179089" y="4919981"/>
              <a:ext cx="49651" cy="49651"/>
            </a:xfrm>
            <a:custGeom>
              <a:avLst/>
              <a:pathLst>
                <a:path w="49651" h="49651">
                  <a:moveTo>
                    <a:pt x="0" y="24825"/>
                  </a:moveTo>
                  <a:lnTo>
                    <a:pt x="24825" y="0"/>
                  </a:lnTo>
                  <a:lnTo>
                    <a:pt x="49651" y="24825"/>
                  </a:lnTo>
                  <a:lnTo>
                    <a:pt x="24825" y="496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1" name="tx551"/>
            <p:cNvSpPr/>
            <p:nvPr/>
          </p:nvSpPr>
          <p:spPr>
            <a:xfrm>
              <a:off x="7389908" y="4687561"/>
              <a:ext cx="382637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</a:t>
              </a:r>
            </a:p>
          </p:txBody>
        </p:sp>
        <p:sp>
          <p:nvSpPr>
            <p:cNvPr id="552" name="tx552"/>
            <p:cNvSpPr/>
            <p:nvPr/>
          </p:nvSpPr>
          <p:spPr>
            <a:xfrm>
              <a:off x="7389908" y="4882410"/>
              <a:ext cx="517400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Outlier</a:t>
              </a:r>
            </a:p>
          </p:txBody>
        </p:sp>
        <p:sp>
          <p:nvSpPr>
            <p:cNvPr id="553" name="tx553"/>
            <p:cNvSpPr/>
            <p:nvPr/>
          </p:nvSpPr>
          <p:spPr>
            <a:xfrm>
              <a:off x="2924695" y="619487"/>
              <a:ext cx="9531548" cy="198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TMEM127,Cancer code, self-reported,Polyphen Score,Variants by P Value Category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148682" y="581025"/>
            <a:ext cx="6400800" cy="6400800"/>
            <a:chOff x="2148682" y="581025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8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3425278" y="1198960"/>
              <a:ext cx="3003494" cy="5007971"/>
            </a:xfrm>
            <a:custGeom>
              <a:avLst/>
              <a:pathLst>
                <a:path w="3003494" h="5007971">
                  <a:moveTo>
                    <a:pt x="1497532" y="5007971"/>
                  </a:moveTo>
                  <a:lnTo>
                    <a:pt x="1497235" y="4998171"/>
                  </a:lnTo>
                  <a:lnTo>
                    <a:pt x="1496924" y="4988370"/>
                  </a:lnTo>
                  <a:lnTo>
                    <a:pt x="1496595" y="4978570"/>
                  </a:lnTo>
                  <a:lnTo>
                    <a:pt x="1496240" y="4968770"/>
                  </a:lnTo>
                  <a:lnTo>
                    <a:pt x="1495875" y="4958969"/>
                  </a:lnTo>
                  <a:lnTo>
                    <a:pt x="1495472" y="4949169"/>
                  </a:lnTo>
                  <a:lnTo>
                    <a:pt x="1495057" y="4939369"/>
                  </a:lnTo>
                  <a:lnTo>
                    <a:pt x="1494611" y="4929568"/>
                  </a:lnTo>
                  <a:lnTo>
                    <a:pt x="1494140" y="4919768"/>
                  </a:lnTo>
                  <a:lnTo>
                    <a:pt x="1493648" y="4909968"/>
                  </a:lnTo>
                  <a:lnTo>
                    <a:pt x="1493116" y="4900167"/>
                  </a:lnTo>
                  <a:lnTo>
                    <a:pt x="1492569" y="4890367"/>
                  </a:lnTo>
                  <a:lnTo>
                    <a:pt x="1491974" y="4880567"/>
                  </a:lnTo>
                  <a:lnTo>
                    <a:pt x="1491356" y="4870766"/>
                  </a:lnTo>
                  <a:lnTo>
                    <a:pt x="1490703" y="4860966"/>
                  </a:lnTo>
                  <a:lnTo>
                    <a:pt x="1490007" y="4851166"/>
                  </a:lnTo>
                  <a:lnTo>
                    <a:pt x="1489291" y="4841365"/>
                  </a:lnTo>
                  <a:lnTo>
                    <a:pt x="1488511" y="4831565"/>
                  </a:lnTo>
                  <a:lnTo>
                    <a:pt x="1487710" y="4821765"/>
                  </a:lnTo>
                  <a:lnTo>
                    <a:pt x="1486853" y="4811964"/>
                  </a:lnTo>
                  <a:lnTo>
                    <a:pt x="1485956" y="4802164"/>
                  </a:lnTo>
                  <a:lnTo>
                    <a:pt x="1485020" y="4792364"/>
                  </a:lnTo>
                  <a:lnTo>
                    <a:pt x="1484019" y="4782563"/>
                  </a:lnTo>
                  <a:lnTo>
                    <a:pt x="1482994" y="4772763"/>
                  </a:lnTo>
                  <a:lnTo>
                    <a:pt x="1481883" y="4762963"/>
                  </a:lnTo>
                  <a:lnTo>
                    <a:pt x="1480741" y="4753162"/>
                  </a:lnTo>
                  <a:lnTo>
                    <a:pt x="1479534" y="4743362"/>
                  </a:lnTo>
                  <a:lnTo>
                    <a:pt x="1478264" y="4733562"/>
                  </a:lnTo>
                  <a:lnTo>
                    <a:pt x="1476955" y="4723761"/>
                  </a:lnTo>
                  <a:lnTo>
                    <a:pt x="1475547" y="4713961"/>
                  </a:lnTo>
                  <a:lnTo>
                    <a:pt x="1474109" y="4704161"/>
                  </a:lnTo>
                  <a:lnTo>
                    <a:pt x="1472573" y="4694360"/>
                  </a:lnTo>
                  <a:lnTo>
                    <a:pt x="1470982" y="4684560"/>
                  </a:lnTo>
                  <a:lnTo>
                    <a:pt x="1469323" y="4674760"/>
                  </a:lnTo>
                  <a:lnTo>
                    <a:pt x="1467569" y="4664959"/>
                  </a:lnTo>
                  <a:lnTo>
                    <a:pt x="1465779" y="4655159"/>
                  </a:lnTo>
                  <a:lnTo>
                    <a:pt x="1463851" y="4645359"/>
                  </a:lnTo>
                  <a:lnTo>
                    <a:pt x="1461882" y="4635558"/>
                  </a:lnTo>
                  <a:lnTo>
                    <a:pt x="1459808" y="4625758"/>
                  </a:lnTo>
                  <a:lnTo>
                    <a:pt x="1457648" y="4615958"/>
                  </a:lnTo>
                  <a:lnTo>
                    <a:pt x="1455421" y="4606157"/>
                  </a:lnTo>
                  <a:lnTo>
                    <a:pt x="1453058" y="4596357"/>
                  </a:lnTo>
                  <a:lnTo>
                    <a:pt x="1450649" y="4586557"/>
                  </a:lnTo>
                  <a:lnTo>
                    <a:pt x="1448092" y="4576756"/>
                  </a:lnTo>
                  <a:lnTo>
                    <a:pt x="1445464" y="4566956"/>
                  </a:lnTo>
                  <a:lnTo>
                    <a:pt x="1442729" y="4557156"/>
                  </a:lnTo>
                  <a:lnTo>
                    <a:pt x="1439870" y="4547355"/>
                  </a:lnTo>
                  <a:lnTo>
                    <a:pt x="1436950" y="4537555"/>
                  </a:lnTo>
                  <a:lnTo>
                    <a:pt x="1433847" y="4527755"/>
                  </a:lnTo>
                  <a:lnTo>
                    <a:pt x="1430689" y="4517954"/>
                  </a:lnTo>
                  <a:lnTo>
                    <a:pt x="1427376" y="4508154"/>
                  </a:lnTo>
                  <a:lnTo>
                    <a:pt x="1423958" y="4498354"/>
                  </a:lnTo>
                  <a:lnTo>
                    <a:pt x="1420438" y="4488553"/>
                  </a:lnTo>
                  <a:lnTo>
                    <a:pt x="1416748" y="4478753"/>
                  </a:lnTo>
                  <a:lnTo>
                    <a:pt x="1412998" y="4468953"/>
                  </a:lnTo>
                  <a:lnTo>
                    <a:pt x="1409041" y="4459152"/>
                  </a:lnTo>
                  <a:lnTo>
                    <a:pt x="1405004" y="4449352"/>
                  </a:lnTo>
                  <a:lnTo>
                    <a:pt x="1400818" y="4439552"/>
                  </a:lnTo>
                  <a:lnTo>
                    <a:pt x="1396485" y="4429751"/>
                  </a:lnTo>
                  <a:lnTo>
                    <a:pt x="1392063" y="4419951"/>
                  </a:lnTo>
                  <a:lnTo>
                    <a:pt x="1387423" y="4410151"/>
                  </a:lnTo>
                  <a:lnTo>
                    <a:pt x="1382716" y="4400350"/>
                  </a:lnTo>
                  <a:lnTo>
                    <a:pt x="1377806" y="4390550"/>
                  </a:lnTo>
                  <a:lnTo>
                    <a:pt x="1372781" y="4380750"/>
                  </a:lnTo>
                  <a:lnTo>
                    <a:pt x="1367619" y="4370949"/>
                  </a:lnTo>
                  <a:lnTo>
                    <a:pt x="1362269" y="4361149"/>
                  </a:lnTo>
                  <a:lnTo>
                    <a:pt x="1356847" y="4351349"/>
                  </a:lnTo>
                  <a:lnTo>
                    <a:pt x="1351169" y="4341548"/>
                  </a:lnTo>
                  <a:lnTo>
                    <a:pt x="1345414" y="4331748"/>
                  </a:lnTo>
                  <a:lnTo>
                    <a:pt x="1339474" y="4321948"/>
                  </a:lnTo>
                  <a:lnTo>
                    <a:pt x="1333381" y="4312147"/>
                  </a:lnTo>
                  <a:lnTo>
                    <a:pt x="1327176" y="4302347"/>
                  </a:lnTo>
                  <a:lnTo>
                    <a:pt x="1320743" y="4292547"/>
                  </a:lnTo>
                  <a:lnTo>
                    <a:pt x="1314237" y="4282746"/>
                  </a:lnTo>
                  <a:lnTo>
                    <a:pt x="1307498" y="4272946"/>
                  </a:lnTo>
                  <a:lnTo>
                    <a:pt x="1300650" y="4263146"/>
                  </a:lnTo>
                  <a:lnTo>
                    <a:pt x="1293645" y="4253345"/>
                  </a:lnTo>
                  <a:lnTo>
                    <a:pt x="1286457" y="4243545"/>
                  </a:lnTo>
                  <a:lnTo>
                    <a:pt x="1279186" y="4233745"/>
                  </a:lnTo>
                  <a:lnTo>
                    <a:pt x="1271663" y="4223944"/>
                  </a:lnTo>
                  <a:lnTo>
                    <a:pt x="1264066" y="4214144"/>
                  </a:lnTo>
                  <a:lnTo>
                    <a:pt x="1256274" y="4204344"/>
                  </a:lnTo>
                  <a:lnTo>
                    <a:pt x="1248349" y="4194543"/>
                  </a:lnTo>
                  <a:lnTo>
                    <a:pt x="1240302" y="4184743"/>
                  </a:lnTo>
                  <a:lnTo>
                    <a:pt x="1232056" y="4174943"/>
                  </a:lnTo>
                  <a:lnTo>
                    <a:pt x="1223742" y="4165142"/>
                  </a:lnTo>
                  <a:lnTo>
                    <a:pt x="1215204" y="4155342"/>
                  </a:lnTo>
                  <a:lnTo>
                    <a:pt x="1206583" y="4145542"/>
                  </a:lnTo>
                  <a:lnTo>
                    <a:pt x="1197812" y="4135741"/>
                  </a:lnTo>
                  <a:lnTo>
                    <a:pt x="1188899" y="4125941"/>
                  </a:lnTo>
                  <a:lnTo>
                    <a:pt x="1179903" y="4116141"/>
                  </a:lnTo>
                  <a:lnTo>
                    <a:pt x="1170713" y="4106340"/>
                  </a:lnTo>
                  <a:lnTo>
                    <a:pt x="1161465" y="4096540"/>
                  </a:lnTo>
                  <a:lnTo>
                    <a:pt x="1152054" y="4086740"/>
                  </a:lnTo>
                  <a:lnTo>
                    <a:pt x="1142554" y="4076939"/>
                  </a:lnTo>
                  <a:lnTo>
                    <a:pt x="1132954" y="4067139"/>
                  </a:lnTo>
                  <a:lnTo>
                    <a:pt x="1123223" y="4057339"/>
                  </a:lnTo>
                  <a:lnTo>
                    <a:pt x="1113443" y="4047538"/>
                  </a:lnTo>
                  <a:lnTo>
                    <a:pt x="1103508" y="4037738"/>
                  </a:lnTo>
                  <a:lnTo>
                    <a:pt x="1093530" y="4027938"/>
                  </a:lnTo>
                  <a:lnTo>
                    <a:pt x="1083451" y="4018137"/>
                  </a:lnTo>
                  <a:lnTo>
                    <a:pt x="1073299" y="4008337"/>
                  </a:lnTo>
                  <a:lnTo>
                    <a:pt x="1063095" y="3998537"/>
                  </a:lnTo>
                  <a:lnTo>
                    <a:pt x="1052798" y="3988736"/>
                  </a:lnTo>
                  <a:lnTo>
                    <a:pt x="1042474" y="3978936"/>
                  </a:lnTo>
                  <a:lnTo>
                    <a:pt x="1032073" y="3969136"/>
                  </a:lnTo>
                  <a:lnTo>
                    <a:pt x="1021645" y="3959335"/>
                  </a:lnTo>
                  <a:lnTo>
                    <a:pt x="1011176" y="3949535"/>
                  </a:lnTo>
                  <a:lnTo>
                    <a:pt x="1000676" y="3939735"/>
                  </a:lnTo>
                  <a:lnTo>
                    <a:pt x="990161" y="3929934"/>
                  </a:lnTo>
                  <a:lnTo>
                    <a:pt x="979621" y="3920134"/>
                  </a:lnTo>
                  <a:lnTo>
                    <a:pt x="969080" y="3910334"/>
                  </a:lnTo>
                  <a:lnTo>
                    <a:pt x="958537" y="3900533"/>
                  </a:lnTo>
                  <a:lnTo>
                    <a:pt x="948005" y="3890733"/>
                  </a:lnTo>
                  <a:lnTo>
                    <a:pt x="937482" y="3880933"/>
                  </a:lnTo>
                  <a:lnTo>
                    <a:pt x="926994" y="3871132"/>
                  </a:lnTo>
                  <a:lnTo>
                    <a:pt x="916520" y="3861332"/>
                  </a:lnTo>
                  <a:lnTo>
                    <a:pt x="906108" y="3851532"/>
                  </a:lnTo>
                  <a:lnTo>
                    <a:pt x="895729" y="3841731"/>
                  </a:lnTo>
                  <a:lnTo>
                    <a:pt x="885407" y="3831931"/>
                  </a:lnTo>
                  <a:lnTo>
                    <a:pt x="875159" y="3822131"/>
                  </a:lnTo>
                  <a:lnTo>
                    <a:pt x="864953" y="3812330"/>
                  </a:lnTo>
                  <a:lnTo>
                    <a:pt x="854874" y="3802530"/>
                  </a:lnTo>
                  <a:lnTo>
                    <a:pt x="844838" y="3792729"/>
                  </a:lnTo>
                  <a:lnTo>
                    <a:pt x="834932" y="3782929"/>
                  </a:lnTo>
                  <a:lnTo>
                    <a:pt x="825115" y="3773129"/>
                  </a:lnTo>
                  <a:lnTo>
                    <a:pt x="815394" y="3763328"/>
                  </a:lnTo>
                  <a:lnTo>
                    <a:pt x="805831" y="3753528"/>
                  </a:lnTo>
                  <a:lnTo>
                    <a:pt x="796328" y="3743728"/>
                  </a:lnTo>
                  <a:lnTo>
                    <a:pt x="787046" y="3733927"/>
                  </a:lnTo>
                  <a:lnTo>
                    <a:pt x="777844" y="3724127"/>
                  </a:lnTo>
                  <a:lnTo>
                    <a:pt x="768814" y="3714327"/>
                  </a:lnTo>
                  <a:lnTo>
                    <a:pt x="759947" y="3704526"/>
                  </a:lnTo>
                  <a:lnTo>
                    <a:pt x="751190" y="3694726"/>
                  </a:lnTo>
                  <a:lnTo>
                    <a:pt x="742689" y="3684926"/>
                  </a:lnTo>
                  <a:lnTo>
                    <a:pt x="734273" y="3675125"/>
                  </a:lnTo>
                  <a:lnTo>
                    <a:pt x="726121" y="3665325"/>
                  </a:lnTo>
                  <a:lnTo>
                    <a:pt x="718110" y="3655525"/>
                  </a:lnTo>
                  <a:lnTo>
                    <a:pt x="710288" y="3645724"/>
                  </a:lnTo>
                  <a:lnTo>
                    <a:pt x="702710" y="3635924"/>
                  </a:lnTo>
                  <a:lnTo>
                    <a:pt x="695233" y="3626124"/>
                  </a:lnTo>
                  <a:lnTo>
                    <a:pt x="688112" y="3616323"/>
                  </a:lnTo>
                  <a:lnTo>
                    <a:pt x="681095" y="3606523"/>
                  </a:lnTo>
                  <a:lnTo>
                    <a:pt x="674353" y="3596723"/>
                  </a:lnTo>
                  <a:lnTo>
                    <a:pt x="667821" y="3586922"/>
                  </a:lnTo>
                  <a:lnTo>
                    <a:pt x="661465" y="3577122"/>
                  </a:lnTo>
                  <a:lnTo>
                    <a:pt x="655435" y="3567322"/>
                  </a:lnTo>
                  <a:lnTo>
                    <a:pt x="649517" y="3557521"/>
                  </a:lnTo>
                  <a:lnTo>
                    <a:pt x="643963" y="3547721"/>
                  </a:lnTo>
                  <a:lnTo>
                    <a:pt x="638566" y="3537921"/>
                  </a:lnTo>
                  <a:lnTo>
                    <a:pt x="633426" y="3528120"/>
                  </a:lnTo>
                  <a:lnTo>
                    <a:pt x="628559" y="3518320"/>
                  </a:lnTo>
                  <a:lnTo>
                    <a:pt x="623837" y="3508520"/>
                  </a:lnTo>
                  <a:lnTo>
                    <a:pt x="619508" y="3498719"/>
                  </a:lnTo>
                  <a:lnTo>
                    <a:pt x="615298" y="3488919"/>
                  </a:lnTo>
                  <a:lnTo>
                    <a:pt x="611420" y="3479119"/>
                  </a:lnTo>
                  <a:lnTo>
                    <a:pt x="607751" y="3469318"/>
                  </a:lnTo>
                  <a:lnTo>
                    <a:pt x="604297" y="3459518"/>
                  </a:lnTo>
                  <a:lnTo>
                    <a:pt x="601168" y="3449718"/>
                  </a:lnTo>
                  <a:lnTo>
                    <a:pt x="598156" y="3439917"/>
                  </a:lnTo>
                  <a:lnTo>
                    <a:pt x="595543" y="3430117"/>
                  </a:lnTo>
                  <a:lnTo>
                    <a:pt x="593064" y="3420317"/>
                  </a:lnTo>
                  <a:lnTo>
                    <a:pt x="590864" y="3410516"/>
                  </a:lnTo>
                  <a:lnTo>
                    <a:pt x="588911" y="3400716"/>
                  </a:lnTo>
                  <a:lnTo>
                    <a:pt x="587117" y="3390916"/>
                  </a:lnTo>
                  <a:lnTo>
                    <a:pt x="585676" y="3381115"/>
                  </a:lnTo>
                  <a:lnTo>
                    <a:pt x="584344" y="3371315"/>
                  </a:lnTo>
                  <a:lnTo>
                    <a:pt x="583338" y="3361515"/>
                  </a:lnTo>
                  <a:lnTo>
                    <a:pt x="582498" y="3351714"/>
                  </a:lnTo>
                  <a:lnTo>
                    <a:pt x="581869" y="3341914"/>
                  </a:lnTo>
                  <a:lnTo>
                    <a:pt x="581503" y="3332114"/>
                  </a:lnTo>
                  <a:lnTo>
                    <a:pt x="581239" y="3322313"/>
                  </a:lnTo>
                  <a:lnTo>
                    <a:pt x="581325" y="3312513"/>
                  </a:lnTo>
                  <a:lnTo>
                    <a:pt x="581505" y="3302713"/>
                  </a:lnTo>
                  <a:lnTo>
                    <a:pt x="581928" y="3292912"/>
                  </a:lnTo>
                  <a:lnTo>
                    <a:pt x="582529" y="3283112"/>
                  </a:lnTo>
                  <a:lnTo>
                    <a:pt x="583273" y="3273312"/>
                  </a:lnTo>
                  <a:lnTo>
                    <a:pt x="584269" y="3263511"/>
                  </a:lnTo>
                  <a:lnTo>
                    <a:pt x="585347" y="3253711"/>
                  </a:lnTo>
                  <a:lnTo>
                    <a:pt x="586679" y="3243911"/>
                  </a:lnTo>
                  <a:lnTo>
                    <a:pt x="588116" y="3234110"/>
                  </a:lnTo>
                  <a:lnTo>
                    <a:pt x="589715" y="3224310"/>
                  </a:lnTo>
                  <a:lnTo>
                    <a:pt x="591481" y="3214510"/>
                  </a:lnTo>
                  <a:lnTo>
                    <a:pt x="593329" y="3204709"/>
                  </a:lnTo>
                  <a:lnTo>
                    <a:pt x="595394" y="3194909"/>
                  </a:lnTo>
                  <a:lnTo>
                    <a:pt x="597518" y="3185109"/>
                  </a:lnTo>
                  <a:lnTo>
                    <a:pt x="599805" y="3175308"/>
                  </a:lnTo>
                  <a:lnTo>
                    <a:pt x="602187" y="3165508"/>
                  </a:lnTo>
                  <a:lnTo>
                    <a:pt x="604663" y="3155708"/>
                  </a:lnTo>
                  <a:lnTo>
                    <a:pt x="607273" y="3145907"/>
                  </a:lnTo>
                  <a:lnTo>
                    <a:pt x="609928" y="3136107"/>
                  </a:lnTo>
                  <a:lnTo>
                    <a:pt x="612725" y="3126307"/>
                  </a:lnTo>
                  <a:lnTo>
                    <a:pt x="615566" y="3116506"/>
                  </a:lnTo>
                  <a:lnTo>
                    <a:pt x="618494" y="3106706"/>
                  </a:lnTo>
                  <a:lnTo>
                    <a:pt x="621490" y="3096906"/>
                  </a:lnTo>
                  <a:lnTo>
                    <a:pt x="624529" y="3087105"/>
                  </a:lnTo>
                  <a:lnTo>
                    <a:pt x="627652" y="3077305"/>
                  </a:lnTo>
                  <a:lnTo>
                    <a:pt x="630796" y="3067505"/>
                  </a:lnTo>
                  <a:lnTo>
                    <a:pt x="634002" y="3057704"/>
                  </a:lnTo>
                  <a:lnTo>
                    <a:pt x="637234" y="3047904"/>
                  </a:lnTo>
                  <a:lnTo>
                    <a:pt x="640497" y="3038104"/>
                  </a:lnTo>
                  <a:lnTo>
                    <a:pt x="643788" y="3028303"/>
                  </a:lnTo>
                  <a:lnTo>
                    <a:pt x="647090" y="3018503"/>
                  </a:lnTo>
                  <a:lnTo>
                    <a:pt x="650415" y="3008703"/>
                  </a:lnTo>
                  <a:lnTo>
                    <a:pt x="653742" y="2998902"/>
                  </a:lnTo>
                  <a:lnTo>
                    <a:pt x="657074" y="2989102"/>
                  </a:lnTo>
                  <a:lnTo>
                    <a:pt x="660402" y="2979302"/>
                  </a:lnTo>
                  <a:lnTo>
                    <a:pt x="663726" y="2969501"/>
                  </a:lnTo>
                  <a:lnTo>
                    <a:pt x="667031" y="2959701"/>
                  </a:lnTo>
                  <a:lnTo>
                    <a:pt x="670329" y="2949901"/>
                  </a:lnTo>
                  <a:lnTo>
                    <a:pt x="673596" y="2940100"/>
                  </a:lnTo>
                  <a:lnTo>
                    <a:pt x="676843" y="2930300"/>
                  </a:lnTo>
                  <a:lnTo>
                    <a:pt x="680062" y="2920500"/>
                  </a:lnTo>
                  <a:lnTo>
                    <a:pt x="683241" y="2910699"/>
                  </a:lnTo>
                  <a:lnTo>
                    <a:pt x="686401" y="2900899"/>
                  </a:lnTo>
                  <a:lnTo>
                    <a:pt x="689493" y="2891099"/>
                  </a:lnTo>
                  <a:lnTo>
                    <a:pt x="692564" y="2881298"/>
                  </a:lnTo>
                  <a:lnTo>
                    <a:pt x="695573" y="2871498"/>
                  </a:lnTo>
                  <a:lnTo>
                    <a:pt x="698537" y="2861698"/>
                  </a:lnTo>
                  <a:lnTo>
                    <a:pt x="701457" y="2851897"/>
                  </a:lnTo>
                  <a:lnTo>
                    <a:pt x="704300" y="2842097"/>
                  </a:lnTo>
                  <a:lnTo>
                    <a:pt x="707114" y="2832297"/>
                  </a:lnTo>
                  <a:lnTo>
                    <a:pt x="709831" y="2822496"/>
                  </a:lnTo>
                  <a:lnTo>
                    <a:pt x="712509" y="2812696"/>
                  </a:lnTo>
                  <a:lnTo>
                    <a:pt x="715113" y="2802896"/>
                  </a:lnTo>
                  <a:lnTo>
                    <a:pt x="717642" y="2793095"/>
                  </a:lnTo>
                  <a:lnTo>
                    <a:pt x="720126" y="2783295"/>
                  </a:lnTo>
                  <a:lnTo>
                    <a:pt x="722497" y="2773495"/>
                  </a:lnTo>
                  <a:lnTo>
                    <a:pt x="724832" y="2763694"/>
                  </a:lnTo>
                  <a:lnTo>
                    <a:pt x="727060" y="2753894"/>
                  </a:lnTo>
                  <a:lnTo>
                    <a:pt x="729224" y="2744094"/>
                  </a:lnTo>
                  <a:lnTo>
                    <a:pt x="731315" y="2734293"/>
                  </a:lnTo>
                  <a:lnTo>
                    <a:pt x="733300" y="2724493"/>
                  </a:lnTo>
                  <a:lnTo>
                    <a:pt x="735246" y="2714693"/>
                  </a:lnTo>
                  <a:lnTo>
                    <a:pt x="737048" y="2704892"/>
                  </a:lnTo>
                  <a:lnTo>
                    <a:pt x="738805" y="2695092"/>
                  </a:lnTo>
                  <a:lnTo>
                    <a:pt x="740454" y="2685292"/>
                  </a:lnTo>
                  <a:lnTo>
                    <a:pt x="742013" y="2675491"/>
                  </a:lnTo>
                  <a:lnTo>
                    <a:pt x="743506" y="2665691"/>
                  </a:lnTo>
                  <a:lnTo>
                    <a:pt x="744860" y="2655891"/>
                  </a:lnTo>
                  <a:lnTo>
                    <a:pt x="746167" y="2646090"/>
                  </a:lnTo>
                  <a:lnTo>
                    <a:pt x="747330" y="2636290"/>
                  </a:lnTo>
                  <a:lnTo>
                    <a:pt x="748421" y="2626490"/>
                  </a:lnTo>
                  <a:lnTo>
                    <a:pt x="749410" y="2616689"/>
                  </a:lnTo>
                  <a:lnTo>
                    <a:pt x="750276" y="2606889"/>
                  </a:lnTo>
                  <a:lnTo>
                    <a:pt x="751086" y="2597089"/>
                  </a:lnTo>
                  <a:lnTo>
                    <a:pt x="751716" y="2587288"/>
                  </a:lnTo>
                  <a:lnTo>
                    <a:pt x="752293" y="2577488"/>
                  </a:lnTo>
                  <a:lnTo>
                    <a:pt x="752725" y="2567688"/>
                  </a:lnTo>
                  <a:lnTo>
                    <a:pt x="753052" y="2557887"/>
                  </a:lnTo>
                  <a:lnTo>
                    <a:pt x="753285" y="2548087"/>
                  </a:lnTo>
                  <a:lnTo>
                    <a:pt x="753351" y="2538286"/>
                  </a:lnTo>
                  <a:lnTo>
                    <a:pt x="753358" y="2528486"/>
                  </a:lnTo>
                  <a:lnTo>
                    <a:pt x="753168" y="2518686"/>
                  </a:lnTo>
                  <a:lnTo>
                    <a:pt x="752896" y="2508885"/>
                  </a:lnTo>
                  <a:lnTo>
                    <a:pt x="752481" y="2499085"/>
                  </a:lnTo>
                  <a:lnTo>
                    <a:pt x="751917" y="2489285"/>
                  </a:lnTo>
                  <a:lnTo>
                    <a:pt x="751268" y="2479484"/>
                  </a:lnTo>
                  <a:lnTo>
                    <a:pt x="750396" y="2469684"/>
                  </a:lnTo>
                  <a:lnTo>
                    <a:pt x="749454" y="2459884"/>
                  </a:lnTo>
                  <a:lnTo>
                    <a:pt x="748307" y="2450083"/>
                  </a:lnTo>
                  <a:lnTo>
                    <a:pt x="747034" y="2440283"/>
                  </a:lnTo>
                  <a:lnTo>
                    <a:pt x="745623" y="2430483"/>
                  </a:lnTo>
                  <a:lnTo>
                    <a:pt x="744003" y="2420682"/>
                  </a:lnTo>
                  <a:lnTo>
                    <a:pt x="742306" y="2410882"/>
                  </a:lnTo>
                  <a:lnTo>
                    <a:pt x="740330" y="2401082"/>
                  </a:lnTo>
                  <a:lnTo>
                    <a:pt x="738262" y="2391281"/>
                  </a:lnTo>
                  <a:lnTo>
                    <a:pt x="735987" y="2381481"/>
                  </a:lnTo>
                  <a:lnTo>
                    <a:pt x="733528" y="2371681"/>
                  </a:lnTo>
                  <a:lnTo>
                    <a:pt x="730942" y="2361880"/>
                  </a:lnTo>
                  <a:lnTo>
                    <a:pt x="728075" y="2352080"/>
                  </a:lnTo>
                  <a:lnTo>
                    <a:pt x="725116" y="2342280"/>
                  </a:lnTo>
                  <a:lnTo>
                    <a:pt x="721871" y="2332479"/>
                  </a:lnTo>
                  <a:lnTo>
                    <a:pt x="718479" y="2322679"/>
                  </a:lnTo>
                  <a:lnTo>
                    <a:pt x="714888" y="2312879"/>
                  </a:lnTo>
                  <a:lnTo>
                    <a:pt x="711045" y="2303078"/>
                  </a:lnTo>
                  <a:lnTo>
                    <a:pt x="707095" y="2293278"/>
                  </a:lnTo>
                  <a:lnTo>
                    <a:pt x="702784" y="2283478"/>
                  </a:lnTo>
                  <a:lnTo>
                    <a:pt x="698368" y="2273677"/>
                  </a:lnTo>
                  <a:lnTo>
                    <a:pt x="693672" y="2263877"/>
                  </a:lnTo>
                  <a:lnTo>
                    <a:pt x="688767" y="2254077"/>
                  </a:lnTo>
                  <a:lnTo>
                    <a:pt x="683683" y="2244276"/>
                  </a:lnTo>
                  <a:lnTo>
                    <a:pt x="678277" y="2234476"/>
                  </a:lnTo>
                  <a:lnTo>
                    <a:pt x="672760" y="2224676"/>
                  </a:lnTo>
                  <a:lnTo>
                    <a:pt x="666878" y="2214875"/>
                  </a:lnTo>
                  <a:lnTo>
                    <a:pt x="660845" y="2205075"/>
                  </a:lnTo>
                  <a:lnTo>
                    <a:pt x="654555" y="2195275"/>
                  </a:lnTo>
                  <a:lnTo>
                    <a:pt x="647998" y="2185474"/>
                  </a:lnTo>
                  <a:lnTo>
                    <a:pt x="641297" y="2175674"/>
                  </a:lnTo>
                  <a:lnTo>
                    <a:pt x="634212" y="2165874"/>
                  </a:lnTo>
                  <a:lnTo>
                    <a:pt x="627012" y="2156073"/>
                  </a:lnTo>
                  <a:lnTo>
                    <a:pt x="619483" y="2146273"/>
                  </a:lnTo>
                  <a:lnTo>
                    <a:pt x="611755" y="2136473"/>
                  </a:lnTo>
                  <a:lnTo>
                    <a:pt x="603814" y="2126672"/>
                  </a:lnTo>
                  <a:lnTo>
                    <a:pt x="595562" y="2116872"/>
                  </a:lnTo>
                  <a:lnTo>
                    <a:pt x="587196" y="2107072"/>
                  </a:lnTo>
                  <a:lnTo>
                    <a:pt x="578446" y="2097271"/>
                  </a:lnTo>
                  <a:lnTo>
                    <a:pt x="569569" y="2087471"/>
                  </a:lnTo>
                  <a:lnTo>
                    <a:pt x="560426" y="2077671"/>
                  </a:lnTo>
                  <a:lnTo>
                    <a:pt x="551054" y="2067870"/>
                  </a:lnTo>
                  <a:lnTo>
                    <a:pt x="541529" y="2058070"/>
                  </a:lnTo>
                  <a:lnTo>
                    <a:pt x="531682" y="2048270"/>
                  </a:lnTo>
                  <a:lnTo>
                    <a:pt x="521734" y="2038469"/>
                  </a:lnTo>
                  <a:lnTo>
                    <a:pt x="511491" y="2028669"/>
                  </a:lnTo>
                  <a:lnTo>
                    <a:pt x="501104" y="2018869"/>
                  </a:lnTo>
                  <a:lnTo>
                    <a:pt x="490530" y="2009068"/>
                  </a:lnTo>
                  <a:lnTo>
                    <a:pt x="479735" y="1999268"/>
                  </a:lnTo>
                  <a:lnTo>
                    <a:pt x="468852" y="1989468"/>
                  </a:lnTo>
                  <a:lnTo>
                    <a:pt x="457687" y="1979667"/>
                  </a:lnTo>
                  <a:lnTo>
                    <a:pt x="446451" y="1969867"/>
                  </a:lnTo>
                  <a:lnTo>
                    <a:pt x="435028" y="1960067"/>
                  </a:lnTo>
                  <a:lnTo>
                    <a:pt x="423482" y="1950266"/>
                  </a:lnTo>
                  <a:lnTo>
                    <a:pt x="411835" y="1940466"/>
                  </a:lnTo>
                  <a:lnTo>
                    <a:pt x="400029" y="1930666"/>
                  </a:lnTo>
                  <a:lnTo>
                    <a:pt x="388174" y="1920865"/>
                  </a:lnTo>
                  <a:lnTo>
                    <a:pt x="376179" y="1911065"/>
                  </a:lnTo>
                  <a:lnTo>
                    <a:pt x="364140" y="1901265"/>
                  </a:lnTo>
                  <a:lnTo>
                    <a:pt x="352030" y="1891464"/>
                  </a:lnTo>
                  <a:lnTo>
                    <a:pt x="339869" y="1881664"/>
                  </a:lnTo>
                  <a:lnTo>
                    <a:pt x="327682" y="1871864"/>
                  </a:lnTo>
                  <a:lnTo>
                    <a:pt x="315465" y="1862063"/>
                  </a:lnTo>
                  <a:lnTo>
                    <a:pt x="303249" y="1852263"/>
                  </a:lnTo>
                  <a:lnTo>
                    <a:pt x="291043" y="1842463"/>
                  </a:lnTo>
                  <a:lnTo>
                    <a:pt x="278867" y="1832662"/>
                  </a:lnTo>
                  <a:lnTo>
                    <a:pt x="266721" y="1822862"/>
                  </a:lnTo>
                  <a:lnTo>
                    <a:pt x="254660" y="1813062"/>
                  </a:lnTo>
                  <a:lnTo>
                    <a:pt x="242631" y="1803261"/>
                  </a:lnTo>
                  <a:lnTo>
                    <a:pt x="230753" y="1793461"/>
                  </a:lnTo>
                  <a:lnTo>
                    <a:pt x="218944" y="1783661"/>
                  </a:lnTo>
                  <a:lnTo>
                    <a:pt x="207275" y="1773860"/>
                  </a:lnTo>
                  <a:lnTo>
                    <a:pt x="195766" y="1764060"/>
                  </a:lnTo>
                  <a:lnTo>
                    <a:pt x="184359" y="1754260"/>
                  </a:lnTo>
                  <a:lnTo>
                    <a:pt x="173232" y="1744459"/>
                  </a:lnTo>
                  <a:lnTo>
                    <a:pt x="162200" y="1734659"/>
                  </a:lnTo>
                  <a:lnTo>
                    <a:pt x="151474" y="1724859"/>
                  </a:lnTo>
                  <a:lnTo>
                    <a:pt x="140935" y="1715058"/>
                  </a:lnTo>
                  <a:lnTo>
                    <a:pt x="130627" y="1705258"/>
                  </a:lnTo>
                  <a:lnTo>
                    <a:pt x="120661" y="1695458"/>
                  </a:lnTo>
                  <a:lnTo>
                    <a:pt x="110827" y="1685657"/>
                  </a:lnTo>
                  <a:lnTo>
                    <a:pt x="101513" y="1675857"/>
                  </a:lnTo>
                  <a:lnTo>
                    <a:pt x="92360" y="1666057"/>
                  </a:lnTo>
                  <a:lnTo>
                    <a:pt x="83618" y="1656256"/>
                  </a:lnTo>
                  <a:lnTo>
                    <a:pt x="75224" y="1646456"/>
                  </a:lnTo>
                  <a:lnTo>
                    <a:pt x="67103" y="1636656"/>
                  </a:lnTo>
                  <a:lnTo>
                    <a:pt x="59542" y="1626855"/>
                  </a:lnTo>
                  <a:lnTo>
                    <a:pt x="52171" y="1617055"/>
                  </a:lnTo>
                  <a:lnTo>
                    <a:pt x="45430" y="1607255"/>
                  </a:lnTo>
                  <a:lnTo>
                    <a:pt x="38987" y="1597454"/>
                  </a:lnTo>
                  <a:lnTo>
                    <a:pt x="33001" y="1587654"/>
                  </a:lnTo>
                  <a:lnTo>
                    <a:pt x="27549" y="1577854"/>
                  </a:lnTo>
                  <a:lnTo>
                    <a:pt x="22357" y="1568053"/>
                  </a:lnTo>
                  <a:lnTo>
                    <a:pt x="17955" y="1558253"/>
                  </a:lnTo>
                  <a:lnTo>
                    <a:pt x="13793" y="1548453"/>
                  </a:lnTo>
                  <a:lnTo>
                    <a:pt x="10296" y="1538652"/>
                  </a:lnTo>
                  <a:lnTo>
                    <a:pt x="7253" y="1528852"/>
                  </a:lnTo>
                  <a:lnTo>
                    <a:pt x="4650" y="1519052"/>
                  </a:lnTo>
                  <a:lnTo>
                    <a:pt x="2771" y="1509251"/>
                  </a:lnTo>
                  <a:lnTo>
                    <a:pt x="1149" y="1499451"/>
                  </a:lnTo>
                  <a:lnTo>
                    <a:pt x="409" y="1489651"/>
                  </a:lnTo>
                  <a:lnTo>
                    <a:pt x="0" y="1479850"/>
                  </a:lnTo>
                  <a:lnTo>
                    <a:pt x="220" y="1470050"/>
                  </a:lnTo>
                  <a:lnTo>
                    <a:pt x="1048" y="1460250"/>
                  </a:lnTo>
                  <a:lnTo>
                    <a:pt x="2244" y="1450449"/>
                  </a:lnTo>
                  <a:lnTo>
                    <a:pt x="4327" y="1440649"/>
                  </a:lnTo>
                  <a:lnTo>
                    <a:pt x="6685" y="1430849"/>
                  </a:lnTo>
                  <a:lnTo>
                    <a:pt x="9857" y="1421048"/>
                  </a:lnTo>
                  <a:lnTo>
                    <a:pt x="13482" y="1411248"/>
                  </a:lnTo>
                  <a:lnTo>
                    <a:pt x="17645" y="1401448"/>
                  </a:lnTo>
                  <a:lnTo>
                    <a:pt x="22536" y="1391647"/>
                  </a:lnTo>
                  <a:lnTo>
                    <a:pt x="27701" y="1381847"/>
                  </a:lnTo>
                  <a:lnTo>
                    <a:pt x="33834" y="1372047"/>
                  </a:lnTo>
                  <a:lnTo>
                    <a:pt x="40250" y="1362246"/>
                  </a:lnTo>
                  <a:lnTo>
                    <a:pt x="47352" y="1352446"/>
                  </a:lnTo>
                  <a:lnTo>
                    <a:pt x="54997" y="1342646"/>
                  </a:lnTo>
                  <a:lnTo>
                    <a:pt x="63052" y="1332845"/>
                  </a:lnTo>
                  <a:lnTo>
                    <a:pt x="71898" y="1323045"/>
                  </a:lnTo>
                  <a:lnTo>
                    <a:pt x="81001" y="1313245"/>
                  </a:lnTo>
                  <a:lnTo>
                    <a:pt x="90896" y="1303444"/>
                  </a:lnTo>
                  <a:lnTo>
                    <a:pt x="101149" y="1293644"/>
                  </a:lnTo>
                  <a:lnTo>
                    <a:pt x="111924" y="1283844"/>
                  </a:lnTo>
                  <a:lnTo>
                    <a:pt x="123280" y="1274043"/>
                  </a:lnTo>
                  <a:lnTo>
                    <a:pt x="134903" y="1264243"/>
                  </a:lnTo>
                  <a:lnTo>
                    <a:pt x="147310" y="1254442"/>
                  </a:lnTo>
                  <a:lnTo>
                    <a:pt x="159933" y="1244642"/>
                  </a:lnTo>
                  <a:lnTo>
                    <a:pt x="173145" y="1234842"/>
                  </a:lnTo>
                  <a:lnTo>
                    <a:pt x="186738" y="1225041"/>
                  </a:lnTo>
                  <a:lnTo>
                    <a:pt x="200684" y="1215241"/>
                  </a:lnTo>
                  <a:lnTo>
                    <a:pt x="215180" y="1205441"/>
                  </a:lnTo>
                  <a:lnTo>
                    <a:pt x="229865" y="1195640"/>
                  </a:lnTo>
                  <a:lnTo>
                    <a:pt x="245144" y="1185840"/>
                  </a:lnTo>
                  <a:lnTo>
                    <a:pt x="260634" y="1176040"/>
                  </a:lnTo>
                  <a:lnTo>
                    <a:pt x="276509" y="1166239"/>
                  </a:lnTo>
                  <a:lnTo>
                    <a:pt x="292730" y="1156439"/>
                  </a:lnTo>
                  <a:lnTo>
                    <a:pt x="309150" y="1146639"/>
                  </a:lnTo>
                  <a:lnTo>
                    <a:pt x="326021" y="1136838"/>
                  </a:lnTo>
                  <a:lnTo>
                    <a:pt x="343020" y="1127038"/>
                  </a:lnTo>
                  <a:lnTo>
                    <a:pt x="360376" y="1117238"/>
                  </a:lnTo>
                  <a:lnTo>
                    <a:pt x="377915" y="1107437"/>
                  </a:lnTo>
                  <a:lnTo>
                    <a:pt x="395659" y="1097637"/>
                  </a:lnTo>
                  <a:lnTo>
                    <a:pt x="413654" y="1087837"/>
                  </a:lnTo>
                  <a:lnTo>
                    <a:pt x="431741" y="1078036"/>
                  </a:lnTo>
                  <a:lnTo>
                    <a:pt x="450102" y="1068236"/>
                  </a:lnTo>
                  <a:lnTo>
                    <a:pt x="468531" y="1058436"/>
                  </a:lnTo>
                  <a:lnTo>
                    <a:pt x="487119" y="1048635"/>
                  </a:lnTo>
                  <a:lnTo>
                    <a:pt x="505807" y="1038835"/>
                  </a:lnTo>
                  <a:lnTo>
                    <a:pt x="524569" y="1029035"/>
                  </a:lnTo>
                  <a:lnTo>
                    <a:pt x="543434" y="1019234"/>
                  </a:lnTo>
                  <a:lnTo>
                    <a:pt x="562327" y="1009434"/>
                  </a:lnTo>
                  <a:lnTo>
                    <a:pt x="581279" y="999634"/>
                  </a:lnTo>
                  <a:lnTo>
                    <a:pt x="600239" y="989833"/>
                  </a:lnTo>
                  <a:lnTo>
                    <a:pt x="619210" y="980033"/>
                  </a:lnTo>
                  <a:lnTo>
                    <a:pt x="638161" y="970233"/>
                  </a:lnTo>
                  <a:lnTo>
                    <a:pt x="657103" y="960432"/>
                  </a:lnTo>
                  <a:lnTo>
                    <a:pt x="675969" y="950632"/>
                  </a:lnTo>
                  <a:lnTo>
                    <a:pt x="694803" y="940832"/>
                  </a:lnTo>
                  <a:lnTo>
                    <a:pt x="713546" y="931031"/>
                  </a:lnTo>
                  <a:lnTo>
                    <a:pt x="732201" y="921231"/>
                  </a:lnTo>
                  <a:lnTo>
                    <a:pt x="750778" y="911431"/>
                  </a:lnTo>
                  <a:lnTo>
                    <a:pt x="769188" y="901630"/>
                  </a:lnTo>
                  <a:lnTo>
                    <a:pt x="787537" y="891830"/>
                  </a:lnTo>
                  <a:lnTo>
                    <a:pt x="805663" y="882030"/>
                  </a:lnTo>
                  <a:lnTo>
                    <a:pt x="823686" y="872229"/>
                  </a:lnTo>
                  <a:lnTo>
                    <a:pt x="841531" y="862429"/>
                  </a:lnTo>
                  <a:lnTo>
                    <a:pt x="859173" y="852629"/>
                  </a:lnTo>
                  <a:lnTo>
                    <a:pt x="876703" y="842828"/>
                  </a:lnTo>
                  <a:lnTo>
                    <a:pt x="893915" y="833028"/>
                  </a:lnTo>
                  <a:lnTo>
                    <a:pt x="911024" y="823228"/>
                  </a:lnTo>
                  <a:lnTo>
                    <a:pt x="927835" y="813427"/>
                  </a:lnTo>
                  <a:lnTo>
                    <a:pt x="944455" y="803627"/>
                  </a:lnTo>
                  <a:lnTo>
                    <a:pt x="960867" y="793827"/>
                  </a:lnTo>
                  <a:lnTo>
                    <a:pt x="976959" y="784026"/>
                  </a:lnTo>
                  <a:lnTo>
                    <a:pt x="992933" y="774226"/>
                  </a:lnTo>
                  <a:lnTo>
                    <a:pt x="1008481" y="764426"/>
                  </a:lnTo>
                  <a:lnTo>
                    <a:pt x="1023885" y="754625"/>
                  </a:lnTo>
                  <a:lnTo>
                    <a:pt x="1038974" y="744825"/>
                  </a:lnTo>
                  <a:lnTo>
                    <a:pt x="1053782" y="735025"/>
                  </a:lnTo>
                  <a:lnTo>
                    <a:pt x="1068397" y="725224"/>
                  </a:lnTo>
                  <a:lnTo>
                    <a:pt x="1082590" y="715424"/>
                  </a:lnTo>
                  <a:lnTo>
                    <a:pt x="1096645" y="705624"/>
                  </a:lnTo>
                  <a:lnTo>
                    <a:pt x="1110279" y="695823"/>
                  </a:lnTo>
                  <a:lnTo>
                    <a:pt x="1123699" y="686023"/>
                  </a:lnTo>
                  <a:lnTo>
                    <a:pt x="1136831" y="676223"/>
                  </a:lnTo>
                  <a:lnTo>
                    <a:pt x="1149605" y="666422"/>
                  </a:lnTo>
                  <a:lnTo>
                    <a:pt x="1162230" y="656622"/>
                  </a:lnTo>
                  <a:lnTo>
                    <a:pt x="1174354" y="646822"/>
                  </a:lnTo>
                  <a:lnTo>
                    <a:pt x="1186335" y="637021"/>
                  </a:lnTo>
                  <a:lnTo>
                    <a:pt x="1197942" y="627221"/>
                  </a:lnTo>
                  <a:lnTo>
                    <a:pt x="1209273" y="617421"/>
                  </a:lnTo>
                  <a:lnTo>
                    <a:pt x="1220371" y="607620"/>
                  </a:lnTo>
                  <a:lnTo>
                    <a:pt x="1231055" y="597820"/>
                  </a:lnTo>
                  <a:lnTo>
                    <a:pt x="1241599" y="588020"/>
                  </a:lnTo>
                  <a:lnTo>
                    <a:pt x="1251693" y="578219"/>
                  </a:lnTo>
                  <a:lnTo>
                    <a:pt x="1261602" y="568419"/>
                  </a:lnTo>
                  <a:lnTo>
                    <a:pt x="1271204" y="558619"/>
                  </a:lnTo>
                  <a:lnTo>
                    <a:pt x="1280488" y="548818"/>
                  </a:lnTo>
                  <a:lnTo>
                    <a:pt x="1289606" y="539018"/>
                  </a:lnTo>
                  <a:lnTo>
                    <a:pt x="1298280" y="529218"/>
                  </a:lnTo>
                  <a:lnTo>
                    <a:pt x="1306825" y="519417"/>
                  </a:lnTo>
                  <a:lnTo>
                    <a:pt x="1315004" y="509617"/>
                  </a:lnTo>
                  <a:lnTo>
                    <a:pt x="1322962" y="499817"/>
                  </a:lnTo>
                  <a:lnTo>
                    <a:pt x="1330690" y="490016"/>
                  </a:lnTo>
                  <a:lnTo>
                    <a:pt x="1338079" y="480216"/>
                  </a:lnTo>
                  <a:lnTo>
                    <a:pt x="1345347" y="470416"/>
                  </a:lnTo>
                  <a:lnTo>
                    <a:pt x="1352210" y="460615"/>
                  </a:lnTo>
                  <a:lnTo>
                    <a:pt x="1358938" y="450815"/>
                  </a:lnTo>
                  <a:lnTo>
                    <a:pt x="1365390" y="441015"/>
                  </a:lnTo>
                  <a:lnTo>
                    <a:pt x="1371601" y="431214"/>
                  </a:lnTo>
                  <a:lnTo>
                    <a:pt x="1377655" y="421414"/>
                  </a:lnTo>
                  <a:lnTo>
                    <a:pt x="1383373" y="411614"/>
                  </a:lnTo>
                  <a:lnTo>
                    <a:pt x="1388987" y="401813"/>
                  </a:lnTo>
                  <a:lnTo>
                    <a:pt x="1394293" y="392013"/>
                  </a:lnTo>
                  <a:lnTo>
                    <a:pt x="1399445" y="382213"/>
                  </a:lnTo>
                  <a:lnTo>
                    <a:pt x="1404401" y="372412"/>
                  </a:lnTo>
                  <a:lnTo>
                    <a:pt x="1409116" y="362612"/>
                  </a:lnTo>
                  <a:lnTo>
                    <a:pt x="1413737" y="352812"/>
                  </a:lnTo>
                  <a:lnTo>
                    <a:pt x="1418040" y="343011"/>
                  </a:lnTo>
                  <a:lnTo>
                    <a:pt x="1422258" y="333211"/>
                  </a:lnTo>
                  <a:lnTo>
                    <a:pt x="1426256" y="323411"/>
                  </a:lnTo>
                  <a:lnTo>
                    <a:pt x="1430094" y="313610"/>
                  </a:lnTo>
                  <a:lnTo>
                    <a:pt x="1433804" y="303810"/>
                  </a:lnTo>
                  <a:lnTo>
                    <a:pt x="1437287" y="294010"/>
                  </a:lnTo>
                  <a:lnTo>
                    <a:pt x="1440696" y="284209"/>
                  </a:lnTo>
                  <a:lnTo>
                    <a:pt x="1443875" y="274409"/>
                  </a:lnTo>
                  <a:lnTo>
                    <a:pt x="1446960" y="264609"/>
                  </a:lnTo>
                  <a:lnTo>
                    <a:pt x="1449896" y="254808"/>
                  </a:lnTo>
                  <a:lnTo>
                    <a:pt x="1452680" y="245008"/>
                  </a:lnTo>
                  <a:lnTo>
                    <a:pt x="1455388" y="235208"/>
                  </a:lnTo>
                  <a:lnTo>
                    <a:pt x="1457892" y="225407"/>
                  </a:lnTo>
                  <a:lnTo>
                    <a:pt x="1460340" y="215607"/>
                  </a:lnTo>
                  <a:lnTo>
                    <a:pt x="1462631" y="205807"/>
                  </a:lnTo>
                  <a:lnTo>
                    <a:pt x="1464828" y="196006"/>
                  </a:lnTo>
                  <a:lnTo>
                    <a:pt x="1466931" y="186206"/>
                  </a:lnTo>
                  <a:lnTo>
                    <a:pt x="1468897" y="176406"/>
                  </a:lnTo>
                  <a:lnTo>
                    <a:pt x="1470814" y="166605"/>
                  </a:lnTo>
                  <a:lnTo>
                    <a:pt x="1472578" y="156805"/>
                  </a:lnTo>
                  <a:lnTo>
                    <a:pt x="1474290" y="147005"/>
                  </a:lnTo>
                  <a:lnTo>
                    <a:pt x="1475901" y="137204"/>
                  </a:lnTo>
                  <a:lnTo>
                    <a:pt x="1477424" y="127404"/>
                  </a:lnTo>
                  <a:lnTo>
                    <a:pt x="1478894" y="117604"/>
                  </a:lnTo>
                  <a:lnTo>
                    <a:pt x="1480246" y="107803"/>
                  </a:lnTo>
                  <a:lnTo>
                    <a:pt x="1481563" y="98003"/>
                  </a:lnTo>
                  <a:lnTo>
                    <a:pt x="1482780" y="88203"/>
                  </a:lnTo>
                  <a:lnTo>
                    <a:pt x="1483947" y="78402"/>
                  </a:lnTo>
                  <a:lnTo>
                    <a:pt x="1485052" y="68602"/>
                  </a:lnTo>
                  <a:lnTo>
                    <a:pt x="1486081" y="58802"/>
                  </a:lnTo>
                  <a:lnTo>
                    <a:pt x="1487082" y="49001"/>
                  </a:lnTo>
                  <a:lnTo>
                    <a:pt x="1487989" y="39201"/>
                  </a:lnTo>
                  <a:lnTo>
                    <a:pt x="1488871" y="29401"/>
                  </a:lnTo>
                  <a:lnTo>
                    <a:pt x="1489691" y="19600"/>
                  </a:lnTo>
                  <a:lnTo>
                    <a:pt x="1490465" y="9800"/>
                  </a:lnTo>
                  <a:lnTo>
                    <a:pt x="1491205" y="0"/>
                  </a:lnTo>
                  <a:lnTo>
                    <a:pt x="1512289" y="0"/>
                  </a:lnTo>
                  <a:lnTo>
                    <a:pt x="1513028" y="9800"/>
                  </a:lnTo>
                  <a:lnTo>
                    <a:pt x="1513803" y="19600"/>
                  </a:lnTo>
                  <a:lnTo>
                    <a:pt x="1514623" y="29401"/>
                  </a:lnTo>
                  <a:lnTo>
                    <a:pt x="1515504" y="39201"/>
                  </a:lnTo>
                  <a:lnTo>
                    <a:pt x="1516411" y="49001"/>
                  </a:lnTo>
                  <a:lnTo>
                    <a:pt x="1517412" y="58802"/>
                  </a:lnTo>
                  <a:lnTo>
                    <a:pt x="1518442" y="68602"/>
                  </a:lnTo>
                  <a:lnTo>
                    <a:pt x="1519547" y="78402"/>
                  </a:lnTo>
                  <a:lnTo>
                    <a:pt x="1520713" y="88203"/>
                  </a:lnTo>
                  <a:lnTo>
                    <a:pt x="1521930" y="98003"/>
                  </a:lnTo>
                  <a:lnTo>
                    <a:pt x="1523248" y="107803"/>
                  </a:lnTo>
                  <a:lnTo>
                    <a:pt x="1524600" y="117604"/>
                  </a:lnTo>
                  <a:lnTo>
                    <a:pt x="1526069" y="127404"/>
                  </a:lnTo>
                  <a:lnTo>
                    <a:pt x="1527593" y="137204"/>
                  </a:lnTo>
                  <a:lnTo>
                    <a:pt x="1529204" y="147005"/>
                  </a:lnTo>
                  <a:lnTo>
                    <a:pt x="1530916" y="156805"/>
                  </a:lnTo>
                  <a:lnTo>
                    <a:pt x="1532679" y="166605"/>
                  </a:lnTo>
                  <a:lnTo>
                    <a:pt x="1534597" y="176406"/>
                  </a:lnTo>
                  <a:lnTo>
                    <a:pt x="1536562" y="186206"/>
                  </a:lnTo>
                  <a:lnTo>
                    <a:pt x="1538666" y="196006"/>
                  </a:lnTo>
                  <a:lnTo>
                    <a:pt x="1540862" y="205807"/>
                  </a:lnTo>
                  <a:lnTo>
                    <a:pt x="1543154" y="215607"/>
                  </a:lnTo>
                  <a:lnTo>
                    <a:pt x="1545601" y="225407"/>
                  </a:lnTo>
                  <a:lnTo>
                    <a:pt x="1548106" y="235208"/>
                  </a:lnTo>
                  <a:lnTo>
                    <a:pt x="1550814" y="245008"/>
                  </a:lnTo>
                  <a:lnTo>
                    <a:pt x="1553597" y="254808"/>
                  </a:lnTo>
                  <a:lnTo>
                    <a:pt x="1556534" y="264609"/>
                  </a:lnTo>
                  <a:lnTo>
                    <a:pt x="1559618" y="274409"/>
                  </a:lnTo>
                  <a:lnTo>
                    <a:pt x="1562798" y="284209"/>
                  </a:lnTo>
                  <a:lnTo>
                    <a:pt x="1566207" y="294010"/>
                  </a:lnTo>
                  <a:lnTo>
                    <a:pt x="1569690" y="303810"/>
                  </a:lnTo>
                  <a:lnTo>
                    <a:pt x="1573399" y="313610"/>
                  </a:lnTo>
                  <a:lnTo>
                    <a:pt x="1577238" y="323411"/>
                  </a:lnTo>
                  <a:lnTo>
                    <a:pt x="1581236" y="333211"/>
                  </a:lnTo>
                  <a:lnTo>
                    <a:pt x="1585454" y="343011"/>
                  </a:lnTo>
                  <a:lnTo>
                    <a:pt x="1589757" y="352812"/>
                  </a:lnTo>
                  <a:lnTo>
                    <a:pt x="1594377" y="362612"/>
                  </a:lnTo>
                  <a:lnTo>
                    <a:pt x="1599093" y="372412"/>
                  </a:lnTo>
                  <a:lnTo>
                    <a:pt x="1604048" y="382213"/>
                  </a:lnTo>
                  <a:lnTo>
                    <a:pt x="1609201" y="392013"/>
                  </a:lnTo>
                  <a:lnTo>
                    <a:pt x="1614507" y="401813"/>
                  </a:lnTo>
                  <a:lnTo>
                    <a:pt x="1620121" y="411614"/>
                  </a:lnTo>
                  <a:lnTo>
                    <a:pt x="1625838" y="421414"/>
                  </a:lnTo>
                  <a:lnTo>
                    <a:pt x="1631893" y="431214"/>
                  </a:lnTo>
                  <a:lnTo>
                    <a:pt x="1638104" y="441015"/>
                  </a:lnTo>
                  <a:lnTo>
                    <a:pt x="1644555" y="450815"/>
                  </a:lnTo>
                  <a:lnTo>
                    <a:pt x="1651284" y="460615"/>
                  </a:lnTo>
                  <a:lnTo>
                    <a:pt x="1658146" y="470416"/>
                  </a:lnTo>
                  <a:lnTo>
                    <a:pt x="1665414" y="480216"/>
                  </a:lnTo>
                  <a:lnTo>
                    <a:pt x="1672804" y="490016"/>
                  </a:lnTo>
                  <a:lnTo>
                    <a:pt x="1680532" y="499817"/>
                  </a:lnTo>
                  <a:lnTo>
                    <a:pt x="1688489" y="509617"/>
                  </a:lnTo>
                  <a:lnTo>
                    <a:pt x="1696669" y="519417"/>
                  </a:lnTo>
                  <a:lnTo>
                    <a:pt x="1705213" y="529218"/>
                  </a:lnTo>
                  <a:lnTo>
                    <a:pt x="1713888" y="539018"/>
                  </a:lnTo>
                  <a:lnTo>
                    <a:pt x="1723005" y="548818"/>
                  </a:lnTo>
                  <a:lnTo>
                    <a:pt x="1732290" y="558619"/>
                  </a:lnTo>
                  <a:lnTo>
                    <a:pt x="1741892" y="568419"/>
                  </a:lnTo>
                  <a:lnTo>
                    <a:pt x="1751800" y="578219"/>
                  </a:lnTo>
                  <a:lnTo>
                    <a:pt x="1761894" y="588020"/>
                  </a:lnTo>
                  <a:lnTo>
                    <a:pt x="1772439" y="597820"/>
                  </a:lnTo>
                  <a:lnTo>
                    <a:pt x="1783123" y="607620"/>
                  </a:lnTo>
                  <a:lnTo>
                    <a:pt x="1794221" y="617421"/>
                  </a:lnTo>
                  <a:lnTo>
                    <a:pt x="1805552" y="627221"/>
                  </a:lnTo>
                  <a:lnTo>
                    <a:pt x="1817158" y="637021"/>
                  </a:lnTo>
                  <a:lnTo>
                    <a:pt x="1829140" y="646822"/>
                  </a:lnTo>
                  <a:lnTo>
                    <a:pt x="1841263" y="656622"/>
                  </a:lnTo>
                  <a:lnTo>
                    <a:pt x="1853889" y="666422"/>
                  </a:lnTo>
                  <a:lnTo>
                    <a:pt x="1866662" y="676223"/>
                  </a:lnTo>
                  <a:lnTo>
                    <a:pt x="1879795" y="686023"/>
                  </a:lnTo>
                  <a:lnTo>
                    <a:pt x="1893214" y="695823"/>
                  </a:lnTo>
                  <a:lnTo>
                    <a:pt x="1906849" y="705624"/>
                  </a:lnTo>
                  <a:lnTo>
                    <a:pt x="1920904" y="715424"/>
                  </a:lnTo>
                  <a:lnTo>
                    <a:pt x="1935096" y="725224"/>
                  </a:lnTo>
                  <a:lnTo>
                    <a:pt x="1949711" y="735025"/>
                  </a:lnTo>
                  <a:lnTo>
                    <a:pt x="1964520" y="744825"/>
                  </a:lnTo>
                  <a:lnTo>
                    <a:pt x="1979609" y="754625"/>
                  </a:lnTo>
                  <a:lnTo>
                    <a:pt x="1995012" y="764426"/>
                  </a:lnTo>
                  <a:lnTo>
                    <a:pt x="2010561" y="774226"/>
                  </a:lnTo>
                  <a:lnTo>
                    <a:pt x="2026535" y="784026"/>
                  </a:lnTo>
                  <a:lnTo>
                    <a:pt x="2042627" y="793827"/>
                  </a:lnTo>
                  <a:lnTo>
                    <a:pt x="2059039" y="803627"/>
                  </a:lnTo>
                  <a:lnTo>
                    <a:pt x="2075658" y="813427"/>
                  </a:lnTo>
                  <a:lnTo>
                    <a:pt x="2092469" y="823228"/>
                  </a:lnTo>
                  <a:lnTo>
                    <a:pt x="2109579" y="833028"/>
                  </a:lnTo>
                  <a:lnTo>
                    <a:pt x="2126790" y="842828"/>
                  </a:lnTo>
                  <a:lnTo>
                    <a:pt x="2144320" y="852629"/>
                  </a:lnTo>
                  <a:lnTo>
                    <a:pt x="2161962" y="862429"/>
                  </a:lnTo>
                  <a:lnTo>
                    <a:pt x="2179807" y="872229"/>
                  </a:lnTo>
                  <a:lnTo>
                    <a:pt x="2197830" y="882030"/>
                  </a:lnTo>
                  <a:lnTo>
                    <a:pt x="2215956" y="891830"/>
                  </a:lnTo>
                  <a:lnTo>
                    <a:pt x="2234306" y="901630"/>
                  </a:lnTo>
                  <a:lnTo>
                    <a:pt x="2252716" y="911431"/>
                  </a:lnTo>
                  <a:lnTo>
                    <a:pt x="2271293" y="921231"/>
                  </a:lnTo>
                  <a:lnTo>
                    <a:pt x="2289948" y="931031"/>
                  </a:lnTo>
                  <a:lnTo>
                    <a:pt x="2308690" y="940832"/>
                  </a:lnTo>
                  <a:lnTo>
                    <a:pt x="2327524" y="950632"/>
                  </a:lnTo>
                  <a:lnTo>
                    <a:pt x="2346391" y="960432"/>
                  </a:lnTo>
                  <a:lnTo>
                    <a:pt x="2365333" y="970233"/>
                  </a:lnTo>
                  <a:lnTo>
                    <a:pt x="2384283" y="980033"/>
                  </a:lnTo>
                  <a:lnTo>
                    <a:pt x="2403255" y="989833"/>
                  </a:lnTo>
                  <a:lnTo>
                    <a:pt x="2422215" y="999634"/>
                  </a:lnTo>
                  <a:lnTo>
                    <a:pt x="2441167" y="1009434"/>
                  </a:lnTo>
                  <a:lnTo>
                    <a:pt x="2460059" y="1019234"/>
                  </a:lnTo>
                  <a:lnTo>
                    <a:pt x="2478925" y="1029035"/>
                  </a:lnTo>
                  <a:lnTo>
                    <a:pt x="2497686" y="1038835"/>
                  </a:lnTo>
                  <a:lnTo>
                    <a:pt x="2516375" y="1048635"/>
                  </a:lnTo>
                  <a:lnTo>
                    <a:pt x="2534962" y="1058436"/>
                  </a:lnTo>
                  <a:lnTo>
                    <a:pt x="2553392" y="1068236"/>
                  </a:lnTo>
                  <a:lnTo>
                    <a:pt x="2571752" y="1078036"/>
                  </a:lnTo>
                  <a:lnTo>
                    <a:pt x="2589839" y="1087837"/>
                  </a:lnTo>
                  <a:lnTo>
                    <a:pt x="2607834" y="1097637"/>
                  </a:lnTo>
                  <a:lnTo>
                    <a:pt x="2625579" y="1107437"/>
                  </a:lnTo>
                  <a:lnTo>
                    <a:pt x="2643117" y="1117238"/>
                  </a:lnTo>
                  <a:lnTo>
                    <a:pt x="2660474" y="1127038"/>
                  </a:lnTo>
                  <a:lnTo>
                    <a:pt x="2677472" y="1136838"/>
                  </a:lnTo>
                  <a:lnTo>
                    <a:pt x="2694343" y="1146639"/>
                  </a:lnTo>
                  <a:lnTo>
                    <a:pt x="2710764" y="1156439"/>
                  </a:lnTo>
                  <a:lnTo>
                    <a:pt x="2726984" y="1166239"/>
                  </a:lnTo>
                  <a:lnTo>
                    <a:pt x="2742859" y="1176040"/>
                  </a:lnTo>
                  <a:lnTo>
                    <a:pt x="2758350" y="1185840"/>
                  </a:lnTo>
                  <a:lnTo>
                    <a:pt x="2773629" y="1195640"/>
                  </a:lnTo>
                  <a:lnTo>
                    <a:pt x="2788314" y="1205441"/>
                  </a:lnTo>
                  <a:lnTo>
                    <a:pt x="2802810" y="1215241"/>
                  </a:lnTo>
                  <a:lnTo>
                    <a:pt x="2816755" y="1225041"/>
                  </a:lnTo>
                  <a:lnTo>
                    <a:pt x="2830348" y="1234842"/>
                  </a:lnTo>
                  <a:lnTo>
                    <a:pt x="2843560" y="1244642"/>
                  </a:lnTo>
                  <a:lnTo>
                    <a:pt x="2856184" y="1254442"/>
                  </a:lnTo>
                  <a:lnTo>
                    <a:pt x="2868590" y="1264243"/>
                  </a:lnTo>
                  <a:lnTo>
                    <a:pt x="2880214" y="1274043"/>
                  </a:lnTo>
                  <a:lnTo>
                    <a:pt x="2891570" y="1283844"/>
                  </a:lnTo>
                  <a:lnTo>
                    <a:pt x="2902345" y="1293644"/>
                  </a:lnTo>
                  <a:lnTo>
                    <a:pt x="2912597" y="1303444"/>
                  </a:lnTo>
                  <a:lnTo>
                    <a:pt x="2922493" y="1313245"/>
                  </a:lnTo>
                  <a:lnTo>
                    <a:pt x="2931595" y="1323045"/>
                  </a:lnTo>
                  <a:lnTo>
                    <a:pt x="2940442" y="1332845"/>
                  </a:lnTo>
                  <a:lnTo>
                    <a:pt x="2948496" y="1342646"/>
                  </a:lnTo>
                  <a:lnTo>
                    <a:pt x="2956142" y="1352446"/>
                  </a:lnTo>
                  <a:lnTo>
                    <a:pt x="2963243" y="1362246"/>
                  </a:lnTo>
                  <a:lnTo>
                    <a:pt x="2969659" y="1372047"/>
                  </a:lnTo>
                  <a:lnTo>
                    <a:pt x="2975792" y="1381847"/>
                  </a:lnTo>
                  <a:lnTo>
                    <a:pt x="2980958" y="1391647"/>
                  </a:lnTo>
                  <a:lnTo>
                    <a:pt x="2985848" y="1401448"/>
                  </a:lnTo>
                  <a:lnTo>
                    <a:pt x="2990012" y="1411248"/>
                  </a:lnTo>
                  <a:lnTo>
                    <a:pt x="2993637" y="1421048"/>
                  </a:lnTo>
                  <a:lnTo>
                    <a:pt x="2996809" y="1430849"/>
                  </a:lnTo>
                  <a:lnTo>
                    <a:pt x="2999167" y="1440649"/>
                  </a:lnTo>
                  <a:lnTo>
                    <a:pt x="3001250" y="1450449"/>
                  </a:lnTo>
                  <a:lnTo>
                    <a:pt x="3002446" y="1460250"/>
                  </a:lnTo>
                  <a:lnTo>
                    <a:pt x="3003273" y="1470050"/>
                  </a:lnTo>
                  <a:lnTo>
                    <a:pt x="3003494" y="1479850"/>
                  </a:lnTo>
                  <a:lnTo>
                    <a:pt x="3003084" y="1489651"/>
                  </a:lnTo>
                  <a:lnTo>
                    <a:pt x="3002344" y="1499451"/>
                  </a:lnTo>
                  <a:lnTo>
                    <a:pt x="3000723" y="1509251"/>
                  </a:lnTo>
                  <a:lnTo>
                    <a:pt x="2998844" y="1519052"/>
                  </a:lnTo>
                  <a:lnTo>
                    <a:pt x="2996241" y="1528852"/>
                  </a:lnTo>
                  <a:lnTo>
                    <a:pt x="2993198" y="1538652"/>
                  </a:lnTo>
                  <a:lnTo>
                    <a:pt x="2989701" y="1548453"/>
                  </a:lnTo>
                  <a:lnTo>
                    <a:pt x="2985538" y="1558253"/>
                  </a:lnTo>
                  <a:lnTo>
                    <a:pt x="2981136" y="1568053"/>
                  </a:lnTo>
                  <a:lnTo>
                    <a:pt x="2975944" y="1577854"/>
                  </a:lnTo>
                  <a:lnTo>
                    <a:pt x="2970493" y="1587654"/>
                  </a:lnTo>
                  <a:lnTo>
                    <a:pt x="2964506" y="1597454"/>
                  </a:lnTo>
                  <a:lnTo>
                    <a:pt x="2958063" y="1607255"/>
                  </a:lnTo>
                  <a:lnTo>
                    <a:pt x="2951322" y="1617055"/>
                  </a:lnTo>
                  <a:lnTo>
                    <a:pt x="2943952" y="1626855"/>
                  </a:lnTo>
                  <a:lnTo>
                    <a:pt x="2936390" y="1636656"/>
                  </a:lnTo>
                  <a:lnTo>
                    <a:pt x="2928270" y="1646456"/>
                  </a:lnTo>
                  <a:lnTo>
                    <a:pt x="2919875" y="1656256"/>
                  </a:lnTo>
                  <a:lnTo>
                    <a:pt x="2911134" y="1666057"/>
                  </a:lnTo>
                  <a:lnTo>
                    <a:pt x="2901981" y="1675857"/>
                  </a:lnTo>
                  <a:lnTo>
                    <a:pt x="2892667" y="1685657"/>
                  </a:lnTo>
                  <a:lnTo>
                    <a:pt x="2882832" y="1695458"/>
                  </a:lnTo>
                  <a:lnTo>
                    <a:pt x="2872866" y="1705258"/>
                  </a:lnTo>
                  <a:lnTo>
                    <a:pt x="2862559" y="1715058"/>
                  </a:lnTo>
                  <a:lnTo>
                    <a:pt x="2852020" y="1724859"/>
                  </a:lnTo>
                  <a:lnTo>
                    <a:pt x="2841293" y="1734659"/>
                  </a:lnTo>
                  <a:lnTo>
                    <a:pt x="2830262" y="1744459"/>
                  </a:lnTo>
                  <a:lnTo>
                    <a:pt x="2819134" y="1754260"/>
                  </a:lnTo>
                  <a:lnTo>
                    <a:pt x="2807727" y="1764060"/>
                  </a:lnTo>
                  <a:lnTo>
                    <a:pt x="2796218" y="1773860"/>
                  </a:lnTo>
                  <a:lnTo>
                    <a:pt x="2784550" y="1783661"/>
                  </a:lnTo>
                  <a:lnTo>
                    <a:pt x="2772741" y="1793461"/>
                  </a:lnTo>
                  <a:lnTo>
                    <a:pt x="2760862" y="1803261"/>
                  </a:lnTo>
                  <a:lnTo>
                    <a:pt x="2748834" y="1813062"/>
                  </a:lnTo>
                  <a:lnTo>
                    <a:pt x="2736772" y="1822862"/>
                  </a:lnTo>
                  <a:lnTo>
                    <a:pt x="2724626" y="1832662"/>
                  </a:lnTo>
                  <a:lnTo>
                    <a:pt x="2712450" y="1842463"/>
                  </a:lnTo>
                  <a:lnTo>
                    <a:pt x="2700244" y="1852263"/>
                  </a:lnTo>
                  <a:lnTo>
                    <a:pt x="2688028" y="1862063"/>
                  </a:lnTo>
                  <a:lnTo>
                    <a:pt x="2675811" y="1871864"/>
                  </a:lnTo>
                  <a:lnTo>
                    <a:pt x="2663625" y="1881664"/>
                  </a:lnTo>
                  <a:lnTo>
                    <a:pt x="2651464" y="1891464"/>
                  </a:lnTo>
                  <a:lnTo>
                    <a:pt x="2639353" y="1901265"/>
                  </a:lnTo>
                  <a:lnTo>
                    <a:pt x="2627314" y="1911065"/>
                  </a:lnTo>
                  <a:lnTo>
                    <a:pt x="2615320" y="1920865"/>
                  </a:lnTo>
                  <a:lnTo>
                    <a:pt x="2603465" y="1930666"/>
                  </a:lnTo>
                  <a:lnTo>
                    <a:pt x="2591659" y="1940466"/>
                  </a:lnTo>
                  <a:lnTo>
                    <a:pt x="2580011" y="1950266"/>
                  </a:lnTo>
                  <a:lnTo>
                    <a:pt x="2568465" y="1960067"/>
                  </a:lnTo>
                  <a:lnTo>
                    <a:pt x="2557043" y="1969867"/>
                  </a:lnTo>
                  <a:lnTo>
                    <a:pt x="2545807" y="1979667"/>
                  </a:lnTo>
                  <a:lnTo>
                    <a:pt x="2534642" y="1989468"/>
                  </a:lnTo>
                  <a:lnTo>
                    <a:pt x="2523759" y="1999268"/>
                  </a:lnTo>
                  <a:lnTo>
                    <a:pt x="2512964" y="2009068"/>
                  </a:lnTo>
                  <a:lnTo>
                    <a:pt x="2502390" y="2018869"/>
                  </a:lnTo>
                  <a:lnTo>
                    <a:pt x="2492002" y="2028669"/>
                  </a:lnTo>
                  <a:lnTo>
                    <a:pt x="2481759" y="2038469"/>
                  </a:lnTo>
                  <a:lnTo>
                    <a:pt x="2471812" y="2048270"/>
                  </a:lnTo>
                  <a:lnTo>
                    <a:pt x="2461964" y="2058070"/>
                  </a:lnTo>
                  <a:lnTo>
                    <a:pt x="2452440" y="2067870"/>
                  </a:lnTo>
                  <a:lnTo>
                    <a:pt x="2443068" y="2077671"/>
                  </a:lnTo>
                  <a:lnTo>
                    <a:pt x="2433924" y="2087471"/>
                  </a:lnTo>
                  <a:lnTo>
                    <a:pt x="2425048" y="2097271"/>
                  </a:lnTo>
                  <a:lnTo>
                    <a:pt x="2416297" y="2107072"/>
                  </a:lnTo>
                  <a:lnTo>
                    <a:pt x="2407932" y="2116872"/>
                  </a:lnTo>
                  <a:lnTo>
                    <a:pt x="2399679" y="2126672"/>
                  </a:lnTo>
                  <a:lnTo>
                    <a:pt x="2391739" y="2136473"/>
                  </a:lnTo>
                  <a:lnTo>
                    <a:pt x="2384010" y="2146273"/>
                  </a:lnTo>
                  <a:lnTo>
                    <a:pt x="2376482" y="2156073"/>
                  </a:lnTo>
                  <a:lnTo>
                    <a:pt x="2369281" y="2165874"/>
                  </a:lnTo>
                  <a:lnTo>
                    <a:pt x="2362196" y="2175674"/>
                  </a:lnTo>
                  <a:lnTo>
                    <a:pt x="2355495" y="2185474"/>
                  </a:lnTo>
                  <a:lnTo>
                    <a:pt x="2348938" y="2195275"/>
                  </a:lnTo>
                  <a:lnTo>
                    <a:pt x="2342649" y="2205075"/>
                  </a:lnTo>
                  <a:lnTo>
                    <a:pt x="2336615" y="2214875"/>
                  </a:lnTo>
                  <a:lnTo>
                    <a:pt x="2330734" y="2224676"/>
                  </a:lnTo>
                  <a:lnTo>
                    <a:pt x="2325217" y="2234476"/>
                  </a:lnTo>
                  <a:lnTo>
                    <a:pt x="2319810" y="2244276"/>
                  </a:lnTo>
                  <a:lnTo>
                    <a:pt x="2314726" y="2254077"/>
                  </a:lnTo>
                  <a:lnTo>
                    <a:pt x="2309822" y="2263877"/>
                  </a:lnTo>
                  <a:lnTo>
                    <a:pt x="2305125" y="2273677"/>
                  </a:lnTo>
                  <a:lnTo>
                    <a:pt x="2300709" y="2283478"/>
                  </a:lnTo>
                  <a:lnTo>
                    <a:pt x="2296399" y="2293278"/>
                  </a:lnTo>
                  <a:lnTo>
                    <a:pt x="2292449" y="2303078"/>
                  </a:lnTo>
                  <a:lnTo>
                    <a:pt x="2288606" y="2312879"/>
                  </a:lnTo>
                  <a:lnTo>
                    <a:pt x="2285014" y="2322679"/>
                  </a:lnTo>
                  <a:lnTo>
                    <a:pt x="2281622" y="2332479"/>
                  </a:lnTo>
                  <a:lnTo>
                    <a:pt x="2278377" y="2342280"/>
                  </a:lnTo>
                  <a:lnTo>
                    <a:pt x="2275419" y="2352080"/>
                  </a:lnTo>
                  <a:lnTo>
                    <a:pt x="2272552" y="2361880"/>
                  </a:lnTo>
                  <a:lnTo>
                    <a:pt x="2269965" y="2371681"/>
                  </a:lnTo>
                  <a:lnTo>
                    <a:pt x="2267507" y="2381481"/>
                  </a:lnTo>
                  <a:lnTo>
                    <a:pt x="2265232" y="2391281"/>
                  </a:lnTo>
                  <a:lnTo>
                    <a:pt x="2263163" y="2401082"/>
                  </a:lnTo>
                  <a:lnTo>
                    <a:pt x="2261187" y="2410882"/>
                  </a:lnTo>
                  <a:lnTo>
                    <a:pt x="2259491" y="2420682"/>
                  </a:lnTo>
                  <a:lnTo>
                    <a:pt x="2257871" y="2430483"/>
                  </a:lnTo>
                  <a:lnTo>
                    <a:pt x="2256459" y="2440283"/>
                  </a:lnTo>
                  <a:lnTo>
                    <a:pt x="2255187" y="2450083"/>
                  </a:lnTo>
                  <a:lnTo>
                    <a:pt x="2254040" y="2459884"/>
                  </a:lnTo>
                  <a:lnTo>
                    <a:pt x="2253098" y="2469684"/>
                  </a:lnTo>
                  <a:lnTo>
                    <a:pt x="2252225" y="2479484"/>
                  </a:lnTo>
                  <a:lnTo>
                    <a:pt x="2251576" y="2489285"/>
                  </a:lnTo>
                  <a:lnTo>
                    <a:pt x="2251012" y="2499085"/>
                  </a:lnTo>
                  <a:lnTo>
                    <a:pt x="2250597" y="2508885"/>
                  </a:lnTo>
                  <a:lnTo>
                    <a:pt x="2250326" y="2518686"/>
                  </a:lnTo>
                  <a:lnTo>
                    <a:pt x="2250135" y="2528486"/>
                  </a:lnTo>
                  <a:lnTo>
                    <a:pt x="2250143" y="2538286"/>
                  </a:lnTo>
                  <a:lnTo>
                    <a:pt x="2250209" y="2548087"/>
                  </a:lnTo>
                  <a:lnTo>
                    <a:pt x="2250441" y="2557887"/>
                  </a:lnTo>
                  <a:lnTo>
                    <a:pt x="2250768" y="2567688"/>
                  </a:lnTo>
                  <a:lnTo>
                    <a:pt x="2251201" y="2577488"/>
                  </a:lnTo>
                  <a:lnTo>
                    <a:pt x="2251778" y="2587288"/>
                  </a:lnTo>
                  <a:lnTo>
                    <a:pt x="2252408" y="2597089"/>
                  </a:lnTo>
                  <a:lnTo>
                    <a:pt x="2253218" y="2606889"/>
                  </a:lnTo>
                  <a:lnTo>
                    <a:pt x="2254083" y="2616689"/>
                  </a:lnTo>
                  <a:lnTo>
                    <a:pt x="2255072" y="2626490"/>
                  </a:lnTo>
                  <a:lnTo>
                    <a:pt x="2256164" y="2636290"/>
                  </a:lnTo>
                  <a:lnTo>
                    <a:pt x="2257326" y="2646090"/>
                  </a:lnTo>
                  <a:lnTo>
                    <a:pt x="2258634" y="2655891"/>
                  </a:lnTo>
                  <a:lnTo>
                    <a:pt x="2259988" y="2665691"/>
                  </a:lnTo>
                  <a:lnTo>
                    <a:pt x="2261480" y="2675491"/>
                  </a:lnTo>
                  <a:lnTo>
                    <a:pt x="2263039" y="2685292"/>
                  </a:lnTo>
                  <a:lnTo>
                    <a:pt x="2264689" y="2695092"/>
                  </a:lnTo>
                  <a:lnTo>
                    <a:pt x="2266445" y="2704892"/>
                  </a:lnTo>
                  <a:lnTo>
                    <a:pt x="2268247" y="2714693"/>
                  </a:lnTo>
                  <a:lnTo>
                    <a:pt x="2270193" y="2724493"/>
                  </a:lnTo>
                  <a:lnTo>
                    <a:pt x="2272179" y="2734293"/>
                  </a:lnTo>
                  <a:lnTo>
                    <a:pt x="2274270" y="2744094"/>
                  </a:lnTo>
                  <a:lnTo>
                    <a:pt x="2276434" y="2753894"/>
                  </a:lnTo>
                  <a:lnTo>
                    <a:pt x="2278662" y="2763694"/>
                  </a:lnTo>
                  <a:lnTo>
                    <a:pt x="2280997" y="2773495"/>
                  </a:lnTo>
                  <a:lnTo>
                    <a:pt x="2283367" y="2783295"/>
                  </a:lnTo>
                  <a:lnTo>
                    <a:pt x="2285852" y="2793095"/>
                  </a:lnTo>
                  <a:lnTo>
                    <a:pt x="2288381" y="2802896"/>
                  </a:lnTo>
                  <a:lnTo>
                    <a:pt x="2290985" y="2812696"/>
                  </a:lnTo>
                  <a:lnTo>
                    <a:pt x="2293662" y="2822496"/>
                  </a:lnTo>
                  <a:lnTo>
                    <a:pt x="2296379" y="2832297"/>
                  </a:lnTo>
                  <a:lnTo>
                    <a:pt x="2299194" y="2842097"/>
                  </a:lnTo>
                  <a:lnTo>
                    <a:pt x="2302037" y="2851897"/>
                  </a:lnTo>
                  <a:lnTo>
                    <a:pt x="2304957" y="2861698"/>
                  </a:lnTo>
                  <a:lnTo>
                    <a:pt x="2307920" y="2871498"/>
                  </a:lnTo>
                  <a:lnTo>
                    <a:pt x="2310930" y="2881298"/>
                  </a:lnTo>
                  <a:lnTo>
                    <a:pt x="2314000" y="2891099"/>
                  </a:lnTo>
                  <a:lnTo>
                    <a:pt x="2317093" y="2900899"/>
                  </a:lnTo>
                  <a:lnTo>
                    <a:pt x="2320253" y="2910699"/>
                  </a:lnTo>
                  <a:lnTo>
                    <a:pt x="2323431" y="2920500"/>
                  </a:lnTo>
                  <a:lnTo>
                    <a:pt x="2326650" y="2930300"/>
                  </a:lnTo>
                  <a:lnTo>
                    <a:pt x="2329898" y="2940100"/>
                  </a:lnTo>
                  <a:lnTo>
                    <a:pt x="2333165" y="2949901"/>
                  </a:lnTo>
                  <a:lnTo>
                    <a:pt x="2336463" y="2959701"/>
                  </a:lnTo>
                  <a:lnTo>
                    <a:pt x="2339768" y="2969501"/>
                  </a:lnTo>
                  <a:lnTo>
                    <a:pt x="2343092" y="2979302"/>
                  </a:lnTo>
                  <a:lnTo>
                    <a:pt x="2346420" y="2989102"/>
                  </a:lnTo>
                  <a:lnTo>
                    <a:pt x="2349751" y="2998902"/>
                  </a:lnTo>
                  <a:lnTo>
                    <a:pt x="2353078" y="3008703"/>
                  </a:lnTo>
                  <a:lnTo>
                    <a:pt x="2356403" y="3018503"/>
                  </a:lnTo>
                  <a:lnTo>
                    <a:pt x="2359705" y="3028303"/>
                  </a:lnTo>
                  <a:lnTo>
                    <a:pt x="2362997" y="3038104"/>
                  </a:lnTo>
                  <a:lnTo>
                    <a:pt x="2366259" y="3047904"/>
                  </a:lnTo>
                  <a:lnTo>
                    <a:pt x="2369491" y="3057704"/>
                  </a:lnTo>
                  <a:lnTo>
                    <a:pt x="2372697" y="3067505"/>
                  </a:lnTo>
                  <a:lnTo>
                    <a:pt x="2375842" y="3077305"/>
                  </a:lnTo>
                  <a:lnTo>
                    <a:pt x="2378964" y="3087105"/>
                  </a:lnTo>
                  <a:lnTo>
                    <a:pt x="2382003" y="3096906"/>
                  </a:lnTo>
                  <a:lnTo>
                    <a:pt x="2385000" y="3106706"/>
                  </a:lnTo>
                  <a:lnTo>
                    <a:pt x="2387927" y="3116506"/>
                  </a:lnTo>
                  <a:lnTo>
                    <a:pt x="2390769" y="3126307"/>
                  </a:lnTo>
                  <a:lnTo>
                    <a:pt x="2393565" y="3136107"/>
                  </a:lnTo>
                  <a:lnTo>
                    <a:pt x="2396221" y="3145907"/>
                  </a:lnTo>
                  <a:lnTo>
                    <a:pt x="2398830" y="3155708"/>
                  </a:lnTo>
                  <a:lnTo>
                    <a:pt x="2401307" y="3165508"/>
                  </a:lnTo>
                  <a:lnTo>
                    <a:pt x="2403689" y="3175308"/>
                  </a:lnTo>
                  <a:lnTo>
                    <a:pt x="2405976" y="3185109"/>
                  </a:lnTo>
                  <a:lnTo>
                    <a:pt x="2408100" y="3194909"/>
                  </a:lnTo>
                  <a:lnTo>
                    <a:pt x="2410165" y="3204709"/>
                  </a:lnTo>
                  <a:lnTo>
                    <a:pt x="2412013" y="3214510"/>
                  </a:lnTo>
                  <a:lnTo>
                    <a:pt x="2413778" y="3224310"/>
                  </a:lnTo>
                  <a:lnTo>
                    <a:pt x="2415378" y="3234110"/>
                  </a:lnTo>
                  <a:lnTo>
                    <a:pt x="2416814" y="3243911"/>
                  </a:lnTo>
                  <a:lnTo>
                    <a:pt x="2418147" y="3253711"/>
                  </a:lnTo>
                  <a:lnTo>
                    <a:pt x="2419225" y="3263511"/>
                  </a:lnTo>
                  <a:lnTo>
                    <a:pt x="2420221" y="3273312"/>
                  </a:lnTo>
                  <a:lnTo>
                    <a:pt x="2420964" y="3283112"/>
                  </a:lnTo>
                  <a:lnTo>
                    <a:pt x="2421565" y="3292912"/>
                  </a:lnTo>
                  <a:lnTo>
                    <a:pt x="2421988" y="3302713"/>
                  </a:lnTo>
                  <a:lnTo>
                    <a:pt x="2422168" y="3312513"/>
                  </a:lnTo>
                  <a:lnTo>
                    <a:pt x="2422255" y="3322313"/>
                  </a:lnTo>
                  <a:lnTo>
                    <a:pt x="2421991" y="3332114"/>
                  </a:lnTo>
                  <a:lnTo>
                    <a:pt x="2421624" y="3341914"/>
                  </a:lnTo>
                  <a:lnTo>
                    <a:pt x="2420995" y="3351714"/>
                  </a:lnTo>
                  <a:lnTo>
                    <a:pt x="2420156" y="3361515"/>
                  </a:lnTo>
                  <a:lnTo>
                    <a:pt x="2419149" y="3371315"/>
                  </a:lnTo>
                  <a:lnTo>
                    <a:pt x="2417818" y="3381115"/>
                  </a:lnTo>
                  <a:lnTo>
                    <a:pt x="2416376" y="3390916"/>
                  </a:lnTo>
                  <a:lnTo>
                    <a:pt x="2414583" y="3400716"/>
                  </a:lnTo>
                  <a:lnTo>
                    <a:pt x="2412629" y="3410516"/>
                  </a:lnTo>
                  <a:lnTo>
                    <a:pt x="2410429" y="3420317"/>
                  </a:lnTo>
                  <a:lnTo>
                    <a:pt x="2407951" y="3430117"/>
                  </a:lnTo>
                  <a:lnTo>
                    <a:pt x="2405337" y="3439917"/>
                  </a:lnTo>
                  <a:lnTo>
                    <a:pt x="2402326" y="3449718"/>
                  </a:lnTo>
                  <a:lnTo>
                    <a:pt x="2399197" y="3459518"/>
                  </a:lnTo>
                  <a:lnTo>
                    <a:pt x="2395743" y="3469318"/>
                  </a:lnTo>
                  <a:lnTo>
                    <a:pt x="2392073" y="3479119"/>
                  </a:lnTo>
                  <a:lnTo>
                    <a:pt x="2388196" y="3488919"/>
                  </a:lnTo>
                  <a:lnTo>
                    <a:pt x="2383985" y="3498719"/>
                  </a:lnTo>
                  <a:lnTo>
                    <a:pt x="2379657" y="3508520"/>
                  </a:lnTo>
                  <a:lnTo>
                    <a:pt x="2374934" y="3518320"/>
                  </a:lnTo>
                  <a:lnTo>
                    <a:pt x="2370068" y="3528120"/>
                  </a:lnTo>
                  <a:lnTo>
                    <a:pt x="2364927" y="3537921"/>
                  </a:lnTo>
                  <a:lnTo>
                    <a:pt x="2359530" y="3547721"/>
                  </a:lnTo>
                  <a:lnTo>
                    <a:pt x="2353977" y="3557521"/>
                  </a:lnTo>
                  <a:lnTo>
                    <a:pt x="2348058" y="3567322"/>
                  </a:lnTo>
                  <a:lnTo>
                    <a:pt x="2342029" y="3577122"/>
                  </a:lnTo>
                  <a:lnTo>
                    <a:pt x="2335673" y="3586922"/>
                  </a:lnTo>
                  <a:lnTo>
                    <a:pt x="2329141" y="3596723"/>
                  </a:lnTo>
                  <a:lnTo>
                    <a:pt x="2322399" y="3606523"/>
                  </a:lnTo>
                  <a:lnTo>
                    <a:pt x="2315382" y="3616323"/>
                  </a:lnTo>
                  <a:lnTo>
                    <a:pt x="2308261" y="3626124"/>
                  </a:lnTo>
                  <a:lnTo>
                    <a:pt x="2300784" y="3635924"/>
                  </a:lnTo>
                  <a:lnTo>
                    <a:pt x="2293206" y="3645724"/>
                  </a:lnTo>
                  <a:lnTo>
                    <a:pt x="2285383" y="3655525"/>
                  </a:lnTo>
                  <a:lnTo>
                    <a:pt x="2277373" y="3665325"/>
                  </a:lnTo>
                  <a:lnTo>
                    <a:pt x="2269221" y="3675125"/>
                  </a:lnTo>
                  <a:lnTo>
                    <a:pt x="2260804" y="3684926"/>
                  </a:lnTo>
                  <a:lnTo>
                    <a:pt x="2252303" y="3694726"/>
                  </a:lnTo>
                  <a:lnTo>
                    <a:pt x="2243547" y="3704526"/>
                  </a:lnTo>
                  <a:lnTo>
                    <a:pt x="2234679" y="3714327"/>
                  </a:lnTo>
                  <a:lnTo>
                    <a:pt x="2225650" y="3724127"/>
                  </a:lnTo>
                  <a:lnTo>
                    <a:pt x="2216448" y="3733927"/>
                  </a:lnTo>
                  <a:lnTo>
                    <a:pt x="2207166" y="3743728"/>
                  </a:lnTo>
                  <a:lnTo>
                    <a:pt x="2197662" y="3753528"/>
                  </a:lnTo>
                  <a:lnTo>
                    <a:pt x="2188100" y="3763328"/>
                  </a:lnTo>
                  <a:lnTo>
                    <a:pt x="2178379" y="3773129"/>
                  </a:lnTo>
                  <a:lnTo>
                    <a:pt x="2168562" y="3782929"/>
                  </a:lnTo>
                  <a:lnTo>
                    <a:pt x="2158656" y="3792729"/>
                  </a:lnTo>
                  <a:lnTo>
                    <a:pt x="2148620" y="3802530"/>
                  </a:lnTo>
                  <a:lnTo>
                    <a:pt x="2138541" y="3812330"/>
                  </a:lnTo>
                  <a:lnTo>
                    <a:pt x="2128334" y="3822131"/>
                  </a:lnTo>
                  <a:lnTo>
                    <a:pt x="2118087" y="3831931"/>
                  </a:lnTo>
                  <a:lnTo>
                    <a:pt x="2107765" y="3841731"/>
                  </a:lnTo>
                  <a:lnTo>
                    <a:pt x="2097386" y="3851532"/>
                  </a:lnTo>
                  <a:lnTo>
                    <a:pt x="2086973" y="3861332"/>
                  </a:lnTo>
                  <a:lnTo>
                    <a:pt x="2076500" y="3871132"/>
                  </a:lnTo>
                  <a:lnTo>
                    <a:pt x="2066012" y="3880933"/>
                  </a:lnTo>
                  <a:lnTo>
                    <a:pt x="2055489" y="3890733"/>
                  </a:lnTo>
                  <a:lnTo>
                    <a:pt x="2044957" y="3900533"/>
                  </a:lnTo>
                  <a:lnTo>
                    <a:pt x="2034414" y="3910334"/>
                  </a:lnTo>
                  <a:lnTo>
                    <a:pt x="2023873" y="3920134"/>
                  </a:lnTo>
                  <a:lnTo>
                    <a:pt x="2013333" y="3929934"/>
                  </a:lnTo>
                  <a:lnTo>
                    <a:pt x="2002818" y="3939735"/>
                  </a:lnTo>
                  <a:lnTo>
                    <a:pt x="1992317" y="3949535"/>
                  </a:lnTo>
                  <a:lnTo>
                    <a:pt x="1981849" y="3959335"/>
                  </a:lnTo>
                  <a:lnTo>
                    <a:pt x="1971420" y="3969136"/>
                  </a:lnTo>
                  <a:lnTo>
                    <a:pt x="1961020" y="3978936"/>
                  </a:lnTo>
                  <a:lnTo>
                    <a:pt x="1950696" y="3988736"/>
                  </a:lnTo>
                  <a:lnTo>
                    <a:pt x="1940399" y="3998537"/>
                  </a:lnTo>
                  <a:lnTo>
                    <a:pt x="1930194" y="4008337"/>
                  </a:lnTo>
                  <a:lnTo>
                    <a:pt x="1920042" y="4018137"/>
                  </a:lnTo>
                  <a:lnTo>
                    <a:pt x="1909964" y="4027938"/>
                  </a:lnTo>
                  <a:lnTo>
                    <a:pt x="1899985" y="4037738"/>
                  </a:lnTo>
                  <a:lnTo>
                    <a:pt x="1890050" y="4047538"/>
                  </a:lnTo>
                  <a:lnTo>
                    <a:pt x="1880271" y="4057339"/>
                  </a:lnTo>
                  <a:lnTo>
                    <a:pt x="1870540" y="4067139"/>
                  </a:lnTo>
                  <a:lnTo>
                    <a:pt x="1860939" y="4076939"/>
                  </a:lnTo>
                  <a:lnTo>
                    <a:pt x="1851440" y="4086740"/>
                  </a:lnTo>
                  <a:lnTo>
                    <a:pt x="1842028" y="4096540"/>
                  </a:lnTo>
                  <a:lnTo>
                    <a:pt x="1832781" y="4106340"/>
                  </a:lnTo>
                  <a:lnTo>
                    <a:pt x="1823590" y="4116141"/>
                  </a:lnTo>
                  <a:lnTo>
                    <a:pt x="1814595" y="4125941"/>
                  </a:lnTo>
                  <a:lnTo>
                    <a:pt x="1805681" y="4135741"/>
                  </a:lnTo>
                  <a:lnTo>
                    <a:pt x="1796910" y="4145542"/>
                  </a:lnTo>
                  <a:lnTo>
                    <a:pt x="1788290" y="4155342"/>
                  </a:lnTo>
                  <a:lnTo>
                    <a:pt x="1779752" y="4165142"/>
                  </a:lnTo>
                  <a:lnTo>
                    <a:pt x="1771438" y="4174943"/>
                  </a:lnTo>
                  <a:lnTo>
                    <a:pt x="1763192" y="4184743"/>
                  </a:lnTo>
                  <a:lnTo>
                    <a:pt x="1755145" y="4194543"/>
                  </a:lnTo>
                  <a:lnTo>
                    <a:pt x="1747220" y="4204344"/>
                  </a:lnTo>
                  <a:lnTo>
                    <a:pt x="1739427" y="4214144"/>
                  </a:lnTo>
                  <a:lnTo>
                    <a:pt x="1731831" y="4223944"/>
                  </a:lnTo>
                  <a:lnTo>
                    <a:pt x="1724307" y="4233745"/>
                  </a:lnTo>
                  <a:lnTo>
                    <a:pt x="1717036" y="4243545"/>
                  </a:lnTo>
                  <a:lnTo>
                    <a:pt x="1709849" y="4253345"/>
                  </a:lnTo>
                  <a:lnTo>
                    <a:pt x="1702843" y="4263146"/>
                  </a:lnTo>
                  <a:lnTo>
                    <a:pt x="1695996" y="4272946"/>
                  </a:lnTo>
                  <a:lnTo>
                    <a:pt x="1689257" y="4282746"/>
                  </a:lnTo>
                  <a:lnTo>
                    <a:pt x="1682750" y="4292547"/>
                  </a:lnTo>
                  <a:lnTo>
                    <a:pt x="1676318" y="4302347"/>
                  </a:lnTo>
                  <a:lnTo>
                    <a:pt x="1670112" y="4312147"/>
                  </a:lnTo>
                  <a:lnTo>
                    <a:pt x="1664020" y="4321948"/>
                  </a:lnTo>
                  <a:lnTo>
                    <a:pt x="1658079" y="4331748"/>
                  </a:lnTo>
                  <a:lnTo>
                    <a:pt x="1652325" y="4341548"/>
                  </a:lnTo>
                  <a:lnTo>
                    <a:pt x="1646647" y="4351349"/>
                  </a:lnTo>
                  <a:lnTo>
                    <a:pt x="1641225" y="4361149"/>
                  </a:lnTo>
                  <a:lnTo>
                    <a:pt x="1635875" y="4370949"/>
                  </a:lnTo>
                  <a:lnTo>
                    <a:pt x="1630713" y="4380750"/>
                  </a:lnTo>
                  <a:lnTo>
                    <a:pt x="1625688" y="4390550"/>
                  </a:lnTo>
                  <a:lnTo>
                    <a:pt x="1620778" y="4400350"/>
                  </a:lnTo>
                  <a:lnTo>
                    <a:pt x="1616070" y="4410151"/>
                  </a:lnTo>
                  <a:lnTo>
                    <a:pt x="1611431" y="4419951"/>
                  </a:lnTo>
                  <a:lnTo>
                    <a:pt x="1607009" y="4429751"/>
                  </a:lnTo>
                  <a:lnTo>
                    <a:pt x="1602676" y="4439552"/>
                  </a:lnTo>
                  <a:lnTo>
                    <a:pt x="1598489" y="4449352"/>
                  </a:lnTo>
                  <a:lnTo>
                    <a:pt x="1594453" y="4459152"/>
                  </a:lnTo>
                  <a:lnTo>
                    <a:pt x="1590496" y="4468953"/>
                  </a:lnTo>
                  <a:lnTo>
                    <a:pt x="1586745" y="4478753"/>
                  </a:lnTo>
                  <a:lnTo>
                    <a:pt x="1583056" y="4488553"/>
                  </a:lnTo>
                  <a:lnTo>
                    <a:pt x="1579536" y="4498354"/>
                  </a:lnTo>
                  <a:lnTo>
                    <a:pt x="1576117" y="4508154"/>
                  </a:lnTo>
                  <a:lnTo>
                    <a:pt x="1572805" y="4517954"/>
                  </a:lnTo>
                  <a:lnTo>
                    <a:pt x="1569646" y="4527755"/>
                  </a:lnTo>
                  <a:lnTo>
                    <a:pt x="1566543" y="4537555"/>
                  </a:lnTo>
                  <a:lnTo>
                    <a:pt x="1563624" y="4547355"/>
                  </a:lnTo>
                  <a:lnTo>
                    <a:pt x="1560764" y="4557156"/>
                  </a:lnTo>
                  <a:lnTo>
                    <a:pt x="1558030" y="4566956"/>
                  </a:lnTo>
                  <a:lnTo>
                    <a:pt x="1555402" y="4576756"/>
                  </a:lnTo>
                  <a:lnTo>
                    <a:pt x="1552844" y="4586557"/>
                  </a:lnTo>
                  <a:lnTo>
                    <a:pt x="1550436" y="4596357"/>
                  </a:lnTo>
                  <a:lnTo>
                    <a:pt x="1548073" y="4606157"/>
                  </a:lnTo>
                  <a:lnTo>
                    <a:pt x="1545846" y="4615958"/>
                  </a:lnTo>
                  <a:lnTo>
                    <a:pt x="1543686" y="4625758"/>
                  </a:lnTo>
                  <a:lnTo>
                    <a:pt x="1541612" y="4635558"/>
                  </a:lnTo>
                  <a:lnTo>
                    <a:pt x="1539643" y="4645359"/>
                  </a:lnTo>
                  <a:lnTo>
                    <a:pt x="1537715" y="4655159"/>
                  </a:lnTo>
                  <a:lnTo>
                    <a:pt x="1535924" y="4664959"/>
                  </a:lnTo>
                  <a:lnTo>
                    <a:pt x="1534170" y="4674760"/>
                  </a:lnTo>
                  <a:lnTo>
                    <a:pt x="1532511" y="4684560"/>
                  </a:lnTo>
                  <a:lnTo>
                    <a:pt x="1530920" y="4694360"/>
                  </a:lnTo>
                  <a:lnTo>
                    <a:pt x="1529385" y="4704161"/>
                  </a:lnTo>
                  <a:lnTo>
                    <a:pt x="1527946" y="4713961"/>
                  </a:lnTo>
                  <a:lnTo>
                    <a:pt x="1526539" y="4723761"/>
                  </a:lnTo>
                  <a:lnTo>
                    <a:pt x="1525229" y="4733562"/>
                  </a:lnTo>
                  <a:lnTo>
                    <a:pt x="1523960" y="4743362"/>
                  </a:lnTo>
                  <a:lnTo>
                    <a:pt x="1522753" y="4753162"/>
                  </a:lnTo>
                  <a:lnTo>
                    <a:pt x="1521610" y="4762963"/>
                  </a:lnTo>
                  <a:lnTo>
                    <a:pt x="1520500" y="4772763"/>
                  </a:lnTo>
                  <a:lnTo>
                    <a:pt x="1519475" y="4782563"/>
                  </a:lnTo>
                  <a:lnTo>
                    <a:pt x="1518473" y="4792364"/>
                  </a:lnTo>
                  <a:lnTo>
                    <a:pt x="1517537" y="4802164"/>
                  </a:lnTo>
                  <a:lnTo>
                    <a:pt x="1516641" y="4811964"/>
                  </a:lnTo>
                  <a:lnTo>
                    <a:pt x="1515783" y="4821765"/>
                  </a:lnTo>
                  <a:lnTo>
                    <a:pt x="1514983" y="4831565"/>
                  </a:lnTo>
                  <a:lnTo>
                    <a:pt x="1514203" y="4841365"/>
                  </a:lnTo>
                  <a:lnTo>
                    <a:pt x="1513486" y="4851166"/>
                  </a:lnTo>
                  <a:lnTo>
                    <a:pt x="1512791" y="4860966"/>
                  </a:lnTo>
                  <a:lnTo>
                    <a:pt x="1512137" y="4870766"/>
                  </a:lnTo>
                  <a:lnTo>
                    <a:pt x="1511520" y="4880567"/>
                  </a:lnTo>
                  <a:lnTo>
                    <a:pt x="1510925" y="4890367"/>
                  </a:lnTo>
                  <a:lnTo>
                    <a:pt x="1510378" y="4900167"/>
                  </a:lnTo>
                  <a:lnTo>
                    <a:pt x="1509845" y="4909968"/>
                  </a:lnTo>
                  <a:lnTo>
                    <a:pt x="1509354" y="4919768"/>
                  </a:lnTo>
                  <a:lnTo>
                    <a:pt x="1508883" y="4929568"/>
                  </a:lnTo>
                  <a:lnTo>
                    <a:pt x="1508437" y="4939369"/>
                  </a:lnTo>
                  <a:lnTo>
                    <a:pt x="1508022" y="4949169"/>
                  </a:lnTo>
                  <a:lnTo>
                    <a:pt x="1507619" y="4958969"/>
                  </a:lnTo>
                  <a:lnTo>
                    <a:pt x="1507254" y="4968770"/>
                  </a:lnTo>
                  <a:lnTo>
                    <a:pt x="1506899" y="4978570"/>
                  </a:lnTo>
                  <a:lnTo>
                    <a:pt x="1506569" y="4988370"/>
                  </a:lnTo>
                  <a:lnTo>
                    <a:pt x="1506258" y="4998171"/>
                  </a:lnTo>
                  <a:lnTo>
                    <a:pt x="1505961" y="500797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4927025" y="2554110"/>
              <a:ext cx="0" cy="55421"/>
            </a:xfrm>
            <a:custGeom>
              <a:avLst/>
              <a:pathLst>
                <a:path w="0" h="55421">
                  <a:moveTo>
                    <a:pt x="0" y="5542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927025" y="4410143"/>
              <a:ext cx="0" cy="441637"/>
            </a:xfrm>
            <a:custGeom>
              <a:avLst/>
              <a:pathLst>
                <a:path w="0" h="441637">
                  <a:moveTo>
                    <a:pt x="0" y="0"/>
                  </a:moveTo>
                  <a:lnTo>
                    <a:pt x="0" y="441637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4760164" y="2609531"/>
              <a:ext cx="333721" cy="1800612"/>
            </a:xfrm>
            <a:custGeom>
              <a:avLst/>
              <a:pathLst>
                <a:path w="333721" h="1800612">
                  <a:moveTo>
                    <a:pt x="0" y="0"/>
                  </a:moveTo>
                  <a:lnTo>
                    <a:pt x="0" y="1800612"/>
                  </a:lnTo>
                  <a:lnTo>
                    <a:pt x="333721" y="1800612"/>
                  </a:lnTo>
                  <a:lnTo>
                    <a:pt x="33372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760164" y="3107167"/>
              <a:ext cx="333721" cy="0"/>
            </a:xfrm>
            <a:custGeom>
              <a:avLst/>
              <a:pathLst>
                <a:path w="333721" h="0">
                  <a:moveTo>
                    <a:pt x="0" y="0"/>
                  </a:moveTo>
                  <a:lnTo>
                    <a:pt x="333721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5094688" y="4470074"/>
              <a:ext cx="236911" cy="23691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4961643" y="2488781"/>
              <a:ext cx="241501" cy="24150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4548821" y="2489691"/>
              <a:ext cx="239680" cy="23968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4720701" y="2469283"/>
              <a:ext cx="238930" cy="23893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4221452" y="2433403"/>
              <a:ext cx="241413" cy="24141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4563952" y="2527047"/>
              <a:ext cx="54125" cy="5412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5224473" y="4733431"/>
              <a:ext cx="236699" cy="2366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4489000" y="3842787"/>
              <a:ext cx="239889" cy="2398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4172997" y="3444243"/>
              <a:ext cx="237989" cy="23798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4208548" y="2536316"/>
              <a:ext cx="238798" cy="23879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5242038" y="3309959"/>
              <a:ext cx="238687" cy="23868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4279083" y="4241111"/>
              <a:ext cx="242231" cy="2422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4923156" y="4659469"/>
              <a:ext cx="56715" cy="567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5160832" y="2536676"/>
              <a:ext cx="238078" cy="23807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4241652" y="2752292"/>
              <a:ext cx="65479" cy="6547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4590689" y="4727692"/>
              <a:ext cx="238941" cy="2389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4344279" y="2455461"/>
              <a:ext cx="238864" cy="23886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4732783" y="2751379"/>
              <a:ext cx="58067" cy="5806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5366710" y="3701428"/>
              <a:ext cx="171607" cy="17160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4946451" y="4435793"/>
              <a:ext cx="236197" cy="2361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2924695" y="948561"/>
              <a:ext cx="0" cy="5508768"/>
            </a:xfrm>
            <a:custGeom>
              <a:avLst/>
              <a:pathLst>
                <a:path w="0" h="5508768">
                  <a:moveTo>
                    <a:pt x="0" y="5508768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tx30"/>
            <p:cNvSpPr/>
            <p:nvPr/>
          </p:nvSpPr>
          <p:spPr>
            <a:xfrm>
              <a:off x="2448133" y="5948981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-0.50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2448133" y="5371677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-0.25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503125" y="4794373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2503125" y="4217069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0.25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2503125" y="3639764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0.50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2503125" y="3062460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0.75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2503125" y="2485156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1.00</a:t>
              </a:r>
            </a:p>
          </p:txBody>
        </p:sp>
        <p:sp>
          <p:nvSpPr>
            <p:cNvPr id="37" name="pl37"/>
            <p:cNvSpPr/>
            <p:nvPr/>
          </p:nvSpPr>
          <p:spPr>
            <a:xfrm>
              <a:off x="2880411" y="600869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2880411" y="543139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2880411" y="485409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2880411" y="427678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2880411" y="369948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2880411" y="312217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2880411" y="254487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2924695" y="6457330"/>
              <a:ext cx="4004659" cy="0"/>
            </a:xfrm>
            <a:custGeom>
              <a:avLst/>
              <a:pathLst>
                <a:path w="4004659" h="0">
                  <a:moveTo>
                    <a:pt x="0" y="0"/>
                  </a:moveTo>
                  <a:lnTo>
                    <a:pt x="4004659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4927025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tx46"/>
            <p:cNvSpPr/>
            <p:nvPr/>
          </p:nvSpPr>
          <p:spPr>
            <a:xfrm>
              <a:off x="4649460" y="6514792"/>
              <a:ext cx="555128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[0.1, 1[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4159785" y="6684203"/>
              <a:ext cx="1534479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 Value Category</a:t>
              </a:r>
            </a:p>
          </p:txBody>
        </p:sp>
        <p:sp>
          <p:nvSpPr>
            <p:cNvPr id="48" name="tx48"/>
            <p:cNvSpPr/>
            <p:nvPr/>
          </p:nvSpPr>
          <p:spPr>
            <a:xfrm rot="-5400000">
              <a:off x="1592507" y="3616910"/>
              <a:ext cx="1376647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Score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7106490" y="2270585"/>
              <a:ext cx="1354422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Label</a:t>
              </a:r>
            </a:p>
          </p:txBody>
        </p:sp>
        <p:sp>
          <p:nvSpPr>
            <p:cNvPr id="50" name="pt50"/>
            <p:cNvSpPr/>
            <p:nvPr/>
          </p:nvSpPr>
          <p:spPr>
            <a:xfrm>
              <a:off x="7179089" y="2622314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7179089" y="2817163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7179089" y="3012013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tx53"/>
            <p:cNvSpPr/>
            <p:nvPr/>
          </p:nvSpPr>
          <p:spPr>
            <a:xfrm>
              <a:off x="7389908" y="2555201"/>
              <a:ext cx="522758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benign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7389908" y="2750051"/>
              <a:ext cx="620390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possibly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7389908" y="2944900"/>
              <a:ext cx="672033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probably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7106490" y="3329891"/>
              <a:ext cx="464554" cy="129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BETA</a:t>
              </a:r>
            </a:p>
          </p:txBody>
        </p:sp>
        <p:sp>
          <p:nvSpPr>
            <p:cNvPr id="57" name="pt57"/>
            <p:cNvSpPr/>
            <p:nvPr/>
          </p:nvSpPr>
          <p:spPr>
            <a:xfrm>
              <a:off x="7138992" y="3599069"/>
              <a:ext cx="234379" cy="2343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7171998" y="3887614"/>
              <a:ext cx="168367" cy="168367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7251682" y="4170570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7171998" y="4294159"/>
              <a:ext cx="168367" cy="168367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tx61"/>
            <p:cNvSpPr/>
            <p:nvPr/>
          </p:nvSpPr>
          <p:spPr>
            <a:xfrm>
              <a:off x="7494441" y="3656542"/>
              <a:ext cx="29735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-1.0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7494441" y="3912081"/>
              <a:ext cx="29735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-0.5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7494441" y="4115353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7494441" y="4318626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7106490" y="4657854"/>
              <a:ext cx="1109947" cy="1515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Inlier/Outlier</a:t>
              </a:r>
            </a:p>
          </p:txBody>
        </p:sp>
        <p:sp>
          <p:nvSpPr>
            <p:cNvPr id="66" name="pt66"/>
            <p:cNvSpPr/>
            <p:nvPr/>
          </p:nvSpPr>
          <p:spPr>
            <a:xfrm>
              <a:off x="7179089" y="49890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tx67"/>
            <p:cNvSpPr/>
            <p:nvPr/>
          </p:nvSpPr>
          <p:spPr>
            <a:xfrm>
              <a:off x="7389908" y="4951523"/>
              <a:ext cx="382637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2924695" y="619487"/>
              <a:ext cx="10609857" cy="198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TMEM127,Bowel cancer in the colon or rectum,Polyphen Score,Variants by P Value Category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148682" y="581025"/>
            <a:ext cx="6400800" cy="6400800"/>
            <a:chOff x="2148682" y="581025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8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5615326" y="1198960"/>
              <a:ext cx="1126310" cy="5007971"/>
            </a:xfrm>
            <a:custGeom>
              <a:avLst/>
              <a:pathLst>
                <a:path w="1126310" h="5007971">
                  <a:moveTo>
                    <a:pt x="561491" y="5007971"/>
                  </a:moveTo>
                  <a:lnTo>
                    <a:pt x="561378" y="4998171"/>
                  </a:lnTo>
                  <a:lnTo>
                    <a:pt x="561259" y="4988370"/>
                  </a:lnTo>
                  <a:lnTo>
                    <a:pt x="561133" y="4978570"/>
                  </a:lnTo>
                  <a:lnTo>
                    <a:pt x="560998" y="4968770"/>
                  </a:lnTo>
                  <a:lnTo>
                    <a:pt x="560860" y="4958969"/>
                  </a:lnTo>
                  <a:lnTo>
                    <a:pt x="560707" y="4949169"/>
                  </a:lnTo>
                  <a:lnTo>
                    <a:pt x="560550" y="4939369"/>
                  </a:lnTo>
                  <a:lnTo>
                    <a:pt x="560382" y="4929568"/>
                  </a:lnTo>
                  <a:lnTo>
                    <a:pt x="560205" y="4919768"/>
                  </a:lnTo>
                  <a:lnTo>
                    <a:pt x="560019" y="4909968"/>
                  </a:lnTo>
                  <a:lnTo>
                    <a:pt x="559819" y="4900167"/>
                  </a:lnTo>
                  <a:lnTo>
                    <a:pt x="559615" y="4890367"/>
                  </a:lnTo>
                  <a:lnTo>
                    <a:pt x="559391" y="4880567"/>
                  </a:lnTo>
                  <a:lnTo>
                    <a:pt x="559161" y="4870766"/>
                  </a:lnTo>
                  <a:lnTo>
                    <a:pt x="558915" y="4860966"/>
                  </a:lnTo>
                  <a:lnTo>
                    <a:pt x="558657" y="4851166"/>
                  </a:lnTo>
                  <a:lnTo>
                    <a:pt x="558388" y="4841365"/>
                  </a:lnTo>
                  <a:lnTo>
                    <a:pt x="558099" y="4831565"/>
                  </a:lnTo>
                  <a:lnTo>
                    <a:pt x="557804" y="4821765"/>
                  </a:lnTo>
                  <a:lnTo>
                    <a:pt x="557483" y="4811964"/>
                  </a:lnTo>
                  <a:lnTo>
                    <a:pt x="557154" y="4802164"/>
                  </a:lnTo>
                  <a:lnTo>
                    <a:pt x="556803" y="4792364"/>
                  </a:lnTo>
                  <a:lnTo>
                    <a:pt x="556436" y="4782563"/>
                  </a:lnTo>
                  <a:lnTo>
                    <a:pt x="556055" y="4772763"/>
                  </a:lnTo>
                  <a:lnTo>
                    <a:pt x="555647" y="4762963"/>
                  </a:lnTo>
                  <a:lnTo>
                    <a:pt x="555230" y="4753162"/>
                  </a:lnTo>
                  <a:lnTo>
                    <a:pt x="554780" y="4743362"/>
                  </a:lnTo>
                  <a:lnTo>
                    <a:pt x="554319" y="4733562"/>
                  </a:lnTo>
                  <a:lnTo>
                    <a:pt x="553830" y="4723761"/>
                  </a:lnTo>
                  <a:lnTo>
                    <a:pt x="553320" y="4713961"/>
                  </a:lnTo>
                  <a:lnTo>
                    <a:pt x="552791" y="4704161"/>
                  </a:lnTo>
                  <a:lnTo>
                    <a:pt x="552228" y="4694360"/>
                  </a:lnTo>
                  <a:lnTo>
                    <a:pt x="551654" y="4684560"/>
                  </a:lnTo>
                  <a:lnTo>
                    <a:pt x="551037" y="4674760"/>
                  </a:lnTo>
                  <a:lnTo>
                    <a:pt x="550405" y="4664959"/>
                  </a:lnTo>
                  <a:lnTo>
                    <a:pt x="549740" y="4655159"/>
                  </a:lnTo>
                  <a:lnTo>
                    <a:pt x="549046" y="4645359"/>
                  </a:lnTo>
                  <a:lnTo>
                    <a:pt x="548330" y="4635558"/>
                  </a:lnTo>
                  <a:lnTo>
                    <a:pt x="547570" y="4625758"/>
                  </a:lnTo>
                  <a:lnTo>
                    <a:pt x="546796" y="4615958"/>
                  </a:lnTo>
                  <a:lnTo>
                    <a:pt x="545970" y="4606157"/>
                  </a:lnTo>
                  <a:lnTo>
                    <a:pt x="545124" y="4596357"/>
                  </a:lnTo>
                  <a:lnTo>
                    <a:pt x="544239" y="4586557"/>
                  </a:lnTo>
                  <a:lnTo>
                    <a:pt x="543317" y="4576756"/>
                  </a:lnTo>
                  <a:lnTo>
                    <a:pt x="542370" y="4566956"/>
                  </a:lnTo>
                  <a:lnTo>
                    <a:pt x="541368" y="4557156"/>
                  </a:lnTo>
                  <a:lnTo>
                    <a:pt x="540348" y="4547355"/>
                  </a:lnTo>
                  <a:lnTo>
                    <a:pt x="539268" y="4537555"/>
                  </a:lnTo>
                  <a:lnTo>
                    <a:pt x="538163" y="4527755"/>
                  </a:lnTo>
                  <a:lnTo>
                    <a:pt x="537012" y="4517954"/>
                  </a:lnTo>
                  <a:lnTo>
                    <a:pt x="535816" y="4508154"/>
                  </a:lnTo>
                  <a:lnTo>
                    <a:pt x="534591" y="4498354"/>
                  </a:lnTo>
                  <a:lnTo>
                    <a:pt x="533300" y="4488553"/>
                  </a:lnTo>
                  <a:lnTo>
                    <a:pt x="531990" y="4478753"/>
                  </a:lnTo>
                  <a:lnTo>
                    <a:pt x="530609" y="4468953"/>
                  </a:lnTo>
                  <a:lnTo>
                    <a:pt x="529198" y="4459152"/>
                  </a:lnTo>
                  <a:lnTo>
                    <a:pt x="527736" y="4449352"/>
                  </a:lnTo>
                  <a:lnTo>
                    <a:pt x="526221" y="4439552"/>
                  </a:lnTo>
                  <a:lnTo>
                    <a:pt x="524675" y="4429751"/>
                  </a:lnTo>
                  <a:lnTo>
                    <a:pt x="523052" y="4419951"/>
                  </a:lnTo>
                  <a:lnTo>
                    <a:pt x="521406" y="4410151"/>
                  </a:lnTo>
                  <a:lnTo>
                    <a:pt x="519684" y="4400350"/>
                  </a:lnTo>
                  <a:lnTo>
                    <a:pt x="517926" y="4390550"/>
                  </a:lnTo>
                  <a:lnTo>
                    <a:pt x="516112" y="4380750"/>
                  </a:lnTo>
                  <a:lnTo>
                    <a:pt x="514239" y="4370949"/>
                  </a:lnTo>
                  <a:lnTo>
                    <a:pt x="512332" y="4361149"/>
                  </a:lnTo>
                  <a:lnTo>
                    <a:pt x="510340" y="4351349"/>
                  </a:lnTo>
                  <a:lnTo>
                    <a:pt x="508324" y="4341548"/>
                  </a:lnTo>
                  <a:lnTo>
                    <a:pt x="506227" y="4331748"/>
                  </a:lnTo>
                  <a:lnTo>
                    <a:pt x="504089" y="4321948"/>
                  </a:lnTo>
                  <a:lnTo>
                    <a:pt x="501894" y="4312147"/>
                  </a:lnTo>
                  <a:lnTo>
                    <a:pt x="499634" y="4302347"/>
                  </a:lnTo>
                  <a:lnTo>
                    <a:pt x="497340" y="4292547"/>
                  </a:lnTo>
                  <a:lnTo>
                    <a:pt x="494956" y="4282746"/>
                  </a:lnTo>
                  <a:lnTo>
                    <a:pt x="492546" y="4272946"/>
                  </a:lnTo>
                  <a:lnTo>
                    <a:pt x="490054" y="4263146"/>
                  </a:lnTo>
                  <a:lnTo>
                    <a:pt x="487520" y="4253345"/>
                  </a:lnTo>
                  <a:lnTo>
                    <a:pt x="484928" y="4243545"/>
                  </a:lnTo>
                  <a:lnTo>
                    <a:pt x="482269" y="4233745"/>
                  </a:lnTo>
                  <a:lnTo>
                    <a:pt x="479579" y="4223944"/>
                  </a:lnTo>
                  <a:lnTo>
                    <a:pt x="476796" y="4214144"/>
                  </a:lnTo>
                  <a:lnTo>
                    <a:pt x="473989" y="4204344"/>
                  </a:lnTo>
                  <a:lnTo>
                    <a:pt x="471102" y="4194543"/>
                  </a:lnTo>
                  <a:lnTo>
                    <a:pt x="468173" y="4184743"/>
                  </a:lnTo>
                  <a:lnTo>
                    <a:pt x="465191" y="4174943"/>
                  </a:lnTo>
                  <a:lnTo>
                    <a:pt x="462144" y="4165142"/>
                  </a:lnTo>
                  <a:lnTo>
                    <a:pt x="459068" y="4155342"/>
                  </a:lnTo>
                  <a:lnTo>
                    <a:pt x="455905" y="4145542"/>
                  </a:lnTo>
                  <a:lnTo>
                    <a:pt x="452719" y="4135741"/>
                  </a:lnTo>
                  <a:lnTo>
                    <a:pt x="449463" y="4125941"/>
                  </a:lnTo>
                  <a:lnTo>
                    <a:pt x="446167" y="4116141"/>
                  </a:lnTo>
                  <a:lnTo>
                    <a:pt x="442825" y="4106340"/>
                  </a:lnTo>
                  <a:lnTo>
                    <a:pt x="439425" y="4096540"/>
                  </a:lnTo>
                  <a:lnTo>
                    <a:pt x="436002" y="4086740"/>
                  </a:lnTo>
                  <a:lnTo>
                    <a:pt x="432503" y="4076939"/>
                  </a:lnTo>
                  <a:lnTo>
                    <a:pt x="428985" y="4067139"/>
                  </a:lnTo>
                  <a:lnTo>
                    <a:pt x="425411" y="4057339"/>
                  </a:lnTo>
                  <a:lnTo>
                    <a:pt x="421804" y="4047538"/>
                  </a:lnTo>
                  <a:lnTo>
                    <a:pt x="418162" y="4037738"/>
                  </a:lnTo>
                  <a:lnTo>
                    <a:pt x="414474" y="4027938"/>
                  </a:lnTo>
                  <a:lnTo>
                    <a:pt x="410769" y="4018137"/>
                  </a:lnTo>
                  <a:lnTo>
                    <a:pt x="407008" y="4008337"/>
                  </a:lnTo>
                  <a:lnTo>
                    <a:pt x="403234" y="3998537"/>
                  </a:lnTo>
                  <a:lnTo>
                    <a:pt x="399422" y="3988736"/>
                  </a:lnTo>
                  <a:lnTo>
                    <a:pt x="395589" y="3978936"/>
                  </a:lnTo>
                  <a:lnTo>
                    <a:pt x="391733" y="3969136"/>
                  </a:lnTo>
                  <a:lnTo>
                    <a:pt x="387850" y="3959335"/>
                  </a:lnTo>
                  <a:lnTo>
                    <a:pt x="383958" y="3949535"/>
                  </a:lnTo>
                  <a:lnTo>
                    <a:pt x="380037" y="3939735"/>
                  </a:lnTo>
                  <a:lnTo>
                    <a:pt x="376110" y="3929934"/>
                  </a:lnTo>
                  <a:lnTo>
                    <a:pt x="372168" y="3920134"/>
                  </a:lnTo>
                  <a:lnTo>
                    <a:pt x="368219" y="3910334"/>
                  </a:lnTo>
                  <a:lnTo>
                    <a:pt x="364264" y="3900533"/>
                  </a:lnTo>
                  <a:lnTo>
                    <a:pt x="360305" y="3890733"/>
                  </a:lnTo>
                  <a:lnTo>
                    <a:pt x="356345" y="3880933"/>
                  </a:lnTo>
                  <a:lnTo>
                    <a:pt x="352389" y="3871132"/>
                  </a:lnTo>
                  <a:lnTo>
                    <a:pt x="348437" y="3861332"/>
                  </a:lnTo>
                  <a:lnTo>
                    <a:pt x="344493" y="3851532"/>
                  </a:lnTo>
                  <a:lnTo>
                    <a:pt x="340562" y="3841731"/>
                  </a:lnTo>
                  <a:lnTo>
                    <a:pt x="336641" y="3831931"/>
                  </a:lnTo>
                  <a:lnTo>
                    <a:pt x="332744" y="3822131"/>
                  </a:lnTo>
                  <a:lnTo>
                    <a:pt x="328856" y="3812330"/>
                  </a:lnTo>
                  <a:lnTo>
                    <a:pt x="325006" y="3802530"/>
                  </a:lnTo>
                  <a:lnTo>
                    <a:pt x="321171" y="3792729"/>
                  </a:lnTo>
                  <a:lnTo>
                    <a:pt x="317371" y="3782929"/>
                  </a:lnTo>
                  <a:lnTo>
                    <a:pt x="313604" y="3773129"/>
                  </a:lnTo>
                  <a:lnTo>
                    <a:pt x="309863" y="3763328"/>
                  </a:lnTo>
                  <a:lnTo>
                    <a:pt x="306177" y="3753528"/>
                  </a:lnTo>
                  <a:lnTo>
                    <a:pt x="302509" y="3743728"/>
                  </a:lnTo>
                  <a:lnTo>
                    <a:pt x="298915" y="3733927"/>
                  </a:lnTo>
                  <a:lnTo>
                    <a:pt x="295347" y="3724127"/>
                  </a:lnTo>
                  <a:lnTo>
                    <a:pt x="291839" y="3714327"/>
                  </a:lnTo>
                  <a:lnTo>
                    <a:pt x="288386" y="3704526"/>
                  </a:lnTo>
                  <a:lnTo>
                    <a:pt x="284973" y="3694726"/>
                  </a:lnTo>
                  <a:lnTo>
                    <a:pt x="281647" y="3684926"/>
                  </a:lnTo>
                  <a:lnTo>
                    <a:pt x="278348" y="3675125"/>
                  </a:lnTo>
                  <a:lnTo>
                    <a:pt x="275153" y="3665325"/>
                  </a:lnTo>
                  <a:lnTo>
                    <a:pt x="271998" y="3655525"/>
                  </a:lnTo>
                  <a:lnTo>
                    <a:pt x="268924" y="3645724"/>
                  </a:lnTo>
                  <a:lnTo>
                    <a:pt x="265925" y="3635924"/>
                  </a:lnTo>
                  <a:lnTo>
                    <a:pt x="262980" y="3626124"/>
                  </a:lnTo>
                  <a:lnTo>
                    <a:pt x="260149" y="3616323"/>
                  </a:lnTo>
                  <a:lnTo>
                    <a:pt x="257354" y="3606523"/>
                  </a:lnTo>
                  <a:lnTo>
                    <a:pt x="254688" y="3596723"/>
                  </a:lnTo>
                  <a:lnTo>
                    <a:pt x="252074" y="3586922"/>
                  </a:lnTo>
                  <a:lnTo>
                    <a:pt x="249558" y="3577122"/>
                  </a:lnTo>
                  <a:lnTo>
                    <a:pt x="247135" y="3567322"/>
                  </a:lnTo>
                  <a:lnTo>
                    <a:pt x="244775" y="3557521"/>
                  </a:lnTo>
                  <a:lnTo>
                    <a:pt x="242552" y="3547721"/>
                  </a:lnTo>
                  <a:lnTo>
                    <a:pt x="240371" y="3537921"/>
                  </a:lnTo>
                  <a:lnTo>
                    <a:pt x="238338" y="3528120"/>
                  </a:lnTo>
                  <a:lnTo>
                    <a:pt x="236366" y="3518320"/>
                  </a:lnTo>
                  <a:lnTo>
                    <a:pt x="234503" y="3508520"/>
                  </a:lnTo>
                  <a:lnTo>
                    <a:pt x="232748" y="3498719"/>
                  </a:lnTo>
                  <a:lnTo>
                    <a:pt x="231058" y="3488919"/>
                  </a:lnTo>
                  <a:lnTo>
                    <a:pt x="229524" y="3479119"/>
                  </a:lnTo>
                  <a:lnTo>
                    <a:pt x="228034" y="3469318"/>
                  </a:lnTo>
                  <a:lnTo>
                    <a:pt x="226701" y="3459518"/>
                  </a:lnTo>
                  <a:lnTo>
                    <a:pt x="225438" y="3449718"/>
                  </a:lnTo>
                  <a:lnTo>
                    <a:pt x="224286" y="3439917"/>
                  </a:lnTo>
                  <a:lnTo>
                    <a:pt x="223250" y="3430117"/>
                  </a:lnTo>
                  <a:lnTo>
                    <a:pt x="222280" y="3420317"/>
                  </a:lnTo>
                  <a:lnTo>
                    <a:pt x="221474" y="3410516"/>
                  </a:lnTo>
                  <a:lnTo>
                    <a:pt x="220713" y="3400716"/>
                  </a:lnTo>
                  <a:lnTo>
                    <a:pt x="220109" y="3390916"/>
                  </a:lnTo>
                  <a:lnTo>
                    <a:pt x="219577" y="3381115"/>
                  </a:lnTo>
                  <a:lnTo>
                    <a:pt x="219154" y="3371315"/>
                  </a:lnTo>
                  <a:lnTo>
                    <a:pt x="218849" y="3361515"/>
                  </a:lnTo>
                  <a:lnTo>
                    <a:pt x="218606" y="3351714"/>
                  </a:lnTo>
                  <a:lnTo>
                    <a:pt x="218524" y="3341914"/>
                  </a:lnTo>
                  <a:lnTo>
                    <a:pt x="218487" y="3332114"/>
                  </a:lnTo>
                  <a:lnTo>
                    <a:pt x="218597" y="3322313"/>
                  </a:lnTo>
                  <a:lnTo>
                    <a:pt x="218778" y="3312513"/>
                  </a:lnTo>
                  <a:lnTo>
                    <a:pt x="219059" y="3302713"/>
                  </a:lnTo>
                  <a:lnTo>
                    <a:pt x="219453" y="3292912"/>
                  </a:lnTo>
                  <a:lnTo>
                    <a:pt x="219902" y="3283112"/>
                  </a:lnTo>
                  <a:lnTo>
                    <a:pt x="220502" y="3273312"/>
                  </a:lnTo>
                  <a:lnTo>
                    <a:pt x="221142" y="3263511"/>
                  </a:lnTo>
                  <a:lnTo>
                    <a:pt x="221912" y="3253711"/>
                  </a:lnTo>
                  <a:lnTo>
                    <a:pt x="222748" y="3243911"/>
                  </a:lnTo>
                  <a:lnTo>
                    <a:pt x="223670" y="3234110"/>
                  </a:lnTo>
                  <a:lnTo>
                    <a:pt x="224692" y="3224310"/>
                  </a:lnTo>
                  <a:lnTo>
                    <a:pt x="225761" y="3214510"/>
                  </a:lnTo>
                  <a:lnTo>
                    <a:pt x="226961" y="3204709"/>
                  </a:lnTo>
                  <a:lnTo>
                    <a:pt x="228195" y="3194909"/>
                  </a:lnTo>
                  <a:lnTo>
                    <a:pt x="229536" y="3185109"/>
                  </a:lnTo>
                  <a:lnTo>
                    <a:pt x="230934" y="3175308"/>
                  </a:lnTo>
                  <a:lnTo>
                    <a:pt x="232400" y="3165508"/>
                  </a:lnTo>
                  <a:lnTo>
                    <a:pt x="233950" y="3155708"/>
                  </a:lnTo>
                  <a:lnTo>
                    <a:pt x="235535" y="3145907"/>
                  </a:lnTo>
                  <a:lnTo>
                    <a:pt x="237226" y="3136107"/>
                  </a:lnTo>
                  <a:lnTo>
                    <a:pt x="238942" y="3126307"/>
                  </a:lnTo>
                  <a:lnTo>
                    <a:pt x="240739" y="3116506"/>
                  </a:lnTo>
                  <a:lnTo>
                    <a:pt x="242580" y="3106706"/>
                  </a:lnTo>
                  <a:lnTo>
                    <a:pt x="244471" y="3096906"/>
                  </a:lnTo>
                  <a:lnTo>
                    <a:pt x="246423" y="3087105"/>
                  </a:lnTo>
                  <a:lnTo>
                    <a:pt x="248399" y="3077305"/>
                  </a:lnTo>
                  <a:lnTo>
                    <a:pt x="250449" y="3067505"/>
                  </a:lnTo>
                  <a:lnTo>
                    <a:pt x="252517" y="3057704"/>
                  </a:lnTo>
                  <a:lnTo>
                    <a:pt x="254637" y="3047904"/>
                  </a:lnTo>
                  <a:lnTo>
                    <a:pt x="256785" y="3038104"/>
                  </a:lnTo>
                  <a:lnTo>
                    <a:pt x="258964" y="3028303"/>
                  </a:lnTo>
                  <a:lnTo>
                    <a:pt x="261180" y="3018503"/>
                  </a:lnTo>
                  <a:lnTo>
                    <a:pt x="263408" y="3008703"/>
                  </a:lnTo>
                  <a:lnTo>
                    <a:pt x="265677" y="2998902"/>
                  </a:lnTo>
                  <a:lnTo>
                    <a:pt x="267955" y="2989102"/>
                  </a:lnTo>
                  <a:lnTo>
                    <a:pt x="270256" y="2979302"/>
                  </a:lnTo>
                  <a:lnTo>
                    <a:pt x="272569" y="2969501"/>
                  </a:lnTo>
                  <a:lnTo>
                    <a:pt x="274893" y="2959701"/>
                  </a:lnTo>
                  <a:lnTo>
                    <a:pt x="277228" y="2949901"/>
                  </a:lnTo>
                  <a:lnTo>
                    <a:pt x="279567" y="2940100"/>
                  </a:lnTo>
                  <a:lnTo>
                    <a:pt x="281911" y="2930300"/>
                  </a:lnTo>
                  <a:lnTo>
                    <a:pt x="284253" y="2920500"/>
                  </a:lnTo>
                  <a:lnTo>
                    <a:pt x="286594" y="2910699"/>
                  </a:lnTo>
                  <a:lnTo>
                    <a:pt x="288927" y="2900899"/>
                  </a:lnTo>
                  <a:lnTo>
                    <a:pt x="291255" y="2891099"/>
                  </a:lnTo>
                  <a:lnTo>
                    <a:pt x="293568" y="2881298"/>
                  </a:lnTo>
                  <a:lnTo>
                    <a:pt x="295874" y="2871498"/>
                  </a:lnTo>
                  <a:lnTo>
                    <a:pt x="298152" y="2861698"/>
                  </a:lnTo>
                  <a:lnTo>
                    <a:pt x="300420" y="2851897"/>
                  </a:lnTo>
                  <a:lnTo>
                    <a:pt x="302661" y="2842097"/>
                  </a:lnTo>
                  <a:lnTo>
                    <a:pt x="304878" y="2832297"/>
                  </a:lnTo>
                  <a:lnTo>
                    <a:pt x="307073" y="2822496"/>
                  </a:lnTo>
                  <a:lnTo>
                    <a:pt x="309227" y="2812696"/>
                  </a:lnTo>
                  <a:lnTo>
                    <a:pt x="311366" y="2802896"/>
                  </a:lnTo>
                  <a:lnTo>
                    <a:pt x="313446" y="2793095"/>
                  </a:lnTo>
                  <a:lnTo>
                    <a:pt x="315506" y="2783295"/>
                  </a:lnTo>
                  <a:lnTo>
                    <a:pt x="317518" y="2773495"/>
                  </a:lnTo>
                  <a:lnTo>
                    <a:pt x="319487" y="2763694"/>
                  </a:lnTo>
                  <a:lnTo>
                    <a:pt x="321422" y="2753894"/>
                  </a:lnTo>
                  <a:lnTo>
                    <a:pt x="323289" y="2744094"/>
                  </a:lnTo>
                  <a:lnTo>
                    <a:pt x="325134" y="2734293"/>
                  </a:lnTo>
                  <a:lnTo>
                    <a:pt x="326894" y="2724493"/>
                  </a:lnTo>
                  <a:lnTo>
                    <a:pt x="328622" y="2714693"/>
                  </a:lnTo>
                  <a:lnTo>
                    <a:pt x="330284" y="2704892"/>
                  </a:lnTo>
                  <a:lnTo>
                    <a:pt x="331884" y="2695092"/>
                  </a:lnTo>
                  <a:lnTo>
                    <a:pt x="333440" y="2685292"/>
                  </a:lnTo>
                  <a:lnTo>
                    <a:pt x="334903" y="2675491"/>
                  </a:lnTo>
                  <a:lnTo>
                    <a:pt x="336336" y="2665691"/>
                  </a:lnTo>
                  <a:lnTo>
                    <a:pt x="337661" y="2655891"/>
                  </a:lnTo>
                  <a:lnTo>
                    <a:pt x="338943" y="2646090"/>
                  </a:lnTo>
                  <a:lnTo>
                    <a:pt x="340142" y="2636290"/>
                  </a:lnTo>
                  <a:lnTo>
                    <a:pt x="341263" y="2626490"/>
                  </a:lnTo>
                  <a:lnTo>
                    <a:pt x="342329" y="2616689"/>
                  </a:lnTo>
                  <a:lnTo>
                    <a:pt x="343279" y="2606889"/>
                  </a:lnTo>
                  <a:lnTo>
                    <a:pt x="344193" y="2597089"/>
                  </a:lnTo>
                  <a:lnTo>
                    <a:pt x="344977" y="2587288"/>
                  </a:lnTo>
                  <a:lnTo>
                    <a:pt x="345707" y="2577488"/>
                  </a:lnTo>
                  <a:lnTo>
                    <a:pt x="346340" y="2567688"/>
                  </a:lnTo>
                  <a:lnTo>
                    <a:pt x="346878" y="2557887"/>
                  </a:lnTo>
                  <a:lnTo>
                    <a:pt x="347355" y="2548087"/>
                  </a:lnTo>
                  <a:lnTo>
                    <a:pt x="347692" y="2538286"/>
                  </a:lnTo>
                  <a:lnTo>
                    <a:pt x="347987" y="2528486"/>
                  </a:lnTo>
                  <a:lnTo>
                    <a:pt x="348135" y="2518686"/>
                  </a:lnTo>
                  <a:lnTo>
                    <a:pt x="348218" y="2508885"/>
                  </a:lnTo>
                  <a:lnTo>
                    <a:pt x="348192" y="2499085"/>
                  </a:lnTo>
                  <a:lnTo>
                    <a:pt x="348055" y="2489285"/>
                  </a:lnTo>
                  <a:lnTo>
                    <a:pt x="347852" y="2479484"/>
                  </a:lnTo>
                  <a:lnTo>
                    <a:pt x="347488" y="2469684"/>
                  </a:lnTo>
                  <a:lnTo>
                    <a:pt x="347077" y="2459884"/>
                  </a:lnTo>
                  <a:lnTo>
                    <a:pt x="346504" y="2450083"/>
                  </a:lnTo>
                  <a:lnTo>
                    <a:pt x="345856" y="2440283"/>
                  </a:lnTo>
                  <a:lnTo>
                    <a:pt x="345091" y="2430483"/>
                  </a:lnTo>
                  <a:lnTo>
                    <a:pt x="344201" y="2420682"/>
                  </a:lnTo>
                  <a:lnTo>
                    <a:pt x="343241" y="2410882"/>
                  </a:lnTo>
                  <a:lnTo>
                    <a:pt x="342103" y="2401082"/>
                  </a:lnTo>
                  <a:lnTo>
                    <a:pt x="340913" y="2391281"/>
                  </a:lnTo>
                  <a:lnTo>
                    <a:pt x="339553" y="2381481"/>
                  </a:lnTo>
                  <a:lnTo>
                    <a:pt x="338109" y="2371681"/>
                  </a:lnTo>
                  <a:lnTo>
                    <a:pt x="336544" y="2361880"/>
                  </a:lnTo>
                  <a:lnTo>
                    <a:pt x="334841" y="2352080"/>
                  </a:lnTo>
                  <a:lnTo>
                    <a:pt x="333069" y="2342280"/>
                  </a:lnTo>
                  <a:lnTo>
                    <a:pt x="331106" y="2332479"/>
                  </a:lnTo>
                  <a:lnTo>
                    <a:pt x="329089" y="2322679"/>
                  </a:lnTo>
                  <a:lnTo>
                    <a:pt x="326899" y="2312879"/>
                  </a:lnTo>
                  <a:lnTo>
                    <a:pt x="324619" y="2303078"/>
                  </a:lnTo>
                  <a:lnTo>
                    <a:pt x="322218" y="2293278"/>
                  </a:lnTo>
                  <a:lnTo>
                    <a:pt x="319674" y="2283478"/>
                  </a:lnTo>
                  <a:lnTo>
                    <a:pt x="317063" y="2273677"/>
                  </a:lnTo>
                  <a:lnTo>
                    <a:pt x="314256" y="2263877"/>
                  </a:lnTo>
                  <a:lnTo>
                    <a:pt x="311396" y="2254077"/>
                  </a:lnTo>
                  <a:lnTo>
                    <a:pt x="308367" y="2244276"/>
                  </a:lnTo>
                  <a:lnTo>
                    <a:pt x="305248" y="2234476"/>
                  </a:lnTo>
                  <a:lnTo>
                    <a:pt x="302013" y="2224676"/>
                  </a:lnTo>
                  <a:lnTo>
                    <a:pt x="298637" y="2214875"/>
                  </a:lnTo>
                  <a:lnTo>
                    <a:pt x="295199" y="2205075"/>
                  </a:lnTo>
                  <a:lnTo>
                    <a:pt x="291573" y="2195275"/>
                  </a:lnTo>
                  <a:lnTo>
                    <a:pt x="287896" y="2185474"/>
                  </a:lnTo>
                  <a:lnTo>
                    <a:pt x="284066" y="2175674"/>
                  </a:lnTo>
                  <a:lnTo>
                    <a:pt x="280148" y="2165874"/>
                  </a:lnTo>
                  <a:lnTo>
                    <a:pt x="276129" y="2156073"/>
                  </a:lnTo>
                  <a:lnTo>
                    <a:pt x="271980" y="2146273"/>
                  </a:lnTo>
                  <a:lnTo>
                    <a:pt x="267779" y="2136473"/>
                  </a:lnTo>
                  <a:lnTo>
                    <a:pt x="263409" y="2126672"/>
                  </a:lnTo>
                  <a:lnTo>
                    <a:pt x="258996" y="2116872"/>
                  </a:lnTo>
                  <a:lnTo>
                    <a:pt x="254454" y="2107072"/>
                  </a:lnTo>
                  <a:lnTo>
                    <a:pt x="249837" y="2097271"/>
                  </a:lnTo>
                  <a:lnTo>
                    <a:pt x="245139" y="2087471"/>
                  </a:lnTo>
                  <a:lnTo>
                    <a:pt x="240333" y="2077671"/>
                  </a:lnTo>
                  <a:lnTo>
                    <a:pt x="235488" y="2067870"/>
                  </a:lnTo>
                  <a:lnTo>
                    <a:pt x="230510" y="2058070"/>
                  </a:lnTo>
                  <a:lnTo>
                    <a:pt x="225501" y="2048270"/>
                  </a:lnTo>
                  <a:lnTo>
                    <a:pt x="220398" y="2038469"/>
                  </a:lnTo>
                  <a:lnTo>
                    <a:pt x="215241" y="2028669"/>
                  </a:lnTo>
                  <a:lnTo>
                    <a:pt x="210029" y="2018869"/>
                  </a:lnTo>
                  <a:lnTo>
                    <a:pt x="204745" y="2009068"/>
                  </a:lnTo>
                  <a:lnTo>
                    <a:pt x="199438" y="1999268"/>
                  </a:lnTo>
                  <a:lnTo>
                    <a:pt x="194050" y="1989468"/>
                  </a:lnTo>
                  <a:lnTo>
                    <a:pt x="188645" y="1979667"/>
                  </a:lnTo>
                  <a:lnTo>
                    <a:pt x="183193" y="1969867"/>
                  </a:lnTo>
                  <a:lnTo>
                    <a:pt x="177716" y="1960067"/>
                  </a:lnTo>
                  <a:lnTo>
                    <a:pt x="172215" y="1950266"/>
                  </a:lnTo>
                  <a:lnTo>
                    <a:pt x="166691" y="1940466"/>
                  </a:lnTo>
                  <a:lnTo>
                    <a:pt x="161160" y="1930666"/>
                  </a:lnTo>
                  <a:lnTo>
                    <a:pt x="155616" y="1920865"/>
                  </a:lnTo>
                  <a:lnTo>
                    <a:pt x="150075" y="1911065"/>
                  </a:lnTo>
                  <a:lnTo>
                    <a:pt x="144537" y="1901265"/>
                  </a:lnTo>
                  <a:lnTo>
                    <a:pt x="139013" y="1891464"/>
                  </a:lnTo>
                  <a:lnTo>
                    <a:pt x="133501" y="1881664"/>
                  </a:lnTo>
                  <a:lnTo>
                    <a:pt x="128024" y="1871864"/>
                  </a:lnTo>
                  <a:lnTo>
                    <a:pt x="122559" y="1862063"/>
                  </a:lnTo>
                  <a:lnTo>
                    <a:pt x="117157" y="1852263"/>
                  </a:lnTo>
                  <a:lnTo>
                    <a:pt x="111779" y="1842463"/>
                  </a:lnTo>
                  <a:lnTo>
                    <a:pt x="106462" y="1832662"/>
                  </a:lnTo>
                  <a:lnTo>
                    <a:pt x="101202" y="1822862"/>
                  </a:lnTo>
                  <a:lnTo>
                    <a:pt x="95990" y="1813062"/>
                  </a:lnTo>
                  <a:lnTo>
                    <a:pt x="90879" y="1803261"/>
                  </a:lnTo>
                  <a:lnTo>
                    <a:pt x="85801" y="1793461"/>
                  </a:lnTo>
                  <a:lnTo>
                    <a:pt x="80862" y="1783661"/>
                  </a:lnTo>
                  <a:lnTo>
                    <a:pt x="75973" y="1773860"/>
                  </a:lnTo>
                  <a:lnTo>
                    <a:pt x="71200" y="1764060"/>
                  </a:lnTo>
                  <a:lnTo>
                    <a:pt x="66532" y="1754260"/>
                  </a:lnTo>
                  <a:lnTo>
                    <a:pt x="61945" y="1744459"/>
                  </a:lnTo>
                  <a:lnTo>
                    <a:pt x="57527" y="1734659"/>
                  </a:lnTo>
                  <a:lnTo>
                    <a:pt x="53163" y="1724859"/>
                  </a:lnTo>
                  <a:lnTo>
                    <a:pt x="49007" y="1715058"/>
                  </a:lnTo>
                  <a:lnTo>
                    <a:pt x="44931" y="1705258"/>
                  </a:lnTo>
                  <a:lnTo>
                    <a:pt x="41019" y="1695458"/>
                  </a:lnTo>
                  <a:lnTo>
                    <a:pt x="37259" y="1685657"/>
                  </a:lnTo>
                  <a:lnTo>
                    <a:pt x="33609" y="1675857"/>
                  </a:lnTo>
                  <a:lnTo>
                    <a:pt x="30191" y="1666057"/>
                  </a:lnTo>
                  <a:lnTo>
                    <a:pt x="26845" y="1656256"/>
                  </a:lnTo>
                  <a:lnTo>
                    <a:pt x="23767" y="1646456"/>
                  </a:lnTo>
                  <a:lnTo>
                    <a:pt x="20796" y="1636656"/>
                  </a:lnTo>
                  <a:lnTo>
                    <a:pt x="18028" y="1626855"/>
                  </a:lnTo>
                  <a:lnTo>
                    <a:pt x="15453" y="1617055"/>
                  </a:lnTo>
                  <a:lnTo>
                    <a:pt x="13007" y="1607255"/>
                  </a:lnTo>
                  <a:lnTo>
                    <a:pt x="10849" y="1597454"/>
                  </a:lnTo>
                  <a:lnTo>
                    <a:pt x="8777" y="1587654"/>
                  </a:lnTo>
                  <a:lnTo>
                    <a:pt x="7015" y="1577854"/>
                  </a:lnTo>
                  <a:lnTo>
                    <a:pt x="5382" y="1568053"/>
                  </a:lnTo>
                  <a:lnTo>
                    <a:pt x="3978" y="1558253"/>
                  </a:lnTo>
                  <a:lnTo>
                    <a:pt x="2798" y="1548453"/>
                  </a:lnTo>
                  <a:lnTo>
                    <a:pt x="1760" y="1538652"/>
                  </a:lnTo>
                  <a:lnTo>
                    <a:pt x="1046" y="1528852"/>
                  </a:lnTo>
                  <a:lnTo>
                    <a:pt x="428" y="1519052"/>
                  </a:lnTo>
                  <a:lnTo>
                    <a:pt x="141" y="1509251"/>
                  </a:lnTo>
                  <a:lnTo>
                    <a:pt x="0" y="1499451"/>
                  </a:lnTo>
                  <a:lnTo>
                    <a:pt x="96" y="1489651"/>
                  </a:lnTo>
                  <a:lnTo>
                    <a:pt x="436" y="1479850"/>
                  </a:lnTo>
                  <a:lnTo>
                    <a:pt x="917" y="1470050"/>
                  </a:lnTo>
                  <a:lnTo>
                    <a:pt x="1741" y="1460250"/>
                  </a:lnTo>
                  <a:lnTo>
                    <a:pt x="2664" y="1450449"/>
                  </a:lnTo>
                  <a:lnTo>
                    <a:pt x="3917" y="1440649"/>
                  </a:lnTo>
                  <a:lnTo>
                    <a:pt x="5322" y="1430849"/>
                  </a:lnTo>
                  <a:lnTo>
                    <a:pt x="6959" y="1421048"/>
                  </a:lnTo>
                  <a:lnTo>
                    <a:pt x="8842" y="1411248"/>
                  </a:lnTo>
                  <a:lnTo>
                    <a:pt x="10857" y="1401448"/>
                  </a:lnTo>
                  <a:lnTo>
                    <a:pt x="13212" y="1391647"/>
                  </a:lnTo>
                  <a:lnTo>
                    <a:pt x="15660" y="1381847"/>
                  </a:lnTo>
                  <a:lnTo>
                    <a:pt x="18417" y="1372047"/>
                  </a:lnTo>
                  <a:lnTo>
                    <a:pt x="21322" y="1362246"/>
                  </a:lnTo>
                  <a:lnTo>
                    <a:pt x="24437" y="1352446"/>
                  </a:lnTo>
                  <a:lnTo>
                    <a:pt x="27785" y="1342646"/>
                  </a:lnTo>
                  <a:lnTo>
                    <a:pt x="31249" y="1332845"/>
                  </a:lnTo>
                  <a:lnTo>
                    <a:pt x="35024" y="1323045"/>
                  </a:lnTo>
                  <a:lnTo>
                    <a:pt x="38884" y="1313245"/>
                  </a:lnTo>
                  <a:lnTo>
                    <a:pt x="43010" y="1303444"/>
                  </a:lnTo>
                  <a:lnTo>
                    <a:pt x="47272" y="1293644"/>
                  </a:lnTo>
                  <a:lnTo>
                    <a:pt x="51710" y="1283844"/>
                  </a:lnTo>
                  <a:lnTo>
                    <a:pt x="56352" y="1274043"/>
                  </a:lnTo>
                  <a:lnTo>
                    <a:pt x="61087" y="1264243"/>
                  </a:lnTo>
                  <a:lnTo>
                    <a:pt x="66087" y="1254442"/>
                  </a:lnTo>
                  <a:lnTo>
                    <a:pt x="71155" y="1244642"/>
                  </a:lnTo>
                  <a:lnTo>
                    <a:pt x="76436" y="1234842"/>
                  </a:lnTo>
                  <a:lnTo>
                    <a:pt x="81828" y="1225041"/>
                  </a:lnTo>
                  <a:lnTo>
                    <a:pt x="87356" y="1215241"/>
                  </a:lnTo>
                  <a:lnTo>
                    <a:pt x="93045" y="1205441"/>
                  </a:lnTo>
                  <a:lnTo>
                    <a:pt x="98802" y="1195640"/>
                  </a:lnTo>
                  <a:lnTo>
                    <a:pt x="104760" y="1185840"/>
                  </a:lnTo>
                  <a:lnTo>
                    <a:pt x="110768" y="1176040"/>
                  </a:lnTo>
                  <a:lnTo>
                    <a:pt x="116927" y="1166239"/>
                  </a:lnTo>
                  <a:lnTo>
                    <a:pt x="123165" y="1156439"/>
                  </a:lnTo>
                  <a:lnTo>
                    <a:pt x="129495" y="1146639"/>
                  </a:lnTo>
                  <a:lnTo>
                    <a:pt x="135934" y="1136838"/>
                  </a:lnTo>
                  <a:lnTo>
                    <a:pt x="142416" y="1127038"/>
                  </a:lnTo>
                  <a:lnTo>
                    <a:pt x="149026" y="1117238"/>
                  </a:lnTo>
                  <a:lnTo>
                    <a:pt x="155666" y="1107437"/>
                  </a:lnTo>
                  <a:lnTo>
                    <a:pt x="162391" y="1097637"/>
                  </a:lnTo>
                  <a:lnTo>
                    <a:pt x="169161" y="1087837"/>
                  </a:lnTo>
                  <a:lnTo>
                    <a:pt x="175978" y="1078036"/>
                  </a:lnTo>
                  <a:lnTo>
                    <a:pt x="182849" y="1068236"/>
                  </a:lnTo>
                  <a:lnTo>
                    <a:pt x="189738" y="1058436"/>
                  </a:lnTo>
                  <a:lnTo>
                    <a:pt x="196680" y="1048635"/>
                  </a:lnTo>
                  <a:lnTo>
                    <a:pt x="203631" y="1038835"/>
                  </a:lnTo>
                  <a:lnTo>
                    <a:pt x="210606" y="1029035"/>
                  </a:lnTo>
                  <a:lnTo>
                    <a:pt x="217590" y="1019234"/>
                  </a:lnTo>
                  <a:lnTo>
                    <a:pt x="224581" y="1009434"/>
                  </a:lnTo>
                  <a:lnTo>
                    <a:pt x="231569" y="999634"/>
                  </a:lnTo>
                  <a:lnTo>
                    <a:pt x="238557" y="989833"/>
                  </a:lnTo>
                  <a:lnTo>
                    <a:pt x="245525" y="980033"/>
                  </a:lnTo>
                  <a:lnTo>
                    <a:pt x="252482" y="970233"/>
                  </a:lnTo>
                  <a:lnTo>
                    <a:pt x="259412" y="960432"/>
                  </a:lnTo>
                  <a:lnTo>
                    <a:pt x="266315" y="950632"/>
                  </a:lnTo>
                  <a:lnTo>
                    <a:pt x="273191" y="940832"/>
                  </a:lnTo>
                  <a:lnTo>
                    <a:pt x="280015" y="931031"/>
                  </a:lnTo>
                  <a:lnTo>
                    <a:pt x="286821" y="921231"/>
                  </a:lnTo>
                  <a:lnTo>
                    <a:pt x="293546" y="911431"/>
                  </a:lnTo>
                  <a:lnTo>
                    <a:pt x="300244" y="901630"/>
                  </a:lnTo>
                  <a:lnTo>
                    <a:pt x="306873" y="891830"/>
                  </a:lnTo>
                  <a:lnTo>
                    <a:pt x="313444" y="882030"/>
                  </a:lnTo>
                  <a:lnTo>
                    <a:pt x="319963" y="872229"/>
                  </a:lnTo>
                  <a:lnTo>
                    <a:pt x="326388" y="862429"/>
                  </a:lnTo>
                  <a:lnTo>
                    <a:pt x="332781" y="852629"/>
                  </a:lnTo>
                  <a:lnTo>
                    <a:pt x="339049" y="842828"/>
                  </a:lnTo>
                  <a:lnTo>
                    <a:pt x="345275" y="833028"/>
                  </a:lnTo>
                  <a:lnTo>
                    <a:pt x="351402" y="823228"/>
                  </a:lnTo>
                  <a:lnTo>
                    <a:pt x="357447" y="813427"/>
                  </a:lnTo>
                  <a:lnTo>
                    <a:pt x="363424" y="803627"/>
                  </a:lnTo>
                  <a:lnTo>
                    <a:pt x="369275" y="793827"/>
                  </a:lnTo>
                  <a:lnTo>
                    <a:pt x="375085" y="784026"/>
                  </a:lnTo>
                  <a:lnTo>
                    <a:pt x="380742" y="774226"/>
                  </a:lnTo>
                  <a:lnTo>
                    <a:pt x="386344" y="764426"/>
                  </a:lnTo>
                  <a:lnTo>
                    <a:pt x="391831" y="754625"/>
                  </a:lnTo>
                  <a:lnTo>
                    <a:pt x="397218" y="744825"/>
                  </a:lnTo>
                  <a:lnTo>
                    <a:pt x="402530" y="735025"/>
                  </a:lnTo>
                  <a:lnTo>
                    <a:pt x="407695" y="725224"/>
                  </a:lnTo>
                  <a:lnTo>
                    <a:pt x="412815" y="715424"/>
                  </a:lnTo>
                  <a:lnTo>
                    <a:pt x="417767" y="705624"/>
                  </a:lnTo>
                  <a:lnTo>
                    <a:pt x="422658" y="695823"/>
                  </a:lnTo>
                  <a:lnTo>
                    <a:pt x="427427" y="686023"/>
                  </a:lnTo>
                  <a:lnTo>
                    <a:pt x="432087" y="676223"/>
                  </a:lnTo>
                  <a:lnTo>
                    <a:pt x="436671" y="666422"/>
                  </a:lnTo>
                  <a:lnTo>
                    <a:pt x="441098" y="656622"/>
                  </a:lnTo>
                  <a:lnTo>
                    <a:pt x="445479" y="646822"/>
                  </a:lnTo>
                  <a:lnTo>
                    <a:pt x="449692" y="637021"/>
                  </a:lnTo>
                  <a:lnTo>
                    <a:pt x="453840" y="627221"/>
                  </a:lnTo>
                  <a:lnTo>
                    <a:pt x="457869" y="617421"/>
                  </a:lnTo>
                  <a:lnTo>
                    <a:pt x="461787" y="607620"/>
                  </a:lnTo>
                  <a:lnTo>
                    <a:pt x="465633" y="597820"/>
                  </a:lnTo>
                  <a:lnTo>
                    <a:pt x="469323" y="588020"/>
                  </a:lnTo>
                  <a:lnTo>
                    <a:pt x="472968" y="578219"/>
                  </a:lnTo>
                  <a:lnTo>
                    <a:pt x="476455" y="568419"/>
                  </a:lnTo>
                  <a:lnTo>
                    <a:pt x="479877" y="558619"/>
                  </a:lnTo>
                  <a:lnTo>
                    <a:pt x="483189" y="548818"/>
                  </a:lnTo>
                  <a:lnTo>
                    <a:pt x="486394" y="539018"/>
                  </a:lnTo>
                  <a:lnTo>
                    <a:pt x="489534" y="529218"/>
                  </a:lnTo>
                  <a:lnTo>
                    <a:pt x="492528" y="519417"/>
                  </a:lnTo>
                  <a:lnTo>
                    <a:pt x="495479" y="509617"/>
                  </a:lnTo>
                  <a:lnTo>
                    <a:pt x="498289" y="499817"/>
                  </a:lnTo>
                  <a:lnTo>
                    <a:pt x="501038" y="490016"/>
                  </a:lnTo>
                  <a:lnTo>
                    <a:pt x="503689" y="480216"/>
                  </a:lnTo>
                  <a:lnTo>
                    <a:pt x="506242" y="470416"/>
                  </a:lnTo>
                  <a:lnTo>
                    <a:pt x="508740" y="460615"/>
                  </a:lnTo>
                  <a:lnTo>
                    <a:pt x="511105" y="450815"/>
                  </a:lnTo>
                  <a:lnTo>
                    <a:pt x="513433" y="441015"/>
                  </a:lnTo>
                  <a:lnTo>
                    <a:pt x="515639" y="431214"/>
                  </a:lnTo>
                  <a:lnTo>
                    <a:pt x="517790" y="421414"/>
                  </a:lnTo>
                  <a:lnTo>
                    <a:pt x="519859" y="411614"/>
                  </a:lnTo>
                  <a:lnTo>
                    <a:pt x="521841" y="401813"/>
                  </a:lnTo>
                  <a:lnTo>
                    <a:pt x="523777" y="392013"/>
                  </a:lnTo>
                  <a:lnTo>
                    <a:pt x="525598" y="382213"/>
                  </a:lnTo>
                  <a:lnTo>
                    <a:pt x="527388" y="372412"/>
                  </a:lnTo>
                  <a:lnTo>
                    <a:pt x="529077" y="362612"/>
                  </a:lnTo>
                  <a:lnTo>
                    <a:pt x="530718" y="352812"/>
                  </a:lnTo>
                  <a:lnTo>
                    <a:pt x="532292" y="343011"/>
                  </a:lnTo>
                  <a:lnTo>
                    <a:pt x="533792" y="333211"/>
                  </a:lnTo>
                  <a:lnTo>
                    <a:pt x="535256" y="323411"/>
                  </a:lnTo>
                  <a:lnTo>
                    <a:pt x="536623" y="313610"/>
                  </a:lnTo>
                  <a:lnTo>
                    <a:pt x="537965" y="303810"/>
                  </a:lnTo>
                  <a:lnTo>
                    <a:pt x="539227" y="294010"/>
                  </a:lnTo>
                  <a:lnTo>
                    <a:pt x="540447" y="284209"/>
                  </a:lnTo>
                  <a:lnTo>
                    <a:pt x="541616" y="274409"/>
                  </a:lnTo>
                  <a:lnTo>
                    <a:pt x="542723" y="264609"/>
                  </a:lnTo>
                  <a:lnTo>
                    <a:pt x="543803" y="254808"/>
                  </a:lnTo>
                  <a:lnTo>
                    <a:pt x="544805" y="245008"/>
                  </a:lnTo>
                  <a:lnTo>
                    <a:pt x="545786" y="235208"/>
                  </a:lnTo>
                  <a:lnTo>
                    <a:pt x="546706" y="225407"/>
                  </a:lnTo>
                  <a:lnTo>
                    <a:pt x="547592" y="215607"/>
                  </a:lnTo>
                  <a:lnTo>
                    <a:pt x="548438" y="205807"/>
                  </a:lnTo>
                  <a:lnTo>
                    <a:pt x="549235" y="196006"/>
                  </a:lnTo>
                  <a:lnTo>
                    <a:pt x="550013" y="186206"/>
                  </a:lnTo>
                  <a:lnTo>
                    <a:pt x="550729" y="176406"/>
                  </a:lnTo>
                  <a:lnTo>
                    <a:pt x="551430" y="166605"/>
                  </a:lnTo>
                  <a:lnTo>
                    <a:pt x="552084" y="156805"/>
                  </a:lnTo>
                  <a:lnTo>
                    <a:pt x="552712" y="147005"/>
                  </a:lnTo>
                  <a:lnTo>
                    <a:pt x="553310" y="137204"/>
                  </a:lnTo>
                  <a:lnTo>
                    <a:pt x="553871" y="127404"/>
                  </a:lnTo>
                  <a:lnTo>
                    <a:pt x="554418" y="117604"/>
                  </a:lnTo>
                  <a:lnTo>
                    <a:pt x="554918" y="107803"/>
                  </a:lnTo>
                  <a:lnTo>
                    <a:pt x="555406" y="98003"/>
                  </a:lnTo>
                  <a:lnTo>
                    <a:pt x="555860" y="88203"/>
                  </a:lnTo>
                  <a:lnTo>
                    <a:pt x="556294" y="78402"/>
                  </a:lnTo>
                  <a:lnTo>
                    <a:pt x="556708" y="68602"/>
                  </a:lnTo>
                  <a:lnTo>
                    <a:pt x="557093" y="58802"/>
                  </a:lnTo>
                  <a:lnTo>
                    <a:pt x="557468" y="49001"/>
                  </a:lnTo>
                  <a:lnTo>
                    <a:pt x="557809" y="39201"/>
                  </a:lnTo>
                  <a:lnTo>
                    <a:pt x="558141" y="29401"/>
                  </a:lnTo>
                  <a:lnTo>
                    <a:pt x="558449" y="19600"/>
                  </a:lnTo>
                  <a:lnTo>
                    <a:pt x="558743" y="9800"/>
                  </a:lnTo>
                  <a:lnTo>
                    <a:pt x="559021" y="0"/>
                  </a:lnTo>
                  <a:lnTo>
                    <a:pt x="567288" y="0"/>
                  </a:lnTo>
                  <a:lnTo>
                    <a:pt x="567567" y="9800"/>
                  </a:lnTo>
                  <a:lnTo>
                    <a:pt x="567860" y="19600"/>
                  </a:lnTo>
                  <a:lnTo>
                    <a:pt x="568168" y="29401"/>
                  </a:lnTo>
                  <a:lnTo>
                    <a:pt x="568501" y="39201"/>
                  </a:lnTo>
                  <a:lnTo>
                    <a:pt x="568841" y="49001"/>
                  </a:lnTo>
                  <a:lnTo>
                    <a:pt x="569217" y="58802"/>
                  </a:lnTo>
                  <a:lnTo>
                    <a:pt x="569602" y="68602"/>
                  </a:lnTo>
                  <a:lnTo>
                    <a:pt x="570015" y="78402"/>
                  </a:lnTo>
                  <a:lnTo>
                    <a:pt x="570449" y="88203"/>
                  </a:lnTo>
                  <a:lnTo>
                    <a:pt x="570904" y="98003"/>
                  </a:lnTo>
                  <a:lnTo>
                    <a:pt x="571392" y="107803"/>
                  </a:lnTo>
                  <a:lnTo>
                    <a:pt x="571892" y="117604"/>
                  </a:lnTo>
                  <a:lnTo>
                    <a:pt x="572438" y="127404"/>
                  </a:lnTo>
                  <a:lnTo>
                    <a:pt x="572999" y="137204"/>
                  </a:lnTo>
                  <a:lnTo>
                    <a:pt x="573598" y="147005"/>
                  </a:lnTo>
                  <a:lnTo>
                    <a:pt x="574225" y="156805"/>
                  </a:lnTo>
                  <a:lnTo>
                    <a:pt x="574880" y="166605"/>
                  </a:lnTo>
                  <a:lnTo>
                    <a:pt x="575580" y="176406"/>
                  </a:lnTo>
                  <a:lnTo>
                    <a:pt x="576296" y="186206"/>
                  </a:lnTo>
                  <a:lnTo>
                    <a:pt x="577074" y="196006"/>
                  </a:lnTo>
                  <a:lnTo>
                    <a:pt x="577872" y="205807"/>
                  </a:lnTo>
                  <a:lnTo>
                    <a:pt x="578718" y="215607"/>
                  </a:lnTo>
                  <a:lnTo>
                    <a:pt x="579604" y="225407"/>
                  </a:lnTo>
                  <a:lnTo>
                    <a:pt x="580523" y="235208"/>
                  </a:lnTo>
                  <a:lnTo>
                    <a:pt x="581505" y="245008"/>
                  </a:lnTo>
                  <a:lnTo>
                    <a:pt x="582507" y="254808"/>
                  </a:lnTo>
                  <a:lnTo>
                    <a:pt x="583587" y="264609"/>
                  </a:lnTo>
                  <a:lnTo>
                    <a:pt x="584694" y="274409"/>
                  </a:lnTo>
                  <a:lnTo>
                    <a:pt x="585862" y="284209"/>
                  </a:lnTo>
                  <a:lnTo>
                    <a:pt x="587083" y="294010"/>
                  </a:lnTo>
                  <a:lnTo>
                    <a:pt x="588344" y="303810"/>
                  </a:lnTo>
                  <a:lnTo>
                    <a:pt x="589686" y="313610"/>
                  </a:lnTo>
                  <a:lnTo>
                    <a:pt x="591054" y="323411"/>
                  </a:lnTo>
                  <a:lnTo>
                    <a:pt x="592518" y="333211"/>
                  </a:lnTo>
                  <a:lnTo>
                    <a:pt x="594018" y="343011"/>
                  </a:lnTo>
                  <a:lnTo>
                    <a:pt x="595592" y="352812"/>
                  </a:lnTo>
                  <a:lnTo>
                    <a:pt x="597232" y="362612"/>
                  </a:lnTo>
                  <a:lnTo>
                    <a:pt x="598921" y="372412"/>
                  </a:lnTo>
                  <a:lnTo>
                    <a:pt x="600711" y="382213"/>
                  </a:lnTo>
                  <a:lnTo>
                    <a:pt x="602532" y="392013"/>
                  </a:lnTo>
                  <a:lnTo>
                    <a:pt x="604469" y="401813"/>
                  </a:lnTo>
                  <a:lnTo>
                    <a:pt x="606451" y="411614"/>
                  </a:lnTo>
                  <a:lnTo>
                    <a:pt x="608519" y="421414"/>
                  </a:lnTo>
                  <a:lnTo>
                    <a:pt x="610670" y="431214"/>
                  </a:lnTo>
                  <a:lnTo>
                    <a:pt x="612877" y="441015"/>
                  </a:lnTo>
                  <a:lnTo>
                    <a:pt x="615205" y="450815"/>
                  </a:lnTo>
                  <a:lnTo>
                    <a:pt x="617570" y="460615"/>
                  </a:lnTo>
                  <a:lnTo>
                    <a:pt x="620068" y="470416"/>
                  </a:lnTo>
                  <a:lnTo>
                    <a:pt x="622621" y="480216"/>
                  </a:lnTo>
                  <a:lnTo>
                    <a:pt x="625272" y="490016"/>
                  </a:lnTo>
                  <a:lnTo>
                    <a:pt x="628021" y="499817"/>
                  </a:lnTo>
                  <a:lnTo>
                    <a:pt x="630830" y="509617"/>
                  </a:lnTo>
                  <a:lnTo>
                    <a:pt x="633782" y="519417"/>
                  </a:lnTo>
                  <a:lnTo>
                    <a:pt x="636775" y="529218"/>
                  </a:lnTo>
                  <a:lnTo>
                    <a:pt x="639916" y="539018"/>
                  </a:lnTo>
                  <a:lnTo>
                    <a:pt x="643121" y="548818"/>
                  </a:lnTo>
                  <a:lnTo>
                    <a:pt x="646432" y="558619"/>
                  </a:lnTo>
                  <a:lnTo>
                    <a:pt x="649855" y="568419"/>
                  </a:lnTo>
                  <a:lnTo>
                    <a:pt x="653342" y="578219"/>
                  </a:lnTo>
                  <a:lnTo>
                    <a:pt x="656986" y="588020"/>
                  </a:lnTo>
                  <a:lnTo>
                    <a:pt x="660677" y="597820"/>
                  </a:lnTo>
                  <a:lnTo>
                    <a:pt x="664522" y="607620"/>
                  </a:lnTo>
                  <a:lnTo>
                    <a:pt x="668440" y="617421"/>
                  </a:lnTo>
                  <a:lnTo>
                    <a:pt x="672469" y="627221"/>
                  </a:lnTo>
                  <a:lnTo>
                    <a:pt x="676617" y="637021"/>
                  </a:lnTo>
                  <a:lnTo>
                    <a:pt x="680831" y="646822"/>
                  </a:lnTo>
                  <a:lnTo>
                    <a:pt x="685211" y="656622"/>
                  </a:lnTo>
                  <a:lnTo>
                    <a:pt x="689639" y="666422"/>
                  </a:lnTo>
                  <a:lnTo>
                    <a:pt x="694223" y="676223"/>
                  </a:lnTo>
                  <a:lnTo>
                    <a:pt x="698883" y="686023"/>
                  </a:lnTo>
                  <a:lnTo>
                    <a:pt x="703651" y="695823"/>
                  </a:lnTo>
                  <a:lnTo>
                    <a:pt x="708543" y="705624"/>
                  </a:lnTo>
                  <a:lnTo>
                    <a:pt x="713495" y="715424"/>
                  </a:lnTo>
                  <a:lnTo>
                    <a:pt x="718614" y="725224"/>
                  </a:lnTo>
                  <a:lnTo>
                    <a:pt x="723779" y="735025"/>
                  </a:lnTo>
                  <a:lnTo>
                    <a:pt x="729091" y="744825"/>
                  </a:lnTo>
                  <a:lnTo>
                    <a:pt x="734479" y="754625"/>
                  </a:lnTo>
                  <a:lnTo>
                    <a:pt x="739965" y="764426"/>
                  </a:lnTo>
                  <a:lnTo>
                    <a:pt x="745568" y="774226"/>
                  </a:lnTo>
                  <a:lnTo>
                    <a:pt x="751224" y="784026"/>
                  </a:lnTo>
                  <a:lnTo>
                    <a:pt x="757035" y="793827"/>
                  </a:lnTo>
                  <a:lnTo>
                    <a:pt x="762885" y="803627"/>
                  </a:lnTo>
                  <a:lnTo>
                    <a:pt x="768863" y="813427"/>
                  </a:lnTo>
                  <a:lnTo>
                    <a:pt x="774907" y="823228"/>
                  </a:lnTo>
                  <a:lnTo>
                    <a:pt x="781034" y="833028"/>
                  </a:lnTo>
                  <a:lnTo>
                    <a:pt x="787260" y="842828"/>
                  </a:lnTo>
                  <a:lnTo>
                    <a:pt x="793528" y="852629"/>
                  </a:lnTo>
                  <a:lnTo>
                    <a:pt x="799922" y="862429"/>
                  </a:lnTo>
                  <a:lnTo>
                    <a:pt x="806346" y="872229"/>
                  </a:lnTo>
                  <a:lnTo>
                    <a:pt x="812866" y="882030"/>
                  </a:lnTo>
                  <a:lnTo>
                    <a:pt x="819436" y="891830"/>
                  </a:lnTo>
                  <a:lnTo>
                    <a:pt x="826065" y="901630"/>
                  </a:lnTo>
                  <a:lnTo>
                    <a:pt x="832763" y="911431"/>
                  </a:lnTo>
                  <a:lnTo>
                    <a:pt x="839488" y="921231"/>
                  </a:lnTo>
                  <a:lnTo>
                    <a:pt x="846294" y="931031"/>
                  </a:lnTo>
                  <a:lnTo>
                    <a:pt x="853118" y="940832"/>
                  </a:lnTo>
                  <a:lnTo>
                    <a:pt x="859995" y="950632"/>
                  </a:lnTo>
                  <a:lnTo>
                    <a:pt x="866897" y="960432"/>
                  </a:lnTo>
                  <a:lnTo>
                    <a:pt x="873827" y="970233"/>
                  </a:lnTo>
                  <a:lnTo>
                    <a:pt x="880785" y="980033"/>
                  </a:lnTo>
                  <a:lnTo>
                    <a:pt x="887752" y="989833"/>
                  </a:lnTo>
                  <a:lnTo>
                    <a:pt x="894740" y="999634"/>
                  </a:lnTo>
                  <a:lnTo>
                    <a:pt x="901729" y="1009434"/>
                  </a:lnTo>
                  <a:lnTo>
                    <a:pt x="908720" y="1019234"/>
                  </a:lnTo>
                  <a:lnTo>
                    <a:pt x="915703" y="1029035"/>
                  </a:lnTo>
                  <a:lnTo>
                    <a:pt x="922679" y="1038835"/>
                  </a:lnTo>
                  <a:lnTo>
                    <a:pt x="929629" y="1048635"/>
                  </a:lnTo>
                  <a:lnTo>
                    <a:pt x="936571" y="1058436"/>
                  </a:lnTo>
                  <a:lnTo>
                    <a:pt x="943461" y="1068236"/>
                  </a:lnTo>
                  <a:lnTo>
                    <a:pt x="950331" y="1078036"/>
                  </a:lnTo>
                  <a:lnTo>
                    <a:pt x="957149" y="1087837"/>
                  </a:lnTo>
                  <a:lnTo>
                    <a:pt x="963919" y="1097637"/>
                  </a:lnTo>
                  <a:lnTo>
                    <a:pt x="970644" y="1107437"/>
                  </a:lnTo>
                  <a:lnTo>
                    <a:pt x="977283" y="1117238"/>
                  </a:lnTo>
                  <a:lnTo>
                    <a:pt x="983893" y="1127038"/>
                  </a:lnTo>
                  <a:lnTo>
                    <a:pt x="990375" y="1136838"/>
                  </a:lnTo>
                  <a:lnTo>
                    <a:pt x="996815" y="1146639"/>
                  </a:lnTo>
                  <a:lnTo>
                    <a:pt x="1003144" y="1156439"/>
                  </a:lnTo>
                  <a:lnTo>
                    <a:pt x="1009383" y="1166239"/>
                  </a:lnTo>
                  <a:lnTo>
                    <a:pt x="1015541" y="1176040"/>
                  </a:lnTo>
                  <a:lnTo>
                    <a:pt x="1021549" y="1185840"/>
                  </a:lnTo>
                  <a:lnTo>
                    <a:pt x="1027508" y="1195640"/>
                  </a:lnTo>
                  <a:lnTo>
                    <a:pt x="1033265" y="1205441"/>
                  </a:lnTo>
                  <a:lnTo>
                    <a:pt x="1038954" y="1215241"/>
                  </a:lnTo>
                  <a:lnTo>
                    <a:pt x="1044482" y="1225041"/>
                  </a:lnTo>
                  <a:lnTo>
                    <a:pt x="1049874" y="1234842"/>
                  </a:lnTo>
                  <a:lnTo>
                    <a:pt x="1055155" y="1244642"/>
                  </a:lnTo>
                  <a:lnTo>
                    <a:pt x="1060223" y="1254442"/>
                  </a:lnTo>
                  <a:lnTo>
                    <a:pt x="1065222" y="1264243"/>
                  </a:lnTo>
                  <a:lnTo>
                    <a:pt x="1069958" y="1274043"/>
                  </a:lnTo>
                  <a:lnTo>
                    <a:pt x="1074600" y="1283844"/>
                  </a:lnTo>
                  <a:lnTo>
                    <a:pt x="1079038" y="1293644"/>
                  </a:lnTo>
                  <a:lnTo>
                    <a:pt x="1083299" y="1303444"/>
                  </a:lnTo>
                  <a:lnTo>
                    <a:pt x="1087426" y="1313245"/>
                  </a:lnTo>
                  <a:lnTo>
                    <a:pt x="1091285" y="1323045"/>
                  </a:lnTo>
                  <a:lnTo>
                    <a:pt x="1095061" y="1332845"/>
                  </a:lnTo>
                  <a:lnTo>
                    <a:pt x="1098524" y="1342646"/>
                  </a:lnTo>
                  <a:lnTo>
                    <a:pt x="1101873" y="1352446"/>
                  </a:lnTo>
                  <a:lnTo>
                    <a:pt x="1104988" y="1362246"/>
                  </a:lnTo>
                  <a:lnTo>
                    <a:pt x="1107893" y="1372047"/>
                  </a:lnTo>
                  <a:lnTo>
                    <a:pt x="1110649" y="1381847"/>
                  </a:lnTo>
                  <a:lnTo>
                    <a:pt x="1113098" y="1391647"/>
                  </a:lnTo>
                  <a:lnTo>
                    <a:pt x="1115452" y="1401448"/>
                  </a:lnTo>
                  <a:lnTo>
                    <a:pt x="1117468" y="1411248"/>
                  </a:lnTo>
                  <a:lnTo>
                    <a:pt x="1119351" y="1421048"/>
                  </a:lnTo>
                  <a:lnTo>
                    <a:pt x="1120987" y="1430849"/>
                  </a:lnTo>
                  <a:lnTo>
                    <a:pt x="1122392" y="1440649"/>
                  </a:lnTo>
                  <a:lnTo>
                    <a:pt x="1123645" y="1450449"/>
                  </a:lnTo>
                  <a:lnTo>
                    <a:pt x="1124568" y="1460250"/>
                  </a:lnTo>
                  <a:lnTo>
                    <a:pt x="1125392" y="1470050"/>
                  </a:lnTo>
                  <a:lnTo>
                    <a:pt x="1125874" y="1479850"/>
                  </a:lnTo>
                  <a:lnTo>
                    <a:pt x="1126214" y="1489651"/>
                  </a:lnTo>
                  <a:lnTo>
                    <a:pt x="1126310" y="1499451"/>
                  </a:lnTo>
                  <a:lnTo>
                    <a:pt x="1126168" y="1509251"/>
                  </a:lnTo>
                  <a:lnTo>
                    <a:pt x="1125882" y="1519052"/>
                  </a:lnTo>
                  <a:lnTo>
                    <a:pt x="1125263" y="1528852"/>
                  </a:lnTo>
                  <a:lnTo>
                    <a:pt x="1124550" y="1538652"/>
                  </a:lnTo>
                  <a:lnTo>
                    <a:pt x="1123511" y="1548453"/>
                  </a:lnTo>
                  <a:lnTo>
                    <a:pt x="1122332" y="1558253"/>
                  </a:lnTo>
                  <a:lnTo>
                    <a:pt x="1120927" y="1568053"/>
                  </a:lnTo>
                  <a:lnTo>
                    <a:pt x="1119295" y="1577854"/>
                  </a:lnTo>
                  <a:lnTo>
                    <a:pt x="1117533" y="1587654"/>
                  </a:lnTo>
                  <a:lnTo>
                    <a:pt x="1115461" y="1597454"/>
                  </a:lnTo>
                  <a:lnTo>
                    <a:pt x="1113302" y="1607255"/>
                  </a:lnTo>
                  <a:lnTo>
                    <a:pt x="1110857" y="1617055"/>
                  </a:lnTo>
                  <a:lnTo>
                    <a:pt x="1108282" y="1626855"/>
                  </a:lnTo>
                  <a:lnTo>
                    <a:pt x="1105513" y="1636656"/>
                  </a:lnTo>
                  <a:lnTo>
                    <a:pt x="1102542" y="1646456"/>
                  </a:lnTo>
                  <a:lnTo>
                    <a:pt x="1099464" y="1656256"/>
                  </a:lnTo>
                  <a:lnTo>
                    <a:pt x="1096119" y="1666057"/>
                  </a:lnTo>
                  <a:lnTo>
                    <a:pt x="1092701" y="1675857"/>
                  </a:lnTo>
                  <a:lnTo>
                    <a:pt x="1089050" y="1685657"/>
                  </a:lnTo>
                  <a:lnTo>
                    <a:pt x="1085290" y="1695458"/>
                  </a:lnTo>
                  <a:lnTo>
                    <a:pt x="1081378" y="1705258"/>
                  </a:lnTo>
                  <a:lnTo>
                    <a:pt x="1077302" y="1715058"/>
                  </a:lnTo>
                  <a:lnTo>
                    <a:pt x="1073147" y="1724859"/>
                  </a:lnTo>
                  <a:lnTo>
                    <a:pt x="1068782" y="1734659"/>
                  </a:lnTo>
                  <a:lnTo>
                    <a:pt x="1064364" y="1744459"/>
                  </a:lnTo>
                  <a:lnTo>
                    <a:pt x="1059777" y="1754260"/>
                  </a:lnTo>
                  <a:lnTo>
                    <a:pt x="1055109" y="1764060"/>
                  </a:lnTo>
                  <a:lnTo>
                    <a:pt x="1050336" y="1773860"/>
                  </a:lnTo>
                  <a:lnTo>
                    <a:pt x="1045448" y="1783661"/>
                  </a:lnTo>
                  <a:lnTo>
                    <a:pt x="1040508" y="1793461"/>
                  </a:lnTo>
                  <a:lnTo>
                    <a:pt x="1035430" y="1803261"/>
                  </a:lnTo>
                  <a:lnTo>
                    <a:pt x="1030319" y="1813062"/>
                  </a:lnTo>
                  <a:lnTo>
                    <a:pt x="1025107" y="1822862"/>
                  </a:lnTo>
                  <a:lnTo>
                    <a:pt x="1019847" y="1832662"/>
                  </a:lnTo>
                  <a:lnTo>
                    <a:pt x="1014530" y="1842463"/>
                  </a:lnTo>
                  <a:lnTo>
                    <a:pt x="1009153" y="1852263"/>
                  </a:lnTo>
                  <a:lnTo>
                    <a:pt x="1003750" y="1862063"/>
                  </a:lnTo>
                  <a:lnTo>
                    <a:pt x="998285" y="1871864"/>
                  </a:lnTo>
                  <a:lnTo>
                    <a:pt x="992808" y="1881664"/>
                  </a:lnTo>
                  <a:lnTo>
                    <a:pt x="987296" y="1891464"/>
                  </a:lnTo>
                  <a:lnTo>
                    <a:pt x="981772" y="1901265"/>
                  </a:lnTo>
                  <a:lnTo>
                    <a:pt x="976235" y="1911065"/>
                  </a:lnTo>
                  <a:lnTo>
                    <a:pt x="970693" y="1920865"/>
                  </a:lnTo>
                  <a:lnTo>
                    <a:pt x="965149" y="1930666"/>
                  </a:lnTo>
                  <a:lnTo>
                    <a:pt x="959618" y="1940466"/>
                  </a:lnTo>
                  <a:lnTo>
                    <a:pt x="954094" y="1950266"/>
                  </a:lnTo>
                  <a:lnTo>
                    <a:pt x="948594" y="1960067"/>
                  </a:lnTo>
                  <a:lnTo>
                    <a:pt x="943117" y="1969867"/>
                  </a:lnTo>
                  <a:lnTo>
                    <a:pt x="937664" y="1979667"/>
                  </a:lnTo>
                  <a:lnTo>
                    <a:pt x="932260" y="1989468"/>
                  </a:lnTo>
                  <a:lnTo>
                    <a:pt x="926872" y="1999268"/>
                  </a:lnTo>
                  <a:lnTo>
                    <a:pt x="921564" y="2009068"/>
                  </a:lnTo>
                  <a:lnTo>
                    <a:pt x="916280" y="2018869"/>
                  </a:lnTo>
                  <a:lnTo>
                    <a:pt x="911068" y="2028669"/>
                  </a:lnTo>
                  <a:lnTo>
                    <a:pt x="905911" y="2038469"/>
                  </a:lnTo>
                  <a:lnTo>
                    <a:pt x="900809" y="2048270"/>
                  </a:lnTo>
                  <a:lnTo>
                    <a:pt x="895799" y="2058070"/>
                  </a:lnTo>
                  <a:lnTo>
                    <a:pt x="890821" y="2067870"/>
                  </a:lnTo>
                  <a:lnTo>
                    <a:pt x="885976" y="2077671"/>
                  </a:lnTo>
                  <a:lnTo>
                    <a:pt x="881171" y="2087471"/>
                  </a:lnTo>
                  <a:lnTo>
                    <a:pt x="876472" y="2097271"/>
                  </a:lnTo>
                  <a:lnTo>
                    <a:pt x="871856" y="2107072"/>
                  </a:lnTo>
                  <a:lnTo>
                    <a:pt x="867314" y="2116872"/>
                  </a:lnTo>
                  <a:lnTo>
                    <a:pt x="862901" y="2126672"/>
                  </a:lnTo>
                  <a:lnTo>
                    <a:pt x="858531" y="2136473"/>
                  </a:lnTo>
                  <a:lnTo>
                    <a:pt x="854329" y="2146273"/>
                  </a:lnTo>
                  <a:lnTo>
                    <a:pt x="850180" y="2156073"/>
                  </a:lnTo>
                  <a:lnTo>
                    <a:pt x="846161" y="2165874"/>
                  </a:lnTo>
                  <a:lnTo>
                    <a:pt x="842244" y="2175674"/>
                  </a:lnTo>
                  <a:lnTo>
                    <a:pt x="838413" y="2185474"/>
                  </a:lnTo>
                  <a:lnTo>
                    <a:pt x="834737" y="2195275"/>
                  </a:lnTo>
                  <a:lnTo>
                    <a:pt x="831110" y="2205075"/>
                  </a:lnTo>
                  <a:lnTo>
                    <a:pt x="827673" y="2214875"/>
                  </a:lnTo>
                  <a:lnTo>
                    <a:pt x="824297" y="2224676"/>
                  </a:lnTo>
                  <a:lnTo>
                    <a:pt x="821062" y="2234476"/>
                  </a:lnTo>
                  <a:lnTo>
                    <a:pt x="817942" y="2244276"/>
                  </a:lnTo>
                  <a:lnTo>
                    <a:pt x="814913" y="2254077"/>
                  </a:lnTo>
                  <a:lnTo>
                    <a:pt x="812053" y="2263877"/>
                  </a:lnTo>
                  <a:lnTo>
                    <a:pt x="809246" y="2273677"/>
                  </a:lnTo>
                  <a:lnTo>
                    <a:pt x="806635" y="2283478"/>
                  </a:lnTo>
                  <a:lnTo>
                    <a:pt x="804091" y="2293278"/>
                  </a:lnTo>
                  <a:lnTo>
                    <a:pt x="801691" y="2303078"/>
                  </a:lnTo>
                  <a:lnTo>
                    <a:pt x="799411" y="2312879"/>
                  </a:lnTo>
                  <a:lnTo>
                    <a:pt x="797220" y="2322679"/>
                  </a:lnTo>
                  <a:lnTo>
                    <a:pt x="795203" y="2332479"/>
                  </a:lnTo>
                  <a:lnTo>
                    <a:pt x="793240" y="2342280"/>
                  </a:lnTo>
                  <a:lnTo>
                    <a:pt x="791468" y="2352080"/>
                  </a:lnTo>
                  <a:lnTo>
                    <a:pt x="789766" y="2361880"/>
                  </a:lnTo>
                  <a:lnTo>
                    <a:pt x="788201" y="2371681"/>
                  </a:lnTo>
                  <a:lnTo>
                    <a:pt x="786757" y="2381481"/>
                  </a:lnTo>
                  <a:lnTo>
                    <a:pt x="785396" y="2391281"/>
                  </a:lnTo>
                  <a:lnTo>
                    <a:pt x="784207" y="2401082"/>
                  </a:lnTo>
                  <a:lnTo>
                    <a:pt x="783068" y="2410882"/>
                  </a:lnTo>
                  <a:lnTo>
                    <a:pt x="782108" y="2420682"/>
                  </a:lnTo>
                  <a:lnTo>
                    <a:pt x="781218" y="2430483"/>
                  </a:lnTo>
                  <a:lnTo>
                    <a:pt x="780454" y="2440283"/>
                  </a:lnTo>
                  <a:lnTo>
                    <a:pt x="779806" y="2450083"/>
                  </a:lnTo>
                  <a:lnTo>
                    <a:pt x="779233" y="2459884"/>
                  </a:lnTo>
                  <a:lnTo>
                    <a:pt x="778822" y="2469684"/>
                  </a:lnTo>
                  <a:lnTo>
                    <a:pt x="778457" y="2479484"/>
                  </a:lnTo>
                  <a:lnTo>
                    <a:pt x="778254" y="2489285"/>
                  </a:lnTo>
                  <a:lnTo>
                    <a:pt x="778117" y="2499085"/>
                  </a:lnTo>
                  <a:lnTo>
                    <a:pt x="778092" y="2508885"/>
                  </a:lnTo>
                  <a:lnTo>
                    <a:pt x="778175" y="2518686"/>
                  </a:lnTo>
                  <a:lnTo>
                    <a:pt x="778322" y="2528486"/>
                  </a:lnTo>
                  <a:lnTo>
                    <a:pt x="778617" y="2538286"/>
                  </a:lnTo>
                  <a:lnTo>
                    <a:pt x="778954" y="2548087"/>
                  </a:lnTo>
                  <a:lnTo>
                    <a:pt x="779431" y="2557887"/>
                  </a:lnTo>
                  <a:lnTo>
                    <a:pt x="779969" y="2567688"/>
                  </a:lnTo>
                  <a:lnTo>
                    <a:pt x="780602" y="2577488"/>
                  </a:lnTo>
                  <a:lnTo>
                    <a:pt x="781333" y="2587288"/>
                  </a:lnTo>
                  <a:lnTo>
                    <a:pt x="782117" y="2597089"/>
                  </a:lnTo>
                  <a:lnTo>
                    <a:pt x="783031" y="2606889"/>
                  </a:lnTo>
                  <a:lnTo>
                    <a:pt x="783980" y="2616689"/>
                  </a:lnTo>
                  <a:lnTo>
                    <a:pt x="785047" y="2626490"/>
                  </a:lnTo>
                  <a:lnTo>
                    <a:pt x="786168" y="2636290"/>
                  </a:lnTo>
                  <a:lnTo>
                    <a:pt x="787366" y="2646090"/>
                  </a:lnTo>
                  <a:lnTo>
                    <a:pt x="788648" y="2655891"/>
                  </a:lnTo>
                  <a:lnTo>
                    <a:pt x="789973" y="2665691"/>
                  </a:lnTo>
                  <a:lnTo>
                    <a:pt x="791407" y="2675491"/>
                  </a:lnTo>
                  <a:lnTo>
                    <a:pt x="792869" y="2685292"/>
                  </a:lnTo>
                  <a:lnTo>
                    <a:pt x="794425" y="2695092"/>
                  </a:lnTo>
                  <a:lnTo>
                    <a:pt x="796026" y="2704892"/>
                  </a:lnTo>
                  <a:lnTo>
                    <a:pt x="797687" y="2714693"/>
                  </a:lnTo>
                  <a:lnTo>
                    <a:pt x="799415" y="2724493"/>
                  </a:lnTo>
                  <a:lnTo>
                    <a:pt x="801175" y="2734293"/>
                  </a:lnTo>
                  <a:lnTo>
                    <a:pt x="803020" y="2744094"/>
                  </a:lnTo>
                  <a:lnTo>
                    <a:pt x="804887" y="2753894"/>
                  </a:lnTo>
                  <a:lnTo>
                    <a:pt x="806822" y="2763694"/>
                  </a:lnTo>
                  <a:lnTo>
                    <a:pt x="808791" y="2773495"/>
                  </a:lnTo>
                  <a:lnTo>
                    <a:pt x="810803" y="2783295"/>
                  </a:lnTo>
                  <a:lnTo>
                    <a:pt x="812863" y="2793095"/>
                  </a:lnTo>
                  <a:lnTo>
                    <a:pt x="814944" y="2802896"/>
                  </a:lnTo>
                  <a:lnTo>
                    <a:pt x="817083" y="2812696"/>
                  </a:lnTo>
                  <a:lnTo>
                    <a:pt x="819236" y="2822496"/>
                  </a:lnTo>
                  <a:lnTo>
                    <a:pt x="821432" y="2832297"/>
                  </a:lnTo>
                  <a:lnTo>
                    <a:pt x="823648" y="2842097"/>
                  </a:lnTo>
                  <a:lnTo>
                    <a:pt x="825889" y="2851897"/>
                  </a:lnTo>
                  <a:lnTo>
                    <a:pt x="828157" y="2861698"/>
                  </a:lnTo>
                  <a:lnTo>
                    <a:pt x="830435" y="2871498"/>
                  </a:lnTo>
                  <a:lnTo>
                    <a:pt x="832742" y="2881298"/>
                  </a:lnTo>
                  <a:lnTo>
                    <a:pt x="835054" y="2891099"/>
                  </a:lnTo>
                  <a:lnTo>
                    <a:pt x="837382" y="2900899"/>
                  </a:lnTo>
                  <a:lnTo>
                    <a:pt x="839716" y="2910699"/>
                  </a:lnTo>
                  <a:lnTo>
                    <a:pt x="842056" y="2920500"/>
                  </a:lnTo>
                  <a:lnTo>
                    <a:pt x="844399" y="2930300"/>
                  </a:lnTo>
                  <a:lnTo>
                    <a:pt x="846743" y="2940100"/>
                  </a:lnTo>
                  <a:lnTo>
                    <a:pt x="849081" y="2949901"/>
                  </a:lnTo>
                  <a:lnTo>
                    <a:pt x="851416" y="2959701"/>
                  </a:lnTo>
                  <a:lnTo>
                    <a:pt x="853740" y="2969501"/>
                  </a:lnTo>
                  <a:lnTo>
                    <a:pt x="856053" y="2979302"/>
                  </a:lnTo>
                  <a:lnTo>
                    <a:pt x="858355" y="2989102"/>
                  </a:lnTo>
                  <a:lnTo>
                    <a:pt x="860632" y="2998902"/>
                  </a:lnTo>
                  <a:lnTo>
                    <a:pt x="862901" y="3008703"/>
                  </a:lnTo>
                  <a:lnTo>
                    <a:pt x="865130" y="3018503"/>
                  </a:lnTo>
                  <a:lnTo>
                    <a:pt x="867345" y="3028303"/>
                  </a:lnTo>
                  <a:lnTo>
                    <a:pt x="869524" y="3038104"/>
                  </a:lnTo>
                  <a:lnTo>
                    <a:pt x="871673" y="3047904"/>
                  </a:lnTo>
                  <a:lnTo>
                    <a:pt x="873792" y="3057704"/>
                  </a:lnTo>
                  <a:lnTo>
                    <a:pt x="875860" y="3067505"/>
                  </a:lnTo>
                  <a:lnTo>
                    <a:pt x="877911" y="3077305"/>
                  </a:lnTo>
                  <a:lnTo>
                    <a:pt x="879887" y="3087105"/>
                  </a:lnTo>
                  <a:lnTo>
                    <a:pt x="881839" y="3096906"/>
                  </a:lnTo>
                  <a:lnTo>
                    <a:pt x="883729" y="3106706"/>
                  </a:lnTo>
                  <a:lnTo>
                    <a:pt x="885570" y="3116506"/>
                  </a:lnTo>
                  <a:lnTo>
                    <a:pt x="887367" y="3126307"/>
                  </a:lnTo>
                  <a:lnTo>
                    <a:pt x="889084" y="3136107"/>
                  </a:lnTo>
                  <a:lnTo>
                    <a:pt x="890774" y="3145907"/>
                  </a:lnTo>
                  <a:lnTo>
                    <a:pt x="892359" y="3155708"/>
                  </a:lnTo>
                  <a:lnTo>
                    <a:pt x="893909" y="3165508"/>
                  </a:lnTo>
                  <a:lnTo>
                    <a:pt x="895376" y="3175308"/>
                  </a:lnTo>
                  <a:lnTo>
                    <a:pt x="896773" y="3185109"/>
                  </a:lnTo>
                  <a:lnTo>
                    <a:pt x="898114" y="3194909"/>
                  </a:lnTo>
                  <a:lnTo>
                    <a:pt x="899349" y="3204709"/>
                  </a:lnTo>
                  <a:lnTo>
                    <a:pt x="900549" y="3214510"/>
                  </a:lnTo>
                  <a:lnTo>
                    <a:pt x="901617" y="3224310"/>
                  </a:lnTo>
                  <a:lnTo>
                    <a:pt x="902640" y="3234110"/>
                  </a:lnTo>
                  <a:lnTo>
                    <a:pt x="903562" y="3243911"/>
                  </a:lnTo>
                  <a:lnTo>
                    <a:pt x="904398" y="3253711"/>
                  </a:lnTo>
                  <a:lnTo>
                    <a:pt x="905167" y="3263511"/>
                  </a:lnTo>
                  <a:lnTo>
                    <a:pt x="905808" y="3273312"/>
                  </a:lnTo>
                  <a:lnTo>
                    <a:pt x="906407" y="3283112"/>
                  </a:lnTo>
                  <a:lnTo>
                    <a:pt x="906856" y="3292912"/>
                  </a:lnTo>
                  <a:lnTo>
                    <a:pt x="907250" y="3302713"/>
                  </a:lnTo>
                  <a:lnTo>
                    <a:pt x="907531" y="3312513"/>
                  </a:lnTo>
                  <a:lnTo>
                    <a:pt x="907713" y="3322313"/>
                  </a:lnTo>
                  <a:lnTo>
                    <a:pt x="907822" y="3332114"/>
                  </a:lnTo>
                  <a:lnTo>
                    <a:pt x="907785" y="3341914"/>
                  </a:lnTo>
                  <a:lnTo>
                    <a:pt x="907704" y="3351714"/>
                  </a:lnTo>
                  <a:lnTo>
                    <a:pt x="907461" y="3361515"/>
                  </a:lnTo>
                  <a:lnTo>
                    <a:pt x="907156" y="3371315"/>
                  </a:lnTo>
                  <a:lnTo>
                    <a:pt x="906733" y="3381115"/>
                  </a:lnTo>
                  <a:lnTo>
                    <a:pt x="906201" y="3390916"/>
                  </a:lnTo>
                  <a:lnTo>
                    <a:pt x="905596" y="3400716"/>
                  </a:lnTo>
                  <a:lnTo>
                    <a:pt x="904836" y="3410516"/>
                  </a:lnTo>
                  <a:lnTo>
                    <a:pt x="904029" y="3420317"/>
                  </a:lnTo>
                  <a:lnTo>
                    <a:pt x="903059" y="3430117"/>
                  </a:lnTo>
                  <a:lnTo>
                    <a:pt x="902024" y="3439917"/>
                  </a:lnTo>
                  <a:lnTo>
                    <a:pt x="900872" y="3449718"/>
                  </a:lnTo>
                  <a:lnTo>
                    <a:pt x="899608" y="3459518"/>
                  </a:lnTo>
                  <a:lnTo>
                    <a:pt x="898275" y="3469318"/>
                  </a:lnTo>
                  <a:lnTo>
                    <a:pt x="896786" y="3479119"/>
                  </a:lnTo>
                  <a:lnTo>
                    <a:pt x="895251" y="3488919"/>
                  </a:lnTo>
                  <a:lnTo>
                    <a:pt x="893562" y="3498719"/>
                  </a:lnTo>
                  <a:lnTo>
                    <a:pt x="891806" y="3508520"/>
                  </a:lnTo>
                  <a:lnTo>
                    <a:pt x="889943" y="3518320"/>
                  </a:lnTo>
                  <a:lnTo>
                    <a:pt x="887972" y="3528120"/>
                  </a:lnTo>
                  <a:lnTo>
                    <a:pt x="885938" y="3537921"/>
                  </a:lnTo>
                  <a:lnTo>
                    <a:pt x="883757" y="3547721"/>
                  </a:lnTo>
                  <a:lnTo>
                    <a:pt x="881535" y="3557521"/>
                  </a:lnTo>
                  <a:lnTo>
                    <a:pt x="879174" y="3567322"/>
                  </a:lnTo>
                  <a:lnTo>
                    <a:pt x="876752" y="3577122"/>
                  </a:lnTo>
                  <a:lnTo>
                    <a:pt x="874235" y="3586922"/>
                  </a:lnTo>
                  <a:lnTo>
                    <a:pt x="871622" y="3596723"/>
                  </a:lnTo>
                  <a:lnTo>
                    <a:pt x="868956" y="3606523"/>
                  </a:lnTo>
                  <a:lnTo>
                    <a:pt x="866160" y="3616323"/>
                  </a:lnTo>
                  <a:lnTo>
                    <a:pt x="863330" y="3626124"/>
                  </a:lnTo>
                  <a:lnTo>
                    <a:pt x="860384" y="3635924"/>
                  </a:lnTo>
                  <a:lnTo>
                    <a:pt x="857386" y="3645724"/>
                  </a:lnTo>
                  <a:lnTo>
                    <a:pt x="854312" y="3655525"/>
                  </a:lnTo>
                  <a:lnTo>
                    <a:pt x="851157" y="3665325"/>
                  </a:lnTo>
                  <a:lnTo>
                    <a:pt x="847962" y="3675125"/>
                  </a:lnTo>
                  <a:lnTo>
                    <a:pt x="844663" y="3684926"/>
                  </a:lnTo>
                  <a:lnTo>
                    <a:pt x="841336" y="3694726"/>
                  </a:lnTo>
                  <a:lnTo>
                    <a:pt x="837924" y="3704526"/>
                  </a:lnTo>
                  <a:lnTo>
                    <a:pt x="834470" y="3714327"/>
                  </a:lnTo>
                  <a:lnTo>
                    <a:pt x="830962" y="3724127"/>
                  </a:lnTo>
                  <a:lnTo>
                    <a:pt x="827395" y="3733927"/>
                  </a:lnTo>
                  <a:lnTo>
                    <a:pt x="823800" y="3743728"/>
                  </a:lnTo>
                  <a:lnTo>
                    <a:pt x="820132" y="3753528"/>
                  </a:lnTo>
                  <a:lnTo>
                    <a:pt x="816447" y="3763328"/>
                  </a:lnTo>
                  <a:lnTo>
                    <a:pt x="812706" y="3773129"/>
                  </a:lnTo>
                  <a:lnTo>
                    <a:pt x="808938" y="3782929"/>
                  </a:lnTo>
                  <a:lnTo>
                    <a:pt x="805138" y="3792729"/>
                  </a:lnTo>
                  <a:lnTo>
                    <a:pt x="801303" y="3802530"/>
                  </a:lnTo>
                  <a:lnTo>
                    <a:pt x="797454" y="3812330"/>
                  </a:lnTo>
                  <a:lnTo>
                    <a:pt x="793565" y="3822131"/>
                  </a:lnTo>
                  <a:lnTo>
                    <a:pt x="789669" y="3831931"/>
                  </a:lnTo>
                  <a:lnTo>
                    <a:pt x="785747" y="3841731"/>
                  </a:lnTo>
                  <a:lnTo>
                    <a:pt x="781816" y="3851532"/>
                  </a:lnTo>
                  <a:lnTo>
                    <a:pt x="777873" y="3861332"/>
                  </a:lnTo>
                  <a:lnTo>
                    <a:pt x="773920" y="3871132"/>
                  </a:lnTo>
                  <a:lnTo>
                    <a:pt x="769964" y="3880933"/>
                  </a:lnTo>
                  <a:lnTo>
                    <a:pt x="766005" y="3890733"/>
                  </a:lnTo>
                  <a:lnTo>
                    <a:pt x="762046" y="3900533"/>
                  </a:lnTo>
                  <a:lnTo>
                    <a:pt x="758090" y="3910334"/>
                  </a:lnTo>
                  <a:lnTo>
                    <a:pt x="754141" y="3920134"/>
                  </a:lnTo>
                  <a:lnTo>
                    <a:pt x="750199" y="3929934"/>
                  </a:lnTo>
                  <a:lnTo>
                    <a:pt x="746273" y="3939735"/>
                  </a:lnTo>
                  <a:lnTo>
                    <a:pt x="742351" y="3949535"/>
                  </a:lnTo>
                  <a:lnTo>
                    <a:pt x="738459" y="3959335"/>
                  </a:lnTo>
                  <a:lnTo>
                    <a:pt x="734576" y="3969136"/>
                  </a:lnTo>
                  <a:lnTo>
                    <a:pt x="730721" y="3978936"/>
                  </a:lnTo>
                  <a:lnTo>
                    <a:pt x="726887" y="3988736"/>
                  </a:lnTo>
                  <a:lnTo>
                    <a:pt x="723075" y="3998537"/>
                  </a:lnTo>
                  <a:lnTo>
                    <a:pt x="719302" y="4008337"/>
                  </a:lnTo>
                  <a:lnTo>
                    <a:pt x="715541" y="4018137"/>
                  </a:lnTo>
                  <a:lnTo>
                    <a:pt x="711836" y="4027938"/>
                  </a:lnTo>
                  <a:lnTo>
                    <a:pt x="708148" y="4037738"/>
                  </a:lnTo>
                  <a:lnTo>
                    <a:pt x="704505" y="4047538"/>
                  </a:lnTo>
                  <a:lnTo>
                    <a:pt x="700899" y="4057339"/>
                  </a:lnTo>
                  <a:lnTo>
                    <a:pt x="697324" y="4067139"/>
                  </a:lnTo>
                  <a:lnTo>
                    <a:pt x="693807" y="4076939"/>
                  </a:lnTo>
                  <a:lnTo>
                    <a:pt x="690308" y="4086740"/>
                  </a:lnTo>
                  <a:lnTo>
                    <a:pt x="686884" y="4096540"/>
                  </a:lnTo>
                  <a:lnTo>
                    <a:pt x="683484" y="4106340"/>
                  </a:lnTo>
                  <a:lnTo>
                    <a:pt x="680143" y="4116141"/>
                  </a:lnTo>
                  <a:lnTo>
                    <a:pt x="676847" y="4125941"/>
                  </a:lnTo>
                  <a:lnTo>
                    <a:pt x="673591" y="4135741"/>
                  </a:lnTo>
                  <a:lnTo>
                    <a:pt x="670405" y="4145542"/>
                  </a:lnTo>
                  <a:lnTo>
                    <a:pt x="667242" y="4155342"/>
                  </a:lnTo>
                  <a:lnTo>
                    <a:pt x="664166" y="4165142"/>
                  </a:lnTo>
                  <a:lnTo>
                    <a:pt x="661118" y="4174943"/>
                  </a:lnTo>
                  <a:lnTo>
                    <a:pt x="658136" y="4184743"/>
                  </a:lnTo>
                  <a:lnTo>
                    <a:pt x="655207" y="4194543"/>
                  </a:lnTo>
                  <a:lnTo>
                    <a:pt x="652321" y="4204344"/>
                  </a:lnTo>
                  <a:lnTo>
                    <a:pt x="649513" y="4214144"/>
                  </a:lnTo>
                  <a:lnTo>
                    <a:pt x="646731" y="4223944"/>
                  </a:lnTo>
                  <a:lnTo>
                    <a:pt x="644040" y="4233745"/>
                  </a:lnTo>
                  <a:lnTo>
                    <a:pt x="641381" y="4243545"/>
                  </a:lnTo>
                  <a:lnTo>
                    <a:pt x="638790" y="4253345"/>
                  </a:lnTo>
                  <a:lnTo>
                    <a:pt x="636255" y="4263146"/>
                  </a:lnTo>
                  <a:lnTo>
                    <a:pt x="633763" y="4272946"/>
                  </a:lnTo>
                  <a:lnTo>
                    <a:pt x="631354" y="4282746"/>
                  </a:lnTo>
                  <a:lnTo>
                    <a:pt x="628969" y="4292547"/>
                  </a:lnTo>
                  <a:lnTo>
                    <a:pt x="626676" y="4302347"/>
                  </a:lnTo>
                  <a:lnTo>
                    <a:pt x="624415" y="4312147"/>
                  </a:lnTo>
                  <a:lnTo>
                    <a:pt x="622220" y="4321948"/>
                  </a:lnTo>
                  <a:lnTo>
                    <a:pt x="620083" y="4331748"/>
                  </a:lnTo>
                  <a:lnTo>
                    <a:pt x="617985" y="4341548"/>
                  </a:lnTo>
                  <a:lnTo>
                    <a:pt x="615969" y="4351349"/>
                  </a:lnTo>
                  <a:lnTo>
                    <a:pt x="613977" y="4361149"/>
                  </a:lnTo>
                  <a:lnTo>
                    <a:pt x="612071" y="4370949"/>
                  </a:lnTo>
                  <a:lnTo>
                    <a:pt x="610197" y="4380750"/>
                  </a:lnTo>
                  <a:lnTo>
                    <a:pt x="608384" y="4390550"/>
                  </a:lnTo>
                  <a:lnTo>
                    <a:pt x="606626" y="4400350"/>
                  </a:lnTo>
                  <a:lnTo>
                    <a:pt x="604903" y="4410151"/>
                  </a:lnTo>
                  <a:lnTo>
                    <a:pt x="603258" y="4419951"/>
                  </a:lnTo>
                  <a:lnTo>
                    <a:pt x="601635" y="4429751"/>
                  </a:lnTo>
                  <a:lnTo>
                    <a:pt x="600088" y="4439552"/>
                  </a:lnTo>
                  <a:lnTo>
                    <a:pt x="598573" y="4449352"/>
                  </a:lnTo>
                  <a:lnTo>
                    <a:pt x="597111" y="4459152"/>
                  </a:lnTo>
                  <a:lnTo>
                    <a:pt x="595700" y="4468953"/>
                  </a:lnTo>
                  <a:lnTo>
                    <a:pt x="594320" y="4478753"/>
                  </a:lnTo>
                  <a:lnTo>
                    <a:pt x="593009" y="4488553"/>
                  </a:lnTo>
                  <a:lnTo>
                    <a:pt x="591718" y="4498354"/>
                  </a:lnTo>
                  <a:lnTo>
                    <a:pt x="590494" y="4508154"/>
                  </a:lnTo>
                  <a:lnTo>
                    <a:pt x="589298" y="4517954"/>
                  </a:lnTo>
                  <a:lnTo>
                    <a:pt x="588147" y="4527755"/>
                  </a:lnTo>
                  <a:lnTo>
                    <a:pt x="587041" y="4537555"/>
                  </a:lnTo>
                  <a:lnTo>
                    <a:pt x="585961" y="4547355"/>
                  </a:lnTo>
                  <a:lnTo>
                    <a:pt x="584942" y="4557156"/>
                  </a:lnTo>
                  <a:lnTo>
                    <a:pt x="583939" y="4566956"/>
                  </a:lnTo>
                  <a:lnTo>
                    <a:pt x="582992" y="4576756"/>
                  </a:lnTo>
                  <a:lnTo>
                    <a:pt x="582070" y="4586557"/>
                  </a:lnTo>
                  <a:lnTo>
                    <a:pt x="581185" y="4596357"/>
                  </a:lnTo>
                  <a:lnTo>
                    <a:pt x="580339" y="4606157"/>
                  </a:lnTo>
                  <a:lnTo>
                    <a:pt x="579514" y="4615958"/>
                  </a:lnTo>
                  <a:lnTo>
                    <a:pt x="578740" y="4625758"/>
                  </a:lnTo>
                  <a:lnTo>
                    <a:pt x="577979" y="4635558"/>
                  </a:lnTo>
                  <a:lnTo>
                    <a:pt x="577264" y="4645359"/>
                  </a:lnTo>
                  <a:lnTo>
                    <a:pt x="576570" y="4655159"/>
                  </a:lnTo>
                  <a:lnTo>
                    <a:pt x="575905" y="4664959"/>
                  </a:lnTo>
                  <a:lnTo>
                    <a:pt x="575272" y="4674760"/>
                  </a:lnTo>
                  <a:lnTo>
                    <a:pt x="574656" y="4684560"/>
                  </a:lnTo>
                  <a:lnTo>
                    <a:pt x="574081" y="4694360"/>
                  </a:lnTo>
                  <a:lnTo>
                    <a:pt x="573518" y="4704161"/>
                  </a:lnTo>
                  <a:lnTo>
                    <a:pt x="572990" y="4713961"/>
                  </a:lnTo>
                  <a:lnTo>
                    <a:pt x="572479" y="4723761"/>
                  </a:lnTo>
                  <a:lnTo>
                    <a:pt x="571991" y="4733562"/>
                  </a:lnTo>
                  <a:lnTo>
                    <a:pt x="571529" y="4743362"/>
                  </a:lnTo>
                  <a:lnTo>
                    <a:pt x="571079" y="4753162"/>
                  </a:lnTo>
                  <a:lnTo>
                    <a:pt x="570663" y="4762963"/>
                  </a:lnTo>
                  <a:lnTo>
                    <a:pt x="570255" y="4772763"/>
                  </a:lnTo>
                  <a:lnTo>
                    <a:pt x="569873" y="4782563"/>
                  </a:lnTo>
                  <a:lnTo>
                    <a:pt x="569506" y="4792364"/>
                  </a:lnTo>
                  <a:lnTo>
                    <a:pt x="569156" y="4802164"/>
                  </a:lnTo>
                  <a:lnTo>
                    <a:pt x="568826" y="4811964"/>
                  </a:lnTo>
                  <a:lnTo>
                    <a:pt x="568505" y="4821765"/>
                  </a:lnTo>
                  <a:lnTo>
                    <a:pt x="568210" y="4831565"/>
                  </a:lnTo>
                  <a:lnTo>
                    <a:pt x="567921" y="4841365"/>
                  </a:lnTo>
                  <a:lnTo>
                    <a:pt x="567652" y="4851166"/>
                  </a:lnTo>
                  <a:lnTo>
                    <a:pt x="567394" y="4860966"/>
                  </a:lnTo>
                  <a:lnTo>
                    <a:pt x="567149" y="4870766"/>
                  </a:lnTo>
                  <a:lnTo>
                    <a:pt x="566919" y="4880567"/>
                  </a:lnTo>
                  <a:lnTo>
                    <a:pt x="566695" y="4890367"/>
                  </a:lnTo>
                  <a:lnTo>
                    <a:pt x="566490" y="4900167"/>
                  </a:lnTo>
                  <a:lnTo>
                    <a:pt x="566290" y="4909968"/>
                  </a:lnTo>
                  <a:lnTo>
                    <a:pt x="566105" y="4919768"/>
                  </a:lnTo>
                  <a:lnTo>
                    <a:pt x="565928" y="4929568"/>
                  </a:lnTo>
                  <a:lnTo>
                    <a:pt x="565759" y="4939369"/>
                  </a:lnTo>
                  <a:lnTo>
                    <a:pt x="565602" y="4949169"/>
                  </a:lnTo>
                  <a:lnTo>
                    <a:pt x="565449" y="4958969"/>
                  </a:lnTo>
                  <a:lnTo>
                    <a:pt x="565311" y="4968770"/>
                  </a:lnTo>
                  <a:lnTo>
                    <a:pt x="565176" y="4978570"/>
                  </a:lnTo>
                  <a:lnTo>
                    <a:pt x="565051" y="4988370"/>
                  </a:lnTo>
                  <a:lnTo>
                    <a:pt x="564932" y="4998171"/>
                  </a:lnTo>
                  <a:lnTo>
                    <a:pt x="564819" y="500797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3675569" y="378391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675569" y="378391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3612996" y="3783918"/>
              <a:ext cx="125145" cy="0"/>
            </a:xfrm>
            <a:custGeom>
              <a:avLst/>
              <a:pathLst>
                <a:path w="125145" h="0">
                  <a:moveTo>
                    <a:pt x="0" y="0"/>
                  </a:moveTo>
                  <a:lnTo>
                    <a:pt x="12514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3612996" y="3783918"/>
              <a:ext cx="125145" cy="0"/>
            </a:xfrm>
            <a:custGeom>
              <a:avLst/>
              <a:pathLst>
                <a:path w="125145" h="0">
                  <a:moveTo>
                    <a:pt x="0" y="0"/>
                  </a:moveTo>
                  <a:lnTo>
                    <a:pt x="12514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4927025" y="344006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4927025" y="344006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g11"/>
            <p:cNvSpPr/>
            <p:nvPr/>
          </p:nvSpPr>
          <p:spPr>
            <a:xfrm>
              <a:off x="4864452" y="3440062"/>
              <a:ext cx="125145" cy="0"/>
            </a:xfrm>
            <a:custGeom>
              <a:avLst/>
              <a:pathLst>
                <a:path w="125145" h="0">
                  <a:moveTo>
                    <a:pt x="0" y="0"/>
                  </a:moveTo>
                  <a:lnTo>
                    <a:pt x="12514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864452" y="3440062"/>
              <a:ext cx="125145" cy="0"/>
            </a:xfrm>
            <a:custGeom>
              <a:avLst/>
              <a:pathLst>
                <a:path w="125145" h="0">
                  <a:moveTo>
                    <a:pt x="0" y="0"/>
                  </a:moveTo>
                  <a:lnTo>
                    <a:pt x="12514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6178481" y="2599279"/>
              <a:ext cx="0" cy="53242"/>
            </a:xfrm>
            <a:custGeom>
              <a:avLst/>
              <a:pathLst>
                <a:path w="0" h="53242">
                  <a:moveTo>
                    <a:pt x="0" y="5324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6178481" y="4474403"/>
              <a:ext cx="0" cy="332209"/>
            </a:xfrm>
            <a:custGeom>
              <a:avLst/>
              <a:pathLst>
                <a:path w="0" h="332209">
                  <a:moveTo>
                    <a:pt x="0" y="0"/>
                  </a:moveTo>
                  <a:lnTo>
                    <a:pt x="0" y="332209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g15"/>
            <p:cNvSpPr/>
            <p:nvPr/>
          </p:nvSpPr>
          <p:spPr>
            <a:xfrm>
              <a:off x="6115908" y="2652521"/>
              <a:ext cx="125145" cy="1821881"/>
            </a:xfrm>
            <a:custGeom>
              <a:avLst/>
              <a:pathLst>
                <a:path w="125145" h="1821881">
                  <a:moveTo>
                    <a:pt x="0" y="0"/>
                  </a:moveTo>
                  <a:lnTo>
                    <a:pt x="0" y="1821881"/>
                  </a:lnTo>
                  <a:lnTo>
                    <a:pt x="125145" y="1821881"/>
                  </a:lnTo>
                  <a:lnTo>
                    <a:pt x="12514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115908" y="2818903"/>
              <a:ext cx="125145" cy="0"/>
            </a:xfrm>
            <a:custGeom>
              <a:avLst/>
              <a:pathLst>
                <a:path w="125145" h="0">
                  <a:moveTo>
                    <a:pt x="0" y="0"/>
                  </a:moveTo>
                  <a:lnTo>
                    <a:pt x="12514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5941511" y="4510128"/>
              <a:ext cx="87165" cy="871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5959862" y="2608048"/>
              <a:ext cx="88945" cy="8894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6263078" y="2608627"/>
              <a:ext cx="87787" cy="8778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6020810" y="2588730"/>
              <a:ext cx="87650" cy="8765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5928457" y="2554880"/>
              <a:ext cx="88798" cy="8879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6009612" y="2554857"/>
              <a:ext cx="88844" cy="8884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6078084" y="4762987"/>
              <a:ext cx="87250" cy="872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6160233" y="3908318"/>
              <a:ext cx="88401" cy="884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5916767" y="3524956"/>
              <a:ext cx="87550" cy="8755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6329459" y="2653046"/>
              <a:ext cx="87688" cy="8768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5086043" y="3354258"/>
              <a:ext cx="171607" cy="17160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6122573" y="4291825"/>
              <a:ext cx="88961" cy="889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6217407" y="4604493"/>
              <a:ext cx="89220" cy="892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6118084" y="2653122"/>
              <a:ext cx="87534" cy="8753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6003296" y="2776713"/>
              <a:ext cx="88817" cy="8881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6362834" y="4758308"/>
              <a:ext cx="87734" cy="877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6129932" y="2575418"/>
              <a:ext cx="87653" cy="8765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6168589" y="2772327"/>
              <a:ext cx="88715" cy="8871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3586951" y="3737057"/>
              <a:ext cx="93722" cy="9372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6121569" y="4476896"/>
              <a:ext cx="87077" cy="870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2924695" y="948561"/>
              <a:ext cx="0" cy="5508768"/>
            </a:xfrm>
            <a:custGeom>
              <a:avLst/>
              <a:pathLst>
                <a:path w="0" h="5508768">
                  <a:moveTo>
                    <a:pt x="0" y="5508768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tx38"/>
            <p:cNvSpPr/>
            <p:nvPr/>
          </p:nvSpPr>
          <p:spPr>
            <a:xfrm>
              <a:off x="2448133" y="5858325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-0.50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2448133" y="5303719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-0.25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2503125" y="4749113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2503125" y="4194507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0.25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2503125" y="3639901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0.50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2503125" y="3085294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0.75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2503125" y="2530688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1.00</a:t>
              </a:r>
            </a:p>
          </p:txBody>
        </p:sp>
        <p:sp>
          <p:nvSpPr>
            <p:cNvPr id="45" name="pl45"/>
            <p:cNvSpPr/>
            <p:nvPr/>
          </p:nvSpPr>
          <p:spPr>
            <a:xfrm>
              <a:off x="2880411" y="591804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2880411" y="536343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2880411" y="480883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2880411" y="425422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2880411" y="369961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2880411" y="314501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2880411" y="259040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2924695" y="6457330"/>
              <a:ext cx="4004659" cy="0"/>
            </a:xfrm>
            <a:custGeom>
              <a:avLst/>
              <a:pathLst>
                <a:path w="4004659" h="0">
                  <a:moveTo>
                    <a:pt x="0" y="0"/>
                  </a:moveTo>
                  <a:lnTo>
                    <a:pt x="4004659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3675569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4927025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6178481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tx56"/>
            <p:cNvSpPr/>
            <p:nvPr/>
          </p:nvSpPr>
          <p:spPr>
            <a:xfrm>
              <a:off x="3349524" y="6514792"/>
              <a:ext cx="652090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[0, 0.01]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4528277" y="6514792"/>
              <a:ext cx="797495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[0.01, 0.1[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5900917" y="6514792"/>
              <a:ext cx="555128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[0.1, 1[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4159785" y="6684203"/>
              <a:ext cx="1534479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 Value Category</a:t>
              </a:r>
            </a:p>
          </p:txBody>
        </p:sp>
        <p:sp>
          <p:nvSpPr>
            <p:cNvPr id="60" name="tx60"/>
            <p:cNvSpPr/>
            <p:nvPr/>
          </p:nvSpPr>
          <p:spPr>
            <a:xfrm rot="-5400000">
              <a:off x="1592507" y="3616910"/>
              <a:ext cx="1376647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Score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7106490" y="2139146"/>
              <a:ext cx="1354422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Label</a:t>
              </a:r>
            </a:p>
          </p:txBody>
        </p:sp>
        <p:sp>
          <p:nvSpPr>
            <p:cNvPr id="62" name="pt62"/>
            <p:cNvSpPr/>
            <p:nvPr/>
          </p:nvSpPr>
          <p:spPr>
            <a:xfrm>
              <a:off x="7179089" y="2490875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7179089" y="2685724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7179089" y="2880573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tx65"/>
            <p:cNvSpPr/>
            <p:nvPr/>
          </p:nvSpPr>
          <p:spPr>
            <a:xfrm>
              <a:off x="7389908" y="2423762"/>
              <a:ext cx="522758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benign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7389908" y="2618611"/>
              <a:ext cx="620390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possibly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7389908" y="2813461"/>
              <a:ext cx="672033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probably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7106490" y="3198451"/>
              <a:ext cx="464554" cy="129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BETA</a:t>
              </a:r>
            </a:p>
          </p:txBody>
        </p:sp>
        <p:sp>
          <p:nvSpPr>
            <p:cNvPr id="69" name="pt69"/>
            <p:cNvSpPr/>
            <p:nvPr/>
          </p:nvSpPr>
          <p:spPr>
            <a:xfrm>
              <a:off x="7166300" y="3489235"/>
              <a:ext cx="86635" cy="8663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7205118" y="3722902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7166300" y="3878934"/>
              <a:ext cx="86635" cy="8663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7150221" y="4057704"/>
              <a:ext cx="118793" cy="11879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7137883" y="4240216"/>
              <a:ext cx="143469" cy="14346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7127482" y="4430367"/>
              <a:ext cx="164271" cy="16427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tx75"/>
            <p:cNvSpPr/>
            <p:nvPr/>
          </p:nvSpPr>
          <p:spPr>
            <a:xfrm>
              <a:off x="7401313" y="3477003"/>
              <a:ext cx="151953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-1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7401313" y="3667685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7401313" y="3866701"/>
              <a:ext cx="96961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7401313" y="4059541"/>
              <a:ext cx="96961" cy="1131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7401313" y="4252233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7401313" y="4456952"/>
              <a:ext cx="96961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7106490" y="4789293"/>
              <a:ext cx="1109947" cy="1515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Inlier/Outlier</a:t>
              </a:r>
            </a:p>
          </p:txBody>
        </p:sp>
        <p:sp>
          <p:nvSpPr>
            <p:cNvPr id="82" name="pt82"/>
            <p:cNvSpPr/>
            <p:nvPr/>
          </p:nvSpPr>
          <p:spPr>
            <a:xfrm>
              <a:off x="7179089" y="51205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tx83"/>
            <p:cNvSpPr/>
            <p:nvPr/>
          </p:nvSpPr>
          <p:spPr>
            <a:xfrm>
              <a:off x="7389908" y="5082963"/>
              <a:ext cx="382637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2924695" y="619487"/>
              <a:ext cx="7871023" cy="198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TMEM127,Lung cancer,Polyphen Score,Variants by P Value Category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148682" y="581025"/>
            <a:ext cx="6400800" cy="6400800"/>
            <a:chOff x="2148682" y="581025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8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5018040" y="1198960"/>
              <a:ext cx="1638269" cy="5007971"/>
            </a:xfrm>
            <a:custGeom>
              <a:avLst/>
              <a:pathLst>
                <a:path w="1638269" h="5007971">
                  <a:moveTo>
                    <a:pt x="816252" y="5007971"/>
                  </a:moveTo>
                  <a:lnTo>
                    <a:pt x="816043" y="4998171"/>
                  </a:lnTo>
                  <a:lnTo>
                    <a:pt x="815825" y="4988370"/>
                  </a:lnTo>
                  <a:lnTo>
                    <a:pt x="815584" y="4978570"/>
                  </a:lnTo>
                  <a:lnTo>
                    <a:pt x="815336" y="4968770"/>
                  </a:lnTo>
                  <a:lnTo>
                    <a:pt x="815067" y="4958969"/>
                  </a:lnTo>
                  <a:lnTo>
                    <a:pt x="814783" y="4949169"/>
                  </a:lnTo>
                  <a:lnTo>
                    <a:pt x="814485" y="4939369"/>
                  </a:lnTo>
                  <a:lnTo>
                    <a:pt x="814161" y="4929568"/>
                  </a:lnTo>
                  <a:lnTo>
                    <a:pt x="813827" y="4919768"/>
                  </a:lnTo>
                  <a:lnTo>
                    <a:pt x="813463" y="4909968"/>
                  </a:lnTo>
                  <a:lnTo>
                    <a:pt x="813083" y="4900167"/>
                  </a:lnTo>
                  <a:lnTo>
                    <a:pt x="812682" y="4890367"/>
                  </a:lnTo>
                  <a:lnTo>
                    <a:pt x="812251" y="4880567"/>
                  </a:lnTo>
                  <a:lnTo>
                    <a:pt x="811807" y="4870766"/>
                  </a:lnTo>
                  <a:lnTo>
                    <a:pt x="811322" y="4860966"/>
                  </a:lnTo>
                  <a:lnTo>
                    <a:pt x="810819" y="4851166"/>
                  </a:lnTo>
                  <a:lnTo>
                    <a:pt x="810287" y="4841365"/>
                  </a:lnTo>
                  <a:lnTo>
                    <a:pt x="809721" y="4831565"/>
                  </a:lnTo>
                  <a:lnTo>
                    <a:pt x="809137" y="4821765"/>
                  </a:lnTo>
                  <a:lnTo>
                    <a:pt x="808500" y="4811964"/>
                  </a:lnTo>
                  <a:lnTo>
                    <a:pt x="807845" y="4802164"/>
                  </a:lnTo>
                  <a:lnTo>
                    <a:pt x="807148" y="4792364"/>
                  </a:lnTo>
                  <a:lnTo>
                    <a:pt x="806414" y="4782563"/>
                  </a:lnTo>
                  <a:lnTo>
                    <a:pt x="805654" y="4772763"/>
                  </a:lnTo>
                  <a:lnTo>
                    <a:pt x="804832" y="4762963"/>
                  </a:lnTo>
                  <a:lnTo>
                    <a:pt x="803990" y="4753162"/>
                  </a:lnTo>
                  <a:lnTo>
                    <a:pt x="803089" y="4743362"/>
                  </a:lnTo>
                  <a:lnTo>
                    <a:pt x="802150" y="4733562"/>
                  </a:lnTo>
                  <a:lnTo>
                    <a:pt x="801172" y="4723761"/>
                  </a:lnTo>
                  <a:lnTo>
                    <a:pt x="800127" y="4713961"/>
                  </a:lnTo>
                  <a:lnTo>
                    <a:pt x="799057" y="4704161"/>
                  </a:lnTo>
                  <a:lnTo>
                    <a:pt x="797910" y="4694360"/>
                  </a:lnTo>
                  <a:lnTo>
                    <a:pt x="796724" y="4684560"/>
                  </a:lnTo>
                  <a:lnTo>
                    <a:pt x="795484" y="4674760"/>
                  </a:lnTo>
                  <a:lnTo>
                    <a:pt x="794173" y="4664959"/>
                  </a:lnTo>
                  <a:lnTo>
                    <a:pt x="792832" y="4655159"/>
                  </a:lnTo>
                  <a:lnTo>
                    <a:pt x="791390" y="4645359"/>
                  </a:lnTo>
                  <a:lnTo>
                    <a:pt x="789913" y="4635558"/>
                  </a:lnTo>
                  <a:lnTo>
                    <a:pt x="788362" y="4625758"/>
                  </a:lnTo>
                  <a:lnTo>
                    <a:pt x="786739" y="4615958"/>
                  </a:lnTo>
                  <a:lnTo>
                    <a:pt x="785074" y="4606157"/>
                  </a:lnTo>
                  <a:lnTo>
                    <a:pt x="783295" y="4596357"/>
                  </a:lnTo>
                  <a:lnTo>
                    <a:pt x="781478" y="4586557"/>
                  </a:lnTo>
                  <a:lnTo>
                    <a:pt x="779567" y="4576756"/>
                  </a:lnTo>
                  <a:lnTo>
                    <a:pt x="777583" y="4566956"/>
                  </a:lnTo>
                  <a:lnTo>
                    <a:pt x="775540" y="4557156"/>
                  </a:lnTo>
                  <a:lnTo>
                    <a:pt x="773379" y="4547355"/>
                  </a:lnTo>
                  <a:lnTo>
                    <a:pt x="771176" y="4537555"/>
                  </a:lnTo>
                  <a:lnTo>
                    <a:pt x="768853" y="4527755"/>
                  </a:lnTo>
                  <a:lnTo>
                    <a:pt x="766461" y="4517954"/>
                  </a:lnTo>
                  <a:lnTo>
                    <a:pt x="763990" y="4508154"/>
                  </a:lnTo>
                  <a:lnTo>
                    <a:pt x="761401" y="4498354"/>
                  </a:lnTo>
                  <a:lnTo>
                    <a:pt x="758764" y="4488553"/>
                  </a:lnTo>
                  <a:lnTo>
                    <a:pt x="755982" y="4478753"/>
                  </a:lnTo>
                  <a:lnTo>
                    <a:pt x="753137" y="4468953"/>
                  </a:lnTo>
                  <a:lnTo>
                    <a:pt x="750191" y="4459152"/>
                  </a:lnTo>
                  <a:lnTo>
                    <a:pt x="747131" y="4449352"/>
                  </a:lnTo>
                  <a:lnTo>
                    <a:pt x="744018" y="4439552"/>
                  </a:lnTo>
                  <a:lnTo>
                    <a:pt x="740734" y="4429751"/>
                  </a:lnTo>
                  <a:lnTo>
                    <a:pt x="737397" y="4419951"/>
                  </a:lnTo>
                  <a:lnTo>
                    <a:pt x="733937" y="4410151"/>
                  </a:lnTo>
                  <a:lnTo>
                    <a:pt x="730369" y="4400350"/>
                  </a:lnTo>
                  <a:lnTo>
                    <a:pt x="726730" y="4390550"/>
                  </a:lnTo>
                  <a:lnTo>
                    <a:pt x="722926" y="4380750"/>
                  </a:lnTo>
                  <a:lnTo>
                    <a:pt x="719066" y="4370949"/>
                  </a:lnTo>
                  <a:lnTo>
                    <a:pt x="715061" y="4361149"/>
                  </a:lnTo>
                  <a:lnTo>
                    <a:pt x="710960" y="4351349"/>
                  </a:lnTo>
                  <a:lnTo>
                    <a:pt x="706769" y="4341548"/>
                  </a:lnTo>
                  <a:lnTo>
                    <a:pt x="702425" y="4331748"/>
                  </a:lnTo>
                  <a:lnTo>
                    <a:pt x="698023" y="4321948"/>
                  </a:lnTo>
                  <a:lnTo>
                    <a:pt x="693457" y="4312147"/>
                  </a:lnTo>
                  <a:lnTo>
                    <a:pt x="688810" y="4302347"/>
                  </a:lnTo>
                  <a:lnTo>
                    <a:pt x="684057" y="4292547"/>
                  </a:lnTo>
                  <a:lnTo>
                    <a:pt x="679166" y="4282746"/>
                  </a:lnTo>
                  <a:lnTo>
                    <a:pt x="674217" y="4272946"/>
                  </a:lnTo>
                  <a:lnTo>
                    <a:pt x="669092" y="4263146"/>
                  </a:lnTo>
                  <a:lnTo>
                    <a:pt x="663903" y="4253345"/>
                  </a:lnTo>
                  <a:lnTo>
                    <a:pt x="658594" y="4243545"/>
                  </a:lnTo>
                  <a:lnTo>
                    <a:pt x="653168" y="4233745"/>
                  </a:lnTo>
                  <a:lnTo>
                    <a:pt x="647679" y="4223944"/>
                  </a:lnTo>
                  <a:lnTo>
                    <a:pt x="642023" y="4214144"/>
                  </a:lnTo>
                  <a:lnTo>
                    <a:pt x="636314" y="4204344"/>
                  </a:lnTo>
                  <a:lnTo>
                    <a:pt x="630478" y="4194543"/>
                  </a:lnTo>
                  <a:lnTo>
                    <a:pt x="624549" y="4184743"/>
                  </a:lnTo>
                  <a:lnTo>
                    <a:pt x="618548" y="4174943"/>
                  </a:lnTo>
                  <a:lnTo>
                    <a:pt x="612410" y="4165142"/>
                  </a:lnTo>
                  <a:lnTo>
                    <a:pt x="606224" y="4155342"/>
                  </a:lnTo>
                  <a:lnTo>
                    <a:pt x="599914" y="4145542"/>
                  </a:lnTo>
                  <a:lnTo>
                    <a:pt x="593535" y="4135741"/>
                  </a:lnTo>
                  <a:lnTo>
                    <a:pt x="587081" y="4125941"/>
                  </a:lnTo>
                  <a:lnTo>
                    <a:pt x="580524" y="4116141"/>
                  </a:lnTo>
                  <a:lnTo>
                    <a:pt x="573926" y="4106340"/>
                  </a:lnTo>
                  <a:lnTo>
                    <a:pt x="567216" y="4096540"/>
                  </a:lnTo>
                  <a:lnTo>
                    <a:pt x="560462" y="4086740"/>
                  </a:lnTo>
                  <a:lnTo>
                    <a:pt x="553640" y="4076939"/>
                  </a:lnTo>
                  <a:lnTo>
                    <a:pt x="546748" y="4067139"/>
                  </a:lnTo>
                  <a:lnTo>
                    <a:pt x="539825" y="4057339"/>
                  </a:lnTo>
                  <a:lnTo>
                    <a:pt x="532815" y="4047538"/>
                  </a:lnTo>
                  <a:lnTo>
                    <a:pt x="525782" y="4037738"/>
                  </a:lnTo>
                  <a:lnTo>
                    <a:pt x="518698" y="4027938"/>
                  </a:lnTo>
                  <a:lnTo>
                    <a:pt x="511576" y="4018137"/>
                  </a:lnTo>
                  <a:lnTo>
                    <a:pt x="504432" y="4008337"/>
                  </a:lnTo>
                  <a:lnTo>
                    <a:pt x="497246" y="3998537"/>
                  </a:lnTo>
                  <a:lnTo>
                    <a:pt x="490049" y="3988736"/>
                  </a:lnTo>
                  <a:lnTo>
                    <a:pt x="482829" y="3978936"/>
                  </a:lnTo>
                  <a:lnTo>
                    <a:pt x="475601" y="3969136"/>
                  </a:lnTo>
                  <a:lnTo>
                    <a:pt x="468367" y="3959335"/>
                  </a:lnTo>
                  <a:lnTo>
                    <a:pt x="461135" y="3949535"/>
                  </a:lnTo>
                  <a:lnTo>
                    <a:pt x="453906" y="3939735"/>
                  </a:lnTo>
                  <a:lnTo>
                    <a:pt x="446694" y="3929934"/>
                  </a:lnTo>
                  <a:lnTo>
                    <a:pt x="439497" y="3920134"/>
                  </a:lnTo>
                  <a:lnTo>
                    <a:pt x="432321" y="3910334"/>
                  </a:lnTo>
                  <a:lnTo>
                    <a:pt x="425184" y="3900533"/>
                  </a:lnTo>
                  <a:lnTo>
                    <a:pt x="418065" y="3890733"/>
                  </a:lnTo>
                  <a:lnTo>
                    <a:pt x="411013" y="3880933"/>
                  </a:lnTo>
                  <a:lnTo>
                    <a:pt x="403993" y="3871132"/>
                  </a:lnTo>
                  <a:lnTo>
                    <a:pt x="397030" y="3861332"/>
                  </a:lnTo>
                  <a:lnTo>
                    <a:pt x="390137" y="3851532"/>
                  </a:lnTo>
                  <a:lnTo>
                    <a:pt x="383280" y="3841731"/>
                  </a:lnTo>
                  <a:lnTo>
                    <a:pt x="376542" y="3831931"/>
                  </a:lnTo>
                  <a:lnTo>
                    <a:pt x="369847" y="3822131"/>
                  </a:lnTo>
                  <a:lnTo>
                    <a:pt x="363254" y="3812330"/>
                  </a:lnTo>
                  <a:lnTo>
                    <a:pt x="356752" y="3802530"/>
                  </a:lnTo>
                  <a:lnTo>
                    <a:pt x="350316" y="3792729"/>
                  </a:lnTo>
                  <a:lnTo>
                    <a:pt x="344034" y="3782929"/>
                  </a:lnTo>
                  <a:lnTo>
                    <a:pt x="337807" y="3773129"/>
                  </a:lnTo>
                  <a:lnTo>
                    <a:pt x="331736" y="3763328"/>
                  </a:lnTo>
                  <a:lnTo>
                    <a:pt x="325764" y="3753528"/>
                  </a:lnTo>
                  <a:lnTo>
                    <a:pt x="319897" y="3743728"/>
                  </a:lnTo>
                  <a:lnTo>
                    <a:pt x="314205" y="3733927"/>
                  </a:lnTo>
                  <a:lnTo>
                    <a:pt x="308580" y="3724127"/>
                  </a:lnTo>
                  <a:lnTo>
                    <a:pt x="303166" y="3714327"/>
                  </a:lnTo>
                  <a:lnTo>
                    <a:pt x="297851" y="3704526"/>
                  </a:lnTo>
                  <a:lnTo>
                    <a:pt x="292683" y="3694726"/>
                  </a:lnTo>
                  <a:lnTo>
                    <a:pt x="287698" y="3684926"/>
                  </a:lnTo>
                  <a:lnTo>
                    <a:pt x="282792" y="3675125"/>
                  </a:lnTo>
                  <a:lnTo>
                    <a:pt x="278151" y="3665325"/>
                  </a:lnTo>
                  <a:lnTo>
                    <a:pt x="273598" y="3655525"/>
                  </a:lnTo>
                  <a:lnTo>
                    <a:pt x="269236" y="3645724"/>
                  </a:lnTo>
                  <a:lnTo>
                    <a:pt x="265052" y="3635924"/>
                  </a:lnTo>
                  <a:lnTo>
                    <a:pt x="260977" y="3626124"/>
                  </a:lnTo>
                  <a:lnTo>
                    <a:pt x="257176" y="3616323"/>
                  </a:lnTo>
                  <a:lnTo>
                    <a:pt x="253465" y="3606523"/>
                  </a:lnTo>
                  <a:lnTo>
                    <a:pt x="249986" y="3596723"/>
                  </a:lnTo>
                  <a:lnTo>
                    <a:pt x="246670" y="3586922"/>
                  </a:lnTo>
                  <a:lnTo>
                    <a:pt x="243497" y="3577122"/>
                  </a:lnTo>
                  <a:lnTo>
                    <a:pt x="240583" y="3567322"/>
                  </a:lnTo>
                  <a:lnTo>
                    <a:pt x="237764" y="3557521"/>
                  </a:lnTo>
                  <a:lnTo>
                    <a:pt x="235211" y="3547721"/>
                  </a:lnTo>
                  <a:lnTo>
                    <a:pt x="232799" y="3537921"/>
                  </a:lnTo>
                  <a:lnTo>
                    <a:pt x="230558" y="3528120"/>
                  </a:lnTo>
                  <a:lnTo>
                    <a:pt x="228552" y="3518320"/>
                  </a:lnTo>
                  <a:lnTo>
                    <a:pt x="226642" y="3508520"/>
                  </a:lnTo>
                  <a:lnTo>
                    <a:pt x="225022" y="3498719"/>
                  </a:lnTo>
                  <a:lnTo>
                    <a:pt x="223515" y="3488919"/>
                  </a:lnTo>
                  <a:lnTo>
                    <a:pt x="222201" y="3479119"/>
                  </a:lnTo>
                  <a:lnTo>
                    <a:pt x="221091" y="3469318"/>
                  </a:lnTo>
                  <a:lnTo>
                    <a:pt x="220079" y="3459518"/>
                  </a:lnTo>
                  <a:lnTo>
                    <a:pt x="219357" y="3449718"/>
                  </a:lnTo>
                  <a:lnTo>
                    <a:pt x="218722" y="3439917"/>
                  </a:lnTo>
                  <a:lnTo>
                    <a:pt x="218296" y="3430117"/>
                  </a:lnTo>
                  <a:lnTo>
                    <a:pt x="218034" y="3420317"/>
                  </a:lnTo>
                  <a:lnTo>
                    <a:pt x="217888" y="3410516"/>
                  </a:lnTo>
                  <a:lnTo>
                    <a:pt x="217984" y="3400716"/>
                  </a:lnTo>
                  <a:lnTo>
                    <a:pt x="218160" y="3390916"/>
                  </a:lnTo>
                  <a:lnTo>
                    <a:pt x="218546" y="3381115"/>
                  </a:lnTo>
                  <a:lnTo>
                    <a:pt x="219057" y="3371315"/>
                  </a:lnTo>
                  <a:lnTo>
                    <a:pt x="219693" y="3361515"/>
                  </a:lnTo>
                  <a:lnTo>
                    <a:pt x="220519" y="3351714"/>
                  </a:lnTo>
                  <a:lnTo>
                    <a:pt x="221416" y="3341914"/>
                  </a:lnTo>
                  <a:lnTo>
                    <a:pt x="222512" y="3332114"/>
                  </a:lnTo>
                  <a:lnTo>
                    <a:pt x="223695" y="3322313"/>
                  </a:lnTo>
                  <a:lnTo>
                    <a:pt x="225001" y="3312513"/>
                  </a:lnTo>
                  <a:lnTo>
                    <a:pt x="226448" y="3302713"/>
                  </a:lnTo>
                  <a:lnTo>
                    <a:pt x="227954" y="3292912"/>
                  </a:lnTo>
                  <a:lnTo>
                    <a:pt x="229635" y="3283112"/>
                  </a:lnTo>
                  <a:lnTo>
                    <a:pt x="231371" y="3273312"/>
                  </a:lnTo>
                  <a:lnTo>
                    <a:pt x="233217" y="3263511"/>
                  </a:lnTo>
                  <a:lnTo>
                    <a:pt x="235157" y="3253711"/>
                  </a:lnTo>
                  <a:lnTo>
                    <a:pt x="237152" y="3243911"/>
                  </a:lnTo>
                  <a:lnTo>
                    <a:pt x="239271" y="3234110"/>
                  </a:lnTo>
                  <a:lnTo>
                    <a:pt x="241426" y="3224310"/>
                  </a:lnTo>
                  <a:lnTo>
                    <a:pt x="243669" y="3214510"/>
                  </a:lnTo>
                  <a:lnTo>
                    <a:pt x="245967" y="3204709"/>
                  </a:lnTo>
                  <a:lnTo>
                    <a:pt x="248310" y="3194909"/>
                  </a:lnTo>
                  <a:lnTo>
                    <a:pt x="250725" y="3185109"/>
                  </a:lnTo>
                  <a:lnTo>
                    <a:pt x="253162" y="3175308"/>
                  </a:lnTo>
                  <a:lnTo>
                    <a:pt x="255656" y="3165508"/>
                  </a:lnTo>
                  <a:lnTo>
                    <a:pt x="258174" y="3155708"/>
                  </a:lnTo>
                  <a:lnTo>
                    <a:pt x="260720" y="3145907"/>
                  </a:lnTo>
                  <a:lnTo>
                    <a:pt x="263293" y="3136107"/>
                  </a:lnTo>
                  <a:lnTo>
                    <a:pt x="265876" y="3126307"/>
                  </a:lnTo>
                  <a:lnTo>
                    <a:pt x="268479" y="3116506"/>
                  </a:lnTo>
                  <a:lnTo>
                    <a:pt x="271084" y="3106706"/>
                  </a:lnTo>
                  <a:lnTo>
                    <a:pt x="273693" y="3096906"/>
                  </a:lnTo>
                  <a:lnTo>
                    <a:pt x="276296" y="3087105"/>
                  </a:lnTo>
                  <a:lnTo>
                    <a:pt x="278898" y="3077305"/>
                  </a:lnTo>
                  <a:lnTo>
                    <a:pt x="281478" y="3067505"/>
                  </a:lnTo>
                  <a:lnTo>
                    <a:pt x="284048" y="3057704"/>
                  </a:lnTo>
                  <a:lnTo>
                    <a:pt x="286595" y="3047904"/>
                  </a:lnTo>
                  <a:lnTo>
                    <a:pt x="289114" y="3038104"/>
                  </a:lnTo>
                  <a:lnTo>
                    <a:pt x="291615" y="3028303"/>
                  </a:lnTo>
                  <a:lnTo>
                    <a:pt x="294065" y="3018503"/>
                  </a:lnTo>
                  <a:lnTo>
                    <a:pt x="296496" y="3008703"/>
                  </a:lnTo>
                  <a:lnTo>
                    <a:pt x="298873" y="2998902"/>
                  </a:lnTo>
                  <a:lnTo>
                    <a:pt x="301212" y="2989102"/>
                  </a:lnTo>
                  <a:lnTo>
                    <a:pt x="303513" y="2979302"/>
                  </a:lnTo>
                  <a:lnTo>
                    <a:pt x="305745" y="2969501"/>
                  </a:lnTo>
                  <a:lnTo>
                    <a:pt x="307951" y="2959701"/>
                  </a:lnTo>
                  <a:lnTo>
                    <a:pt x="310076" y="2949901"/>
                  </a:lnTo>
                  <a:lnTo>
                    <a:pt x="312158" y="2940100"/>
                  </a:lnTo>
                  <a:lnTo>
                    <a:pt x="314184" y="2930300"/>
                  </a:lnTo>
                  <a:lnTo>
                    <a:pt x="316134" y="2920500"/>
                  </a:lnTo>
                  <a:lnTo>
                    <a:pt x="318052" y="2910699"/>
                  </a:lnTo>
                  <a:lnTo>
                    <a:pt x="319865" y="2900899"/>
                  </a:lnTo>
                  <a:lnTo>
                    <a:pt x="321639" y="2891099"/>
                  </a:lnTo>
                  <a:lnTo>
                    <a:pt x="323339" y="2881298"/>
                  </a:lnTo>
                  <a:lnTo>
                    <a:pt x="324965" y="2871498"/>
                  </a:lnTo>
                  <a:lnTo>
                    <a:pt x="326548" y="2861698"/>
                  </a:lnTo>
                  <a:lnTo>
                    <a:pt x="328021" y="2851897"/>
                  </a:lnTo>
                  <a:lnTo>
                    <a:pt x="329456" y="2842097"/>
                  </a:lnTo>
                  <a:lnTo>
                    <a:pt x="330803" y="2832297"/>
                  </a:lnTo>
                  <a:lnTo>
                    <a:pt x="332083" y="2822496"/>
                  </a:lnTo>
                  <a:lnTo>
                    <a:pt x="333309" y="2812696"/>
                  </a:lnTo>
                  <a:lnTo>
                    <a:pt x="334433" y="2802896"/>
                  </a:lnTo>
                  <a:lnTo>
                    <a:pt x="335519" y="2793095"/>
                  </a:lnTo>
                  <a:lnTo>
                    <a:pt x="336507" y="2783295"/>
                  </a:lnTo>
                  <a:lnTo>
                    <a:pt x="337439" y="2773495"/>
                  </a:lnTo>
                  <a:lnTo>
                    <a:pt x="338309" y="2763694"/>
                  </a:lnTo>
                  <a:lnTo>
                    <a:pt x="339088" y="2753894"/>
                  </a:lnTo>
                  <a:lnTo>
                    <a:pt x="339832" y="2744094"/>
                  </a:lnTo>
                  <a:lnTo>
                    <a:pt x="340472" y="2734293"/>
                  </a:lnTo>
                  <a:lnTo>
                    <a:pt x="341068" y="2724493"/>
                  </a:lnTo>
                  <a:lnTo>
                    <a:pt x="341597" y="2714693"/>
                  </a:lnTo>
                  <a:lnTo>
                    <a:pt x="342050" y="2704892"/>
                  </a:lnTo>
                  <a:lnTo>
                    <a:pt x="342470" y="2695092"/>
                  </a:lnTo>
                  <a:lnTo>
                    <a:pt x="342784" y="2685292"/>
                  </a:lnTo>
                  <a:lnTo>
                    <a:pt x="343068" y="2675491"/>
                  </a:lnTo>
                  <a:lnTo>
                    <a:pt x="343280" y="2665691"/>
                  </a:lnTo>
                  <a:lnTo>
                    <a:pt x="343432" y="2655891"/>
                  </a:lnTo>
                  <a:lnTo>
                    <a:pt x="343544" y="2646090"/>
                  </a:lnTo>
                  <a:lnTo>
                    <a:pt x="343570" y="2636290"/>
                  </a:lnTo>
                  <a:lnTo>
                    <a:pt x="343567" y="2626490"/>
                  </a:lnTo>
                  <a:lnTo>
                    <a:pt x="343491" y="2616689"/>
                  </a:lnTo>
                  <a:lnTo>
                    <a:pt x="343369" y="2606889"/>
                  </a:lnTo>
                  <a:lnTo>
                    <a:pt x="343203" y="2597089"/>
                  </a:lnTo>
                  <a:lnTo>
                    <a:pt x="342966" y="2587288"/>
                  </a:lnTo>
                  <a:lnTo>
                    <a:pt x="342702" y="2577488"/>
                  </a:lnTo>
                  <a:lnTo>
                    <a:pt x="342365" y="2567688"/>
                  </a:lnTo>
                  <a:lnTo>
                    <a:pt x="341992" y="2557887"/>
                  </a:lnTo>
                  <a:lnTo>
                    <a:pt x="341572" y="2548087"/>
                  </a:lnTo>
                  <a:lnTo>
                    <a:pt x="341092" y="2538286"/>
                  </a:lnTo>
                  <a:lnTo>
                    <a:pt x="340588" y="2528486"/>
                  </a:lnTo>
                  <a:lnTo>
                    <a:pt x="340008" y="2518686"/>
                  </a:lnTo>
                  <a:lnTo>
                    <a:pt x="339400" y="2508885"/>
                  </a:lnTo>
                  <a:lnTo>
                    <a:pt x="338740" y="2499085"/>
                  </a:lnTo>
                  <a:lnTo>
                    <a:pt x="338029" y="2489285"/>
                  </a:lnTo>
                  <a:lnTo>
                    <a:pt x="337291" y="2479484"/>
                  </a:lnTo>
                  <a:lnTo>
                    <a:pt x="336477" y="2469684"/>
                  </a:lnTo>
                  <a:lnTo>
                    <a:pt x="335639" y="2459884"/>
                  </a:lnTo>
                  <a:lnTo>
                    <a:pt x="334741" y="2450083"/>
                  </a:lnTo>
                  <a:lnTo>
                    <a:pt x="333798" y="2440283"/>
                  </a:lnTo>
                  <a:lnTo>
                    <a:pt x="332819" y="2430483"/>
                  </a:lnTo>
                  <a:lnTo>
                    <a:pt x="331768" y="2420682"/>
                  </a:lnTo>
                  <a:lnTo>
                    <a:pt x="330691" y="2410882"/>
                  </a:lnTo>
                  <a:lnTo>
                    <a:pt x="329543" y="2401082"/>
                  </a:lnTo>
                  <a:lnTo>
                    <a:pt x="328352" y="2391281"/>
                  </a:lnTo>
                  <a:lnTo>
                    <a:pt x="327115" y="2381481"/>
                  </a:lnTo>
                  <a:lnTo>
                    <a:pt x="325806" y="2371681"/>
                  </a:lnTo>
                  <a:lnTo>
                    <a:pt x="324467" y="2361880"/>
                  </a:lnTo>
                  <a:lnTo>
                    <a:pt x="323041" y="2352080"/>
                  </a:lnTo>
                  <a:lnTo>
                    <a:pt x="321575" y="2342280"/>
                  </a:lnTo>
                  <a:lnTo>
                    <a:pt x="320048" y="2332479"/>
                  </a:lnTo>
                  <a:lnTo>
                    <a:pt x="318446" y="2322679"/>
                  </a:lnTo>
                  <a:lnTo>
                    <a:pt x="316812" y="2312879"/>
                  </a:lnTo>
                  <a:lnTo>
                    <a:pt x="315068" y="2303078"/>
                  </a:lnTo>
                  <a:lnTo>
                    <a:pt x="313288" y="2293278"/>
                  </a:lnTo>
                  <a:lnTo>
                    <a:pt x="311427" y="2283478"/>
                  </a:lnTo>
                  <a:lnTo>
                    <a:pt x="309491" y="2273677"/>
                  </a:lnTo>
                  <a:lnTo>
                    <a:pt x="307508" y="2263877"/>
                  </a:lnTo>
                  <a:lnTo>
                    <a:pt x="305407" y="2254077"/>
                  </a:lnTo>
                  <a:lnTo>
                    <a:pt x="303267" y="2244276"/>
                  </a:lnTo>
                  <a:lnTo>
                    <a:pt x="301023" y="2234476"/>
                  </a:lnTo>
                  <a:lnTo>
                    <a:pt x="298706" y="2224676"/>
                  </a:lnTo>
                  <a:lnTo>
                    <a:pt x="296323" y="2214875"/>
                  </a:lnTo>
                  <a:lnTo>
                    <a:pt x="293820" y="2205075"/>
                  </a:lnTo>
                  <a:lnTo>
                    <a:pt x="291272" y="2195275"/>
                  </a:lnTo>
                  <a:lnTo>
                    <a:pt x="288596" y="2185474"/>
                  </a:lnTo>
                  <a:lnTo>
                    <a:pt x="285852" y="2175674"/>
                  </a:lnTo>
                  <a:lnTo>
                    <a:pt x="283022" y="2165874"/>
                  </a:lnTo>
                  <a:lnTo>
                    <a:pt x="280074" y="2156073"/>
                  </a:lnTo>
                  <a:lnTo>
                    <a:pt x="277078" y="2146273"/>
                  </a:lnTo>
                  <a:lnTo>
                    <a:pt x="273929" y="2136473"/>
                  </a:lnTo>
                  <a:lnTo>
                    <a:pt x="270721" y="2126672"/>
                  </a:lnTo>
                  <a:lnTo>
                    <a:pt x="267408" y="2116872"/>
                  </a:lnTo>
                  <a:lnTo>
                    <a:pt x="263985" y="2107072"/>
                  </a:lnTo>
                  <a:lnTo>
                    <a:pt x="260505" y="2097271"/>
                  </a:lnTo>
                  <a:lnTo>
                    <a:pt x="256864" y="2087471"/>
                  </a:lnTo>
                  <a:lnTo>
                    <a:pt x="253173" y="2077671"/>
                  </a:lnTo>
                  <a:lnTo>
                    <a:pt x="249359" y="2067870"/>
                  </a:lnTo>
                  <a:lnTo>
                    <a:pt x="245450" y="2058070"/>
                  </a:lnTo>
                  <a:lnTo>
                    <a:pt x="241470" y="2048270"/>
                  </a:lnTo>
                  <a:lnTo>
                    <a:pt x="237346" y="2038469"/>
                  </a:lnTo>
                  <a:lnTo>
                    <a:pt x="233172" y="2028669"/>
                  </a:lnTo>
                  <a:lnTo>
                    <a:pt x="228869" y="2018869"/>
                  </a:lnTo>
                  <a:lnTo>
                    <a:pt x="224488" y="2009068"/>
                  </a:lnTo>
                  <a:lnTo>
                    <a:pt x="220029" y="1999268"/>
                  </a:lnTo>
                  <a:lnTo>
                    <a:pt x="215451" y="1989468"/>
                  </a:lnTo>
                  <a:lnTo>
                    <a:pt x="210828" y="1979667"/>
                  </a:lnTo>
                  <a:lnTo>
                    <a:pt x="206078" y="1969867"/>
                  </a:lnTo>
                  <a:lnTo>
                    <a:pt x="201274" y="1960067"/>
                  </a:lnTo>
                  <a:lnTo>
                    <a:pt x="196391" y="1950266"/>
                  </a:lnTo>
                  <a:lnTo>
                    <a:pt x="191421" y="1940466"/>
                  </a:lnTo>
                  <a:lnTo>
                    <a:pt x="186415" y="1930666"/>
                  </a:lnTo>
                  <a:lnTo>
                    <a:pt x="181300" y="1920865"/>
                  </a:lnTo>
                  <a:lnTo>
                    <a:pt x="176155" y="1911065"/>
                  </a:lnTo>
                  <a:lnTo>
                    <a:pt x="170944" y="1901265"/>
                  </a:lnTo>
                  <a:lnTo>
                    <a:pt x="165682" y="1891464"/>
                  </a:lnTo>
                  <a:lnTo>
                    <a:pt x="160389" y="1881664"/>
                  </a:lnTo>
                  <a:lnTo>
                    <a:pt x="155037" y="1871864"/>
                  </a:lnTo>
                  <a:lnTo>
                    <a:pt x="149669" y="1862063"/>
                  </a:lnTo>
                  <a:lnTo>
                    <a:pt x="144265" y="1852263"/>
                  </a:lnTo>
                  <a:lnTo>
                    <a:pt x="138846" y="1842463"/>
                  </a:lnTo>
                  <a:lnTo>
                    <a:pt x="133414" y="1832662"/>
                  </a:lnTo>
                  <a:lnTo>
                    <a:pt x="127976" y="1822862"/>
                  </a:lnTo>
                  <a:lnTo>
                    <a:pt x="122539" y="1813062"/>
                  </a:lnTo>
                  <a:lnTo>
                    <a:pt x="117114" y="1803261"/>
                  </a:lnTo>
                  <a:lnTo>
                    <a:pt x="111707" y="1793461"/>
                  </a:lnTo>
                  <a:lnTo>
                    <a:pt x="106319" y="1783661"/>
                  </a:lnTo>
                  <a:lnTo>
                    <a:pt x="100978" y="1773860"/>
                  </a:lnTo>
                  <a:lnTo>
                    <a:pt x="95656" y="1764060"/>
                  </a:lnTo>
                  <a:lnTo>
                    <a:pt x="90415" y="1754260"/>
                  </a:lnTo>
                  <a:lnTo>
                    <a:pt x="85214" y="1744459"/>
                  </a:lnTo>
                  <a:lnTo>
                    <a:pt x="80084" y="1734659"/>
                  </a:lnTo>
                  <a:lnTo>
                    <a:pt x="75045" y="1724859"/>
                  </a:lnTo>
                  <a:lnTo>
                    <a:pt x="70051" y="1715058"/>
                  </a:lnTo>
                  <a:lnTo>
                    <a:pt x="65215" y="1705258"/>
                  </a:lnTo>
                  <a:lnTo>
                    <a:pt x="60437" y="1695458"/>
                  </a:lnTo>
                  <a:lnTo>
                    <a:pt x="55794" y="1685657"/>
                  </a:lnTo>
                  <a:lnTo>
                    <a:pt x="51278" y="1675857"/>
                  </a:lnTo>
                  <a:lnTo>
                    <a:pt x="46851" y="1666057"/>
                  </a:lnTo>
                  <a:lnTo>
                    <a:pt x="42640" y="1656256"/>
                  </a:lnTo>
                  <a:lnTo>
                    <a:pt x="38507" y="1646456"/>
                  </a:lnTo>
                  <a:lnTo>
                    <a:pt x="34590" y="1636656"/>
                  </a:lnTo>
                  <a:lnTo>
                    <a:pt x="30820" y="1626855"/>
                  </a:lnTo>
                  <a:lnTo>
                    <a:pt x="27197" y="1617055"/>
                  </a:lnTo>
                  <a:lnTo>
                    <a:pt x="23830" y="1607255"/>
                  </a:lnTo>
                  <a:lnTo>
                    <a:pt x="20564" y="1597454"/>
                  </a:lnTo>
                  <a:lnTo>
                    <a:pt x="17602" y="1587654"/>
                  </a:lnTo>
                  <a:lnTo>
                    <a:pt x="14792" y="1577854"/>
                  </a:lnTo>
                  <a:lnTo>
                    <a:pt x="12197" y="1568053"/>
                  </a:lnTo>
                  <a:lnTo>
                    <a:pt x="9880" y="1558253"/>
                  </a:lnTo>
                  <a:lnTo>
                    <a:pt x="7683" y="1548453"/>
                  </a:lnTo>
                  <a:lnTo>
                    <a:pt x="5884" y="1538652"/>
                  </a:lnTo>
                  <a:lnTo>
                    <a:pt x="4226" y="1528852"/>
                  </a:lnTo>
                  <a:lnTo>
                    <a:pt x="2855" y="1519052"/>
                  </a:lnTo>
                  <a:lnTo>
                    <a:pt x="1766" y="1509251"/>
                  </a:lnTo>
                  <a:lnTo>
                    <a:pt x="841" y="1499451"/>
                  </a:lnTo>
                  <a:lnTo>
                    <a:pt x="348" y="1489651"/>
                  </a:lnTo>
                  <a:lnTo>
                    <a:pt x="0" y="1479850"/>
                  </a:lnTo>
                  <a:lnTo>
                    <a:pt x="10" y="1470050"/>
                  </a:lnTo>
                  <a:lnTo>
                    <a:pt x="288" y="1460250"/>
                  </a:lnTo>
                  <a:lnTo>
                    <a:pt x="785" y="1450449"/>
                  </a:lnTo>
                  <a:lnTo>
                    <a:pt x="1706" y="1440649"/>
                  </a:lnTo>
                  <a:lnTo>
                    <a:pt x="2780" y="1430849"/>
                  </a:lnTo>
                  <a:lnTo>
                    <a:pt x="4278" y="1421048"/>
                  </a:lnTo>
                  <a:lnTo>
                    <a:pt x="6012" y="1411248"/>
                  </a:lnTo>
                  <a:lnTo>
                    <a:pt x="8019" y="1401448"/>
                  </a:lnTo>
                  <a:lnTo>
                    <a:pt x="10420" y="1391647"/>
                  </a:lnTo>
                  <a:lnTo>
                    <a:pt x="12977" y="1381847"/>
                  </a:lnTo>
                  <a:lnTo>
                    <a:pt x="16009" y="1372047"/>
                  </a:lnTo>
                  <a:lnTo>
                    <a:pt x="19235" y="1362246"/>
                  </a:lnTo>
                  <a:lnTo>
                    <a:pt x="22779" y="1352446"/>
                  </a:lnTo>
                  <a:lnTo>
                    <a:pt x="26669" y="1342646"/>
                  </a:lnTo>
                  <a:lnTo>
                    <a:pt x="30720" y="1332845"/>
                  </a:lnTo>
                  <a:lnTo>
                    <a:pt x="35265" y="1323045"/>
                  </a:lnTo>
                  <a:lnTo>
                    <a:pt x="39960" y="1313245"/>
                  </a:lnTo>
                  <a:lnTo>
                    <a:pt x="45004" y="1303444"/>
                  </a:lnTo>
                  <a:lnTo>
                    <a:pt x="50335" y="1293644"/>
                  </a:lnTo>
                  <a:lnTo>
                    <a:pt x="55859" y="1283844"/>
                  </a:lnTo>
                  <a:lnTo>
                    <a:pt x="61806" y="1274043"/>
                  </a:lnTo>
                  <a:lnTo>
                    <a:pt x="67892" y="1264243"/>
                  </a:lnTo>
                  <a:lnTo>
                    <a:pt x="74338" y="1254442"/>
                  </a:lnTo>
                  <a:lnTo>
                    <a:pt x="81007" y="1244642"/>
                  </a:lnTo>
                  <a:lnTo>
                    <a:pt x="87888" y="1234842"/>
                  </a:lnTo>
                  <a:lnTo>
                    <a:pt x="95110" y="1225041"/>
                  </a:lnTo>
                  <a:lnTo>
                    <a:pt x="102456" y="1215241"/>
                  </a:lnTo>
                  <a:lnTo>
                    <a:pt x="110150" y="1205441"/>
                  </a:lnTo>
                  <a:lnTo>
                    <a:pt x="118003" y="1195640"/>
                  </a:lnTo>
                  <a:lnTo>
                    <a:pt x="126072" y="1185840"/>
                  </a:lnTo>
                  <a:lnTo>
                    <a:pt x="134396" y="1176040"/>
                  </a:lnTo>
                  <a:lnTo>
                    <a:pt x="142825" y="1166239"/>
                  </a:lnTo>
                  <a:lnTo>
                    <a:pt x="151569" y="1156439"/>
                  </a:lnTo>
                  <a:lnTo>
                    <a:pt x="160414" y="1146639"/>
                  </a:lnTo>
                  <a:lnTo>
                    <a:pt x="169456" y="1136838"/>
                  </a:lnTo>
                  <a:lnTo>
                    <a:pt x="178674" y="1127038"/>
                  </a:lnTo>
                  <a:lnTo>
                    <a:pt x="187988" y="1117238"/>
                  </a:lnTo>
                  <a:lnTo>
                    <a:pt x="197535" y="1107437"/>
                  </a:lnTo>
                  <a:lnTo>
                    <a:pt x="207148" y="1097637"/>
                  </a:lnTo>
                  <a:lnTo>
                    <a:pt x="216922" y="1087837"/>
                  </a:lnTo>
                  <a:lnTo>
                    <a:pt x="226801" y="1078036"/>
                  </a:lnTo>
                  <a:lnTo>
                    <a:pt x="236762" y="1068236"/>
                  </a:lnTo>
                  <a:lnTo>
                    <a:pt x="246860" y="1058436"/>
                  </a:lnTo>
                  <a:lnTo>
                    <a:pt x="257001" y="1048635"/>
                  </a:lnTo>
                  <a:lnTo>
                    <a:pt x="267249" y="1038835"/>
                  </a:lnTo>
                  <a:lnTo>
                    <a:pt x="277544" y="1029035"/>
                  </a:lnTo>
                  <a:lnTo>
                    <a:pt x="287892" y="1019234"/>
                  </a:lnTo>
                  <a:lnTo>
                    <a:pt x="298295" y="1009434"/>
                  </a:lnTo>
                  <a:lnTo>
                    <a:pt x="308717" y="999634"/>
                  </a:lnTo>
                  <a:lnTo>
                    <a:pt x="319178" y="989833"/>
                  </a:lnTo>
                  <a:lnTo>
                    <a:pt x="329645" y="980033"/>
                  </a:lnTo>
                  <a:lnTo>
                    <a:pt x="340121" y="970233"/>
                  </a:lnTo>
                  <a:lnTo>
                    <a:pt x="350589" y="960432"/>
                  </a:lnTo>
                  <a:lnTo>
                    <a:pt x="361053" y="950632"/>
                  </a:lnTo>
                  <a:lnTo>
                    <a:pt x="371479" y="940832"/>
                  </a:lnTo>
                  <a:lnTo>
                    <a:pt x="381885" y="931031"/>
                  </a:lnTo>
                  <a:lnTo>
                    <a:pt x="392247" y="921231"/>
                  </a:lnTo>
                  <a:lnTo>
                    <a:pt x="402556" y="911431"/>
                  </a:lnTo>
                  <a:lnTo>
                    <a:pt x="412830" y="901630"/>
                  </a:lnTo>
                  <a:lnTo>
                    <a:pt x="423004" y="891830"/>
                  </a:lnTo>
                  <a:lnTo>
                    <a:pt x="433139" y="882030"/>
                  </a:lnTo>
                  <a:lnTo>
                    <a:pt x="443170" y="872229"/>
                  </a:lnTo>
                  <a:lnTo>
                    <a:pt x="453122" y="862429"/>
                  </a:lnTo>
                  <a:lnTo>
                    <a:pt x="463000" y="852629"/>
                  </a:lnTo>
                  <a:lnTo>
                    <a:pt x="472737" y="842828"/>
                  </a:lnTo>
                  <a:lnTo>
                    <a:pt x="482419" y="833028"/>
                  </a:lnTo>
                  <a:lnTo>
                    <a:pt x="491936" y="823228"/>
                  </a:lnTo>
                  <a:lnTo>
                    <a:pt x="501364" y="813427"/>
                  </a:lnTo>
                  <a:lnTo>
                    <a:pt x="510676" y="803627"/>
                  </a:lnTo>
                  <a:lnTo>
                    <a:pt x="519825" y="793827"/>
                  </a:lnTo>
                  <a:lnTo>
                    <a:pt x="528907" y="784026"/>
                  </a:lnTo>
                  <a:lnTo>
                    <a:pt x="537766" y="774226"/>
                  </a:lnTo>
                  <a:lnTo>
                    <a:pt x="546540" y="764426"/>
                  </a:lnTo>
                  <a:lnTo>
                    <a:pt x="555155" y="754625"/>
                  </a:lnTo>
                  <a:lnTo>
                    <a:pt x="563603" y="744825"/>
                  </a:lnTo>
                  <a:lnTo>
                    <a:pt x="571963" y="735025"/>
                  </a:lnTo>
                  <a:lnTo>
                    <a:pt x="580072" y="725224"/>
                  </a:lnTo>
                  <a:lnTo>
                    <a:pt x="588098" y="715424"/>
                  </a:lnTo>
                  <a:lnTo>
                    <a:pt x="595926" y="705624"/>
                  </a:lnTo>
                  <a:lnTo>
                    <a:pt x="603597" y="695823"/>
                  </a:lnTo>
                  <a:lnTo>
                    <a:pt x="611150" y="686023"/>
                  </a:lnTo>
                  <a:lnTo>
                    <a:pt x="618458" y="676223"/>
                  </a:lnTo>
                  <a:lnTo>
                    <a:pt x="625681" y="666422"/>
                  </a:lnTo>
                  <a:lnTo>
                    <a:pt x="632671" y="656622"/>
                  </a:lnTo>
                  <a:lnTo>
                    <a:pt x="639525" y="646822"/>
                  </a:lnTo>
                  <a:lnTo>
                    <a:pt x="646231" y="637021"/>
                  </a:lnTo>
                  <a:lnTo>
                    <a:pt x="652714" y="627221"/>
                  </a:lnTo>
                  <a:lnTo>
                    <a:pt x="659110" y="617421"/>
                  </a:lnTo>
                  <a:lnTo>
                    <a:pt x="665248" y="607620"/>
                  </a:lnTo>
                  <a:lnTo>
                    <a:pt x="671275" y="597820"/>
                  </a:lnTo>
                  <a:lnTo>
                    <a:pt x="677132" y="588020"/>
                  </a:lnTo>
                  <a:lnTo>
                    <a:pt x="682793" y="578219"/>
                  </a:lnTo>
                  <a:lnTo>
                    <a:pt x="688370" y="568419"/>
                  </a:lnTo>
                  <a:lnTo>
                    <a:pt x="693673" y="558619"/>
                  </a:lnTo>
                  <a:lnTo>
                    <a:pt x="698891" y="548818"/>
                  </a:lnTo>
                  <a:lnTo>
                    <a:pt x="703924" y="539018"/>
                  </a:lnTo>
                  <a:lnTo>
                    <a:pt x="708793" y="529218"/>
                  </a:lnTo>
                  <a:lnTo>
                    <a:pt x="713561" y="519417"/>
                  </a:lnTo>
                  <a:lnTo>
                    <a:pt x="718089" y="509617"/>
                  </a:lnTo>
                  <a:lnTo>
                    <a:pt x="722541" y="499817"/>
                  </a:lnTo>
                  <a:lnTo>
                    <a:pt x="726797" y="490016"/>
                  </a:lnTo>
                  <a:lnTo>
                    <a:pt x="730923" y="480216"/>
                  </a:lnTo>
                  <a:lnTo>
                    <a:pt x="734934" y="470416"/>
                  </a:lnTo>
                  <a:lnTo>
                    <a:pt x="738746" y="460615"/>
                  </a:lnTo>
                  <a:lnTo>
                    <a:pt x="742487" y="450815"/>
                  </a:lnTo>
                  <a:lnTo>
                    <a:pt x="746030" y="441015"/>
                  </a:lnTo>
                  <a:lnTo>
                    <a:pt x="749475" y="431214"/>
                  </a:lnTo>
                  <a:lnTo>
                    <a:pt x="752798" y="421414"/>
                  </a:lnTo>
                  <a:lnTo>
                    <a:pt x="755960" y="411614"/>
                  </a:lnTo>
                  <a:lnTo>
                    <a:pt x="759059" y="401813"/>
                  </a:lnTo>
                  <a:lnTo>
                    <a:pt x="761964" y="392013"/>
                  </a:lnTo>
                  <a:lnTo>
                    <a:pt x="764800" y="382213"/>
                  </a:lnTo>
                  <a:lnTo>
                    <a:pt x="767510" y="372412"/>
                  </a:lnTo>
                  <a:lnTo>
                    <a:pt x="770096" y="362612"/>
                  </a:lnTo>
                  <a:lnTo>
                    <a:pt x="772620" y="352812"/>
                  </a:lnTo>
                  <a:lnTo>
                    <a:pt x="774972" y="343011"/>
                  </a:lnTo>
                  <a:lnTo>
                    <a:pt x="777273" y="333211"/>
                  </a:lnTo>
                  <a:lnTo>
                    <a:pt x="779451" y="323411"/>
                  </a:lnTo>
                  <a:lnTo>
                    <a:pt x="781536" y="313610"/>
                  </a:lnTo>
                  <a:lnTo>
                    <a:pt x="783554" y="303810"/>
                  </a:lnTo>
                  <a:lnTo>
                    <a:pt x="785439" y="294010"/>
                  </a:lnTo>
                  <a:lnTo>
                    <a:pt x="787279" y="284209"/>
                  </a:lnTo>
                  <a:lnTo>
                    <a:pt x="789003" y="274409"/>
                  </a:lnTo>
                  <a:lnTo>
                    <a:pt x="790661" y="264609"/>
                  </a:lnTo>
                  <a:lnTo>
                    <a:pt x="792251" y="254808"/>
                  </a:lnTo>
                  <a:lnTo>
                    <a:pt x="793740" y="245008"/>
                  </a:lnTo>
                  <a:lnTo>
                    <a:pt x="795192" y="235208"/>
                  </a:lnTo>
                  <a:lnTo>
                    <a:pt x="796537" y="225407"/>
                  </a:lnTo>
                  <a:lnTo>
                    <a:pt x="797837" y="215607"/>
                  </a:lnTo>
                  <a:lnTo>
                    <a:pt x="799072" y="205807"/>
                  </a:lnTo>
                  <a:lnTo>
                    <a:pt x="800232" y="196006"/>
                  </a:lnTo>
                  <a:lnTo>
                    <a:pt x="801361" y="186206"/>
                  </a:lnTo>
                  <a:lnTo>
                    <a:pt x="802396" y="176406"/>
                  </a:lnTo>
                  <a:lnTo>
                    <a:pt x="803401" y="166605"/>
                  </a:lnTo>
                  <a:lnTo>
                    <a:pt x="804345" y="156805"/>
                  </a:lnTo>
                  <a:lnTo>
                    <a:pt x="805238" y="147005"/>
                  </a:lnTo>
                  <a:lnTo>
                    <a:pt x="806099" y="137204"/>
                  </a:lnTo>
                  <a:lnTo>
                    <a:pt x="806888" y="127404"/>
                  </a:lnTo>
                  <a:lnTo>
                    <a:pt x="807655" y="117604"/>
                  </a:lnTo>
                  <a:lnTo>
                    <a:pt x="808367" y="107803"/>
                  </a:lnTo>
                  <a:lnTo>
                    <a:pt x="809044" y="98003"/>
                  </a:lnTo>
                  <a:lnTo>
                    <a:pt x="809690" y="88203"/>
                  </a:lnTo>
                  <a:lnTo>
                    <a:pt x="810285" y="78402"/>
                  </a:lnTo>
                  <a:lnTo>
                    <a:pt x="810862" y="68602"/>
                  </a:lnTo>
                  <a:lnTo>
                    <a:pt x="811392" y="58802"/>
                  </a:lnTo>
                  <a:lnTo>
                    <a:pt x="811898" y="49001"/>
                  </a:lnTo>
                  <a:lnTo>
                    <a:pt x="812376" y="39201"/>
                  </a:lnTo>
                  <a:lnTo>
                    <a:pt x="812819" y="29401"/>
                  </a:lnTo>
                  <a:lnTo>
                    <a:pt x="813247" y="19600"/>
                  </a:lnTo>
                  <a:lnTo>
                    <a:pt x="813636" y="9800"/>
                  </a:lnTo>
                  <a:lnTo>
                    <a:pt x="814009" y="0"/>
                  </a:lnTo>
                  <a:lnTo>
                    <a:pt x="824260" y="0"/>
                  </a:lnTo>
                  <a:lnTo>
                    <a:pt x="824633" y="9800"/>
                  </a:lnTo>
                  <a:lnTo>
                    <a:pt x="825021" y="19600"/>
                  </a:lnTo>
                  <a:lnTo>
                    <a:pt x="825450" y="29401"/>
                  </a:lnTo>
                  <a:lnTo>
                    <a:pt x="825892" y="39201"/>
                  </a:lnTo>
                  <a:lnTo>
                    <a:pt x="826371" y="49001"/>
                  </a:lnTo>
                  <a:lnTo>
                    <a:pt x="826877" y="58802"/>
                  </a:lnTo>
                  <a:lnTo>
                    <a:pt x="827407" y="68602"/>
                  </a:lnTo>
                  <a:lnTo>
                    <a:pt x="827984" y="78402"/>
                  </a:lnTo>
                  <a:lnTo>
                    <a:pt x="828579" y="88203"/>
                  </a:lnTo>
                  <a:lnTo>
                    <a:pt x="829225" y="98003"/>
                  </a:lnTo>
                  <a:lnTo>
                    <a:pt x="829902" y="107803"/>
                  </a:lnTo>
                  <a:lnTo>
                    <a:pt x="830614" y="117604"/>
                  </a:lnTo>
                  <a:lnTo>
                    <a:pt x="831381" y="127404"/>
                  </a:lnTo>
                  <a:lnTo>
                    <a:pt x="832170" y="137204"/>
                  </a:lnTo>
                  <a:lnTo>
                    <a:pt x="833031" y="147005"/>
                  </a:lnTo>
                  <a:lnTo>
                    <a:pt x="833923" y="156805"/>
                  </a:lnTo>
                  <a:lnTo>
                    <a:pt x="834868" y="166605"/>
                  </a:lnTo>
                  <a:lnTo>
                    <a:pt x="835873" y="176406"/>
                  </a:lnTo>
                  <a:lnTo>
                    <a:pt x="836907" y="186206"/>
                  </a:lnTo>
                  <a:lnTo>
                    <a:pt x="838037" y="196006"/>
                  </a:lnTo>
                  <a:lnTo>
                    <a:pt x="839197" y="205807"/>
                  </a:lnTo>
                  <a:lnTo>
                    <a:pt x="840432" y="215607"/>
                  </a:lnTo>
                  <a:lnTo>
                    <a:pt x="841732" y="225407"/>
                  </a:lnTo>
                  <a:lnTo>
                    <a:pt x="843077" y="235208"/>
                  </a:lnTo>
                  <a:lnTo>
                    <a:pt x="844528" y="245008"/>
                  </a:lnTo>
                  <a:lnTo>
                    <a:pt x="846018" y="254808"/>
                  </a:lnTo>
                  <a:lnTo>
                    <a:pt x="847608" y="264609"/>
                  </a:lnTo>
                  <a:lnTo>
                    <a:pt x="849266" y="274409"/>
                  </a:lnTo>
                  <a:lnTo>
                    <a:pt x="850990" y="284209"/>
                  </a:lnTo>
                  <a:lnTo>
                    <a:pt x="852830" y="294010"/>
                  </a:lnTo>
                  <a:lnTo>
                    <a:pt x="854715" y="303810"/>
                  </a:lnTo>
                  <a:lnTo>
                    <a:pt x="856733" y="313610"/>
                  </a:lnTo>
                  <a:lnTo>
                    <a:pt x="858818" y="323411"/>
                  </a:lnTo>
                  <a:lnTo>
                    <a:pt x="860996" y="333211"/>
                  </a:lnTo>
                  <a:lnTo>
                    <a:pt x="863297" y="343011"/>
                  </a:lnTo>
                  <a:lnTo>
                    <a:pt x="865648" y="352812"/>
                  </a:lnTo>
                  <a:lnTo>
                    <a:pt x="868172" y="362612"/>
                  </a:lnTo>
                  <a:lnTo>
                    <a:pt x="870759" y="372412"/>
                  </a:lnTo>
                  <a:lnTo>
                    <a:pt x="873469" y="382213"/>
                  </a:lnTo>
                  <a:lnTo>
                    <a:pt x="876304" y="392013"/>
                  </a:lnTo>
                  <a:lnTo>
                    <a:pt x="879210" y="401813"/>
                  </a:lnTo>
                  <a:lnTo>
                    <a:pt x="882308" y="411614"/>
                  </a:lnTo>
                  <a:lnTo>
                    <a:pt x="885471" y="421414"/>
                  </a:lnTo>
                  <a:lnTo>
                    <a:pt x="888793" y="431214"/>
                  </a:lnTo>
                  <a:lnTo>
                    <a:pt x="892238" y="441015"/>
                  </a:lnTo>
                  <a:lnTo>
                    <a:pt x="895782" y="450815"/>
                  </a:lnTo>
                  <a:lnTo>
                    <a:pt x="899523" y="460615"/>
                  </a:lnTo>
                  <a:lnTo>
                    <a:pt x="903335" y="470416"/>
                  </a:lnTo>
                  <a:lnTo>
                    <a:pt x="907346" y="480216"/>
                  </a:lnTo>
                  <a:lnTo>
                    <a:pt x="911472" y="490016"/>
                  </a:lnTo>
                  <a:lnTo>
                    <a:pt x="915728" y="499817"/>
                  </a:lnTo>
                  <a:lnTo>
                    <a:pt x="920179" y="509617"/>
                  </a:lnTo>
                  <a:lnTo>
                    <a:pt x="924708" y="519417"/>
                  </a:lnTo>
                  <a:lnTo>
                    <a:pt x="929476" y="529218"/>
                  </a:lnTo>
                  <a:lnTo>
                    <a:pt x="934345" y="539018"/>
                  </a:lnTo>
                  <a:lnTo>
                    <a:pt x="939377" y="548818"/>
                  </a:lnTo>
                  <a:lnTo>
                    <a:pt x="944596" y="558619"/>
                  </a:lnTo>
                  <a:lnTo>
                    <a:pt x="949899" y="568419"/>
                  </a:lnTo>
                  <a:lnTo>
                    <a:pt x="955475" y="578219"/>
                  </a:lnTo>
                  <a:lnTo>
                    <a:pt x="961137" y="588020"/>
                  </a:lnTo>
                  <a:lnTo>
                    <a:pt x="966994" y="597820"/>
                  </a:lnTo>
                  <a:lnTo>
                    <a:pt x="973020" y="607620"/>
                  </a:lnTo>
                  <a:lnTo>
                    <a:pt x="979159" y="617421"/>
                  </a:lnTo>
                  <a:lnTo>
                    <a:pt x="985555" y="627221"/>
                  </a:lnTo>
                  <a:lnTo>
                    <a:pt x="992037" y="637021"/>
                  </a:lnTo>
                  <a:lnTo>
                    <a:pt x="998744" y="646822"/>
                  </a:lnTo>
                  <a:lnTo>
                    <a:pt x="1005597" y="656622"/>
                  </a:lnTo>
                  <a:lnTo>
                    <a:pt x="1012588" y="666422"/>
                  </a:lnTo>
                  <a:lnTo>
                    <a:pt x="1019811" y="676223"/>
                  </a:lnTo>
                  <a:lnTo>
                    <a:pt x="1027119" y="686023"/>
                  </a:lnTo>
                  <a:lnTo>
                    <a:pt x="1034671" y="695823"/>
                  </a:lnTo>
                  <a:lnTo>
                    <a:pt x="1042343" y="705624"/>
                  </a:lnTo>
                  <a:lnTo>
                    <a:pt x="1050170" y="715424"/>
                  </a:lnTo>
                  <a:lnTo>
                    <a:pt x="1058197" y="725224"/>
                  </a:lnTo>
                  <a:lnTo>
                    <a:pt x="1066305" y="735025"/>
                  </a:lnTo>
                  <a:lnTo>
                    <a:pt x="1074666" y="744825"/>
                  </a:lnTo>
                  <a:lnTo>
                    <a:pt x="1083114" y="754625"/>
                  </a:lnTo>
                  <a:lnTo>
                    <a:pt x="1091729" y="764426"/>
                  </a:lnTo>
                  <a:lnTo>
                    <a:pt x="1100503" y="774226"/>
                  </a:lnTo>
                  <a:lnTo>
                    <a:pt x="1109362" y="784026"/>
                  </a:lnTo>
                  <a:lnTo>
                    <a:pt x="1118444" y="793827"/>
                  </a:lnTo>
                  <a:lnTo>
                    <a:pt x="1127593" y="803627"/>
                  </a:lnTo>
                  <a:lnTo>
                    <a:pt x="1136905" y="813427"/>
                  </a:lnTo>
                  <a:lnTo>
                    <a:pt x="1146333" y="823228"/>
                  </a:lnTo>
                  <a:lnTo>
                    <a:pt x="1155850" y="833028"/>
                  </a:lnTo>
                  <a:lnTo>
                    <a:pt x="1165532" y="842828"/>
                  </a:lnTo>
                  <a:lnTo>
                    <a:pt x="1175269" y="852629"/>
                  </a:lnTo>
                  <a:lnTo>
                    <a:pt x="1185147" y="862429"/>
                  </a:lnTo>
                  <a:lnTo>
                    <a:pt x="1195099" y="872229"/>
                  </a:lnTo>
                  <a:lnTo>
                    <a:pt x="1205130" y="882030"/>
                  </a:lnTo>
                  <a:lnTo>
                    <a:pt x="1215265" y="891830"/>
                  </a:lnTo>
                  <a:lnTo>
                    <a:pt x="1225438" y="901630"/>
                  </a:lnTo>
                  <a:lnTo>
                    <a:pt x="1235713" y="911431"/>
                  </a:lnTo>
                  <a:lnTo>
                    <a:pt x="1246022" y="921231"/>
                  </a:lnTo>
                  <a:lnTo>
                    <a:pt x="1256384" y="931031"/>
                  </a:lnTo>
                  <a:lnTo>
                    <a:pt x="1266790" y="940832"/>
                  </a:lnTo>
                  <a:lnTo>
                    <a:pt x="1277216" y="950632"/>
                  </a:lnTo>
                  <a:lnTo>
                    <a:pt x="1287680" y="960432"/>
                  </a:lnTo>
                  <a:lnTo>
                    <a:pt x="1298148" y="970233"/>
                  </a:lnTo>
                  <a:lnTo>
                    <a:pt x="1308624" y="980033"/>
                  </a:lnTo>
                  <a:lnTo>
                    <a:pt x="1319091" y="989833"/>
                  </a:lnTo>
                  <a:lnTo>
                    <a:pt x="1329552" y="999634"/>
                  </a:lnTo>
                  <a:lnTo>
                    <a:pt x="1339974" y="1009434"/>
                  </a:lnTo>
                  <a:lnTo>
                    <a:pt x="1350377" y="1019234"/>
                  </a:lnTo>
                  <a:lnTo>
                    <a:pt x="1360725" y="1029035"/>
                  </a:lnTo>
                  <a:lnTo>
                    <a:pt x="1371020" y="1038835"/>
                  </a:lnTo>
                  <a:lnTo>
                    <a:pt x="1381268" y="1048635"/>
                  </a:lnTo>
                  <a:lnTo>
                    <a:pt x="1391409" y="1058436"/>
                  </a:lnTo>
                  <a:lnTo>
                    <a:pt x="1401506" y="1068236"/>
                  </a:lnTo>
                  <a:lnTo>
                    <a:pt x="1411468" y="1078036"/>
                  </a:lnTo>
                  <a:lnTo>
                    <a:pt x="1421346" y="1087837"/>
                  </a:lnTo>
                  <a:lnTo>
                    <a:pt x="1431121" y="1097637"/>
                  </a:lnTo>
                  <a:lnTo>
                    <a:pt x="1440734" y="1107437"/>
                  </a:lnTo>
                  <a:lnTo>
                    <a:pt x="1450280" y="1117238"/>
                  </a:lnTo>
                  <a:lnTo>
                    <a:pt x="1459595" y="1127038"/>
                  </a:lnTo>
                  <a:lnTo>
                    <a:pt x="1468813" y="1136838"/>
                  </a:lnTo>
                  <a:lnTo>
                    <a:pt x="1477855" y="1146639"/>
                  </a:lnTo>
                  <a:lnTo>
                    <a:pt x="1486700" y="1156439"/>
                  </a:lnTo>
                  <a:lnTo>
                    <a:pt x="1495444" y="1166239"/>
                  </a:lnTo>
                  <a:lnTo>
                    <a:pt x="1503873" y="1176040"/>
                  </a:lnTo>
                  <a:lnTo>
                    <a:pt x="1512197" y="1185840"/>
                  </a:lnTo>
                  <a:lnTo>
                    <a:pt x="1520265" y="1195640"/>
                  </a:lnTo>
                  <a:lnTo>
                    <a:pt x="1528119" y="1205441"/>
                  </a:lnTo>
                  <a:lnTo>
                    <a:pt x="1535813" y="1215241"/>
                  </a:lnTo>
                  <a:lnTo>
                    <a:pt x="1543159" y="1225041"/>
                  </a:lnTo>
                  <a:lnTo>
                    <a:pt x="1550381" y="1234842"/>
                  </a:lnTo>
                  <a:lnTo>
                    <a:pt x="1557262" y="1244642"/>
                  </a:lnTo>
                  <a:lnTo>
                    <a:pt x="1563931" y="1254442"/>
                  </a:lnTo>
                  <a:lnTo>
                    <a:pt x="1570376" y="1264243"/>
                  </a:lnTo>
                  <a:lnTo>
                    <a:pt x="1576463" y="1274043"/>
                  </a:lnTo>
                  <a:lnTo>
                    <a:pt x="1582409" y="1283844"/>
                  </a:lnTo>
                  <a:lnTo>
                    <a:pt x="1587934" y="1293644"/>
                  </a:lnTo>
                  <a:lnTo>
                    <a:pt x="1593265" y="1303444"/>
                  </a:lnTo>
                  <a:lnTo>
                    <a:pt x="1598309" y="1313245"/>
                  </a:lnTo>
                  <a:lnTo>
                    <a:pt x="1603004" y="1323045"/>
                  </a:lnTo>
                  <a:lnTo>
                    <a:pt x="1607549" y="1332845"/>
                  </a:lnTo>
                  <a:lnTo>
                    <a:pt x="1611600" y="1342646"/>
                  </a:lnTo>
                  <a:lnTo>
                    <a:pt x="1615490" y="1352446"/>
                  </a:lnTo>
                  <a:lnTo>
                    <a:pt x="1619034" y="1362246"/>
                  </a:lnTo>
                  <a:lnTo>
                    <a:pt x="1622259" y="1372047"/>
                  </a:lnTo>
                  <a:lnTo>
                    <a:pt x="1625292" y="1381847"/>
                  </a:lnTo>
                  <a:lnTo>
                    <a:pt x="1627849" y="1391647"/>
                  </a:lnTo>
                  <a:lnTo>
                    <a:pt x="1630250" y="1401448"/>
                  </a:lnTo>
                  <a:lnTo>
                    <a:pt x="1632257" y="1411248"/>
                  </a:lnTo>
                  <a:lnTo>
                    <a:pt x="1633991" y="1421048"/>
                  </a:lnTo>
                  <a:lnTo>
                    <a:pt x="1635489" y="1430849"/>
                  </a:lnTo>
                  <a:lnTo>
                    <a:pt x="1636563" y="1440649"/>
                  </a:lnTo>
                  <a:lnTo>
                    <a:pt x="1637484" y="1450449"/>
                  </a:lnTo>
                  <a:lnTo>
                    <a:pt x="1637981" y="1460250"/>
                  </a:lnTo>
                  <a:lnTo>
                    <a:pt x="1638259" y="1470050"/>
                  </a:lnTo>
                  <a:lnTo>
                    <a:pt x="1638269" y="1479850"/>
                  </a:lnTo>
                  <a:lnTo>
                    <a:pt x="1637921" y="1489651"/>
                  </a:lnTo>
                  <a:lnTo>
                    <a:pt x="1637428" y="1499451"/>
                  </a:lnTo>
                  <a:lnTo>
                    <a:pt x="1636502" y="1509251"/>
                  </a:lnTo>
                  <a:lnTo>
                    <a:pt x="1635414" y="1519052"/>
                  </a:lnTo>
                  <a:lnTo>
                    <a:pt x="1634043" y="1528852"/>
                  </a:lnTo>
                  <a:lnTo>
                    <a:pt x="1632385" y="1538652"/>
                  </a:lnTo>
                  <a:lnTo>
                    <a:pt x="1630586" y="1548453"/>
                  </a:lnTo>
                  <a:lnTo>
                    <a:pt x="1628389" y="1558253"/>
                  </a:lnTo>
                  <a:lnTo>
                    <a:pt x="1626072" y="1568053"/>
                  </a:lnTo>
                  <a:lnTo>
                    <a:pt x="1623477" y="1577854"/>
                  </a:lnTo>
                  <a:lnTo>
                    <a:pt x="1620667" y="1587654"/>
                  </a:lnTo>
                  <a:lnTo>
                    <a:pt x="1617705" y="1597454"/>
                  </a:lnTo>
                  <a:lnTo>
                    <a:pt x="1614438" y="1607255"/>
                  </a:lnTo>
                  <a:lnTo>
                    <a:pt x="1611072" y="1617055"/>
                  </a:lnTo>
                  <a:lnTo>
                    <a:pt x="1607448" y="1626855"/>
                  </a:lnTo>
                  <a:lnTo>
                    <a:pt x="1603678" y="1636656"/>
                  </a:lnTo>
                  <a:lnTo>
                    <a:pt x="1599761" y="1646456"/>
                  </a:lnTo>
                  <a:lnTo>
                    <a:pt x="1595629" y="1656256"/>
                  </a:lnTo>
                  <a:lnTo>
                    <a:pt x="1591418" y="1666057"/>
                  </a:lnTo>
                  <a:lnTo>
                    <a:pt x="1586991" y="1675857"/>
                  </a:lnTo>
                  <a:lnTo>
                    <a:pt x="1582474" y="1685657"/>
                  </a:lnTo>
                  <a:lnTo>
                    <a:pt x="1577832" y="1695458"/>
                  </a:lnTo>
                  <a:lnTo>
                    <a:pt x="1573054" y="1705258"/>
                  </a:lnTo>
                  <a:lnTo>
                    <a:pt x="1568218" y="1715058"/>
                  </a:lnTo>
                  <a:lnTo>
                    <a:pt x="1563224" y="1724859"/>
                  </a:lnTo>
                  <a:lnTo>
                    <a:pt x="1558185" y="1734659"/>
                  </a:lnTo>
                  <a:lnTo>
                    <a:pt x="1553054" y="1744459"/>
                  </a:lnTo>
                  <a:lnTo>
                    <a:pt x="1547854" y="1754260"/>
                  </a:lnTo>
                  <a:lnTo>
                    <a:pt x="1542612" y="1764060"/>
                  </a:lnTo>
                  <a:lnTo>
                    <a:pt x="1537291" y="1773860"/>
                  </a:lnTo>
                  <a:lnTo>
                    <a:pt x="1531950" y="1783661"/>
                  </a:lnTo>
                  <a:lnTo>
                    <a:pt x="1526562" y="1793461"/>
                  </a:lnTo>
                  <a:lnTo>
                    <a:pt x="1521154" y="1803261"/>
                  </a:lnTo>
                  <a:lnTo>
                    <a:pt x="1515730" y="1813062"/>
                  </a:lnTo>
                  <a:lnTo>
                    <a:pt x="1510293" y="1822862"/>
                  </a:lnTo>
                  <a:lnTo>
                    <a:pt x="1504855" y="1832662"/>
                  </a:lnTo>
                  <a:lnTo>
                    <a:pt x="1499423" y="1842463"/>
                  </a:lnTo>
                  <a:lnTo>
                    <a:pt x="1494004" y="1852263"/>
                  </a:lnTo>
                  <a:lnTo>
                    <a:pt x="1488600" y="1862063"/>
                  </a:lnTo>
                  <a:lnTo>
                    <a:pt x="1483232" y="1871864"/>
                  </a:lnTo>
                  <a:lnTo>
                    <a:pt x="1477879" y="1881664"/>
                  </a:lnTo>
                  <a:lnTo>
                    <a:pt x="1472587" y="1891464"/>
                  </a:lnTo>
                  <a:lnTo>
                    <a:pt x="1467325" y="1901265"/>
                  </a:lnTo>
                  <a:lnTo>
                    <a:pt x="1462114" y="1911065"/>
                  </a:lnTo>
                  <a:lnTo>
                    <a:pt x="1456969" y="1920865"/>
                  </a:lnTo>
                  <a:lnTo>
                    <a:pt x="1451854" y="1930666"/>
                  </a:lnTo>
                  <a:lnTo>
                    <a:pt x="1446847" y="1940466"/>
                  </a:lnTo>
                  <a:lnTo>
                    <a:pt x="1441878" y="1950266"/>
                  </a:lnTo>
                  <a:lnTo>
                    <a:pt x="1436995" y="1960067"/>
                  </a:lnTo>
                  <a:lnTo>
                    <a:pt x="1432191" y="1969867"/>
                  </a:lnTo>
                  <a:lnTo>
                    <a:pt x="1427441" y="1979667"/>
                  </a:lnTo>
                  <a:lnTo>
                    <a:pt x="1422818" y="1989468"/>
                  </a:lnTo>
                  <a:lnTo>
                    <a:pt x="1418240" y="1999268"/>
                  </a:lnTo>
                  <a:lnTo>
                    <a:pt x="1413780" y="2009068"/>
                  </a:lnTo>
                  <a:lnTo>
                    <a:pt x="1409400" y="2018869"/>
                  </a:lnTo>
                  <a:lnTo>
                    <a:pt x="1405096" y="2028669"/>
                  </a:lnTo>
                  <a:lnTo>
                    <a:pt x="1400923" y="2038469"/>
                  </a:lnTo>
                  <a:lnTo>
                    <a:pt x="1396799" y="2048270"/>
                  </a:lnTo>
                  <a:lnTo>
                    <a:pt x="1392819" y="2058070"/>
                  </a:lnTo>
                  <a:lnTo>
                    <a:pt x="1388910" y="2067870"/>
                  </a:lnTo>
                  <a:lnTo>
                    <a:pt x="1385096" y="2077671"/>
                  </a:lnTo>
                  <a:lnTo>
                    <a:pt x="1381404" y="2087471"/>
                  </a:lnTo>
                  <a:lnTo>
                    <a:pt x="1377763" y="2097271"/>
                  </a:lnTo>
                  <a:lnTo>
                    <a:pt x="1374284" y="2107072"/>
                  </a:lnTo>
                  <a:lnTo>
                    <a:pt x="1370861" y="2116872"/>
                  </a:lnTo>
                  <a:lnTo>
                    <a:pt x="1367548" y="2126672"/>
                  </a:lnTo>
                  <a:lnTo>
                    <a:pt x="1364340" y="2136473"/>
                  </a:lnTo>
                  <a:lnTo>
                    <a:pt x="1361191" y="2146273"/>
                  </a:lnTo>
                  <a:lnTo>
                    <a:pt x="1358195" y="2156073"/>
                  </a:lnTo>
                  <a:lnTo>
                    <a:pt x="1355247" y="2165874"/>
                  </a:lnTo>
                  <a:lnTo>
                    <a:pt x="1352417" y="2175674"/>
                  </a:lnTo>
                  <a:lnTo>
                    <a:pt x="1349673" y="2185474"/>
                  </a:lnTo>
                  <a:lnTo>
                    <a:pt x="1346996" y="2195275"/>
                  </a:lnTo>
                  <a:lnTo>
                    <a:pt x="1344449" y="2205075"/>
                  </a:lnTo>
                  <a:lnTo>
                    <a:pt x="1341946" y="2214875"/>
                  </a:lnTo>
                  <a:lnTo>
                    <a:pt x="1339563" y="2224676"/>
                  </a:lnTo>
                  <a:lnTo>
                    <a:pt x="1337246" y="2234476"/>
                  </a:lnTo>
                  <a:lnTo>
                    <a:pt x="1335002" y="2244276"/>
                  </a:lnTo>
                  <a:lnTo>
                    <a:pt x="1332861" y="2254077"/>
                  </a:lnTo>
                  <a:lnTo>
                    <a:pt x="1330761" y="2263877"/>
                  </a:lnTo>
                  <a:lnTo>
                    <a:pt x="1328778" y="2273677"/>
                  </a:lnTo>
                  <a:lnTo>
                    <a:pt x="1326842" y="2283478"/>
                  </a:lnTo>
                  <a:lnTo>
                    <a:pt x="1324981" y="2293278"/>
                  </a:lnTo>
                  <a:lnTo>
                    <a:pt x="1323201" y="2303078"/>
                  </a:lnTo>
                  <a:lnTo>
                    <a:pt x="1321456" y="2312879"/>
                  </a:lnTo>
                  <a:lnTo>
                    <a:pt x="1319823" y="2322679"/>
                  </a:lnTo>
                  <a:lnTo>
                    <a:pt x="1318221" y="2332479"/>
                  </a:lnTo>
                  <a:lnTo>
                    <a:pt x="1316694" y="2342280"/>
                  </a:lnTo>
                  <a:lnTo>
                    <a:pt x="1315228" y="2352080"/>
                  </a:lnTo>
                  <a:lnTo>
                    <a:pt x="1313801" y="2361880"/>
                  </a:lnTo>
                  <a:lnTo>
                    <a:pt x="1312463" y="2371681"/>
                  </a:lnTo>
                  <a:lnTo>
                    <a:pt x="1311153" y="2381481"/>
                  </a:lnTo>
                  <a:lnTo>
                    <a:pt x="1309916" y="2391281"/>
                  </a:lnTo>
                  <a:lnTo>
                    <a:pt x="1308726" y="2401082"/>
                  </a:lnTo>
                  <a:lnTo>
                    <a:pt x="1307578" y="2410882"/>
                  </a:lnTo>
                  <a:lnTo>
                    <a:pt x="1306501" y="2420682"/>
                  </a:lnTo>
                  <a:lnTo>
                    <a:pt x="1305449" y="2430483"/>
                  </a:lnTo>
                  <a:lnTo>
                    <a:pt x="1304471" y="2440283"/>
                  </a:lnTo>
                  <a:lnTo>
                    <a:pt x="1303527" y="2450083"/>
                  </a:lnTo>
                  <a:lnTo>
                    <a:pt x="1302630" y="2459884"/>
                  </a:lnTo>
                  <a:lnTo>
                    <a:pt x="1301792" y="2469684"/>
                  </a:lnTo>
                  <a:lnTo>
                    <a:pt x="1300978" y="2479484"/>
                  </a:lnTo>
                  <a:lnTo>
                    <a:pt x="1300240" y="2489285"/>
                  </a:lnTo>
                  <a:lnTo>
                    <a:pt x="1299529" y="2499085"/>
                  </a:lnTo>
                  <a:lnTo>
                    <a:pt x="1298869" y="2508885"/>
                  </a:lnTo>
                  <a:lnTo>
                    <a:pt x="1298261" y="2518686"/>
                  </a:lnTo>
                  <a:lnTo>
                    <a:pt x="1297681" y="2528486"/>
                  </a:lnTo>
                  <a:lnTo>
                    <a:pt x="1297176" y="2538286"/>
                  </a:lnTo>
                  <a:lnTo>
                    <a:pt x="1296697" y="2548087"/>
                  </a:lnTo>
                  <a:lnTo>
                    <a:pt x="1296277" y="2557887"/>
                  </a:lnTo>
                  <a:lnTo>
                    <a:pt x="1295904" y="2567688"/>
                  </a:lnTo>
                  <a:lnTo>
                    <a:pt x="1295566" y="2577488"/>
                  </a:lnTo>
                  <a:lnTo>
                    <a:pt x="1295303" y="2587288"/>
                  </a:lnTo>
                  <a:lnTo>
                    <a:pt x="1295065" y="2597089"/>
                  </a:lnTo>
                  <a:lnTo>
                    <a:pt x="1294900" y="2606889"/>
                  </a:lnTo>
                  <a:lnTo>
                    <a:pt x="1294777" y="2616689"/>
                  </a:lnTo>
                  <a:lnTo>
                    <a:pt x="1294702" y="2626490"/>
                  </a:lnTo>
                  <a:lnTo>
                    <a:pt x="1294699" y="2636290"/>
                  </a:lnTo>
                  <a:lnTo>
                    <a:pt x="1294724" y="2646090"/>
                  </a:lnTo>
                  <a:lnTo>
                    <a:pt x="1294837" y="2655891"/>
                  </a:lnTo>
                  <a:lnTo>
                    <a:pt x="1294989" y="2665691"/>
                  </a:lnTo>
                  <a:lnTo>
                    <a:pt x="1295201" y="2675491"/>
                  </a:lnTo>
                  <a:lnTo>
                    <a:pt x="1295484" y="2685292"/>
                  </a:lnTo>
                  <a:lnTo>
                    <a:pt x="1295799" y="2695092"/>
                  </a:lnTo>
                  <a:lnTo>
                    <a:pt x="1296219" y="2704892"/>
                  </a:lnTo>
                  <a:lnTo>
                    <a:pt x="1296672" y="2714693"/>
                  </a:lnTo>
                  <a:lnTo>
                    <a:pt x="1297200" y="2724493"/>
                  </a:lnTo>
                  <a:lnTo>
                    <a:pt x="1297797" y="2734293"/>
                  </a:lnTo>
                  <a:lnTo>
                    <a:pt x="1298436" y="2744094"/>
                  </a:lnTo>
                  <a:lnTo>
                    <a:pt x="1299181" y="2753894"/>
                  </a:lnTo>
                  <a:lnTo>
                    <a:pt x="1299960" y="2763694"/>
                  </a:lnTo>
                  <a:lnTo>
                    <a:pt x="1300830" y="2773495"/>
                  </a:lnTo>
                  <a:lnTo>
                    <a:pt x="1301762" y="2783295"/>
                  </a:lnTo>
                  <a:lnTo>
                    <a:pt x="1302749" y="2793095"/>
                  </a:lnTo>
                  <a:lnTo>
                    <a:pt x="1303836" y="2802896"/>
                  </a:lnTo>
                  <a:lnTo>
                    <a:pt x="1304959" y="2812696"/>
                  </a:lnTo>
                  <a:lnTo>
                    <a:pt x="1306186" y="2822496"/>
                  </a:lnTo>
                  <a:lnTo>
                    <a:pt x="1307466" y="2832297"/>
                  </a:lnTo>
                  <a:lnTo>
                    <a:pt x="1308812" y="2842097"/>
                  </a:lnTo>
                  <a:lnTo>
                    <a:pt x="1310248" y="2851897"/>
                  </a:lnTo>
                  <a:lnTo>
                    <a:pt x="1311720" y="2861698"/>
                  </a:lnTo>
                  <a:lnTo>
                    <a:pt x="1313304" y="2871498"/>
                  </a:lnTo>
                  <a:lnTo>
                    <a:pt x="1314930" y="2881298"/>
                  </a:lnTo>
                  <a:lnTo>
                    <a:pt x="1316629" y="2891099"/>
                  </a:lnTo>
                  <a:lnTo>
                    <a:pt x="1318404" y="2900899"/>
                  </a:lnTo>
                  <a:lnTo>
                    <a:pt x="1320216" y="2910699"/>
                  </a:lnTo>
                  <a:lnTo>
                    <a:pt x="1322134" y="2920500"/>
                  </a:lnTo>
                  <a:lnTo>
                    <a:pt x="1324084" y="2930300"/>
                  </a:lnTo>
                  <a:lnTo>
                    <a:pt x="1326110" y="2940100"/>
                  </a:lnTo>
                  <a:lnTo>
                    <a:pt x="1328193" y="2949901"/>
                  </a:lnTo>
                  <a:lnTo>
                    <a:pt x="1330318" y="2959701"/>
                  </a:lnTo>
                  <a:lnTo>
                    <a:pt x="1332524" y="2969501"/>
                  </a:lnTo>
                  <a:lnTo>
                    <a:pt x="1334756" y="2979302"/>
                  </a:lnTo>
                  <a:lnTo>
                    <a:pt x="1337057" y="2989102"/>
                  </a:lnTo>
                  <a:lnTo>
                    <a:pt x="1339396" y="2998902"/>
                  </a:lnTo>
                  <a:lnTo>
                    <a:pt x="1341773" y="3008703"/>
                  </a:lnTo>
                  <a:lnTo>
                    <a:pt x="1344204" y="3018503"/>
                  </a:lnTo>
                  <a:lnTo>
                    <a:pt x="1346654" y="3028303"/>
                  </a:lnTo>
                  <a:lnTo>
                    <a:pt x="1349155" y="3038104"/>
                  </a:lnTo>
                  <a:lnTo>
                    <a:pt x="1351674" y="3047904"/>
                  </a:lnTo>
                  <a:lnTo>
                    <a:pt x="1354220" y="3057704"/>
                  </a:lnTo>
                  <a:lnTo>
                    <a:pt x="1356791" y="3067505"/>
                  </a:lnTo>
                  <a:lnTo>
                    <a:pt x="1359371" y="3077305"/>
                  </a:lnTo>
                  <a:lnTo>
                    <a:pt x="1361972" y="3087105"/>
                  </a:lnTo>
                  <a:lnTo>
                    <a:pt x="1364576" y="3096906"/>
                  </a:lnTo>
                  <a:lnTo>
                    <a:pt x="1367185" y="3106706"/>
                  </a:lnTo>
                  <a:lnTo>
                    <a:pt x="1369790" y="3116506"/>
                  </a:lnTo>
                  <a:lnTo>
                    <a:pt x="1372392" y="3126307"/>
                  </a:lnTo>
                  <a:lnTo>
                    <a:pt x="1374976" y="3136107"/>
                  </a:lnTo>
                  <a:lnTo>
                    <a:pt x="1377549" y="3145907"/>
                  </a:lnTo>
                  <a:lnTo>
                    <a:pt x="1380095" y="3155708"/>
                  </a:lnTo>
                  <a:lnTo>
                    <a:pt x="1382612" y="3165508"/>
                  </a:lnTo>
                  <a:lnTo>
                    <a:pt x="1385107" y="3175308"/>
                  </a:lnTo>
                  <a:lnTo>
                    <a:pt x="1387544" y="3185109"/>
                  </a:lnTo>
                  <a:lnTo>
                    <a:pt x="1389958" y="3194909"/>
                  </a:lnTo>
                  <a:lnTo>
                    <a:pt x="1392301" y="3204709"/>
                  </a:lnTo>
                  <a:lnTo>
                    <a:pt x="1394599" y="3214510"/>
                  </a:lnTo>
                  <a:lnTo>
                    <a:pt x="1396843" y="3224310"/>
                  </a:lnTo>
                  <a:lnTo>
                    <a:pt x="1398998" y="3234110"/>
                  </a:lnTo>
                  <a:lnTo>
                    <a:pt x="1401117" y="3243911"/>
                  </a:lnTo>
                  <a:lnTo>
                    <a:pt x="1403112" y="3253711"/>
                  </a:lnTo>
                  <a:lnTo>
                    <a:pt x="1405052" y="3263511"/>
                  </a:lnTo>
                  <a:lnTo>
                    <a:pt x="1406898" y="3273312"/>
                  </a:lnTo>
                  <a:lnTo>
                    <a:pt x="1408634" y="3283112"/>
                  </a:lnTo>
                  <a:lnTo>
                    <a:pt x="1410315" y="3292912"/>
                  </a:lnTo>
                  <a:lnTo>
                    <a:pt x="1411821" y="3302713"/>
                  </a:lnTo>
                  <a:lnTo>
                    <a:pt x="1413267" y="3312513"/>
                  </a:lnTo>
                  <a:lnTo>
                    <a:pt x="1414574" y="3322313"/>
                  </a:lnTo>
                  <a:lnTo>
                    <a:pt x="1415757" y="3332114"/>
                  </a:lnTo>
                  <a:lnTo>
                    <a:pt x="1416853" y="3341914"/>
                  </a:lnTo>
                  <a:lnTo>
                    <a:pt x="1417750" y="3351714"/>
                  </a:lnTo>
                  <a:lnTo>
                    <a:pt x="1418576" y="3361515"/>
                  </a:lnTo>
                  <a:lnTo>
                    <a:pt x="1419212" y="3371315"/>
                  </a:lnTo>
                  <a:lnTo>
                    <a:pt x="1419723" y="3381115"/>
                  </a:lnTo>
                  <a:lnTo>
                    <a:pt x="1420109" y="3390916"/>
                  </a:lnTo>
                  <a:lnTo>
                    <a:pt x="1420285" y="3400716"/>
                  </a:lnTo>
                  <a:lnTo>
                    <a:pt x="1420381" y="3410516"/>
                  </a:lnTo>
                  <a:lnTo>
                    <a:pt x="1420235" y="3420317"/>
                  </a:lnTo>
                  <a:lnTo>
                    <a:pt x="1419973" y="3430117"/>
                  </a:lnTo>
                  <a:lnTo>
                    <a:pt x="1419547" y="3439917"/>
                  </a:lnTo>
                  <a:lnTo>
                    <a:pt x="1418912" y="3449718"/>
                  </a:lnTo>
                  <a:lnTo>
                    <a:pt x="1418189" y="3459518"/>
                  </a:lnTo>
                  <a:lnTo>
                    <a:pt x="1417178" y="3469318"/>
                  </a:lnTo>
                  <a:lnTo>
                    <a:pt x="1416067" y="3479119"/>
                  </a:lnTo>
                  <a:lnTo>
                    <a:pt x="1414754" y="3488919"/>
                  </a:lnTo>
                  <a:lnTo>
                    <a:pt x="1413246" y="3498719"/>
                  </a:lnTo>
                  <a:lnTo>
                    <a:pt x="1411627" y="3508520"/>
                  </a:lnTo>
                  <a:lnTo>
                    <a:pt x="1409716" y="3518320"/>
                  </a:lnTo>
                  <a:lnTo>
                    <a:pt x="1407711" y="3528120"/>
                  </a:lnTo>
                  <a:lnTo>
                    <a:pt x="1405470" y="3537921"/>
                  </a:lnTo>
                  <a:lnTo>
                    <a:pt x="1403058" y="3547721"/>
                  </a:lnTo>
                  <a:lnTo>
                    <a:pt x="1400504" y="3557521"/>
                  </a:lnTo>
                  <a:lnTo>
                    <a:pt x="1397686" y="3567322"/>
                  </a:lnTo>
                  <a:lnTo>
                    <a:pt x="1394772" y="3577122"/>
                  </a:lnTo>
                  <a:lnTo>
                    <a:pt x="1391598" y="3586922"/>
                  </a:lnTo>
                  <a:lnTo>
                    <a:pt x="1388283" y="3596723"/>
                  </a:lnTo>
                  <a:lnTo>
                    <a:pt x="1384804" y="3606523"/>
                  </a:lnTo>
                  <a:lnTo>
                    <a:pt x="1381093" y="3616323"/>
                  </a:lnTo>
                  <a:lnTo>
                    <a:pt x="1377291" y="3626124"/>
                  </a:lnTo>
                  <a:lnTo>
                    <a:pt x="1373216" y="3635924"/>
                  </a:lnTo>
                  <a:lnTo>
                    <a:pt x="1369033" y="3645724"/>
                  </a:lnTo>
                  <a:lnTo>
                    <a:pt x="1364671" y="3655525"/>
                  </a:lnTo>
                  <a:lnTo>
                    <a:pt x="1360118" y="3665325"/>
                  </a:lnTo>
                  <a:lnTo>
                    <a:pt x="1355477" y="3675125"/>
                  </a:lnTo>
                  <a:lnTo>
                    <a:pt x="1350571" y="3684926"/>
                  </a:lnTo>
                  <a:lnTo>
                    <a:pt x="1345585" y="3694726"/>
                  </a:lnTo>
                  <a:lnTo>
                    <a:pt x="1340417" y="3704526"/>
                  </a:lnTo>
                  <a:lnTo>
                    <a:pt x="1335103" y="3714327"/>
                  </a:lnTo>
                  <a:lnTo>
                    <a:pt x="1329689" y="3724127"/>
                  </a:lnTo>
                  <a:lnTo>
                    <a:pt x="1324064" y="3733927"/>
                  </a:lnTo>
                  <a:lnTo>
                    <a:pt x="1318372" y="3743728"/>
                  </a:lnTo>
                  <a:lnTo>
                    <a:pt x="1312505" y="3753528"/>
                  </a:lnTo>
                  <a:lnTo>
                    <a:pt x="1306533" y="3763328"/>
                  </a:lnTo>
                  <a:lnTo>
                    <a:pt x="1300461" y="3773129"/>
                  </a:lnTo>
                  <a:lnTo>
                    <a:pt x="1294235" y="3782929"/>
                  </a:lnTo>
                  <a:lnTo>
                    <a:pt x="1287952" y="3792729"/>
                  </a:lnTo>
                  <a:lnTo>
                    <a:pt x="1281517" y="3802530"/>
                  </a:lnTo>
                  <a:lnTo>
                    <a:pt x="1275015" y="3812330"/>
                  </a:lnTo>
                  <a:lnTo>
                    <a:pt x="1268422" y="3822131"/>
                  </a:lnTo>
                  <a:lnTo>
                    <a:pt x="1261726" y="3831931"/>
                  </a:lnTo>
                  <a:lnTo>
                    <a:pt x="1254989" y="3841731"/>
                  </a:lnTo>
                  <a:lnTo>
                    <a:pt x="1248132" y="3851532"/>
                  </a:lnTo>
                  <a:lnTo>
                    <a:pt x="1241239" y="3861332"/>
                  </a:lnTo>
                  <a:lnTo>
                    <a:pt x="1234276" y="3871132"/>
                  </a:lnTo>
                  <a:lnTo>
                    <a:pt x="1227255" y="3880933"/>
                  </a:lnTo>
                  <a:lnTo>
                    <a:pt x="1220204" y="3890733"/>
                  </a:lnTo>
                  <a:lnTo>
                    <a:pt x="1213085" y="3900533"/>
                  </a:lnTo>
                  <a:lnTo>
                    <a:pt x="1205948" y="3910334"/>
                  </a:lnTo>
                  <a:lnTo>
                    <a:pt x="1198772" y="3920134"/>
                  </a:lnTo>
                  <a:lnTo>
                    <a:pt x="1191575" y="3929934"/>
                  </a:lnTo>
                  <a:lnTo>
                    <a:pt x="1184363" y="3939735"/>
                  </a:lnTo>
                  <a:lnTo>
                    <a:pt x="1177133" y="3949535"/>
                  </a:lnTo>
                  <a:lnTo>
                    <a:pt x="1169901" y="3959335"/>
                  </a:lnTo>
                  <a:lnTo>
                    <a:pt x="1162667" y="3969136"/>
                  </a:lnTo>
                  <a:lnTo>
                    <a:pt x="1155440" y="3978936"/>
                  </a:lnTo>
                  <a:lnTo>
                    <a:pt x="1148220" y="3988736"/>
                  </a:lnTo>
                  <a:lnTo>
                    <a:pt x="1141023" y="3998537"/>
                  </a:lnTo>
                  <a:lnTo>
                    <a:pt x="1133837" y="4008337"/>
                  </a:lnTo>
                  <a:lnTo>
                    <a:pt x="1126692" y="4018137"/>
                  </a:lnTo>
                  <a:lnTo>
                    <a:pt x="1119571" y="4027938"/>
                  </a:lnTo>
                  <a:lnTo>
                    <a:pt x="1112487" y="4037738"/>
                  </a:lnTo>
                  <a:lnTo>
                    <a:pt x="1105454" y="4047538"/>
                  </a:lnTo>
                  <a:lnTo>
                    <a:pt x="1098444" y="4057339"/>
                  </a:lnTo>
                  <a:lnTo>
                    <a:pt x="1091521" y="4067139"/>
                  </a:lnTo>
                  <a:lnTo>
                    <a:pt x="1084629" y="4076939"/>
                  </a:lnTo>
                  <a:lnTo>
                    <a:pt x="1077807" y="4086740"/>
                  </a:lnTo>
                  <a:lnTo>
                    <a:pt x="1071053" y="4096540"/>
                  </a:lnTo>
                  <a:lnTo>
                    <a:pt x="1064343" y="4106340"/>
                  </a:lnTo>
                  <a:lnTo>
                    <a:pt x="1057745" y="4116141"/>
                  </a:lnTo>
                  <a:lnTo>
                    <a:pt x="1051187" y="4125941"/>
                  </a:lnTo>
                  <a:lnTo>
                    <a:pt x="1044734" y="4135741"/>
                  </a:lnTo>
                  <a:lnTo>
                    <a:pt x="1038355" y="4145542"/>
                  </a:lnTo>
                  <a:lnTo>
                    <a:pt x="1032045" y="4155342"/>
                  </a:lnTo>
                  <a:lnTo>
                    <a:pt x="1025859" y="4165142"/>
                  </a:lnTo>
                  <a:lnTo>
                    <a:pt x="1019720" y="4174943"/>
                  </a:lnTo>
                  <a:lnTo>
                    <a:pt x="1013719" y="4184743"/>
                  </a:lnTo>
                  <a:lnTo>
                    <a:pt x="1007791" y="4194543"/>
                  </a:lnTo>
                  <a:lnTo>
                    <a:pt x="1001955" y="4204344"/>
                  </a:lnTo>
                  <a:lnTo>
                    <a:pt x="996246" y="4214144"/>
                  </a:lnTo>
                  <a:lnTo>
                    <a:pt x="990589" y="4223944"/>
                  </a:lnTo>
                  <a:lnTo>
                    <a:pt x="985101" y="4233745"/>
                  </a:lnTo>
                  <a:lnTo>
                    <a:pt x="979675" y="4243545"/>
                  </a:lnTo>
                  <a:lnTo>
                    <a:pt x="974366" y="4253345"/>
                  </a:lnTo>
                  <a:lnTo>
                    <a:pt x="969177" y="4263146"/>
                  </a:lnTo>
                  <a:lnTo>
                    <a:pt x="964051" y="4272946"/>
                  </a:lnTo>
                  <a:lnTo>
                    <a:pt x="959103" y="4282746"/>
                  </a:lnTo>
                  <a:lnTo>
                    <a:pt x="954212" y="4292547"/>
                  </a:lnTo>
                  <a:lnTo>
                    <a:pt x="949459" y="4302347"/>
                  </a:lnTo>
                  <a:lnTo>
                    <a:pt x="944812" y="4312147"/>
                  </a:lnTo>
                  <a:lnTo>
                    <a:pt x="940246" y="4321948"/>
                  </a:lnTo>
                  <a:lnTo>
                    <a:pt x="935844" y="4331748"/>
                  </a:lnTo>
                  <a:lnTo>
                    <a:pt x="931499" y="4341548"/>
                  </a:lnTo>
                  <a:lnTo>
                    <a:pt x="927309" y="4351349"/>
                  </a:lnTo>
                  <a:lnTo>
                    <a:pt x="923208" y="4361149"/>
                  </a:lnTo>
                  <a:lnTo>
                    <a:pt x="919203" y="4370949"/>
                  </a:lnTo>
                  <a:lnTo>
                    <a:pt x="915343" y="4380750"/>
                  </a:lnTo>
                  <a:lnTo>
                    <a:pt x="911539" y="4390550"/>
                  </a:lnTo>
                  <a:lnTo>
                    <a:pt x="907900" y="4400350"/>
                  </a:lnTo>
                  <a:lnTo>
                    <a:pt x="904332" y="4410151"/>
                  </a:lnTo>
                  <a:lnTo>
                    <a:pt x="900872" y="4419951"/>
                  </a:lnTo>
                  <a:lnTo>
                    <a:pt x="897535" y="4429751"/>
                  </a:lnTo>
                  <a:lnTo>
                    <a:pt x="894251" y="4439552"/>
                  </a:lnTo>
                  <a:lnTo>
                    <a:pt x="891138" y="4449352"/>
                  </a:lnTo>
                  <a:lnTo>
                    <a:pt x="888077" y="4459152"/>
                  </a:lnTo>
                  <a:lnTo>
                    <a:pt x="885132" y="4468953"/>
                  </a:lnTo>
                  <a:lnTo>
                    <a:pt x="882287" y="4478753"/>
                  </a:lnTo>
                  <a:lnTo>
                    <a:pt x="879505" y="4488553"/>
                  </a:lnTo>
                  <a:lnTo>
                    <a:pt x="876868" y="4498354"/>
                  </a:lnTo>
                  <a:lnTo>
                    <a:pt x="874279" y="4508154"/>
                  </a:lnTo>
                  <a:lnTo>
                    <a:pt x="871808" y="4517954"/>
                  </a:lnTo>
                  <a:lnTo>
                    <a:pt x="869416" y="4527755"/>
                  </a:lnTo>
                  <a:lnTo>
                    <a:pt x="867093" y="4537555"/>
                  </a:lnTo>
                  <a:lnTo>
                    <a:pt x="864890" y="4547355"/>
                  </a:lnTo>
                  <a:lnTo>
                    <a:pt x="862729" y="4557156"/>
                  </a:lnTo>
                  <a:lnTo>
                    <a:pt x="860686" y="4566956"/>
                  </a:lnTo>
                  <a:lnTo>
                    <a:pt x="858702" y="4576756"/>
                  </a:lnTo>
                  <a:lnTo>
                    <a:pt x="856791" y="4586557"/>
                  </a:lnTo>
                  <a:lnTo>
                    <a:pt x="854974" y="4596357"/>
                  </a:lnTo>
                  <a:lnTo>
                    <a:pt x="853195" y="4606157"/>
                  </a:lnTo>
                  <a:lnTo>
                    <a:pt x="851530" y="4615958"/>
                  </a:lnTo>
                  <a:lnTo>
                    <a:pt x="849906" y="4625758"/>
                  </a:lnTo>
                  <a:lnTo>
                    <a:pt x="848356" y="4635558"/>
                  </a:lnTo>
                  <a:lnTo>
                    <a:pt x="846878" y="4645359"/>
                  </a:lnTo>
                  <a:lnTo>
                    <a:pt x="845437" y="4655159"/>
                  </a:lnTo>
                  <a:lnTo>
                    <a:pt x="844096" y="4664959"/>
                  </a:lnTo>
                  <a:lnTo>
                    <a:pt x="842785" y="4674760"/>
                  </a:lnTo>
                  <a:lnTo>
                    <a:pt x="841545" y="4684560"/>
                  </a:lnTo>
                  <a:lnTo>
                    <a:pt x="840359" y="4694360"/>
                  </a:lnTo>
                  <a:lnTo>
                    <a:pt x="839212" y="4704161"/>
                  </a:lnTo>
                  <a:lnTo>
                    <a:pt x="838141" y="4713961"/>
                  </a:lnTo>
                  <a:lnTo>
                    <a:pt x="837097" y="4723761"/>
                  </a:lnTo>
                  <a:lnTo>
                    <a:pt x="836119" y="4733562"/>
                  </a:lnTo>
                  <a:lnTo>
                    <a:pt x="835180" y="4743362"/>
                  </a:lnTo>
                  <a:lnTo>
                    <a:pt x="834279" y="4753162"/>
                  </a:lnTo>
                  <a:lnTo>
                    <a:pt x="833436" y="4762963"/>
                  </a:lnTo>
                  <a:lnTo>
                    <a:pt x="832615" y="4772763"/>
                  </a:lnTo>
                  <a:lnTo>
                    <a:pt x="831855" y="4782563"/>
                  </a:lnTo>
                  <a:lnTo>
                    <a:pt x="831120" y="4792364"/>
                  </a:lnTo>
                  <a:lnTo>
                    <a:pt x="830423" y="4802164"/>
                  </a:lnTo>
                  <a:lnTo>
                    <a:pt x="829768" y="4811964"/>
                  </a:lnTo>
                  <a:lnTo>
                    <a:pt x="829131" y="4821765"/>
                  </a:lnTo>
                  <a:lnTo>
                    <a:pt x="828548" y="4831565"/>
                  </a:lnTo>
                  <a:lnTo>
                    <a:pt x="827982" y="4841365"/>
                  </a:lnTo>
                  <a:lnTo>
                    <a:pt x="827449" y="4851166"/>
                  </a:lnTo>
                  <a:lnTo>
                    <a:pt x="826947" y="4860966"/>
                  </a:lnTo>
                  <a:lnTo>
                    <a:pt x="826462" y="4870766"/>
                  </a:lnTo>
                  <a:lnTo>
                    <a:pt x="826018" y="4880567"/>
                  </a:lnTo>
                  <a:lnTo>
                    <a:pt x="825587" y="4890367"/>
                  </a:lnTo>
                  <a:lnTo>
                    <a:pt x="825186" y="4900167"/>
                  </a:lnTo>
                  <a:lnTo>
                    <a:pt x="824806" y="4909968"/>
                  </a:lnTo>
                  <a:lnTo>
                    <a:pt x="824442" y="4919768"/>
                  </a:lnTo>
                  <a:lnTo>
                    <a:pt x="824108" y="4929568"/>
                  </a:lnTo>
                  <a:lnTo>
                    <a:pt x="823784" y="4939369"/>
                  </a:lnTo>
                  <a:lnTo>
                    <a:pt x="823486" y="4949169"/>
                  </a:lnTo>
                  <a:lnTo>
                    <a:pt x="823202" y="4958969"/>
                  </a:lnTo>
                  <a:lnTo>
                    <a:pt x="822933" y="4968770"/>
                  </a:lnTo>
                  <a:lnTo>
                    <a:pt x="822685" y="4978570"/>
                  </a:lnTo>
                  <a:lnTo>
                    <a:pt x="822444" y="4988370"/>
                  </a:lnTo>
                  <a:lnTo>
                    <a:pt x="822226" y="4998171"/>
                  </a:lnTo>
                  <a:lnTo>
                    <a:pt x="822016" y="500797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4016875" y="250457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016875" y="250457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3925860" y="2504572"/>
              <a:ext cx="182029" cy="0"/>
            </a:xfrm>
            <a:custGeom>
              <a:avLst/>
              <a:pathLst>
                <a:path w="182029" h="0">
                  <a:moveTo>
                    <a:pt x="0" y="0"/>
                  </a:moveTo>
                  <a:lnTo>
                    <a:pt x="18202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3925860" y="2504572"/>
              <a:ext cx="182029" cy="0"/>
            </a:xfrm>
            <a:custGeom>
              <a:avLst/>
              <a:pathLst>
                <a:path w="182029" h="0">
                  <a:moveTo>
                    <a:pt x="0" y="0"/>
                  </a:moveTo>
                  <a:lnTo>
                    <a:pt x="18202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5837175" y="2504572"/>
              <a:ext cx="0" cy="97556"/>
            </a:xfrm>
            <a:custGeom>
              <a:avLst/>
              <a:pathLst>
                <a:path w="0" h="97556">
                  <a:moveTo>
                    <a:pt x="0" y="9755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5837175" y="4501460"/>
              <a:ext cx="0" cy="399859"/>
            </a:xfrm>
            <a:custGeom>
              <a:avLst/>
              <a:pathLst>
                <a:path w="0" h="399859">
                  <a:moveTo>
                    <a:pt x="0" y="0"/>
                  </a:moveTo>
                  <a:lnTo>
                    <a:pt x="0" y="399859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g11"/>
            <p:cNvSpPr/>
            <p:nvPr/>
          </p:nvSpPr>
          <p:spPr>
            <a:xfrm>
              <a:off x="5746160" y="2602128"/>
              <a:ext cx="182029" cy="1899332"/>
            </a:xfrm>
            <a:custGeom>
              <a:avLst/>
              <a:pathLst>
                <a:path w="182029" h="1899332">
                  <a:moveTo>
                    <a:pt x="0" y="0"/>
                  </a:moveTo>
                  <a:lnTo>
                    <a:pt x="0" y="1899332"/>
                  </a:lnTo>
                  <a:lnTo>
                    <a:pt x="182029" y="1899332"/>
                  </a:lnTo>
                  <a:lnTo>
                    <a:pt x="18202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5746160" y="3417504"/>
              <a:ext cx="182029" cy="0"/>
            </a:xfrm>
            <a:custGeom>
              <a:avLst/>
              <a:pathLst>
                <a:path w="182029" h="0">
                  <a:moveTo>
                    <a:pt x="0" y="0"/>
                  </a:moveTo>
                  <a:lnTo>
                    <a:pt x="18202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5621430" y="4560021"/>
              <a:ext cx="133391" cy="1333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5617140" y="2538185"/>
              <a:ext cx="48394" cy="4839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5832428" y="4693578"/>
              <a:ext cx="140879" cy="1408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5526263" y="2476579"/>
              <a:ext cx="171607" cy="17160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5469796" y="2472336"/>
              <a:ext cx="136735" cy="13673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5789959" y="2436222"/>
              <a:ext cx="136700" cy="13670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4043110" y="2433146"/>
              <a:ext cx="142850" cy="14285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5747852" y="4835761"/>
              <a:ext cx="131117" cy="1311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5878098" y="3305883"/>
              <a:ext cx="136524" cy="13652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5598845" y="3904844"/>
              <a:ext cx="138181" cy="1381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6119776" y="2445394"/>
              <a:ext cx="137625" cy="13762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5703689" y="2526366"/>
              <a:ext cx="134662" cy="13466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6074777" y="3490129"/>
              <a:ext cx="134168" cy="13416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5785603" y="2980387"/>
              <a:ext cx="137143" cy="13714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5935912" y="2541876"/>
              <a:ext cx="137364" cy="13736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5438805" y="3348036"/>
              <a:ext cx="138935" cy="13893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5440093" y="3666446"/>
              <a:ext cx="138036" cy="13803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5476352" y="4353528"/>
              <a:ext cx="74254" cy="742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5439141" y="4815077"/>
              <a:ext cx="143578" cy="1435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5879125" y="4699128"/>
              <a:ext cx="62334" cy="623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6115255" y="2543501"/>
              <a:ext cx="134114" cy="13411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6068500" y="2688812"/>
              <a:ext cx="113277" cy="11327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6096944" y="4342266"/>
              <a:ext cx="140136" cy="1401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5600280" y="4826730"/>
              <a:ext cx="139543" cy="1395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5752835" y="2482045"/>
              <a:ext cx="88411" cy="8841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5614572" y="2699565"/>
              <a:ext cx="82136" cy="8213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5815231" y="3750862"/>
              <a:ext cx="80009" cy="8000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5891868" y="4524281"/>
              <a:ext cx="132608" cy="1326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2924695" y="948561"/>
              <a:ext cx="0" cy="5508768"/>
            </a:xfrm>
            <a:custGeom>
              <a:avLst/>
              <a:pathLst>
                <a:path w="0" h="5508768">
                  <a:moveTo>
                    <a:pt x="0" y="5508768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tx42"/>
            <p:cNvSpPr/>
            <p:nvPr/>
          </p:nvSpPr>
          <p:spPr>
            <a:xfrm>
              <a:off x="2448133" y="6048407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-0.50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2448133" y="5446209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-0.25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2503125" y="4844011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2503125" y="4241813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0.25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2503125" y="3639615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0.50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2503125" y="3037417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0.75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2503125" y="2435219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1.00</a:t>
              </a:r>
            </a:p>
          </p:txBody>
        </p:sp>
        <p:sp>
          <p:nvSpPr>
            <p:cNvPr id="49" name="pl49"/>
            <p:cNvSpPr/>
            <p:nvPr/>
          </p:nvSpPr>
          <p:spPr>
            <a:xfrm>
              <a:off x="2880411" y="610812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2880411" y="550592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2880411" y="490372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2880411" y="430153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2880411" y="369933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2880411" y="309713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2880411" y="249493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2924695" y="6457330"/>
              <a:ext cx="4004659" cy="0"/>
            </a:xfrm>
            <a:custGeom>
              <a:avLst/>
              <a:pathLst>
                <a:path w="4004659" h="0">
                  <a:moveTo>
                    <a:pt x="0" y="0"/>
                  </a:moveTo>
                  <a:lnTo>
                    <a:pt x="4004659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4016875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5837175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tx59"/>
            <p:cNvSpPr/>
            <p:nvPr/>
          </p:nvSpPr>
          <p:spPr>
            <a:xfrm>
              <a:off x="3618127" y="6514792"/>
              <a:ext cx="797495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[0.01, 0.1[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5559610" y="6514792"/>
              <a:ext cx="555128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[0.1, 1[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4159785" y="6684203"/>
              <a:ext cx="1534479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 Value Category</a:t>
              </a:r>
            </a:p>
          </p:txBody>
        </p:sp>
        <p:sp>
          <p:nvSpPr>
            <p:cNvPr id="62" name="tx62"/>
            <p:cNvSpPr/>
            <p:nvPr/>
          </p:nvSpPr>
          <p:spPr>
            <a:xfrm rot="-5400000">
              <a:off x="1592507" y="3616910"/>
              <a:ext cx="1376647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Score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7106490" y="2437123"/>
              <a:ext cx="1354422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Label</a:t>
              </a:r>
            </a:p>
          </p:txBody>
        </p:sp>
        <p:sp>
          <p:nvSpPr>
            <p:cNvPr id="64" name="pt64"/>
            <p:cNvSpPr/>
            <p:nvPr/>
          </p:nvSpPr>
          <p:spPr>
            <a:xfrm>
              <a:off x="7179089" y="2788852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7179089" y="2983701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7179089" y="3178550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tx67"/>
            <p:cNvSpPr/>
            <p:nvPr/>
          </p:nvSpPr>
          <p:spPr>
            <a:xfrm>
              <a:off x="7389908" y="2721739"/>
              <a:ext cx="522758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benign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7389908" y="2916588"/>
              <a:ext cx="620390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possibly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7389908" y="3111438"/>
              <a:ext cx="672033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probably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7106490" y="3496428"/>
              <a:ext cx="464554" cy="129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BETA</a:t>
              </a:r>
            </a:p>
          </p:txBody>
        </p:sp>
        <p:sp>
          <p:nvSpPr>
            <p:cNvPr id="71" name="pt71"/>
            <p:cNvSpPr/>
            <p:nvPr/>
          </p:nvSpPr>
          <p:spPr>
            <a:xfrm>
              <a:off x="7138336" y="3764951"/>
              <a:ext cx="131157" cy="131157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7199415" y="4020879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7138336" y="4154649"/>
              <a:ext cx="131157" cy="131157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tx74"/>
            <p:cNvSpPr/>
            <p:nvPr/>
          </p:nvSpPr>
          <p:spPr>
            <a:xfrm>
              <a:off x="7389908" y="3774980"/>
              <a:ext cx="151953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-1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7389908" y="3965662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7389908" y="4164678"/>
              <a:ext cx="96961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7106490" y="4491316"/>
              <a:ext cx="1109947" cy="1515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Inlier/Outlier</a:t>
              </a:r>
            </a:p>
          </p:txBody>
        </p:sp>
        <p:sp>
          <p:nvSpPr>
            <p:cNvPr id="78" name="pt78"/>
            <p:cNvSpPr/>
            <p:nvPr/>
          </p:nvSpPr>
          <p:spPr>
            <a:xfrm>
              <a:off x="7179089" y="48225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tx79"/>
            <p:cNvSpPr/>
            <p:nvPr/>
          </p:nvSpPr>
          <p:spPr>
            <a:xfrm>
              <a:off x="7389908" y="4784986"/>
              <a:ext cx="382637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2924695" y="619487"/>
              <a:ext cx="8285658" cy="198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TMEM127,Prostate cancer,Polyphen Score,Variants by P Value Category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148682" y="581025"/>
            <a:ext cx="6400800" cy="6400800"/>
            <a:chOff x="2148682" y="581025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8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3197740" y="2141830"/>
              <a:ext cx="1638269" cy="1358963"/>
            </a:xfrm>
            <a:custGeom>
              <a:avLst/>
              <a:pathLst>
                <a:path w="1638269" h="1358963">
                  <a:moveTo>
                    <a:pt x="809961" y="1358963"/>
                  </a:moveTo>
                  <a:lnTo>
                    <a:pt x="809447" y="1356304"/>
                  </a:lnTo>
                  <a:lnTo>
                    <a:pt x="808896" y="1353644"/>
                  </a:lnTo>
                  <a:lnTo>
                    <a:pt x="808335" y="1350985"/>
                  </a:lnTo>
                  <a:lnTo>
                    <a:pt x="807725" y="1348326"/>
                  </a:lnTo>
                  <a:lnTo>
                    <a:pt x="807107" y="1345666"/>
                  </a:lnTo>
                  <a:lnTo>
                    <a:pt x="806438" y="1343007"/>
                  </a:lnTo>
                  <a:lnTo>
                    <a:pt x="805755" y="1340347"/>
                  </a:lnTo>
                  <a:lnTo>
                    <a:pt x="805025" y="1337688"/>
                  </a:lnTo>
                  <a:lnTo>
                    <a:pt x="804271" y="1335028"/>
                  </a:lnTo>
                  <a:lnTo>
                    <a:pt x="803477" y="1332369"/>
                  </a:lnTo>
                  <a:lnTo>
                    <a:pt x="802646" y="1329710"/>
                  </a:lnTo>
                  <a:lnTo>
                    <a:pt x="801783" y="1327050"/>
                  </a:lnTo>
                  <a:lnTo>
                    <a:pt x="800870" y="1324391"/>
                  </a:lnTo>
                  <a:lnTo>
                    <a:pt x="799933" y="1321731"/>
                  </a:lnTo>
                  <a:lnTo>
                    <a:pt x="798931" y="1319072"/>
                  </a:lnTo>
                  <a:lnTo>
                    <a:pt x="797915" y="1316413"/>
                  </a:lnTo>
                  <a:lnTo>
                    <a:pt x="796817" y="1313753"/>
                  </a:lnTo>
                  <a:lnTo>
                    <a:pt x="795706" y="1311094"/>
                  </a:lnTo>
                  <a:lnTo>
                    <a:pt x="794517" y="1308434"/>
                  </a:lnTo>
                  <a:lnTo>
                    <a:pt x="793302" y="1305775"/>
                  </a:lnTo>
                  <a:lnTo>
                    <a:pt x="792018" y="1303115"/>
                  </a:lnTo>
                  <a:lnTo>
                    <a:pt x="790691" y="1300456"/>
                  </a:lnTo>
                  <a:lnTo>
                    <a:pt x="789307" y="1297797"/>
                  </a:lnTo>
                  <a:lnTo>
                    <a:pt x="787861" y="1295137"/>
                  </a:lnTo>
                  <a:lnTo>
                    <a:pt x="786370" y="1292478"/>
                  </a:lnTo>
                  <a:lnTo>
                    <a:pt x="784797" y="1289818"/>
                  </a:lnTo>
                  <a:lnTo>
                    <a:pt x="783193" y="1287159"/>
                  </a:lnTo>
                  <a:lnTo>
                    <a:pt x="781486" y="1284499"/>
                  </a:lnTo>
                  <a:lnTo>
                    <a:pt x="779760" y="1281840"/>
                  </a:lnTo>
                  <a:lnTo>
                    <a:pt x="777913" y="1279181"/>
                  </a:lnTo>
                  <a:lnTo>
                    <a:pt x="776042" y="1276521"/>
                  </a:lnTo>
                  <a:lnTo>
                    <a:pt x="774064" y="1273862"/>
                  </a:lnTo>
                  <a:lnTo>
                    <a:pt x="772040" y="1271202"/>
                  </a:lnTo>
                  <a:lnTo>
                    <a:pt x="769923" y="1268543"/>
                  </a:lnTo>
                  <a:lnTo>
                    <a:pt x="767738" y="1265884"/>
                  </a:lnTo>
                  <a:lnTo>
                    <a:pt x="765477" y="1263224"/>
                  </a:lnTo>
                  <a:lnTo>
                    <a:pt x="763121" y="1260565"/>
                  </a:lnTo>
                  <a:lnTo>
                    <a:pt x="760709" y="1257905"/>
                  </a:lnTo>
                  <a:lnTo>
                    <a:pt x="758175" y="1255246"/>
                  </a:lnTo>
                  <a:lnTo>
                    <a:pt x="755606" y="1252586"/>
                  </a:lnTo>
                  <a:lnTo>
                    <a:pt x="752884" y="1249927"/>
                  </a:lnTo>
                  <a:lnTo>
                    <a:pt x="750137" y="1247268"/>
                  </a:lnTo>
                  <a:lnTo>
                    <a:pt x="747234" y="1244608"/>
                  </a:lnTo>
                  <a:lnTo>
                    <a:pt x="744290" y="1241949"/>
                  </a:lnTo>
                  <a:lnTo>
                    <a:pt x="741210" y="1239289"/>
                  </a:lnTo>
                  <a:lnTo>
                    <a:pt x="738060" y="1236630"/>
                  </a:lnTo>
                  <a:lnTo>
                    <a:pt x="734797" y="1233970"/>
                  </a:lnTo>
                  <a:lnTo>
                    <a:pt x="731434" y="1231311"/>
                  </a:lnTo>
                  <a:lnTo>
                    <a:pt x="727983" y="1228652"/>
                  </a:lnTo>
                  <a:lnTo>
                    <a:pt x="724398" y="1225992"/>
                  </a:lnTo>
                  <a:lnTo>
                    <a:pt x="720752" y="1223333"/>
                  </a:lnTo>
                  <a:lnTo>
                    <a:pt x="716939" y="1220673"/>
                  </a:lnTo>
                  <a:lnTo>
                    <a:pt x="713094" y="1218014"/>
                  </a:lnTo>
                  <a:lnTo>
                    <a:pt x="709046" y="1215355"/>
                  </a:lnTo>
                  <a:lnTo>
                    <a:pt x="704966" y="1212695"/>
                  </a:lnTo>
                  <a:lnTo>
                    <a:pt x="700706" y="1210036"/>
                  </a:lnTo>
                  <a:lnTo>
                    <a:pt x="696383" y="1207376"/>
                  </a:lnTo>
                  <a:lnTo>
                    <a:pt x="691909" y="1204717"/>
                  </a:lnTo>
                  <a:lnTo>
                    <a:pt x="687339" y="1202057"/>
                  </a:lnTo>
                  <a:lnTo>
                    <a:pt x="682646" y="1199398"/>
                  </a:lnTo>
                  <a:lnTo>
                    <a:pt x="677823" y="1196739"/>
                  </a:lnTo>
                  <a:lnTo>
                    <a:pt x="672909" y="1194079"/>
                  </a:lnTo>
                  <a:lnTo>
                    <a:pt x="667829" y="1191420"/>
                  </a:lnTo>
                  <a:lnTo>
                    <a:pt x="662691" y="1188760"/>
                  </a:lnTo>
                  <a:lnTo>
                    <a:pt x="657352" y="1186101"/>
                  </a:lnTo>
                  <a:lnTo>
                    <a:pt x="651978" y="1183442"/>
                  </a:lnTo>
                  <a:lnTo>
                    <a:pt x="646386" y="1180782"/>
                  </a:lnTo>
                  <a:lnTo>
                    <a:pt x="640750" y="1178123"/>
                  </a:lnTo>
                  <a:lnTo>
                    <a:pt x="634929" y="1175463"/>
                  </a:lnTo>
                  <a:lnTo>
                    <a:pt x="629030" y="1172804"/>
                  </a:lnTo>
                  <a:lnTo>
                    <a:pt x="622982" y="1170144"/>
                  </a:lnTo>
                  <a:lnTo>
                    <a:pt x="616820" y="1167485"/>
                  </a:lnTo>
                  <a:lnTo>
                    <a:pt x="610544" y="1164826"/>
                  </a:lnTo>
                  <a:lnTo>
                    <a:pt x="604122" y="1162166"/>
                  </a:lnTo>
                  <a:lnTo>
                    <a:pt x="597620" y="1159507"/>
                  </a:lnTo>
                  <a:lnTo>
                    <a:pt x="590939" y="1156847"/>
                  </a:lnTo>
                  <a:lnTo>
                    <a:pt x="584214" y="1154188"/>
                  </a:lnTo>
                  <a:lnTo>
                    <a:pt x="577280" y="1151528"/>
                  </a:lnTo>
                  <a:lnTo>
                    <a:pt x="570314" y="1148869"/>
                  </a:lnTo>
                  <a:lnTo>
                    <a:pt x="563154" y="1146210"/>
                  </a:lnTo>
                  <a:lnTo>
                    <a:pt x="555941" y="1143550"/>
                  </a:lnTo>
                  <a:lnTo>
                    <a:pt x="548572" y="1140891"/>
                  </a:lnTo>
                  <a:lnTo>
                    <a:pt x="541120" y="1138231"/>
                  </a:lnTo>
                  <a:lnTo>
                    <a:pt x="533548" y="1135572"/>
                  </a:lnTo>
                  <a:lnTo>
                    <a:pt x="525867" y="1132913"/>
                  </a:lnTo>
                  <a:lnTo>
                    <a:pt x="518099" y="1130253"/>
                  </a:lnTo>
                  <a:lnTo>
                    <a:pt x="510200" y="1127594"/>
                  </a:lnTo>
                  <a:lnTo>
                    <a:pt x="502245" y="1124934"/>
                  </a:lnTo>
                  <a:lnTo>
                    <a:pt x="494139" y="1122275"/>
                  </a:lnTo>
                  <a:lnTo>
                    <a:pt x="486007" y="1119615"/>
                  </a:lnTo>
                  <a:lnTo>
                    <a:pt x="477710" y="1116956"/>
                  </a:lnTo>
                  <a:lnTo>
                    <a:pt x="469388" y="1114297"/>
                  </a:lnTo>
                  <a:lnTo>
                    <a:pt x="460937" y="1111637"/>
                  </a:lnTo>
                  <a:lnTo>
                    <a:pt x="452443" y="1108978"/>
                  </a:lnTo>
                  <a:lnTo>
                    <a:pt x="443850" y="1106318"/>
                  </a:lnTo>
                  <a:lnTo>
                    <a:pt x="435201" y="1103659"/>
                  </a:lnTo>
                  <a:lnTo>
                    <a:pt x="426482" y="1100999"/>
                  </a:lnTo>
                  <a:lnTo>
                    <a:pt x="417696" y="1098340"/>
                  </a:lnTo>
                  <a:lnTo>
                    <a:pt x="408866" y="1095681"/>
                  </a:lnTo>
                  <a:lnTo>
                    <a:pt x="399964" y="1093021"/>
                  </a:lnTo>
                  <a:lnTo>
                    <a:pt x="391039" y="1090362"/>
                  </a:lnTo>
                  <a:lnTo>
                    <a:pt x="382043" y="1087702"/>
                  </a:lnTo>
                  <a:lnTo>
                    <a:pt x="373036" y="1085043"/>
                  </a:lnTo>
                  <a:lnTo>
                    <a:pt x="363974" y="1082384"/>
                  </a:lnTo>
                  <a:lnTo>
                    <a:pt x="354903" y="1079724"/>
                  </a:lnTo>
                  <a:lnTo>
                    <a:pt x="345800" y="1077065"/>
                  </a:lnTo>
                  <a:lnTo>
                    <a:pt x="336690" y="1074405"/>
                  </a:lnTo>
                  <a:lnTo>
                    <a:pt x="327566" y="1071746"/>
                  </a:lnTo>
                  <a:lnTo>
                    <a:pt x="318443" y="1069086"/>
                  </a:lnTo>
                  <a:lnTo>
                    <a:pt x="309320" y="1066427"/>
                  </a:lnTo>
                  <a:lnTo>
                    <a:pt x="300211" y="1063768"/>
                  </a:lnTo>
                  <a:lnTo>
                    <a:pt x="291109" y="1061108"/>
                  </a:lnTo>
                  <a:lnTo>
                    <a:pt x="282043" y="1058449"/>
                  </a:lnTo>
                  <a:lnTo>
                    <a:pt x="272985" y="1055789"/>
                  </a:lnTo>
                  <a:lnTo>
                    <a:pt x="263991" y="1053130"/>
                  </a:lnTo>
                  <a:lnTo>
                    <a:pt x="255010" y="1050470"/>
                  </a:lnTo>
                  <a:lnTo>
                    <a:pt x="246108" y="1047811"/>
                  </a:lnTo>
                  <a:lnTo>
                    <a:pt x="237236" y="1045152"/>
                  </a:lnTo>
                  <a:lnTo>
                    <a:pt x="228447" y="1042492"/>
                  </a:lnTo>
                  <a:lnTo>
                    <a:pt x="219715" y="1039833"/>
                  </a:lnTo>
                  <a:lnTo>
                    <a:pt x="211062" y="1037173"/>
                  </a:lnTo>
                  <a:lnTo>
                    <a:pt x="202500" y="1034514"/>
                  </a:lnTo>
                  <a:lnTo>
                    <a:pt x="194008" y="1031855"/>
                  </a:lnTo>
                  <a:lnTo>
                    <a:pt x="185648" y="1029195"/>
                  </a:lnTo>
                  <a:lnTo>
                    <a:pt x="177340" y="1026536"/>
                  </a:lnTo>
                  <a:lnTo>
                    <a:pt x="169213" y="1023876"/>
                  </a:lnTo>
                  <a:lnTo>
                    <a:pt x="161118" y="1021217"/>
                  </a:lnTo>
                  <a:lnTo>
                    <a:pt x="153249" y="1018557"/>
                  </a:lnTo>
                  <a:lnTo>
                    <a:pt x="145424" y="1015898"/>
                  </a:lnTo>
                  <a:lnTo>
                    <a:pt x="137811" y="1013239"/>
                  </a:lnTo>
                  <a:lnTo>
                    <a:pt x="130287" y="1010579"/>
                  </a:lnTo>
                  <a:lnTo>
                    <a:pt x="122952" y="1007920"/>
                  </a:lnTo>
                  <a:lnTo>
                    <a:pt x="115758" y="1005260"/>
                  </a:lnTo>
                  <a:lnTo>
                    <a:pt x="108723" y="1002601"/>
                  </a:lnTo>
                  <a:lnTo>
                    <a:pt x="101888" y="999942"/>
                  </a:lnTo>
                  <a:lnTo>
                    <a:pt x="95175" y="997282"/>
                  </a:lnTo>
                  <a:lnTo>
                    <a:pt x="88727" y="994623"/>
                  </a:lnTo>
                  <a:lnTo>
                    <a:pt x="82356" y="991963"/>
                  </a:lnTo>
                  <a:lnTo>
                    <a:pt x="76321" y="989304"/>
                  </a:lnTo>
                  <a:lnTo>
                    <a:pt x="70342" y="986644"/>
                  </a:lnTo>
                  <a:lnTo>
                    <a:pt x="64716" y="983985"/>
                  </a:lnTo>
                  <a:lnTo>
                    <a:pt x="59180" y="981326"/>
                  </a:lnTo>
                  <a:lnTo>
                    <a:pt x="53953" y="978666"/>
                  </a:lnTo>
                  <a:lnTo>
                    <a:pt x="48883" y="976007"/>
                  </a:lnTo>
                  <a:lnTo>
                    <a:pt x="44073" y="973347"/>
                  </a:lnTo>
                  <a:lnTo>
                    <a:pt x="39490" y="970688"/>
                  </a:lnTo>
                  <a:lnTo>
                    <a:pt x="35111" y="968028"/>
                  </a:lnTo>
                  <a:lnTo>
                    <a:pt x="31034" y="965369"/>
                  </a:lnTo>
                  <a:lnTo>
                    <a:pt x="27101" y="962710"/>
                  </a:lnTo>
                  <a:lnTo>
                    <a:pt x="23547" y="960050"/>
                  </a:lnTo>
                  <a:lnTo>
                    <a:pt x="20071" y="957391"/>
                  </a:lnTo>
                  <a:lnTo>
                    <a:pt x="17054" y="954731"/>
                  </a:lnTo>
                  <a:lnTo>
                    <a:pt x="14110" y="952072"/>
                  </a:lnTo>
                  <a:lnTo>
                    <a:pt x="11580" y="949413"/>
                  </a:lnTo>
                  <a:lnTo>
                    <a:pt x="9187" y="946753"/>
                  </a:lnTo>
                  <a:lnTo>
                    <a:pt x="7142" y="944094"/>
                  </a:lnTo>
                  <a:lnTo>
                    <a:pt x="5310" y="941434"/>
                  </a:lnTo>
                  <a:lnTo>
                    <a:pt x="3756" y="938775"/>
                  </a:lnTo>
                  <a:lnTo>
                    <a:pt x="2490" y="936115"/>
                  </a:lnTo>
                  <a:lnTo>
                    <a:pt x="1430" y="933456"/>
                  </a:lnTo>
                  <a:lnTo>
                    <a:pt x="735" y="930797"/>
                  </a:lnTo>
                  <a:lnTo>
                    <a:pt x="172" y="928137"/>
                  </a:lnTo>
                  <a:lnTo>
                    <a:pt x="48" y="925478"/>
                  </a:lnTo>
                  <a:lnTo>
                    <a:pt x="0" y="922818"/>
                  </a:lnTo>
                  <a:lnTo>
                    <a:pt x="428" y="920159"/>
                  </a:lnTo>
                  <a:lnTo>
                    <a:pt x="947" y="917499"/>
                  </a:lnTo>
                  <a:lnTo>
                    <a:pt x="1866" y="914840"/>
                  </a:lnTo>
                  <a:lnTo>
                    <a:pt x="2949" y="912181"/>
                  </a:lnTo>
                  <a:lnTo>
                    <a:pt x="4353" y="909521"/>
                  </a:lnTo>
                  <a:lnTo>
                    <a:pt x="5991" y="906862"/>
                  </a:lnTo>
                  <a:lnTo>
                    <a:pt x="7873" y="904202"/>
                  </a:lnTo>
                  <a:lnTo>
                    <a:pt x="10054" y="901543"/>
                  </a:lnTo>
                  <a:lnTo>
                    <a:pt x="12405" y="898884"/>
                  </a:lnTo>
                  <a:lnTo>
                    <a:pt x="15116" y="896224"/>
                  </a:lnTo>
                  <a:lnTo>
                    <a:pt x="17924" y="893565"/>
                  </a:lnTo>
                  <a:lnTo>
                    <a:pt x="21149" y="890905"/>
                  </a:lnTo>
                  <a:lnTo>
                    <a:pt x="24441" y="888246"/>
                  </a:lnTo>
                  <a:lnTo>
                    <a:pt x="28122" y="885586"/>
                  </a:lnTo>
                  <a:lnTo>
                    <a:pt x="31904" y="882927"/>
                  </a:lnTo>
                  <a:lnTo>
                    <a:pt x="35999" y="880268"/>
                  </a:lnTo>
                  <a:lnTo>
                    <a:pt x="40249" y="877608"/>
                  </a:lnTo>
                  <a:lnTo>
                    <a:pt x="44739" y="874949"/>
                  </a:lnTo>
                  <a:lnTo>
                    <a:pt x="49433" y="872289"/>
                  </a:lnTo>
                  <a:lnTo>
                    <a:pt x="54299" y="869630"/>
                  </a:lnTo>
                  <a:lnTo>
                    <a:pt x="59412" y="866971"/>
                  </a:lnTo>
                  <a:lnTo>
                    <a:pt x="64633" y="864311"/>
                  </a:lnTo>
                  <a:lnTo>
                    <a:pt x="70135" y="861652"/>
                  </a:lnTo>
                  <a:lnTo>
                    <a:pt x="75688" y="858992"/>
                  </a:lnTo>
                  <a:lnTo>
                    <a:pt x="81550" y="856333"/>
                  </a:lnTo>
                  <a:lnTo>
                    <a:pt x="87454" y="853673"/>
                  </a:lnTo>
                  <a:lnTo>
                    <a:pt x="93602" y="851014"/>
                  </a:lnTo>
                  <a:lnTo>
                    <a:pt x="99826" y="848355"/>
                  </a:lnTo>
                  <a:lnTo>
                    <a:pt x="106233" y="845695"/>
                  </a:lnTo>
                  <a:lnTo>
                    <a:pt x="112743" y="843036"/>
                  </a:lnTo>
                  <a:lnTo>
                    <a:pt x="119383" y="840376"/>
                  </a:lnTo>
                  <a:lnTo>
                    <a:pt x="126144" y="837717"/>
                  </a:lnTo>
                  <a:lnTo>
                    <a:pt x="132989" y="835057"/>
                  </a:lnTo>
                  <a:lnTo>
                    <a:pt x="139966" y="832398"/>
                  </a:lnTo>
                  <a:lnTo>
                    <a:pt x="146987" y="829739"/>
                  </a:lnTo>
                  <a:lnTo>
                    <a:pt x="154142" y="827079"/>
                  </a:lnTo>
                  <a:lnTo>
                    <a:pt x="161318" y="824420"/>
                  </a:lnTo>
                  <a:lnTo>
                    <a:pt x="168608" y="821760"/>
                  </a:lnTo>
                  <a:lnTo>
                    <a:pt x="175916" y="819101"/>
                  </a:lnTo>
                  <a:lnTo>
                    <a:pt x="183296" y="816442"/>
                  </a:lnTo>
                  <a:lnTo>
                    <a:pt x="190697" y="813782"/>
                  </a:lnTo>
                  <a:lnTo>
                    <a:pt x="198137" y="811123"/>
                  </a:lnTo>
                  <a:lnTo>
                    <a:pt x="205593" y="808463"/>
                  </a:lnTo>
                  <a:lnTo>
                    <a:pt x="213065" y="805804"/>
                  </a:lnTo>
                  <a:lnTo>
                    <a:pt x="220538" y="803144"/>
                  </a:lnTo>
                  <a:lnTo>
                    <a:pt x="228011" y="800485"/>
                  </a:lnTo>
                  <a:lnTo>
                    <a:pt x="235461" y="797826"/>
                  </a:lnTo>
                  <a:lnTo>
                    <a:pt x="242906" y="795166"/>
                  </a:lnTo>
                  <a:lnTo>
                    <a:pt x="250297" y="792507"/>
                  </a:lnTo>
                  <a:lnTo>
                    <a:pt x="257676" y="789847"/>
                  </a:lnTo>
                  <a:lnTo>
                    <a:pt x="264978" y="787188"/>
                  </a:lnTo>
                  <a:lnTo>
                    <a:pt x="272251" y="784528"/>
                  </a:lnTo>
                  <a:lnTo>
                    <a:pt x="279439" y="781869"/>
                  </a:lnTo>
                  <a:lnTo>
                    <a:pt x="286569" y="779210"/>
                  </a:lnTo>
                  <a:lnTo>
                    <a:pt x="293615" y="776550"/>
                  </a:lnTo>
                  <a:lnTo>
                    <a:pt x="300566" y="773891"/>
                  </a:lnTo>
                  <a:lnTo>
                    <a:pt x="307443" y="771231"/>
                  </a:lnTo>
                  <a:lnTo>
                    <a:pt x="314181" y="768572"/>
                  </a:lnTo>
                  <a:lnTo>
                    <a:pt x="320863" y="765913"/>
                  </a:lnTo>
                  <a:lnTo>
                    <a:pt x="327355" y="763253"/>
                  </a:lnTo>
                  <a:lnTo>
                    <a:pt x="333813" y="760594"/>
                  </a:lnTo>
                  <a:lnTo>
                    <a:pt x="340029" y="757934"/>
                  </a:lnTo>
                  <a:lnTo>
                    <a:pt x="346202" y="755275"/>
                  </a:lnTo>
                  <a:lnTo>
                    <a:pt x="352149" y="752615"/>
                  </a:lnTo>
                  <a:lnTo>
                    <a:pt x="358006" y="749956"/>
                  </a:lnTo>
                  <a:lnTo>
                    <a:pt x="363662" y="747297"/>
                  </a:lnTo>
                  <a:lnTo>
                    <a:pt x="369174" y="744637"/>
                  </a:lnTo>
                  <a:lnTo>
                    <a:pt x="374519" y="741978"/>
                  </a:lnTo>
                  <a:lnTo>
                    <a:pt x="379659" y="739318"/>
                  </a:lnTo>
                  <a:lnTo>
                    <a:pt x="384672" y="736659"/>
                  </a:lnTo>
                  <a:lnTo>
                    <a:pt x="389417" y="733999"/>
                  </a:lnTo>
                  <a:lnTo>
                    <a:pt x="394079" y="731340"/>
                  </a:lnTo>
                  <a:lnTo>
                    <a:pt x="398405" y="728681"/>
                  </a:lnTo>
                  <a:lnTo>
                    <a:pt x="402674" y="726021"/>
                  </a:lnTo>
                  <a:lnTo>
                    <a:pt x="406585" y="723362"/>
                  </a:lnTo>
                  <a:lnTo>
                    <a:pt x="410410" y="720702"/>
                  </a:lnTo>
                  <a:lnTo>
                    <a:pt x="413923" y="718043"/>
                  </a:lnTo>
                  <a:lnTo>
                    <a:pt x="417285" y="715384"/>
                  </a:lnTo>
                  <a:lnTo>
                    <a:pt x="420388" y="712724"/>
                  </a:lnTo>
                  <a:lnTo>
                    <a:pt x="423272" y="710065"/>
                  </a:lnTo>
                  <a:lnTo>
                    <a:pt x="425953" y="707405"/>
                  </a:lnTo>
                  <a:lnTo>
                    <a:pt x="428344" y="704746"/>
                  </a:lnTo>
                  <a:lnTo>
                    <a:pt x="430593" y="702086"/>
                  </a:lnTo>
                  <a:lnTo>
                    <a:pt x="432481" y="699427"/>
                  </a:lnTo>
                  <a:lnTo>
                    <a:pt x="434290" y="696768"/>
                  </a:lnTo>
                  <a:lnTo>
                    <a:pt x="435665" y="694108"/>
                  </a:lnTo>
                  <a:lnTo>
                    <a:pt x="436972" y="691449"/>
                  </a:lnTo>
                  <a:lnTo>
                    <a:pt x="437883" y="688789"/>
                  </a:lnTo>
                  <a:lnTo>
                    <a:pt x="438670" y="686130"/>
                  </a:lnTo>
                  <a:lnTo>
                    <a:pt x="439126" y="683471"/>
                  </a:lnTo>
                  <a:lnTo>
                    <a:pt x="439389" y="680811"/>
                  </a:lnTo>
                  <a:lnTo>
                    <a:pt x="439389" y="678152"/>
                  </a:lnTo>
                  <a:lnTo>
                    <a:pt x="439126" y="675492"/>
                  </a:lnTo>
                  <a:lnTo>
                    <a:pt x="438670" y="672833"/>
                  </a:lnTo>
                  <a:lnTo>
                    <a:pt x="437883" y="670173"/>
                  </a:lnTo>
                  <a:lnTo>
                    <a:pt x="436972" y="667514"/>
                  </a:lnTo>
                  <a:lnTo>
                    <a:pt x="435665" y="664855"/>
                  </a:lnTo>
                  <a:lnTo>
                    <a:pt x="434290" y="662195"/>
                  </a:lnTo>
                  <a:lnTo>
                    <a:pt x="432481" y="659536"/>
                  </a:lnTo>
                  <a:lnTo>
                    <a:pt x="430593" y="656876"/>
                  </a:lnTo>
                  <a:lnTo>
                    <a:pt x="428344" y="654217"/>
                  </a:lnTo>
                  <a:lnTo>
                    <a:pt x="425953" y="651557"/>
                  </a:lnTo>
                  <a:lnTo>
                    <a:pt x="423272" y="648898"/>
                  </a:lnTo>
                  <a:lnTo>
                    <a:pt x="420388" y="646239"/>
                  </a:lnTo>
                  <a:lnTo>
                    <a:pt x="417285" y="643579"/>
                  </a:lnTo>
                  <a:lnTo>
                    <a:pt x="413923" y="640920"/>
                  </a:lnTo>
                  <a:lnTo>
                    <a:pt x="410410" y="638260"/>
                  </a:lnTo>
                  <a:lnTo>
                    <a:pt x="406585" y="635601"/>
                  </a:lnTo>
                  <a:lnTo>
                    <a:pt x="402674" y="632942"/>
                  </a:lnTo>
                  <a:lnTo>
                    <a:pt x="398405" y="630282"/>
                  </a:lnTo>
                  <a:lnTo>
                    <a:pt x="394079" y="627623"/>
                  </a:lnTo>
                  <a:lnTo>
                    <a:pt x="389417" y="624963"/>
                  </a:lnTo>
                  <a:lnTo>
                    <a:pt x="384672" y="622304"/>
                  </a:lnTo>
                  <a:lnTo>
                    <a:pt x="379659" y="619644"/>
                  </a:lnTo>
                  <a:lnTo>
                    <a:pt x="374519" y="616985"/>
                  </a:lnTo>
                  <a:lnTo>
                    <a:pt x="369174" y="614326"/>
                  </a:lnTo>
                  <a:lnTo>
                    <a:pt x="363662" y="611666"/>
                  </a:lnTo>
                  <a:lnTo>
                    <a:pt x="358006" y="609007"/>
                  </a:lnTo>
                  <a:lnTo>
                    <a:pt x="352149" y="606347"/>
                  </a:lnTo>
                  <a:lnTo>
                    <a:pt x="346202" y="603688"/>
                  </a:lnTo>
                  <a:lnTo>
                    <a:pt x="340029" y="601028"/>
                  </a:lnTo>
                  <a:lnTo>
                    <a:pt x="333813" y="598369"/>
                  </a:lnTo>
                  <a:lnTo>
                    <a:pt x="327355" y="595710"/>
                  </a:lnTo>
                  <a:lnTo>
                    <a:pt x="320863" y="593050"/>
                  </a:lnTo>
                  <a:lnTo>
                    <a:pt x="314181" y="590391"/>
                  </a:lnTo>
                  <a:lnTo>
                    <a:pt x="307443" y="587731"/>
                  </a:lnTo>
                  <a:lnTo>
                    <a:pt x="300566" y="585072"/>
                  </a:lnTo>
                  <a:lnTo>
                    <a:pt x="293615" y="582413"/>
                  </a:lnTo>
                  <a:lnTo>
                    <a:pt x="286569" y="579753"/>
                  </a:lnTo>
                  <a:lnTo>
                    <a:pt x="279439" y="577094"/>
                  </a:lnTo>
                  <a:lnTo>
                    <a:pt x="272251" y="574434"/>
                  </a:lnTo>
                  <a:lnTo>
                    <a:pt x="264978" y="571775"/>
                  </a:lnTo>
                  <a:lnTo>
                    <a:pt x="257676" y="569115"/>
                  </a:lnTo>
                  <a:lnTo>
                    <a:pt x="250297" y="566456"/>
                  </a:lnTo>
                  <a:lnTo>
                    <a:pt x="242906" y="563797"/>
                  </a:lnTo>
                  <a:lnTo>
                    <a:pt x="235461" y="561137"/>
                  </a:lnTo>
                  <a:lnTo>
                    <a:pt x="228011" y="558478"/>
                  </a:lnTo>
                  <a:lnTo>
                    <a:pt x="220538" y="555818"/>
                  </a:lnTo>
                  <a:lnTo>
                    <a:pt x="213065" y="553159"/>
                  </a:lnTo>
                  <a:lnTo>
                    <a:pt x="205593" y="550499"/>
                  </a:lnTo>
                  <a:lnTo>
                    <a:pt x="198137" y="547840"/>
                  </a:lnTo>
                  <a:lnTo>
                    <a:pt x="190697" y="545181"/>
                  </a:lnTo>
                  <a:lnTo>
                    <a:pt x="183296" y="542521"/>
                  </a:lnTo>
                  <a:lnTo>
                    <a:pt x="175916" y="539862"/>
                  </a:lnTo>
                  <a:lnTo>
                    <a:pt x="168608" y="537202"/>
                  </a:lnTo>
                  <a:lnTo>
                    <a:pt x="161318" y="534543"/>
                  </a:lnTo>
                  <a:lnTo>
                    <a:pt x="154142" y="531884"/>
                  </a:lnTo>
                  <a:lnTo>
                    <a:pt x="146987" y="529224"/>
                  </a:lnTo>
                  <a:lnTo>
                    <a:pt x="139966" y="526565"/>
                  </a:lnTo>
                  <a:lnTo>
                    <a:pt x="132989" y="523905"/>
                  </a:lnTo>
                  <a:lnTo>
                    <a:pt x="126144" y="521246"/>
                  </a:lnTo>
                  <a:lnTo>
                    <a:pt x="119383" y="518586"/>
                  </a:lnTo>
                  <a:lnTo>
                    <a:pt x="112743" y="515927"/>
                  </a:lnTo>
                  <a:lnTo>
                    <a:pt x="106233" y="513268"/>
                  </a:lnTo>
                  <a:lnTo>
                    <a:pt x="99826" y="510608"/>
                  </a:lnTo>
                  <a:lnTo>
                    <a:pt x="93602" y="507949"/>
                  </a:lnTo>
                  <a:lnTo>
                    <a:pt x="87454" y="505289"/>
                  </a:lnTo>
                  <a:lnTo>
                    <a:pt x="81550" y="502630"/>
                  </a:lnTo>
                  <a:lnTo>
                    <a:pt x="75688" y="499971"/>
                  </a:lnTo>
                  <a:lnTo>
                    <a:pt x="70135" y="497311"/>
                  </a:lnTo>
                  <a:lnTo>
                    <a:pt x="64633" y="494652"/>
                  </a:lnTo>
                  <a:lnTo>
                    <a:pt x="59412" y="491992"/>
                  </a:lnTo>
                  <a:lnTo>
                    <a:pt x="54299" y="489333"/>
                  </a:lnTo>
                  <a:lnTo>
                    <a:pt x="49433" y="486673"/>
                  </a:lnTo>
                  <a:lnTo>
                    <a:pt x="44739" y="484014"/>
                  </a:lnTo>
                  <a:lnTo>
                    <a:pt x="40249" y="481355"/>
                  </a:lnTo>
                  <a:lnTo>
                    <a:pt x="35999" y="478695"/>
                  </a:lnTo>
                  <a:lnTo>
                    <a:pt x="31904" y="476036"/>
                  </a:lnTo>
                  <a:lnTo>
                    <a:pt x="28122" y="473376"/>
                  </a:lnTo>
                  <a:lnTo>
                    <a:pt x="24441" y="470717"/>
                  </a:lnTo>
                  <a:lnTo>
                    <a:pt x="21149" y="468057"/>
                  </a:lnTo>
                  <a:lnTo>
                    <a:pt x="17924" y="465398"/>
                  </a:lnTo>
                  <a:lnTo>
                    <a:pt x="15116" y="462739"/>
                  </a:lnTo>
                  <a:lnTo>
                    <a:pt x="12405" y="460079"/>
                  </a:lnTo>
                  <a:lnTo>
                    <a:pt x="10054" y="457420"/>
                  </a:lnTo>
                  <a:lnTo>
                    <a:pt x="7873" y="454760"/>
                  </a:lnTo>
                  <a:lnTo>
                    <a:pt x="5991" y="452101"/>
                  </a:lnTo>
                  <a:lnTo>
                    <a:pt x="4353" y="449442"/>
                  </a:lnTo>
                  <a:lnTo>
                    <a:pt x="2949" y="446782"/>
                  </a:lnTo>
                  <a:lnTo>
                    <a:pt x="1866" y="444123"/>
                  </a:lnTo>
                  <a:lnTo>
                    <a:pt x="947" y="441463"/>
                  </a:lnTo>
                  <a:lnTo>
                    <a:pt x="428" y="438804"/>
                  </a:lnTo>
                  <a:lnTo>
                    <a:pt x="0" y="436144"/>
                  </a:lnTo>
                  <a:lnTo>
                    <a:pt x="48" y="433485"/>
                  </a:lnTo>
                  <a:lnTo>
                    <a:pt x="172" y="430826"/>
                  </a:lnTo>
                  <a:lnTo>
                    <a:pt x="735" y="428166"/>
                  </a:lnTo>
                  <a:lnTo>
                    <a:pt x="1430" y="425507"/>
                  </a:lnTo>
                  <a:lnTo>
                    <a:pt x="2490" y="422847"/>
                  </a:lnTo>
                  <a:lnTo>
                    <a:pt x="3756" y="420188"/>
                  </a:lnTo>
                  <a:lnTo>
                    <a:pt x="5310" y="417528"/>
                  </a:lnTo>
                  <a:lnTo>
                    <a:pt x="7142" y="414869"/>
                  </a:lnTo>
                  <a:lnTo>
                    <a:pt x="9187" y="412210"/>
                  </a:lnTo>
                  <a:lnTo>
                    <a:pt x="11580" y="409550"/>
                  </a:lnTo>
                  <a:lnTo>
                    <a:pt x="14110" y="406891"/>
                  </a:lnTo>
                  <a:lnTo>
                    <a:pt x="17054" y="404231"/>
                  </a:lnTo>
                  <a:lnTo>
                    <a:pt x="20071" y="401572"/>
                  </a:lnTo>
                  <a:lnTo>
                    <a:pt x="23547" y="398913"/>
                  </a:lnTo>
                  <a:lnTo>
                    <a:pt x="27101" y="396253"/>
                  </a:lnTo>
                  <a:lnTo>
                    <a:pt x="31034" y="393594"/>
                  </a:lnTo>
                  <a:lnTo>
                    <a:pt x="35111" y="390934"/>
                  </a:lnTo>
                  <a:lnTo>
                    <a:pt x="39490" y="388275"/>
                  </a:lnTo>
                  <a:lnTo>
                    <a:pt x="44073" y="385615"/>
                  </a:lnTo>
                  <a:lnTo>
                    <a:pt x="48883" y="382956"/>
                  </a:lnTo>
                  <a:lnTo>
                    <a:pt x="53953" y="380297"/>
                  </a:lnTo>
                  <a:lnTo>
                    <a:pt x="59180" y="377637"/>
                  </a:lnTo>
                  <a:lnTo>
                    <a:pt x="64716" y="374978"/>
                  </a:lnTo>
                  <a:lnTo>
                    <a:pt x="70342" y="372318"/>
                  </a:lnTo>
                  <a:lnTo>
                    <a:pt x="76321" y="369659"/>
                  </a:lnTo>
                  <a:lnTo>
                    <a:pt x="82356" y="366999"/>
                  </a:lnTo>
                  <a:lnTo>
                    <a:pt x="88727" y="364340"/>
                  </a:lnTo>
                  <a:lnTo>
                    <a:pt x="95175" y="361681"/>
                  </a:lnTo>
                  <a:lnTo>
                    <a:pt x="101888" y="359021"/>
                  </a:lnTo>
                  <a:lnTo>
                    <a:pt x="108723" y="356362"/>
                  </a:lnTo>
                  <a:lnTo>
                    <a:pt x="115758" y="353702"/>
                  </a:lnTo>
                  <a:lnTo>
                    <a:pt x="122952" y="351043"/>
                  </a:lnTo>
                  <a:lnTo>
                    <a:pt x="130287" y="348384"/>
                  </a:lnTo>
                  <a:lnTo>
                    <a:pt x="137811" y="345724"/>
                  </a:lnTo>
                  <a:lnTo>
                    <a:pt x="145424" y="343065"/>
                  </a:lnTo>
                  <a:lnTo>
                    <a:pt x="153249" y="340405"/>
                  </a:lnTo>
                  <a:lnTo>
                    <a:pt x="161118" y="337746"/>
                  </a:lnTo>
                  <a:lnTo>
                    <a:pt x="169213" y="335086"/>
                  </a:lnTo>
                  <a:lnTo>
                    <a:pt x="177340" y="332427"/>
                  </a:lnTo>
                  <a:lnTo>
                    <a:pt x="185648" y="329768"/>
                  </a:lnTo>
                  <a:lnTo>
                    <a:pt x="194008" y="327108"/>
                  </a:lnTo>
                  <a:lnTo>
                    <a:pt x="202500" y="324449"/>
                  </a:lnTo>
                  <a:lnTo>
                    <a:pt x="211062" y="321789"/>
                  </a:lnTo>
                  <a:lnTo>
                    <a:pt x="219715" y="319130"/>
                  </a:lnTo>
                  <a:lnTo>
                    <a:pt x="228447" y="316471"/>
                  </a:lnTo>
                  <a:lnTo>
                    <a:pt x="237236" y="313811"/>
                  </a:lnTo>
                  <a:lnTo>
                    <a:pt x="246108" y="311152"/>
                  </a:lnTo>
                  <a:lnTo>
                    <a:pt x="255010" y="308492"/>
                  </a:lnTo>
                  <a:lnTo>
                    <a:pt x="263991" y="305833"/>
                  </a:lnTo>
                  <a:lnTo>
                    <a:pt x="272985" y="303173"/>
                  </a:lnTo>
                  <a:lnTo>
                    <a:pt x="282043" y="300514"/>
                  </a:lnTo>
                  <a:lnTo>
                    <a:pt x="291109" y="297855"/>
                  </a:lnTo>
                  <a:lnTo>
                    <a:pt x="300211" y="295195"/>
                  </a:lnTo>
                  <a:lnTo>
                    <a:pt x="309320" y="292536"/>
                  </a:lnTo>
                  <a:lnTo>
                    <a:pt x="318443" y="289876"/>
                  </a:lnTo>
                  <a:lnTo>
                    <a:pt x="327566" y="287217"/>
                  </a:lnTo>
                  <a:lnTo>
                    <a:pt x="336690" y="284557"/>
                  </a:lnTo>
                  <a:lnTo>
                    <a:pt x="345800" y="281898"/>
                  </a:lnTo>
                  <a:lnTo>
                    <a:pt x="354903" y="279239"/>
                  </a:lnTo>
                  <a:lnTo>
                    <a:pt x="363974" y="276579"/>
                  </a:lnTo>
                  <a:lnTo>
                    <a:pt x="373036" y="273920"/>
                  </a:lnTo>
                  <a:lnTo>
                    <a:pt x="382043" y="271260"/>
                  </a:lnTo>
                  <a:lnTo>
                    <a:pt x="391039" y="268601"/>
                  </a:lnTo>
                  <a:lnTo>
                    <a:pt x="399964" y="265942"/>
                  </a:lnTo>
                  <a:lnTo>
                    <a:pt x="408866" y="263282"/>
                  </a:lnTo>
                  <a:lnTo>
                    <a:pt x="417696" y="260623"/>
                  </a:lnTo>
                  <a:lnTo>
                    <a:pt x="426482" y="257963"/>
                  </a:lnTo>
                  <a:lnTo>
                    <a:pt x="435201" y="255304"/>
                  </a:lnTo>
                  <a:lnTo>
                    <a:pt x="443850" y="252644"/>
                  </a:lnTo>
                  <a:lnTo>
                    <a:pt x="452443" y="249985"/>
                  </a:lnTo>
                  <a:lnTo>
                    <a:pt x="460937" y="247326"/>
                  </a:lnTo>
                  <a:lnTo>
                    <a:pt x="469388" y="244666"/>
                  </a:lnTo>
                  <a:lnTo>
                    <a:pt x="477710" y="242007"/>
                  </a:lnTo>
                  <a:lnTo>
                    <a:pt x="486007" y="239347"/>
                  </a:lnTo>
                  <a:lnTo>
                    <a:pt x="494139" y="236688"/>
                  </a:lnTo>
                  <a:lnTo>
                    <a:pt x="502245" y="234028"/>
                  </a:lnTo>
                  <a:lnTo>
                    <a:pt x="510200" y="231369"/>
                  </a:lnTo>
                  <a:lnTo>
                    <a:pt x="518099" y="228710"/>
                  </a:lnTo>
                  <a:lnTo>
                    <a:pt x="525867" y="226050"/>
                  </a:lnTo>
                  <a:lnTo>
                    <a:pt x="533548" y="223391"/>
                  </a:lnTo>
                  <a:lnTo>
                    <a:pt x="541120" y="220731"/>
                  </a:lnTo>
                  <a:lnTo>
                    <a:pt x="548572" y="218072"/>
                  </a:lnTo>
                  <a:lnTo>
                    <a:pt x="555941" y="215413"/>
                  </a:lnTo>
                  <a:lnTo>
                    <a:pt x="563154" y="212753"/>
                  </a:lnTo>
                  <a:lnTo>
                    <a:pt x="570314" y="210094"/>
                  </a:lnTo>
                  <a:lnTo>
                    <a:pt x="577280" y="207434"/>
                  </a:lnTo>
                  <a:lnTo>
                    <a:pt x="584214" y="204775"/>
                  </a:lnTo>
                  <a:lnTo>
                    <a:pt x="590939" y="202115"/>
                  </a:lnTo>
                  <a:lnTo>
                    <a:pt x="597620" y="199456"/>
                  </a:lnTo>
                  <a:lnTo>
                    <a:pt x="604122" y="196797"/>
                  </a:lnTo>
                  <a:lnTo>
                    <a:pt x="610544" y="194137"/>
                  </a:lnTo>
                  <a:lnTo>
                    <a:pt x="616820" y="191478"/>
                  </a:lnTo>
                  <a:lnTo>
                    <a:pt x="622982" y="188818"/>
                  </a:lnTo>
                  <a:lnTo>
                    <a:pt x="629030" y="186159"/>
                  </a:lnTo>
                  <a:lnTo>
                    <a:pt x="634929" y="183499"/>
                  </a:lnTo>
                  <a:lnTo>
                    <a:pt x="640750" y="180840"/>
                  </a:lnTo>
                  <a:lnTo>
                    <a:pt x="646386" y="178181"/>
                  </a:lnTo>
                  <a:lnTo>
                    <a:pt x="651978" y="175521"/>
                  </a:lnTo>
                  <a:lnTo>
                    <a:pt x="657352" y="172862"/>
                  </a:lnTo>
                  <a:lnTo>
                    <a:pt x="662691" y="170202"/>
                  </a:lnTo>
                  <a:lnTo>
                    <a:pt x="667829" y="167543"/>
                  </a:lnTo>
                  <a:lnTo>
                    <a:pt x="672909" y="164884"/>
                  </a:lnTo>
                  <a:lnTo>
                    <a:pt x="677823" y="162224"/>
                  </a:lnTo>
                  <a:lnTo>
                    <a:pt x="682646" y="159565"/>
                  </a:lnTo>
                  <a:lnTo>
                    <a:pt x="687339" y="156905"/>
                  </a:lnTo>
                  <a:lnTo>
                    <a:pt x="691909" y="154246"/>
                  </a:lnTo>
                  <a:lnTo>
                    <a:pt x="696383" y="151586"/>
                  </a:lnTo>
                  <a:lnTo>
                    <a:pt x="700706" y="148927"/>
                  </a:lnTo>
                  <a:lnTo>
                    <a:pt x="704966" y="146268"/>
                  </a:lnTo>
                  <a:lnTo>
                    <a:pt x="709046" y="143608"/>
                  </a:lnTo>
                  <a:lnTo>
                    <a:pt x="713094" y="140949"/>
                  </a:lnTo>
                  <a:lnTo>
                    <a:pt x="716939" y="138289"/>
                  </a:lnTo>
                  <a:lnTo>
                    <a:pt x="720752" y="135630"/>
                  </a:lnTo>
                  <a:lnTo>
                    <a:pt x="724398" y="132971"/>
                  </a:lnTo>
                  <a:lnTo>
                    <a:pt x="727983" y="130311"/>
                  </a:lnTo>
                  <a:lnTo>
                    <a:pt x="731434" y="127652"/>
                  </a:lnTo>
                  <a:lnTo>
                    <a:pt x="734797" y="124992"/>
                  </a:lnTo>
                  <a:lnTo>
                    <a:pt x="738060" y="122333"/>
                  </a:lnTo>
                  <a:lnTo>
                    <a:pt x="741210" y="119673"/>
                  </a:lnTo>
                  <a:lnTo>
                    <a:pt x="744290" y="117014"/>
                  </a:lnTo>
                  <a:lnTo>
                    <a:pt x="747234" y="114355"/>
                  </a:lnTo>
                  <a:lnTo>
                    <a:pt x="750137" y="111695"/>
                  </a:lnTo>
                  <a:lnTo>
                    <a:pt x="752884" y="109036"/>
                  </a:lnTo>
                  <a:lnTo>
                    <a:pt x="755606" y="106376"/>
                  </a:lnTo>
                  <a:lnTo>
                    <a:pt x="758175" y="103717"/>
                  </a:lnTo>
                  <a:lnTo>
                    <a:pt x="760709" y="101057"/>
                  </a:lnTo>
                  <a:lnTo>
                    <a:pt x="763121" y="98398"/>
                  </a:lnTo>
                  <a:lnTo>
                    <a:pt x="765477" y="95739"/>
                  </a:lnTo>
                  <a:lnTo>
                    <a:pt x="767738" y="93079"/>
                  </a:lnTo>
                  <a:lnTo>
                    <a:pt x="769923" y="90420"/>
                  </a:lnTo>
                  <a:lnTo>
                    <a:pt x="772040" y="87760"/>
                  </a:lnTo>
                  <a:lnTo>
                    <a:pt x="774064" y="85101"/>
                  </a:lnTo>
                  <a:lnTo>
                    <a:pt x="776042" y="82442"/>
                  </a:lnTo>
                  <a:lnTo>
                    <a:pt x="777913" y="79782"/>
                  </a:lnTo>
                  <a:lnTo>
                    <a:pt x="779760" y="77123"/>
                  </a:lnTo>
                  <a:lnTo>
                    <a:pt x="781486" y="74463"/>
                  </a:lnTo>
                  <a:lnTo>
                    <a:pt x="783193" y="71804"/>
                  </a:lnTo>
                  <a:lnTo>
                    <a:pt x="784797" y="69144"/>
                  </a:lnTo>
                  <a:lnTo>
                    <a:pt x="786370" y="66485"/>
                  </a:lnTo>
                  <a:lnTo>
                    <a:pt x="787861" y="63826"/>
                  </a:lnTo>
                  <a:lnTo>
                    <a:pt x="789307" y="61166"/>
                  </a:lnTo>
                  <a:lnTo>
                    <a:pt x="790691" y="58507"/>
                  </a:lnTo>
                  <a:lnTo>
                    <a:pt x="792018" y="55847"/>
                  </a:lnTo>
                  <a:lnTo>
                    <a:pt x="793302" y="53188"/>
                  </a:lnTo>
                  <a:lnTo>
                    <a:pt x="794517" y="50528"/>
                  </a:lnTo>
                  <a:lnTo>
                    <a:pt x="795706" y="47869"/>
                  </a:lnTo>
                  <a:lnTo>
                    <a:pt x="796817" y="45210"/>
                  </a:lnTo>
                  <a:lnTo>
                    <a:pt x="797915" y="42550"/>
                  </a:lnTo>
                  <a:lnTo>
                    <a:pt x="798931" y="39891"/>
                  </a:lnTo>
                  <a:lnTo>
                    <a:pt x="799933" y="37231"/>
                  </a:lnTo>
                  <a:lnTo>
                    <a:pt x="800870" y="34572"/>
                  </a:lnTo>
                  <a:lnTo>
                    <a:pt x="801783" y="31913"/>
                  </a:lnTo>
                  <a:lnTo>
                    <a:pt x="802646" y="29253"/>
                  </a:lnTo>
                  <a:lnTo>
                    <a:pt x="803477" y="26594"/>
                  </a:lnTo>
                  <a:lnTo>
                    <a:pt x="804271" y="23934"/>
                  </a:lnTo>
                  <a:lnTo>
                    <a:pt x="805025" y="21275"/>
                  </a:lnTo>
                  <a:lnTo>
                    <a:pt x="805755" y="18615"/>
                  </a:lnTo>
                  <a:lnTo>
                    <a:pt x="806438" y="15956"/>
                  </a:lnTo>
                  <a:lnTo>
                    <a:pt x="807107" y="13297"/>
                  </a:lnTo>
                  <a:lnTo>
                    <a:pt x="807725" y="10637"/>
                  </a:lnTo>
                  <a:lnTo>
                    <a:pt x="808335" y="7978"/>
                  </a:lnTo>
                  <a:lnTo>
                    <a:pt x="808896" y="5318"/>
                  </a:lnTo>
                  <a:lnTo>
                    <a:pt x="809447" y="2659"/>
                  </a:lnTo>
                  <a:lnTo>
                    <a:pt x="809961" y="0"/>
                  </a:lnTo>
                  <a:lnTo>
                    <a:pt x="828308" y="0"/>
                  </a:lnTo>
                  <a:lnTo>
                    <a:pt x="828822" y="2659"/>
                  </a:lnTo>
                  <a:lnTo>
                    <a:pt x="829372" y="5318"/>
                  </a:lnTo>
                  <a:lnTo>
                    <a:pt x="829934" y="7978"/>
                  </a:lnTo>
                  <a:lnTo>
                    <a:pt x="830544" y="10637"/>
                  </a:lnTo>
                  <a:lnTo>
                    <a:pt x="831161" y="13297"/>
                  </a:lnTo>
                  <a:lnTo>
                    <a:pt x="831831" y="15956"/>
                  </a:lnTo>
                  <a:lnTo>
                    <a:pt x="832514" y="18615"/>
                  </a:lnTo>
                  <a:lnTo>
                    <a:pt x="833244" y="21275"/>
                  </a:lnTo>
                  <a:lnTo>
                    <a:pt x="833998" y="23934"/>
                  </a:lnTo>
                  <a:lnTo>
                    <a:pt x="834792" y="26594"/>
                  </a:lnTo>
                  <a:lnTo>
                    <a:pt x="835622" y="29253"/>
                  </a:lnTo>
                  <a:lnTo>
                    <a:pt x="836486" y="31913"/>
                  </a:lnTo>
                  <a:lnTo>
                    <a:pt x="837399" y="34572"/>
                  </a:lnTo>
                  <a:lnTo>
                    <a:pt x="838336" y="37231"/>
                  </a:lnTo>
                  <a:lnTo>
                    <a:pt x="839338" y="39891"/>
                  </a:lnTo>
                  <a:lnTo>
                    <a:pt x="840354" y="42550"/>
                  </a:lnTo>
                  <a:lnTo>
                    <a:pt x="841451" y="45210"/>
                  </a:lnTo>
                  <a:lnTo>
                    <a:pt x="842562" y="47869"/>
                  </a:lnTo>
                  <a:lnTo>
                    <a:pt x="843751" y="50528"/>
                  </a:lnTo>
                  <a:lnTo>
                    <a:pt x="844967" y="53188"/>
                  </a:lnTo>
                  <a:lnTo>
                    <a:pt x="846251" y="55847"/>
                  </a:lnTo>
                  <a:lnTo>
                    <a:pt x="847577" y="58507"/>
                  </a:lnTo>
                  <a:lnTo>
                    <a:pt x="848962" y="61166"/>
                  </a:lnTo>
                  <a:lnTo>
                    <a:pt x="850408" y="63826"/>
                  </a:lnTo>
                  <a:lnTo>
                    <a:pt x="851899" y="66485"/>
                  </a:lnTo>
                  <a:lnTo>
                    <a:pt x="853472" y="69144"/>
                  </a:lnTo>
                  <a:lnTo>
                    <a:pt x="855075" y="71804"/>
                  </a:lnTo>
                  <a:lnTo>
                    <a:pt x="856783" y="74463"/>
                  </a:lnTo>
                  <a:lnTo>
                    <a:pt x="858509" y="77123"/>
                  </a:lnTo>
                  <a:lnTo>
                    <a:pt x="860356" y="79782"/>
                  </a:lnTo>
                  <a:lnTo>
                    <a:pt x="862227" y="82442"/>
                  </a:lnTo>
                  <a:lnTo>
                    <a:pt x="864205" y="85101"/>
                  </a:lnTo>
                  <a:lnTo>
                    <a:pt x="866229" y="87760"/>
                  </a:lnTo>
                  <a:lnTo>
                    <a:pt x="868346" y="90420"/>
                  </a:lnTo>
                  <a:lnTo>
                    <a:pt x="870531" y="93079"/>
                  </a:lnTo>
                  <a:lnTo>
                    <a:pt x="872792" y="95739"/>
                  </a:lnTo>
                  <a:lnTo>
                    <a:pt x="875148" y="98398"/>
                  </a:lnTo>
                  <a:lnTo>
                    <a:pt x="877559" y="101057"/>
                  </a:lnTo>
                  <a:lnTo>
                    <a:pt x="880094" y="103717"/>
                  </a:lnTo>
                  <a:lnTo>
                    <a:pt x="882663" y="106376"/>
                  </a:lnTo>
                  <a:lnTo>
                    <a:pt x="885385" y="109036"/>
                  </a:lnTo>
                  <a:lnTo>
                    <a:pt x="888132" y="111695"/>
                  </a:lnTo>
                  <a:lnTo>
                    <a:pt x="891035" y="114355"/>
                  </a:lnTo>
                  <a:lnTo>
                    <a:pt x="893979" y="117014"/>
                  </a:lnTo>
                  <a:lnTo>
                    <a:pt x="897059" y="119673"/>
                  </a:lnTo>
                  <a:lnTo>
                    <a:pt x="900209" y="122333"/>
                  </a:lnTo>
                  <a:lnTo>
                    <a:pt x="903471" y="124992"/>
                  </a:lnTo>
                  <a:lnTo>
                    <a:pt x="906835" y="127652"/>
                  </a:lnTo>
                  <a:lnTo>
                    <a:pt x="910286" y="130311"/>
                  </a:lnTo>
                  <a:lnTo>
                    <a:pt x="913871" y="132971"/>
                  </a:lnTo>
                  <a:lnTo>
                    <a:pt x="917516" y="135630"/>
                  </a:lnTo>
                  <a:lnTo>
                    <a:pt x="921329" y="138289"/>
                  </a:lnTo>
                  <a:lnTo>
                    <a:pt x="925175" y="140949"/>
                  </a:lnTo>
                  <a:lnTo>
                    <a:pt x="929223" y="143608"/>
                  </a:lnTo>
                  <a:lnTo>
                    <a:pt x="933303" y="146268"/>
                  </a:lnTo>
                  <a:lnTo>
                    <a:pt x="937563" y="148927"/>
                  </a:lnTo>
                  <a:lnTo>
                    <a:pt x="941885" y="151586"/>
                  </a:lnTo>
                  <a:lnTo>
                    <a:pt x="946360" y="154246"/>
                  </a:lnTo>
                  <a:lnTo>
                    <a:pt x="950930" y="156905"/>
                  </a:lnTo>
                  <a:lnTo>
                    <a:pt x="955623" y="159565"/>
                  </a:lnTo>
                  <a:lnTo>
                    <a:pt x="960446" y="162224"/>
                  </a:lnTo>
                  <a:lnTo>
                    <a:pt x="965360" y="164884"/>
                  </a:lnTo>
                  <a:lnTo>
                    <a:pt x="970440" y="167543"/>
                  </a:lnTo>
                  <a:lnTo>
                    <a:pt x="975577" y="170202"/>
                  </a:lnTo>
                  <a:lnTo>
                    <a:pt x="980917" y="172862"/>
                  </a:lnTo>
                  <a:lnTo>
                    <a:pt x="986291" y="175521"/>
                  </a:lnTo>
                  <a:lnTo>
                    <a:pt x="991883" y="178181"/>
                  </a:lnTo>
                  <a:lnTo>
                    <a:pt x="997519" y="180840"/>
                  </a:lnTo>
                  <a:lnTo>
                    <a:pt x="1003339" y="183499"/>
                  </a:lnTo>
                  <a:lnTo>
                    <a:pt x="1009238" y="186159"/>
                  </a:lnTo>
                  <a:lnTo>
                    <a:pt x="1015287" y="188818"/>
                  </a:lnTo>
                  <a:lnTo>
                    <a:pt x="1021449" y="191478"/>
                  </a:lnTo>
                  <a:lnTo>
                    <a:pt x="1027725" y="194137"/>
                  </a:lnTo>
                  <a:lnTo>
                    <a:pt x="1034147" y="196797"/>
                  </a:lnTo>
                  <a:lnTo>
                    <a:pt x="1040649" y="199456"/>
                  </a:lnTo>
                  <a:lnTo>
                    <a:pt x="1047329" y="202115"/>
                  </a:lnTo>
                  <a:lnTo>
                    <a:pt x="1054055" y="204775"/>
                  </a:lnTo>
                  <a:lnTo>
                    <a:pt x="1060988" y="207434"/>
                  </a:lnTo>
                  <a:lnTo>
                    <a:pt x="1067955" y="210094"/>
                  </a:lnTo>
                  <a:lnTo>
                    <a:pt x="1075115" y="212753"/>
                  </a:lnTo>
                  <a:lnTo>
                    <a:pt x="1082327" y="215413"/>
                  </a:lnTo>
                  <a:lnTo>
                    <a:pt x="1089697" y="218072"/>
                  </a:lnTo>
                  <a:lnTo>
                    <a:pt x="1097148" y="220731"/>
                  </a:lnTo>
                  <a:lnTo>
                    <a:pt x="1104721" y="223391"/>
                  </a:lnTo>
                  <a:lnTo>
                    <a:pt x="1112402" y="226050"/>
                  </a:lnTo>
                  <a:lnTo>
                    <a:pt x="1120170" y="228710"/>
                  </a:lnTo>
                  <a:lnTo>
                    <a:pt x="1128069" y="231369"/>
                  </a:lnTo>
                  <a:lnTo>
                    <a:pt x="1136024" y="234028"/>
                  </a:lnTo>
                  <a:lnTo>
                    <a:pt x="1144130" y="236688"/>
                  </a:lnTo>
                  <a:lnTo>
                    <a:pt x="1152262" y="239347"/>
                  </a:lnTo>
                  <a:lnTo>
                    <a:pt x="1160559" y="242007"/>
                  </a:lnTo>
                  <a:lnTo>
                    <a:pt x="1168881" y="244666"/>
                  </a:lnTo>
                  <a:lnTo>
                    <a:pt x="1177332" y="247326"/>
                  </a:lnTo>
                  <a:lnTo>
                    <a:pt x="1185826" y="249985"/>
                  </a:lnTo>
                  <a:lnTo>
                    <a:pt x="1194418" y="252644"/>
                  </a:lnTo>
                  <a:lnTo>
                    <a:pt x="1203068" y="255304"/>
                  </a:lnTo>
                  <a:lnTo>
                    <a:pt x="1211787" y="257963"/>
                  </a:lnTo>
                  <a:lnTo>
                    <a:pt x="1220573" y="260623"/>
                  </a:lnTo>
                  <a:lnTo>
                    <a:pt x="1229403" y="263282"/>
                  </a:lnTo>
                  <a:lnTo>
                    <a:pt x="1238305" y="265942"/>
                  </a:lnTo>
                  <a:lnTo>
                    <a:pt x="1247230" y="268601"/>
                  </a:lnTo>
                  <a:lnTo>
                    <a:pt x="1256226" y="271260"/>
                  </a:lnTo>
                  <a:lnTo>
                    <a:pt x="1265232" y="273920"/>
                  </a:lnTo>
                  <a:lnTo>
                    <a:pt x="1274295" y="276579"/>
                  </a:lnTo>
                  <a:lnTo>
                    <a:pt x="1283366" y="279239"/>
                  </a:lnTo>
                  <a:lnTo>
                    <a:pt x="1292469" y="281898"/>
                  </a:lnTo>
                  <a:lnTo>
                    <a:pt x="1301579" y="284557"/>
                  </a:lnTo>
                  <a:lnTo>
                    <a:pt x="1310703" y="287217"/>
                  </a:lnTo>
                  <a:lnTo>
                    <a:pt x="1319826" y="289876"/>
                  </a:lnTo>
                  <a:lnTo>
                    <a:pt x="1328949" y="292536"/>
                  </a:lnTo>
                  <a:lnTo>
                    <a:pt x="1338058" y="295195"/>
                  </a:lnTo>
                  <a:lnTo>
                    <a:pt x="1347160" y="297855"/>
                  </a:lnTo>
                  <a:lnTo>
                    <a:pt x="1356226" y="300514"/>
                  </a:lnTo>
                  <a:lnTo>
                    <a:pt x="1365283" y="303173"/>
                  </a:lnTo>
                  <a:lnTo>
                    <a:pt x="1374277" y="305833"/>
                  </a:lnTo>
                  <a:lnTo>
                    <a:pt x="1383259" y="308492"/>
                  </a:lnTo>
                  <a:lnTo>
                    <a:pt x="1392161" y="311152"/>
                  </a:lnTo>
                  <a:lnTo>
                    <a:pt x="1401033" y="313811"/>
                  </a:lnTo>
                  <a:lnTo>
                    <a:pt x="1409822" y="316471"/>
                  </a:lnTo>
                  <a:lnTo>
                    <a:pt x="1418554" y="319130"/>
                  </a:lnTo>
                  <a:lnTo>
                    <a:pt x="1427207" y="321789"/>
                  </a:lnTo>
                  <a:lnTo>
                    <a:pt x="1435768" y="324449"/>
                  </a:lnTo>
                  <a:lnTo>
                    <a:pt x="1444261" y="327108"/>
                  </a:lnTo>
                  <a:lnTo>
                    <a:pt x="1452621" y="329768"/>
                  </a:lnTo>
                  <a:lnTo>
                    <a:pt x="1460929" y="332427"/>
                  </a:lnTo>
                  <a:lnTo>
                    <a:pt x="1469056" y="335086"/>
                  </a:lnTo>
                  <a:lnTo>
                    <a:pt x="1477151" y="337746"/>
                  </a:lnTo>
                  <a:lnTo>
                    <a:pt x="1485020" y="340405"/>
                  </a:lnTo>
                  <a:lnTo>
                    <a:pt x="1492844" y="343065"/>
                  </a:lnTo>
                  <a:lnTo>
                    <a:pt x="1500458" y="345724"/>
                  </a:lnTo>
                  <a:lnTo>
                    <a:pt x="1507982" y="348384"/>
                  </a:lnTo>
                  <a:lnTo>
                    <a:pt x="1515317" y="351043"/>
                  </a:lnTo>
                  <a:lnTo>
                    <a:pt x="1522511" y="353702"/>
                  </a:lnTo>
                  <a:lnTo>
                    <a:pt x="1529546" y="356362"/>
                  </a:lnTo>
                  <a:lnTo>
                    <a:pt x="1536381" y="359021"/>
                  </a:lnTo>
                  <a:lnTo>
                    <a:pt x="1543094" y="361681"/>
                  </a:lnTo>
                  <a:lnTo>
                    <a:pt x="1549542" y="364340"/>
                  </a:lnTo>
                  <a:lnTo>
                    <a:pt x="1555913" y="366999"/>
                  </a:lnTo>
                  <a:lnTo>
                    <a:pt x="1561948" y="369659"/>
                  </a:lnTo>
                  <a:lnTo>
                    <a:pt x="1567927" y="372318"/>
                  </a:lnTo>
                  <a:lnTo>
                    <a:pt x="1573553" y="374978"/>
                  </a:lnTo>
                  <a:lnTo>
                    <a:pt x="1579089" y="377637"/>
                  </a:lnTo>
                  <a:lnTo>
                    <a:pt x="1584316" y="380297"/>
                  </a:lnTo>
                  <a:lnTo>
                    <a:pt x="1589385" y="382956"/>
                  </a:lnTo>
                  <a:lnTo>
                    <a:pt x="1594196" y="385615"/>
                  </a:lnTo>
                  <a:lnTo>
                    <a:pt x="1598779" y="388275"/>
                  </a:lnTo>
                  <a:lnTo>
                    <a:pt x="1603158" y="390934"/>
                  </a:lnTo>
                  <a:lnTo>
                    <a:pt x="1607234" y="393594"/>
                  </a:lnTo>
                  <a:lnTo>
                    <a:pt x="1611168" y="396253"/>
                  </a:lnTo>
                  <a:lnTo>
                    <a:pt x="1614722" y="398913"/>
                  </a:lnTo>
                  <a:lnTo>
                    <a:pt x="1618198" y="401572"/>
                  </a:lnTo>
                  <a:lnTo>
                    <a:pt x="1621214" y="404231"/>
                  </a:lnTo>
                  <a:lnTo>
                    <a:pt x="1624159" y="406891"/>
                  </a:lnTo>
                  <a:lnTo>
                    <a:pt x="1626689" y="409550"/>
                  </a:lnTo>
                  <a:lnTo>
                    <a:pt x="1629082" y="412210"/>
                  </a:lnTo>
                  <a:lnTo>
                    <a:pt x="1631127" y="414869"/>
                  </a:lnTo>
                  <a:lnTo>
                    <a:pt x="1632959" y="417528"/>
                  </a:lnTo>
                  <a:lnTo>
                    <a:pt x="1634513" y="420188"/>
                  </a:lnTo>
                  <a:lnTo>
                    <a:pt x="1635779" y="422847"/>
                  </a:lnTo>
                  <a:lnTo>
                    <a:pt x="1636838" y="425507"/>
                  </a:lnTo>
                  <a:lnTo>
                    <a:pt x="1637533" y="428166"/>
                  </a:lnTo>
                  <a:lnTo>
                    <a:pt x="1638097" y="430826"/>
                  </a:lnTo>
                  <a:lnTo>
                    <a:pt x="1638220" y="433485"/>
                  </a:lnTo>
                  <a:lnTo>
                    <a:pt x="1638269" y="436144"/>
                  </a:lnTo>
                  <a:lnTo>
                    <a:pt x="1637841" y="438804"/>
                  </a:lnTo>
                  <a:lnTo>
                    <a:pt x="1637322" y="441463"/>
                  </a:lnTo>
                  <a:lnTo>
                    <a:pt x="1636403" y="444123"/>
                  </a:lnTo>
                  <a:lnTo>
                    <a:pt x="1635320" y="446782"/>
                  </a:lnTo>
                  <a:lnTo>
                    <a:pt x="1633916" y="449442"/>
                  </a:lnTo>
                  <a:lnTo>
                    <a:pt x="1632278" y="452101"/>
                  </a:lnTo>
                  <a:lnTo>
                    <a:pt x="1630396" y="454760"/>
                  </a:lnTo>
                  <a:lnTo>
                    <a:pt x="1628215" y="457420"/>
                  </a:lnTo>
                  <a:lnTo>
                    <a:pt x="1625864" y="460079"/>
                  </a:lnTo>
                  <a:lnTo>
                    <a:pt x="1623153" y="462739"/>
                  </a:lnTo>
                  <a:lnTo>
                    <a:pt x="1620345" y="465398"/>
                  </a:lnTo>
                  <a:lnTo>
                    <a:pt x="1617119" y="468057"/>
                  </a:lnTo>
                  <a:lnTo>
                    <a:pt x="1613828" y="470717"/>
                  </a:lnTo>
                  <a:lnTo>
                    <a:pt x="1610146" y="473376"/>
                  </a:lnTo>
                  <a:lnTo>
                    <a:pt x="1606365" y="476036"/>
                  </a:lnTo>
                  <a:lnTo>
                    <a:pt x="1602270" y="478695"/>
                  </a:lnTo>
                  <a:lnTo>
                    <a:pt x="1598020" y="481355"/>
                  </a:lnTo>
                  <a:lnTo>
                    <a:pt x="1593530" y="484014"/>
                  </a:lnTo>
                  <a:lnTo>
                    <a:pt x="1588835" y="486673"/>
                  </a:lnTo>
                  <a:lnTo>
                    <a:pt x="1583969" y="489333"/>
                  </a:lnTo>
                  <a:lnTo>
                    <a:pt x="1578857" y="491992"/>
                  </a:lnTo>
                  <a:lnTo>
                    <a:pt x="1573636" y="494652"/>
                  </a:lnTo>
                  <a:lnTo>
                    <a:pt x="1568134" y="497311"/>
                  </a:lnTo>
                  <a:lnTo>
                    <a:pt x="1562581" y="499971"/>
                  </a:lnTo>
                  <a:lnTo>
                    <a:pt x="1556719" y="502630"/>
                  </a:lnTo>
                  <a:lnTo>
                    <a:pt x="1550815" y="505289"/>
                  </a:lnTo>
                  <a:lnTo>
                    <a:pt x="1544667" y="507949"/>
                  </a:lnTo>
                  <a:lnTo>
                    <a:pt x="1538443" y="510608"/>
                  </a:lnTo>
                  <a:lnTo>
                    <a:pt x="1532036" y="513268"/>
                  </a:lnTo>
                  <a:lnTo>
                    <a:pt x="1525525" y="515927"/>
                  </a:lnTo>
                  <a:lnTo>
                    <a:pt x="1518886" y="518586"/>
                  </a:lnTo>
                  <a:lnTo>
                    <a:pt x="1512124" y="521246"/>
                  </a:lnTo>
                  <a:lnTo>
                    <a:pt x="1505280" y="523905"/>
                  </a:lnTo>
                  <a:lnTo>
                    <a:pt x="1498303" y="526565"/>
                  </a:lnTo>
                  <a:lnTo>
                    <a:pt x="1491282" y="529224"/>
                  </a:lnTo>
                  <a:lnTo>
                    <a:pt x="1484127" y="531884"/>
                  </a:lnTo>
                  <a:lnTo>
                    <a:pt x="1476950" y="534543"/>
                  </a:lnTo>
                  <a:lnTo>
                    <a:pt x="1469661" y="537202"/>
                  </a:lnTo>
                  <a:lnTo>
                    <a:pt x="1462353" y="539862"/>
                  </a:lnTo>
                  <a:lnTo>
                    <a:pt x="1454973" y="542521"/>
                  </a:lnTo>
                  <a:lnTo>
                    <a:pt x="1447572" y="545181"/>
                  </a:lnTo>
                  <a:lnTo>
                    <a:pt x="1440132" y="547840"/>
                  </a:lnTo>
                  <a:lnTo>
                    <a:pt x="1432675" y="550499"/>
                  </a:lnTo>
                  <a:lnTo>
                    <a:pt x="1425204" y="553159"/>
                  </a:lnTo>
                  <a:lnTo>
                    <a:pt x="1417731" y="555818"/>
                  </a:lnTo>
                  <a:lnTo>
                    <a:pt x="1410258" y="558478"/>
                  </a:lnTo>
                  <a:lnTo>
                    <a:pt x="1402808" y="561137"/>
                  </a:lnTo>
                  <a:lnTo>
                    <a:pt x="1395362" y="563797"/>
                  </a:lnTo>
                  <a:lnTo>
                    <a:pt x="1387972" y="566456"/>
                  </a:lnTo>
                  <a:lnTo>
                    <a:pt x="1380593" y="569115"/>
                  </a:lnTo>
                  <a:lnTo>
                    <a:pt x="1373291" y="571775"/>
                  </a:lnTo>
                  <a:lnTo>
                    <a:pt x="1366018" y="574434"/>
                  </a:lnTo>
                  <a:lnTo>
                    <a:pt x="1358830" y="577094"/>
                  </a:lnTo>
                  <a:lnTo>
                    <a:pt x="1351700" y="579753"/>
                  </a:lnTo>
                  <a:lnTo>
                    <a:pt x="1344654" y="582413"/>
                  </a:lnTo>
                  <a:lnTo>
                    <a:pt x="1337703" y="585072"/>
                  </a:lnTo>
                  <a:lnTo>
                    <a:pt x="1330826" y="587731"/>
                  </a:lnTo>
                  <a:lnTo>
                    <a:pt x="1324087" y="590391"/>
                  </a:lnTo>
                  <a:lnTo>
                    <a:pt x="1317405" y="593050"/>
                  </a:lnTo>
                  <a:lnTo>
                    <a:pt x="1310914" y="595710"/>
                  </a:lnTo>
                  <a:lnTo>
                    <a:pt x="1304455" y="598369"/>
                  </a:lnTo>
                  <a:lnTo>
                    <a:pt x="1298239" y="601028"/>
                  </a:lnTo>
                  <a:lnTo>
                    <a:pt x="1292067" y="603688"/>
                  </a:lnTo>
                  <a:lnTo>
                    <a:pt x="1286120" y="606347"/>
                  </a:lnTo>
                  <a:lnTo>
                    <a:pt x="1280263" y="609007"/>
                  </a:lnTo>
                  <a:lnTo>
                    <a:pt x="1274607" y="611666"/>
                  </a:lnTo>
                  <a:lnTo>
                    <a:pt x="1269095" y="614326"/>
                  </a:lnTo>
                  <a:lnTo>
                    <a:pt x="1263750" y="616985"/>
                  </a:lnTo>
                  <a:lnTo>
                    <a:pt x="1258609" y="619644"/>
                  </a:lnTo>
                  <a:lnTo>
                    <a:pt x="1253596" y="622304"/>
                  </a:lnTo>
                  <a:lnTo>
                    <a:pt x="1248852" y="624963"/>
                  </a:lnTo>
                  <a:lnTo>
                    <a:pt x="1244189" y="627623"/>
                  </a:lnTo>
                  <a:lnTo>
                    <a:pt x="1239864" y="630282"/>
                  </a:lnTo>
                  <a:lnTo>
                    <a:pt x="1235595" y="632942"/>
                  </a:lnTo>
                  <a:lnTo>
                    <a:pt x="1231684" y="635601"/>
                  </a:lnTo>
                  <a:lnTo>
                    <a:pt x="1227859" y="638260"/>
                  </a:lnTo>
                  <a:lnTo>
                    <a:pt x="1224345" y="640920"/>
                  </a:lnTo>
                  <a:lnTo>
                    <a:pt x="1220983" y="643579"/>
                  </a:lnTo>
                  <a:lnTo>
                    <a:pt x="1217881" y="646239"/>
                  </a:lnTo>
                  <a:lnTo>
                    <a:pt x="1214997" y="648898"/>
                  </a:lnTo>
                  <a:lnTo>
                    <a:pt x="1212316" y="651557"/>
                  </a:lnTo>
                  <a:lnTo>
                    <a:pt x="1209925" y="654217"/>
                  </a:lnTo>
                  <a:lnTo>
                    <a:pt x="1207676" y="656876"/>
                  </a:lnTo>
                  <a:lnTo>
                    <a:pt x="1205788" y="659536"/>
                  </a:lnTo>
                  <a:lnTo>
                    <a:pt x="1203979" y="662195"/>
                  </a:lnTo>
                  <a:lnTo>
                    <a:pt x="1202604" y="664855"/>
                  </a:lnTo>
                  <a:lnTo>
                    <a:pt x="1201297" y="667514"/>
                  </a:lnTo>
                  <a:lnTo>
                    <a:pt x="1200385" y="670173"/>
                  </a:lnTo>
                  <a:lnTo>
                    <a:pt x="1199599" y="672833"/>
                  </a:lnTo>
                  <a:lnTo>
                    <a:pt x="1199142" y="675492"/>
                  </a:lnTo>
                  <a:lnTo>
                    <a:pt x="1198880" y="678152"/>
                  </a:lnTo>
                  <a:lnTo>
                    <a:pt x="1198880" y="680811"/>
                  </a:lnTo>
                  <a:lnTo>
                    <a:pt x="1199142" y="683471"/>
                  </a:lnTo>
                  <a:lnTo>
                    <a:pt x="1199599" y="686130"/>
                  </a:lnTo>
                  <a:lnTo>
                    <a:pt x="1200385" y="688789"/>
                  </a:lnTo>
                  <a:lnTo>
                    <a:pt x="1201297" y="691449"/>
                  </a:lnTo>
                  <a:lnTo>
                    <a:pt x="1202604" y="694108"/>
                  </a:lnTo>
                  <a:lnTo>
                    <a:pt x="1203979" y="696768"/>
                  </a:lnTo>
                  <a:lnTo>
                    <a:pt x="1205788" y="699427"/>
                  </a:lnTo>
                  <a:lnTo>
                    <a:pt x="1207676" y="702086"/>
                  </a:lnTo>
                  <a:lnTo>
                    <a:pt x="1209925" y="704746"/>
                  </a:lnTo>
                  <a:lnTo>
                    <a:pt x="1212316" y="707405"/>
                  </a:lnTo>
                  <a:lnTo>
                    <a:pt x="1214997" y="710065"/>
                  </a:lnTo>
                  <a:lnTo>
                    <a:pt x="1217881" y="712724"/>
                  </a:lnTo>
                  <a:lnTo>
                    <a:pt x="1220983" y="715384"/>
                  </a:lnTo>
                  <a:lnTo>
                    <a:pt x="1224345" y="718043"/>
                  </a:lnTo>
                  <a:lnTo>
                    <a:pt x="1227859" y="720702"/>
                  </a:lnTo>
                  <a:lnTo>
                    <a:pt x="1231684" y="723362"/>
                  </a:lnTo>
                  <a:lnTo>
                    <a:pt x="1235595" y="726021"/>
                  </a:lnTo>
                  <a:lnTo>
                    <a:pt x="1239864" y="728681"/>
                  </a:lnTo>
                  <a:lnTo>
                    <a:pt x="1244189" y="731340"/>
                  </a:lnTo>
                  <a:lnTo>
                    <a:pt x="1248852" y="733999"/>
                  </a:lnTo>
                  <a:lnTo>
                    <a:pt x="1253596" y="736659"/>
                  </a:lnTo>
                  <a:lnTo>
                    <a:pt x="1258609" y="739318"/>
                  </a:lnTo>
                  <a:lnTo>
                    <a:pt x="1263750" y="741978"/>
                  </a:lnTo>
                  <a:lnTo>
                    <a:pt x="1269095" y="744637"/>
                  </a:lnTo>
                  <a:lnTo>
                    <a:pt x="1274607" y="747297"/>
                  </a:lnTo>
                  <a:lnTo>
                    <a:pt x="1280263" y="749956"/>
                  </a:lnTo>
                  <a:lnTo>
                    <a:pt x="1286120" y="752615"/>
                  </a:lnTo>
                  <a:lnTo>
                    <a:pt x="1292067" y="755275"/>
                  </a:lnTo>
                  <a:lnTo>
                    <a:pt x="1298239" y="757934"/>
                  </a:lnTo>
                  <a:lnTo>
                    <a:pt x="1304455" y="760594"/>
                  </a:lnTo>
                  <a:lnTo>
                    <a:pt x="1310914" y="763253"/>
                  </a:lnTo>
                  <a:lnTo>
                    <a:pt x="1317405" y="765913"/>
                  </a:lnTo>
                  <a:lnTo>
                    <a:pt x="1324087" y="768572"/>
                  </a:lnTo>
                  <a:lnTo>
                    <a:pt x="1330826" y="771231"/>
                  </a:lnTo>
                  <a:lnTo>
                    <a:pt x="1337703" y="773891"/>
                  </a:lnTo>
                  <a:lnTo>
                    <a:pt x="1344654" y="776550"/>
                  </a:lnTo>
                  <a:lnTo>
                    <a:pt x="1351700" y="779210"/>
                  </a:lnTo>
                  <a:lnTo>
                    <a:pt x="1358830" y="781869"/>
                  </a:lnTo>
                  <a:lnTo>
                    <a:pt x="1366018" y="784528"/>
                  </a:lnTo>
                  <a:lnTo>
                    <a:pt x="1373291" y="787188"/>
                  </a:lnTo>
                  <a:lnTo>
                    <a:pt x="1380593" y="789847"/>
                  </a:lnTo>
                  <a:lnTo>
                    <a:pt x="1387972" y="792507"/>
                  </a:lnTo>
                  <a:lnTo>
                    <a:pt x="1395362" y="795166"/>
                  </a:lnTo>
                  <a:lnTo>
                    <a:pt x="1402808" y="797826"/>
                  </a:lnTo>
                  <a:lnTo>
                    <a:pt x="1410258" y="800485"/>
                  </a:lnTo>
                  <a:lnTo>
                    <a:pt x="1417731" y="803144"/>
                  </a:lnTo>
                  <a:lnTo>
                    <a:pt x="1425204" y="805804"/>
                  </a:lnTo>
                  <a:lnTo>
                    <a:pt x="1432675" y="808463"/>
                  </a:lnTo>
                  <a:lnTo>
                    <a:pt x="1440132" y="811123"/>
                  </a:lnTo>
                  <a:lnTo>
                    <a:pt x="1447572" y="813782"/>
                  </a:lnTo>
                  <a:lnTo>
                    <a:pt x="1454973" y="816442"/>
                  </a:lnTo>
                  <a:lnTo>
                    <a:pt x="1462353" y="819101"/>
                  </a:lnTo>
                  <a:lnTo>
                    <a:pt x="1469661" y="821760"/>
                  </a:lnTo>
                  <a:lnTo>
                    <a:pt x="1476950" y="824420"/>
                  </a:lnTo>
                  <a:lnTo>
                    <a:pt x="1484127" y="827079"/>
                  </a:lnTo>
                  <a:lnTo>
                    <a:pt x="1491282" y="829739"/>
                  </a:lnTo>
                  <a:lnTo>
                    <a:pt x="1498303" y="832398"/>
                  </a:lnTo>
                  <a:lnTo>
                    <a:pt x="1505280" y="835057"/>
                  </a:lnTo>
                  <a:lnTo>
                    <a:pt x="1512124" y="837717"/>
                  </a:lnTo>
                  <a:lnTo>
                    <a:pt x="1518886" y="840376"/>
                  </a:lnTo>
                  <a:lnTo>
                    <a:pt x="1525525" y="843036"/>
                  </a:lnTo>
                  <a:lnTo>
                    <a:pt x="1532036" y="845695"/>
                  </a:lnTo>
                  <a:lnTo>
                    <a:pt x="1538443" y="848355"/>
                  </a:lnTo>
                  <a:lnTo>
                    <a:pt x="1544667" y="851014"/>
                  </a:lnTo>
                  <a:lnTo>
                    <a:pt x="1550815" y="853673"/>
                  </a:lnTo>
                  <a:lnTo>
                    <a:pt x="1556719" y="856333"/>
                  </a:lnTo>
                  <a:lnTo>
                    <a:pt x="1562581" y="858992"/>
                  </a:lnTo>
                  <a:lnTo>
                    <a:pt x="1568134" y="861652"/>
                  </a:lnTo>
                  <a:lnTo>
                    <a:pt x="1573636" y="864311"/>
                  </a:lnTo>
                  <a:lnTo>
                    <a:pt x="1578857" y="866971"/>
                  </a:lnTo>
                  <a:lnTo>
                    <a:pt x="1583969" y="869630"/>
                  </a:lnTo>
                  <a:lnTo>
                    <a:pt x="1588835" y="872289"/>
                  </a:lnTo>
                  <a:lnTo>
                    <a:pt x="1593530" y="874949"/>
                  </a:lnTo>
                  <a:lnTo>
                    <a:pt x="1598020" y="877608"/>
                  </a:lnTo>
                  <a:lnTo>
                    <a:pt x="1602270" y="880268"/>
                  </a:lnTo>
                  <a:lnTo>
                    <a:pt x="1606365" y="882927"/>
                  </a:lnTo>
                  <a:lnTo>
                    <a:pt x="1610146" y="885586"/>
                  </a:lnTo>
                  <a:lnTo>
                    <a:pt x="1613828" y="888246"/>
                  </a:lnTo>
                  <a:lnTo>
                    <a:pt x="1617119" y="890905"/>
                  </a:lnTo>
                  <a:lnTo>
                    <a:pt x="1620345" y="893565"/>
                  </a:lnTo>
                  <a:lnTo>
                    <a:pt x="1623153" y="896224"/>
                  </a:lnTo>
                  <a:lnTo>
                    <a:pt x="1625864" y="898884"/>
                  </a:lnTo>
                  <a:lnTo>
                    <a:pt x="1628215" y="901543"/>
                  </a:lnTo>
                  <a:lnTo>
                    <a:pt x="1630396" y="904202"/>
                  </a:lnTo>
                  <a:lnTo>
                    <a:pt x="1632278" y="906862"/>
                  </a:lnTo>
                  <a:lnTo>
                    <a:pt x="1633916" y="909521"/>
                  </a:lnTo>
                  <a:lnTo>
                    <a:pt x="1635320" y="912181"/>
                  </a:lnTo>
                  <a:lnTo>
                    <a:pt x="1636403" y="914840"/>
                  </a:lnTo>
                  <a:lnTo>
                    <a:pt x="1637322" y="917499"/>
                  </a:lnTo>
                  <a:lnTo>
                    <a:pt x="1637841" y="920159"/>
                  </a:lnTo>
                  <a:lnTo>
                    <a:pt x="1638269" y="922818"/>
                  </a:lnTo>
                  <a:lnTo>
                    <a:pt x="1638220" y="925478"/>
                  </a:lnTo>
                  <a:lnTo>
                    <a:pt x="1638097" y="928137"/>
                  </a:lnTo>
                  <a:lnTo>
                    <a:pt x="1637533" y="930797"/>
                  </a:lnTo>
                  <a:lnTo>
                    <a:pt x="1636838" y="933456"/>
                  </a:lnTo>
                  <a:lnTo>
                    <a:pt x="1635779" y="936115"/>
                  </a:lnTo>
                  <a:lnTo>
                    <a:pt x="1634513" y="938775"/>
                  </a:lnTo>
                  <a:lnTo>
                    <a:pt x="1632959" y="941434"/>
                  </a:lnTo>
                  <a:lnTo>
                    <a:pt x="1631127" y="944094"/>
                  </a:lnTo>
                  <a:lnTo>
                    <a:pt x="1629082" y="946753"/>
                  </a:lnTo>
                  <a:lnTo>
                    <a:pt x="1626689" y="949413"/>
                  </a:lnTo>
                  <a:lnTo>
                    <a:pt x="1624159" y="952072"/>
                  </a:lnTo>
                  <a:lnTo>
                    <a:pt x="1621214" y="954731"/>
                  </a:lnTo>
                  <a:lnTo>
                    <a:pt x="1618198" y="957391"/>
                  </a:lnTo>
                  <a:lnTo>
                    <a:pt x="1614722" y="960050"/>
                  </a:lnTo>
                  <a:lnTo>
                    <a:pt x="1611168" y="962710"/>
                  </a:lnTo>
                  <a:lnTo>
                    <a:pt x="1607234" y="965369"/>
                  </a:lnTo>
                  <a:lnTo>
                    <a:pt x="1603158" y="968028"/>
                  </a:lnTo>
                  <a:lnTo>
                    <a:pt x="1598779" y="970688"/>
                  </a:lnTo>
                  <a:lnTo>
                    <a:pt x="1594196" y="973347"/>
                  </a:lnTo>
                  <a:lnTo>
                    <a:pt x="1589385" y="976007"/>
                  </a:lnTo>
                  <a:lnTo>
                    <a:pt x="1584316" y="978666"/>
                  </a:lnTo>
                  <a:lnTo>
                    <a:pt x="1579089" y="981326"/>
                  </a:lnTo>
                  <a:lnTo>
                    <a:pt x="1573553" y="983985"/>
                  </a:lnTo>
                  <a:lnTo>
                    <a:pt x="1567927" y="986644"/>
                  </a:lnTo>
                  <a:lnTo>
                    <a:pt x="1561948" y="989304"/>
                  </a:lnTo>
                  <a:lnTo>
                    <a:pt x="1555913" y="991963"/>
                  </a:lnTo>
                  <a:lnTo>
                    <a:pt x="1549542" y="994623"/>
                  </a:lnTo>
                  <a:lnTo>
                    <a:pt x="1543094" y="997282"/>
                  </a:lnTo>
                  <a:lnTo>
                    <a:pt x="1536381" y="999942"/>
                  </a:lnTo>
                  <a:lnTo>
                    <a:pt x="1529546" y="1002601"/>
                  </a:lnTo>
                  <a:lnTo>
                    <a:pt x="1522511" y="1005260"/>
                  </a:lnTo>
                  <a:lnTo>
                    <a:pt x="1515317" y="1007920"/>
                  </a:lnTo>
                  <a:lnTo>
                    <a:pt x="1507982" y="1010579"/>
                  </a:lnTo>
                  <a:lnTo>
                    <a:pt x="1500458" y="1013239"/>
                  </a:lnTo>
                  <a:lnTo>
                    <a:pt x="1492844" y="1015898"/>
                  </a:lnTo>
                  <a:lnTo>
                    <a:pt x="1485020" y="1018557"/>
                  </a:lnTo>
                  <a:lnTo>
                    <a:pt x="1477151" y="1021217"/>
                  </a:lnTo>
                  <a:lnTo>
                    <a:pt x="1469056" y="1023876"/>
                  </a:lnTo>
                  <a:lnTo>
                    <a:pt x="1460929" y="1026536"/>
                  </a:lnTo>
                  <a:lnTo>
                    <a:pt x="1452621" y="1029195"/>
                  </a:lnTo>
                  <a:lnTo>
                    <a:pt x="1444261" y="1031855"/>
                  </a:lnTo>
                  <a:lnTo>
                    <a:pt x="1435768" y="1034514"/>
                  </a:lnTo>
                  <a:lnTo>
                    <a:pt x="1427207" y="1037173"/>
                  </a:lnTo>
                  <a:lnTo>
                    <a:pt x="1418554" y="1039833"/>
                  </a:lnTo>
                  <a:lnTo>
                    <a:pt x="1409822" y="1042492"/>
                  </a:lnTo>
                  <a:lnTo>
                    <a:pt x="1401033" y="1045152"/>
                  </a:lnTo>
                  <a:lnTo>
                    <a:pt x="1392161" y="1047811"/>
                  </a:lnTo>
                  <a:lnTo>
                    <a:pt x="1383259" y="1050470"/>
                  </a:lnTo>
                  <a:lnTo>
                    <a:pt x="1374277" y="1053130"/>
                  </a:lnTo>
                  <a:lnTo>
                    <a:pt x="1365283" y="1055789"/>
                  </a:lnTo>
                  <a:lnTo>
                    <a:pt x="1356226" y="1058449"/>
                  </a:lnTo>
                  <a:lnTo>
                    <a:pt x="1347160" y="1061108"/>
                  </a:lnTo>
                  <a:lnTo>
                    <a:pt x="1338058" y="1063768"/>
                  </a:lnTo>
                  <a:lnTo>
                    <a:pt x="1328949" y="1066427"/>
                  </a:lnTo>
                  <a:lnTo>
                    <a:pt x="1319826" y="1069086"/>
                  </a:lnTo>
                  <a:lnTo>
                    <a:pt x="1310703" y="1071746"/>
                  </a:lnTo>
                  <a:lnTo>
                    <a:pt x="1301579" y="1074405"/>
                  </a:lnTo>
                  <a:lnTo>
                    <a:pt x="1292469" y="1077065"/>
                  </a:lnTo>
                  <a:lnTo>
                    <a:pt x="1283366" y="1079724"/>
                  </a:lnTo>
                  <a:lnTo>
                    <a:pt x="1274295" y="1082384"/>
                  </a:lnTo>
                  <a:lnTo>
                    <a:pt x="1265232" y="1085043"/>
                  </a:lnTo>
                  <a:lnTo>
                    <a:pt x="1256226" y="1087702"/>
                  </a:lnTo>
                  <a:lnTo>
                    <a:pt x="1247230" y="1090362"/>
                  </a:lnTo>
                  <a:lnTo>
                    <a:pt x="1238305" y="1093021"/>
                  </a:lnTo>
                  <a:lnTo>
                    <a:pt x="1229403" y="1095681"/>
                  </a:lnTo>
                  <a:lnTo>
                    <a:pt x="1220573" y="1098340"/>
                  </a:lnTo>
                  <a:lnTo>
                    <a:pt x="1211787" y="1100999"/>
                  </a:lnTo>
                  <a:lnTo>
                    <a:pt x="1203068" y="1103659"/>
                  </a:lnTo>
                  <a:lnTo>
                    <a:pt x="1194418" y="1106318"/>
                  </a:lnTo>
                  <a:lnTo>
                    <a:pt x="1185826" y="1108978"/>
                  </a:lnTo>
                  <a:lnTo>
                    <a:pt x="1177332" y="1111637"/>
                  </a:lnTo>
                  <a:lnTo>
                    <a:pt x="1168881" y="1114297"/>
                  </a:lnTo>
                  <a:lnTo>
                    <a:pt x="1160559" y="1116956"/>
                  </a:lnTo>
                  <a:lnTo>
                    <a:pt x="1152262" y="1119615"/>
                  </a:lnTo>
                  <a:lnTo>
                    <a:pt x="1144130" y="1122275"/>
                  </a:lnTo>
                  <a:lnTo>
                    <a:pt x="1136024" y="1124934"/>
                  </a:lnTo>
                  <a:lnTo>
                    <a:pt x="1128069" y="1127594"/>
                  </a:lnTo>
                  <a:lnTo>
                    <a:pt x="1120170" y="1130253"/>
                  </a:lnTo>
                  <a:lnTo>
                    <a:pt x="1112402" y="1132913"/>
                  </a:lnTo>
                  <a:lnTo>
                    <a:pt x="1104721" y="1135572"/>
                  </a:lnTo>
                  <a:lnTo>
                    <a:pt x="1097148" y="1138231"/>
                  </a:lnTo>
                  <a:lnTo>
                    <a:pt x="1089697" y="1140891"/>
                  </a:lnTo>
                  <a:lnTo>
                    <a:pt x="1082327" y="1143550"/>
                  </a:lnTo>
                  <a:lnTo>
                    <a:pt x="1075115" y="1146210"/>
                  </a:lnTo>
                  <a:lnTo>
                    <a:pt x="1067955" y="1148869"/>
                  </a:lnTo>
                  <a:lnTo>
                    <a:pt x="1060988" y="1151528"/>
                  </a:lnTo>
                  <a:lnTo>
                    <a:pt x="1054055" y="1154188"/>
                  </a:lnTo>
                  <a:lnTo>
                    <a:pt x="1047329" y="1156847"/>
                  </a:lnTo>
                  <a:lnTo>
                    <a:pt x="1040649" y="1159507"/>
                  </a:lnTo>
                  <a:lnTo>
                    <a:pt x="1034147" y="1162166"/>
                  </a:lnTo>
                  <a:lnTo>
                    <a:pt x="1027725" y="1164826"/>
                  </a:lnTo>
                  <a:lnTo>
                    <a:pt x="1021449" y="1167485"/>
                  </a:lnTo>
                  <a:lnTo>
                    <a:pt x="1015287" y="1170144"/>
                  </a:lnTo>
                  <a:lnTo>
                    <a:pt x="1009238" y="1172804"/>
                  </a:lnTo>
                  <a:lnTo>
                    <a:pt x="1003339" y="1175463"/>
                  </a:lnTo>
                  <a:lnTo>
                    <a:pt x="997519" y="1178123"/>
                  </a:lnTo>
                  <a:lnTo>
                    <a:pt x="991883" y="1180782"/>
                  </a:lnTo>
                  <a:lnTo>
                    <a:pt x="986291" y="1183442"/>
                  </a:lnTo>
                  <a:lnTo>
                    <a:pt x="980917" y="1186101"/>
                  </a:lnTo>
                  <a:lnTo>
                    <a:pt x="975577" y="1188760"/>
                  </a:lnTo>
                  <a:lnTo>
                    <a:pt x="970440" y="1191420"/>
                  </a:lnTo>
                  <a:lnTo>
                    <a:pt x="965360" y="1194079"/>
                  </a:lnTo>
                  <a:lnTo>
                    <a:pt x="960446" y="1196739"/>
                  </a:lnTo>
                  <a:lnTo>
                    <a:pt x="955623" y="1199398"/>
                  </a:lnTo>
                  <a:lnTo>
                    <a:pt x="950930" y="1202057"/>
                  </a:lnTo>
                  <a:lnTo>
                    <a:pt x="946360" y="1204717"/>
                  </a:lnTo>
                  <a:lnTo>
                    <a:pt x="941885" y="1207376"/>
                  </a:lnTo>
                  <a:lnTo>
                    <a:pt x="937563" y="1210036"/>
                  </a:lnTo>
                  <a:lnTo>
                    <a:pt x="933303" y="1212695"/>
                  </a:lnTo>
                  <a:lnTo>
                    <a:pt x="929223" y="1215355"/>
                  </a:lnTo>
                  <a:lnTo>
                    <a:pt x="925175" y="1218014"/>
                  </a:lnTo>
                  <a:lnTo>
                    <a:pt x="921329" y="1220673"/>
                  </a:lnTo>
                  <a:lnTo>
                    <a:pt x="917516" y="1223333"/>
                  </a:lnTo>
                  <a:lnTo>
                    <a:pt x="913871" y="1225992"/>
                  </a:lnTo>
                  <a:lnTo>
                    <a:pt x="910286" y="1228652"/>
                  </a:lnTo>
                  <a:lnTo>
                    <a:pt x="906835" y="1231311"/>
                  </a:lnTo>
                  <a:lnTo>
                    <a:pt x="903471" y="1233970"/>
                  </a:lnTo>
                  <a:lnTo>
                    <a:pt x="900209" y="1236630"/>
                  </a:lnTo>
                  <a:lnTo>
                    <a:pt x="897059" y="1239289"/>
                  </a:lnTo>
                  <a:lnTo>
                    <a:pt x="893979" y="1241949"/>
                  </a:lnTo>
                  <a:lnTo>
                    <a:pt x="891035" y="1244608"/>
                  </a:lnTo>
                  <a:lnTo>
                    <a:pt x="888132" y="1247268"/>
                  </a:lnTo>
                  <a:lnTo>
                    <a:pt x="885385" y="1249927"/>
                  </a:lnTo>
                  <a:lnTo>
                    <a:pt x="882663" y="1252586"/>
                  </a:lnTo>
                  <a:lnTo>
                    <a:pt x="880094" y="1255246"/>
                  </a:lnTo>
                  <a:lnTo>
                    <a:pt x="877559" y="1257905"/>
                  </a:lnTo>
                  <a:lnTo>
                    <a:pt x="875148" y="1260565"/>
                  </a:lnTo>
                  <a:lnTo>
                    <a:pt x="872792" y="1263224"/>
                  </a:lnTo>
                  <a:lnTo>
                    <a:pt x="870531" y="1265884"/>
                  </a:lnTo>
                  <a:lnTo>
                    <a:pt x="868346" y="1268543"/>
                  </a:lnTo>
                  <a:lnTo>
                    <a:pt x="866229" y="1271202"/>
                  </a:lnTo>
                  <a:lnTo>
                    <a:pt x="864205" y="1273862"/>
                  </a:lnTo>
                  <a:lnTo>
                    <a:pt x="862227" y="1276521"/>
                  </a:lnTo>
                  <a:lnTo>
                    <a:pt x="860356" y="1279181"/>
                  </a:lnTo>
                  <a:lnTo>
                    <a:pt x="858509" y="1281840"/>
                  </a:lnTo>
                  <a:lnTo>
                    <a:pt x="856783" y="1284499"/>
                  </a:lnTo>
                  <a:lnTo>
                    <a:pt x="855075" y="1287159"/>
                  </a:lnTo>
                  <a:lnTo>
                    <a:pt x="853472" y="1289818"/>
                  </a:lnTo>
                  <a:lnTo>
                    <a:pt x="851899" y="1292478"/>
                  </a:lnTo>
                  <a:lnTo>
                    <a:pt x="850408" y="1295137"/>
                  </a:lnTo>
                  <a:lnTo>
                    <a:pt x="848962" y="1297797"/>
                  </a:lnTo>
                  <a:lnTo>
                    <a:pt x="847577" y="1300456"/>
                  </a:lnTo>
                  <a:lnTo>
                    <a:pt x="846251" y="1303115"/>
                  </a:lnTo>
                  <a:lnTo>
                    <a:pt x="844967" y="1305775"/>
                  </a:lnTo>
                  <a:lnTo>
                    <a:pt x="843751" y="1308434"/>
                  </a:lnTo>
                  <a:lnTo>
                    <a:pt x="842562" y="1311094"/>
                  </a:lnTo>
                  <a:lnTo>
                    <a:pt x="841451" y="1313753"/>
                  </a:lnTo>
                  <a:lnTo>
                    <a:pt x="840354" y="1316413"/>
                  </a:lnTo>
                  <a:lnTo>
                    <a:pt x="839338" y="1319072"/>
                  </a:lnTo>
                  <a:lnTo>
                    <a:pt x="838336" y="1321731"/>
                  </a:lnTo>
                  <a:lnTo>
                    <a:pt x="837399" y="1324391"/>
                  </a:lnTo>
                  <a:lnTo>
                    <a:pt x="836486" y="1327050"/>
                  </a:lnTo>
                  <a:lnTo>
                    <a:pt x="835622" y="1329710"/>
                  </a:lnTo>
                  <a:lnTo>
                    <a:pt x="834792" y="1332369"/>
                  </a:lnTo>
                  <a:lnTo>
                    <a:pt x="833998" y="1335028"/>
                  </a:lnTo>
                  <a:lnTo>
                    <a:pt x="833244" y="1337688"/>
                  </a:lnTo>
                  <a:lnTo>
                    <a:pt x="832514" y="1340347"/>
                  </a:lnTo>
                  <a:lnTo>
                    <a:pt x="831831" y="1343007"/>
                  </a:lnTo>
                  <a:lnTo>
                    <a:pt x="831161" y="1345666"/>
                  </a:lnTo>
                  <a:lnTo>
                    <a:pt x="830544" y="1348326"/>
                  </a:lnTo>
                  <a:lnTo>
                    <a:pt x="829934" y="1350985"/>
                  </a:lnTo>
                  <a:lnTo>
                    <a:pt x="829372" y="1353644"/>
                  </a:lnTo>
                  <a:lnTo>
                    <a:pt x="828822" y="1356304"/>
                  </a:lnTo>
                  <a:lnTo>
                    <a:pt x="828308" y="135896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5591890" y="1198960"/>
              <a:ext cx="490568" cy="5007971"/>
            </a:xfrm>
            <a:custGeom>
              <a:avLst/>
              <a:pathLst>
                <a:path w="490568" h="5007971">
                  <a:moveTo>
                    <a:pt x="244531" y="5007971"/>
                  </a:moveTo>
                  <a:lnTo>
                    <a:pt x="244479" y="4998171"/>
                  </a:lnTo>
                  <a:lnTo>
                    <a:pt x="244421" y="4988370"/>
                  </a:lnTo>
                  <a:lnTo>
                    <a:pt x="244362" y="4978570"/>
                  </a:lnTo>
                  <a:lnTo>
                    <a:pt x="244298" y="4968770"/>
                  </a:lnTo>
                  <a:lnTo>
                    <a:pt x="244231" y="4958969"/>
                  </a:lnTo>
                  <a:lnTo>
                    <a:pt x="244160" y="4949169"/>
                  </a:lnTo>
                  <a:lnTo>
                    <a:pt x="244083" y="4939369"/>
                  </a:lnTo>
                  <a:lnTo>
                    <a:pt x="244004" y="4929568"/>
                  </a:lnTo>
                  <a:lnTo>
                    <a:pt x="243918" y="4919768"/>
                  </a:lnTo>
                  <a:lnTo>
                    <a:pt x="243828" y="4909968"/>
                  </a:lnTo>
                  <a:lnTo>
                    <a:pt x="243733" y="4900167"/>
                  </a:lnTo>
                  <a:lnTo>
                    <a:pt x="243631" y="4890367"/>
                  </a:lnTo>
                  <a:lnTo>
                    <a:pt x="243526" y="4880567"/>
                  </a:lnTo>
                  <a:lnTo>
                    <a:pt x="243412" y="4870766"/>
                  </a:lnTo>
                  <a:lnTo>
                    <a:pt x="243293" y="4860966"/>
                  </a:lnTo>
                  <a:lnTo>
                    <a:pt x="243167" y="4851166"/>
                  </a:lnTo>
                  <a:lnTo>
                    <a:pt x="243034" y="4841365"/>
                  </a:lnTo>
                  <a:lnTo>
                    <a:pt x="242896" y="4831565"/>
                  </a:lnTo>
                  <a:lnTo>
                    <a:pt x="242747" y="4821765"/>
                  </a:lnTo>
                  <a:lnTo>
                    <a:pt x="242594" y="4811964"/>
                  </a:lnTo>
                  <a:lnTo>
                    <a:pt x="242429" y="4802164"/>
                  </a:lnTo>
                  <a:lnTo>
                    <a:pt x="242257" y="4792364"/>
                  </a:lnTo>
                  <a:lnTo>
                    <a:pt x="242077" y="4782563"/>
                  </a:lnTo>
                  <a:lnTo>
                    <a:pt x="241885" y="4772763"/>
                  </a:lnTo>
                  <a:lnTo>
                    <a:pt x="241689" y="4762963"/>
                  </a:lnTo>
                  <a:lnTo>
                    <a:pt x="241475" y="4753162"/>
                  </a:lnTo>
                  <a:lnTo>
                    <a:pt x="241257" y="4743362"/>
                  </a:lnTo>
                  <a:lnTo>
                    <a:pt x="241025" y="4733562"/>
                  </a:lnTo>
                  <a:lnTo>
                    <a:pt x="240782" y="4723761"/>
                  </a:lnTo>
                  <a:lnTo>
                    <a:pt x="240530" y="4713961"/>
                  </a:lnTo>
                  <a:lnTo>
                    <a:pt x="240261" y="4704161"/>
                  </a:lnTo>
                  <a:lnTo>
                    <a:pt x="239985" y="4694360"/>
                  </a:lnTo>
                  <a:lnTo>
                    <a:pt x="239691" y="4684560"/>
                  </a:lnTo>
                  <a:lnTo>
                    <a:pt x="239386" y="4674760"/>
                  </a:lnTo>
                  <a:lnTo>
                    <a:pt x="239068" y="4664959"/>
                  </a:lnTo>
                  <a:lnTo>
                    <a:pt x="238733" y="4655159"/>
                  </a:lnTo>
                  <a:lnTo>
                    <a:pt x="238390" y="4645359"/>
                  </a:lnTo>
                  <a:lnTo>
                    <a:pt x="238021" y="4635558"/>
                  </a:lnTo>
                  <a:lnTo>
                    <a:pt x="237644" y="4625758"/>
                  </a:lnTo>
                  <a:lnTo>
                    <a:pt x="237248" y="4615958"/>
                  </a:lnTo>
                  <a:lnTo>
                    <a:pt x="236835" y="4606157"/>
                  </a:lnTo>
                  <a:lnTo>
                    <a:pt x="236409" y="4596357"/>
                  </a:lnTo>
                  <a:lnTo>
                    <a:pt x="235957" y="4586557"/>
                  </a:lnTo>
                  <a:lnTo>
                    <a:pt x="235497" y="4576756"/>
                  </a:lnTo>
                  <a:lnTo>
                    <a:pt x="235009" y="4566956"/>
                  </a:lnTo>
                  <a:lnTo>
                    <a:pt x="234507" y="4557156"/>
                  </a:lnTo>
                  <a:lnTo>
                    <a:pt x="233986" y="4547355"/>
                  </a:lnTo>
                  <a:lnTo>
                    <a:pt x="233440" y="4537555"/>
                  </a:lnTo>
                  <a:lnTo>
                    <a:pt x="232884" y="4527755"/>
                  </a:lnTo>
                  <a:lnTo>
                    <a:pt x="232292" y="4517954"/>
                  </a:lnTo>
                  <a:lnTo>
                    <a:pt x="231689" y="4508154"/>
                  </a:lnTo>
                  <a:lnTo>
                    <a:pt x="231060" y="4498354"/>
                  </a:lnTo>
                  <a:lnTo>
                    <a:pt x="230408" y="4488553"/>
                  </a:lnTo>
                  <a:lnTo>
                    <a:pt x="229740" y="4478753"/>
                  </a:lnTo>
                  <a:lnTo>
                    <a:pt x="229036" y="4468953"/>
                  </a:lnTo>
                  <a:lnTo>
                    <a:pt x="228322" y="4459152"/>
                  </a:lnTo>
                  <a:lnTo>
                    <a:pt x="227572" y="4449352"/>
                  </a:lnTo>
                  <a:lnTo>
                    <a:pt x="226803" y="4439552"/>
                  </a:lnTo>
                  <a:lnTo>
                    <a:pt x="226011" y="4429751"/>
                  </a:lnTo>
                  <a:lnTo>
                    <a:pt x="225187" y="4419951"/>
                  </a:lnTo>
                  <a:lnTo>
                    <a:pt x="224350" y="4410151"/>
                  </a:lnTo>
                  <a:lnTo>
                    <a:pt x="223470" y="4400350"/>
                  </a:lnTo>
                  <a:lnTo>
                    <a:pt x="222575" y="4390550"/>
                  </a:lnTo>
                  <a:lnTo>
                    <a:pt x="221649" y="4380750"/>
                  </a:lnTo>
                  <a:lnTo>
                    <a:pt x="220695" y="4370949"/>
                  </a:lnTo>
                  <a:lnTo>
                    <a:pt x="219723" y="4361149"/>
                  </a:lnTo>
                  <a:lnTo>
                    <a:pt x="218709" y="4351349"/>
                  </a:lnTo>
                  <a:lnTo>
                    <a:pt x="217681" y="4341548"/>
                  </a:lnTo>
                  <a:lnTo>
                    <a:pt x="216614" y="4331748"/>
                  </a:lnTo>
                  <a:lnTo>
                    <a:pt x="215524" y="4321948"/>
                  </a:lnTo>
                  <a:lnTo>
                    <a:pt x="214409" y="4312147"/>
                  </a:lnTo>
                  <a:lnTo>
                    <a:pt x="213257" y="4302347"/>
                  </a:lnTo>
                  <a:lnTo>
                    <a:pt x="212092" y="4292547"/>
                  </a:lnTo>
                  <a:lnTo>
                    <a:pt x="210879" y="4282746"/>
                  </a:lnTo>
                  <a:lnTo>
                    <a:pt x="209652" y="4272946"/>
                  </a:lnTo>
                  <a:lnTo>
                    <a:pt x="208391" y="4263146"/>
                  </a:lnTo>
                  <a:lnTo>
                    <a:pt x="207101" y="4253345"/>
                  </a:lnTo>
                  <a:lnTo>
                    <a:pt x="205791" y="4243545"/>
                  </a:lnTo>
                  <a:lnTo>
                    <a:pt x="204439" y="4233745"/>
                  </a:lnTo>
                  <a:lnTo>
                    <a:pt x="203074" y="4223944"/>
                  </a:lnTo>
                  <a:lnTo>
                    <a:pt x="201669" y="4214144"/>
                  </a:lnTo>
                  <a:lnTo>
                    <a:pt x="200244" y="4204344"/>
                  </a:lnTo>
                  <a:lnTo>
                    <a:pt x="198792" y="4194543"/>
                  </a:lnTo>
                  <a:lnTo>
                    <a:pt x="197308" y="4184743"/>
                  </a:lnTo>
                  <a:lnTo>
                    <a:pt x="195810" y="4174943"/>
                  </a:lnTo>
                  <a:lnTo>
                    <a:pt x="194269" y="4165142"/>
                  </a:lnTo>
                  <a:lnTo>
                    <a:pt x="192715" y="4155342"/>
                  </a:lnTo>
                  <a:lnTo>
                    <a:pt x="191131" y="4145542"/>
                  </a:lnTo>
                  <a:lnTo>
                    <a:pt x="189522" y="4135741"/>
                  </a:lnTo>
                  <a:lnTo>
                    <a:pt x="187898" y="4125941"/>
                  </a:lnTo>
                  <a:lnTo>
                    <a:pt x="186238" y="4116141"/>
                  </a:lnTo>
                  <a:lnTo>
                    <a:pt x="184567" y="4106340"/>
                  </a:lnTo>
                  <a:lnTo>
                    <a:pt x="182866" y="4096540"/>
                  </a:lnTo>
                  <a:lnTo>
                    <a:pt x="181149" y="4086740"/>
                  </a:lnTo>
                  <a:lnTo>
                    <a:pt x="179412" y="4076939"/>
                  </a:lnTo>
                  <a:lnTo>
                    <a:pt x="177652" y="4067139"/>
                  </a:lnTo>
                  <a:lnTo>
                    <a:pt x="175882" y="4057339"/>
                  </a:lnTo>
                  <a:lnTo>
                    <a:pt x="174084" y="4047538"/>
                  </a:lnTo>
                  <a:lnTo>
                    <a:pt x="172277" y="4037738"/>
                  </a:lnTo>
                  <a:lnTo>
                    <a:pt x="170452" y="4027938"/>
                  </a:lnTo>
                  <a:lnTo>
                    <a:pt x="168612" y="4018137"/>
                  </a:lnTo>
                  <a:lnTo>
                    <a:pt x="166764" y="4008337"/>
                  </a:lnTo>
                  <a:lnTo>
                    <a:pt x="164897" y="3998537"/>
                  </a:lnTo>
                  <a:lnTo>
                    <a:pt x="163024" y="3988736"/>
                  </a:lnTo>
                  <a:lnTo>
                    <a:pt x="161138" y="3978936"/>
                  </a:lnTo>
                  <a:lnTo>
                    <a:pt x="159246" y="3969136"/>
                  </a:lnTo>
                  <a:lnTo>
                    <a:pt x="157346" y="3959335"/>
                  </a:lnTo>
                  <a:lnTo>
                    <a:pt x="155439" y="3949535"/>
                  </a:lnTo>
                  <a:lnTo>
                    <a:pt x="153530" y="3939735"/>
                  </a:lnTo>
                  <a:lnTo>
                    <a:pt x="151615" y="3929934"/>
                  </a:lnTo>
                  <a:lnTo>
                    <a:pt x="149699" y="3920134"/>
                  </a:lnTo>
                  <a:lnTo>
                    <a:pt x="147783" y="3910334"/>
                  </a:lnTo>
                  <a:lnTo>
                    <a:pt x="145867" y="3900533"/>
                  </a:lnTo>
                  <a:lnTo>
                    <a:pt x="143953" y="3890733"/>
                  </a:lnTo>
                  <a:lnTo>
                    <a:pt x="142044" y="3880933"/>
                  </a:lnTo>
                  <a:lnTo>
                    <a:pt x="140138" y="3871132"/>
                  </a:lnTo>
                  <a:lnTo>
                    <a:pt x="138240" y="3861332"/>
                  </a:lnTo>
                  <a:lnTo>
                    <a:pt x="136350" y="3851532"/>
                  </a:lnTo>
                  <a:lnTo>
                    <a:pt x="134467" y="3841731"/>
                  </a:lnTo>
                  <a:lnTo>
                    <a:pt x="132598" y="3831931"/>
                  </a:lnTo>
                  <a:lnTo>
                    <a:pt x="130735" y="3822131"/>
                  </a:lnTo>
                  <a:lnTo>
                    <a:pt x="128895" y="3812330"/>
                  </a:lnTo>
                  <a:lnTo>
                    <a:pt x="127063" y="3802530"/>
                  </a:lnTo>
                  <a:lnTo>
                    <a:pt x="125250" y="3792729"/>
                  </a:lnTo>
                  <a:lnTo>
                    <a:pt x="123455" y="3782929"/>
                  </a:lnTo>
                  <a:lnTo>
                    <a:pt x="121673" y="3773129"/>
                  </a:lnTo>
                  <a:lnTo>
                    <a:pt x="119923" y="3763328"/>
                  </a:lnTo>
                  <a:lnTo>
                    <a:pt x="118183" y="3753528"/>
                  </a:lnTo>
                  <a:lnTo>
                    <a:pt x="116475" y="3743728"/>
                  </a:lnTo>
                  <a:lnTo>
                    <a:pt x="114788" y="3733927"/>
                  </a:lnTo>
                  <a:lnTo>
                    <a:pt x="113123" y="3724127"/>
                  </a:lnTo>
                  <a:lnTo>
                    <a:pt x="111493" y="3714327"/>
                  </a:lnTo>
                  <a:lnTo>
                    <a:pt x="109877" y="3704526"/>
                  </a:lnTo>
                  <a:lnTo>
                    <a:pt x="108308" y="3694726"/>
                  </a:lnTo>
                  <a:lnTo>
                    <a:pt x="106757" y="3684926"/>
                  </a:lnTo>
                  <a:lnTo>
                    <a:pt x="105242" y="3675125"/>
                  </a:lnTo>
                  <a:lnTo>
                    <a:pt x="103760" y="3665325"/>
                  </a:lnTo>
                  <a:lnTo>
                    <a:pt x="102301" y="3655525"/>
                  </a:lnTo>
                  <a:lnTo>
                    <a:pt x="100894" y="3645724"/>
                  </a:lnTo>
                  <a:lnTo>
                    <a:pt x="99504" y="3635924"/>
                  </a:lnTo>
                  <a:lnTo>
                    <a:pt x="98164" y="3626124"/>
                  </a:lnTo>
                  <a:lnTo>
                    <a:pt x="96854" y="3616323"/>
                  </a:lnTo>
                  <a:lnTo>
                    <a:pt x="95577" y="3606523"/>
                  </a:lnTo>
                  <a:lnTo>
                    <a:pt x="94350" y="3596723"/>
                  </a:lnTo>
                  <a:lnTo>
                    <a:pt x="93141" y="3586922"/>
                  </a:lnTo>
                  <a:lnTo>
                    <a:pt x="91996" y="3577122"/>
                  </a:lnTo>
                  <a:lnTo>
                    <a:pt x="90874" y="3567322"/>
                  </a:lnTo>
                  <a:lnTo>
                    <a:pt x="89797" y="3557521"/>
                  </a:lnTo>
                  <a:lnTo>
                    <a:pt x="88762" y="3547721"/>
                  </a:lnTo>
                  <a:lnTo>
                    <a:pt x="87755" y="3537921"/>
                  </a:lnTo>
                  <a:lnTo>
                    <a:pt x="86810" y="3528120"/>
                  </a:lnTo>
                  <a:lnTo>
                    <a:pt x="85884" y="3518320"/>
                  </a:lnTo>
                  <a:lnTo>
                    <a:pt x="85016" y="3508520"/>
                  </a:lnTo>
                  <a:lnTo>
                    <a:pt x="84181" y="3498719"/>
                  </a:lnTo>
                  <a:lnTo>
                    <a:pt x="83383" y="3488919"/>
                  </a:lnTo>
                  <a:lnTo>
                    <a:pt x="82638" y="3479119"/>
                  </a:lnTo>
                  <a:lnTo>
                    <a:pt x="81912" y="3469318"/>
                  </a:lnTo>
                  <a:lnTo>
                    <a:pt x="81253" y="3459518"/>
                  </a:lnTo>
                  <a:lnTo>
                    <a:pt x="80616" y="3449718"/>
                  </a:lnTo>
                  <a:lnTo>
                    <a:pt x="80024" y="3439917"/>
                  </a:lnTo>
                  <a:lnTo>
                    <a:pt x="79474" y="3430117"/>
                  </a:lnTo>
                  <a:lnTo>
                    <a:pt x="78950" y="3420317"/>
                  </a:lnTo>
                  <a:lnTo>
                    <a:pt x="78485" y="3410516"/>
                  </a:lnTo>
                  <a:lnTo>
                    <a:pt x="78038" y="3400716"/>
                  </a:lnTo>
                  <a:lnTo>
                    <a:pt x="77642" y="3390916"/>
                  </a:lnTo>
                  <a:lnTo>
                    <a:pt x="77276" y="3381115"/>
                  </a:lnTo>
                  <a:lnTo>
                    <a:pt x="76943" y="3371315"/>
                  </a:lnTo>
                  <a:lnTo>
                    <a:pt x="76654" y="3361515"/>
                  </a:lnTo>
                  <a:lnTo>
                    <a:pt x="76382" y="3351714"/>
                  </a:lnTo>
                  <a:lnTo>
                    <a:pt x="76165" y="3341914"/>
                  </a:lnTo>
                  <a:lnTo>
                    <a:pt x="75965" y="3332114"/>
                  </a:lnTo>
                  <a:lnTo>
                    <a:pt x="75802" y="3322313"/>
                  </a:lnTo>
                  <a:lnTo>
                    <a:pt x="75671" y="3312513"/>
                  </a:lnTo>
                  <a:lnTo>
                    <a:pt x="75559" y="3302713"/>
                  </a:lnTo>
                  <a:lnTo>
                    <a:pt x="75491" y="3292912"/>
                  </a:lnTo>
                  <a:lnTo>
                    <a:pt x="75436" y="3283112"/>
                  </a:lnTo>
                  <a:lnTo>
                    <a:pt x="75417" y="3273312"/>
                  </a:lnTo>
                  <a:lnTo>
                    <a:pt x="75419" y="3263511"/>
                  </a:lnTo>
                  <a:lnTo>
                    <a:pt x="75443" y="3253711"/>
                  </a:lnTo>
                  <a:lnTo>
                    <a:pt x="75496" y="3243911"/>
                  </a:lnTo>
                  <a:lnTo>
                    <a:pt x="75560" y="3234110"/>
                  </a:lnTo>
                  <a:lnTo>
                    <a:pt x="75658" y="3224310"/>
                  </a:lnTo>
                  <a:lnTo>
                    <a:pt x="75767" y="3214510"/>
                  </a:lnTo>
                  <a:lnTo>
                    <a:pt x="75897" y="3204709"/>
                  </a:lnTo>
                  <a:lnTo>
                    <a:pt x="76045" y="3194909"/>
                  </a:lnTo>
                  <a:lnTo>
                    <a:pt x="76203" y="3185109"/>
                  </a:lnTo>
                  <a:lnTo>
                    <a:pt x="76385" y="3175308"/>
                  </a:lnTo>
                  <a:lnTo>
                    <a:pt x="76573" y="3165508"/>
                  </a:lnTo>
                  <a:lnTo>
                    <a:pt x="76779" y="3155708"/>
                  </a:lnTo>
                  <a:lnTo>
                    <a:pt x="76994" y="3145907"/>
                  </a:lnTo>
                  <a:lnTo>
                    <a:pt x="77219" y="3136107"/>
                  </a:lnTo>
                  <a:lnTo>
                    <a:pt x="77457" y="3126307"/>
                  </a:lnTo>
                  <a:lnTo>
                    <a:pt x="77698" y="3116506"/>
                  </a:lnTo>
                  <a:lnTo>
                    <a:pt x="77952" y="3106706"/>
                  </a:lnTo>
                  <a:lnTo>
                    <a:pt x="78209" y="3096906"/>
                  </a:lnTo>
                  <a:lnTo>
                    <a:pt x="78473" y="3087105"/>
                  </a:lnTo>
                  <a:lnTo>
                    <a:pt x="78741" y="3077305"/>
                  </a:lnTo>
                  <a:lnTo>
                    <a:pt x="79012" y="3067505"/>
                  </a:lnTo>
                  <a:lnTo>
                    <a:pt x="79288" y="3057704"/>
                  </a:lnTo>
                  <a:lnTo>
                    <a:pt x="79564" y="3047904"/>
                  </a:lnTo>
                  <a:lnTo>
                    <a:pt x="79843" y="3038104"/>
                  </a:lnTo>
                  <a:lnTo>
                    <a:pt x="80121" y="3028303"/>
                  </a:lnTo>
                  <a:lnTo>
                    <a:pt x="80400" y="3018503"/>
                  </a:lnTo>
                  <a:lnTo>
                    <a:pt x="80678" y="3008703"/>
                  </a:lnTo>
                  <a:lnTo>
                    <a:pt x="80955" y="2998902"/>
                  </a:lnTo>
                  <a:lnTo>
                    <a:pt x="81229" y="2989102"/>
                  </a:lnTo>
                  <a:lnTo>
                    <a:pt x="81502" y="2979302"/>
                  </a:lnTo>
                  <a:lnTo>
                    <a:pt x="81772" y="2969501"/>
                  </a:lnTo>
                  <a:lnTo>
                    <a:pt x="82037" y="2959701"/>
                  </a:lnTo>
                  <a:lnTo>
                    <a:pt x="82301" y="2949901"/>
                  </a:lnTo>
                  <a:lnTo>
                    <a:pt x="82558" y="2940100"/>
                  </a:lnTo>
                  <a:lnTo>
                    <a:pt x="82812" y="2930300"/>
                  </a:lnTo>
                  <a:lnTo>
                    <a:pt x="83061" y="2920500"/>
                  </a:lnTo>
                  <a:lnTo>
                    <a:pt x="83305" y="2910699"/>
                  </a:lnTo>
                  <a:lnTo>
                    <a:pt x="83545" y="2900899"/>
                  </a:lnTo>
                  <a:lnTo>
                    <a:pt x="83777" y="2891099"/>
                  </a:lnTo>
                  <a:lnTo>
                    <a:pt x="84007" y="2881298"/>
                  </a:lnTo>
                  <a:lnTo>
                    <a:pt x="84228" y="2871498"/>
                  </a:lnTo>
                  <a:lnTo>
                    <a:pt x="84446" y="2861698"/>
                  </a:lnTo>
                  <a:lnTo>
                    <a:pt x="84658" y="2851897"/>
                  </a:lnTo>
                  <a:lnTo>
                    <a:pt x="84863" y="2842097"/>
                  </a:lnTo>
                  <a:lnTo>
                    <a:pt x="85065" y="2832297"/>
                  </a:lnTo>
                  <a:lnTo>
                    <a:pt x="85258" y="2822496"/>
                  </a:lnTo>
                  <a:lnTo>
                    <a:pt x="85449" y="2812696"/>
                  </a:lnTo>
                  <a:lnTo>
                    <a:pt x="85632" y="2802896"/>
                  </a:lnTo>
                  <a:lnTo>
                    <a:pt x="85811" y="2793095"/>
                  </a:lnTo>
                  <a:lnTo>
                    <a:pt x="85985" y="2783295"/>
                  </a:lnTo>
                  <a:lnTo>
                    <a:pt x="86153" y="2773495"/>
                  </a:lnTo>
                  <a:lnTo>
                    <a:pt x="86318" y="2763694"/>
                  </a:lnTo>
                  <a:lnTo>
                    <a:pt x="86476" y="2753894"/>
                  </a:lnTo>
                  <a:lnTo>
                    <a:pt x="86631" y="2744094"/>
                  </a:lnTo>
                  <a:lnTo>
                    <a:pt x="86782" y="2734293"/>
                  </a:lnTo>
                  <a:lnTo>
                    <a:pt x="86927" y="2724493"/>
                  </a:lnTo>
                  <a:lnTo>
                    <a:pt x="87071" y="2714693"/>
                  </a:lnTo>
                  <a:lnTo>
                    <a:pt x="87208" y="2704892"/>
                  </a:lnTo>
                  <a:lnTo>
                    <a:pt x="87343" y="2695092"/>
                  </a:lnTo>
                  <a:lnTo>
                    <a:pt x="87474" y="2685292"/>
                  </a:lnTo>
                  <a:lnTo>
                    <a:pt x="87601" y="2675491"/>
                  </a:lnTo>
                  <a:lnTo>
                    <a:pt x="87726" y="2665691"/>
                  </a:lnTo>
                  <a:lnTo>
                    <a:pt x="87846" y="2655891"/>
                  </a:lnTo>
                  <a:lnTo>
                    <a:pt x="87964" y="2646090"/>
                  </a:lnTo>
                  <a:lnTo>
                    <a:pt x="88078" y="2636290"/>
                  </a:lnTo>
                  <a:lnTo>
                    <a:pt x="88190" y="2626490"/>
                  </a:lnTo>
                  <a:lnTo>
                    <a:pt x="88298" y="2616689"/>
                  </a:lnTo>
                  <a:lnTo>
                    <a:pt x="88402" y="2606889"/>
                  </a:lnTo>
                  <a:lnTo>
                    <a:pt x="88505" y="2597089"/>
                  </a:lnTo>
                  <a:lnTo>
                    <a:pt x="88602" y="2587288"/>
                  </a:lnTo>
                  <a:lnTo>
                    <a:pt x="88697" y="2577488"/>
                  </a:lnTo>
                  <a:lnTo>
                    <a:pt x="88787" y="2567688"/>
                  </a:lnTo>
                  <a:lnTo>
                    <a:pt x="88874" y="2557887"/>
                  </a:lnTo>
                  <a:lnTo>
                    <a:pt x="88957" y="2548087"/>
                  </a:lnTo>
                  <a:lnTo>
                    <a:pt x="89034" y="2538286"/>
                  </a:lnTo>
                  <a:lnTo>
                    <a:pt x="89109" y="2528486"/>
                  </a:lnTo>
                  <a:lnTo>
                    <a:pt x="89176" y="2518686"/>
                  </a:lnTo>
                  <a:lnTo>
                    <a:pt x="89238" y="2508885"/>
                  </a:lnTo>
                  <a:lnTo>
                    <a:pt x="89294" y="2499085"/>
                  </a:lnTo>
                  <a:lnTo>
                    <a:pt x="89343" y="2489285"/>
                  </a:lnTo>
                  <a:lnTo>
                    <a:pt x="89387" y="2479484"/>
                  </a:lnTo>
                  <a:lnTo>
                    <a:pt x="89419" y="2469684"/>
                  </a:lnTo>
                  <a:lnTo>
                    <a:pt x="89447" y="2459884"/>
                  </a:lnTo>
                  <a:lnTo>
                    <a:pt x="89462" y="2450083"/>
                  </a:lnTo>
                  <a:lnTo>
                    <a:pt x="89469" y="2440283"/>
                  </a:lnTo>
                  <a:lnTo>
                    <a:pt x="89467" y="2430483"/>
                  </a:lnTo>
                  <a:lnTo>
                    <a:pt x="89449" y="2420682"/>
                  </a:lnTo>
                  <a:lnTo>
                    <a:pt x="89426" y="2410882"/>
                  </a:lnTo>
                  <a:lnTo>
                    <a:pt x="89382" y="2401082"/>
                  </a:lnTo>
                  <a:lnTo>
                    <a:pt x="89329" y="2391281"/>
                  </a:lnTo>
                  <a:lnTo>
                    <a:pt x="89260" y="2381481"/>
                  </a:lnTo>
                  <a:lnTo>
                    <a:pt x="89173" y="2371681"/>
                  </a:lnTo>
                  <a:lnTo>
                    <a:pt x="89077" y="2361880"/>
                  </a:lnTo>
                  <a:lnTo>
                    <a:pt x="88952" y="2352080"/>
                  </a:lnTo>
                  <a:lnTo>
                    <a:pt x="88817" y="2342280"/>
                  </a:lnTo>
                  <a:lnTo>
                    <a:pt x="88657" y="2332479"/>
                  </a:lnTo>
                  <a:lnTo>
                    <a:pt x="88478" y="2322679"/>
                  </a:lnTo>
                  <a:lnTo>
                    <a:pt x="88280" y="2312879"/>
                  </a:lnTo>
                  <a:lnTo>
                    <a:pt x="88052" y="2303078"/>
                  </a:lnTo>
                  <a:lnTo>
                    <a:pt x="87812" y="2293278"/>
                  </a:lnTo>
                  <a:lnTo>
                    <a:pt x="87533" y="2283478"/>
                  </a:lnTo>
                  <a:lnTo>
                    <a:pt x="87237" y="2273677"/>
                  </a:lnTo>
                  <a:lnTo>
                    <a:pt x="86912" y="2263877"/>
                  </a:lnTo>
                  <a:lnTo>
                    <a:pt x="86556" y="2254077"/>
                  </a:lnTo>
                  <a:lnTo>
                    <a:pt x="86183" y="2244276"/>
                  </a:lnTo>
                  <a:lnTo>
                    <a:pt x="85762" y="2234476"/>
                  </a:lnTo>
                  <a:lnTo>
                    <a:pt x="85325" y="2224676"/>
                  </a:lnTo>
                  <a:lnTo>
                    <a:pt x="84847" y="2214875"/>
                  </a:lnTo>
                  <a:lnTo>
                    <a:pt x="84339" y="2205075"/>
                  </a:lnTo>
                  <a:lnTo>
                    <a:pt x="83804" y="2195275"/>
                  </a:lnTo>
                  <a:lnTo>
                    <a:pt x="83223" y="2185474"/>
                  </a:lnTo>
                  <a:lnTo>
                    <a:pt x="82624" y="2175674"/>
                  </a:lnTo>
                  <a:lnTo>
                    <a:pt x="81970" y="2165874"/>
                  </a:lnTo>
                  <a:lnTo>
                    <a:pt x="81292" y="2156073"/>
                  </a:lnTo>
                  <a:lnTo>
                    <a:pt x="80575" y="2146273"/>
                  </a:lnTo>
                  <a:lnTo>
                    <a:pt x="79817" y="2136473"/>
                  </a:lnTo>
                  <a:lnTo>
                    <a:pt x="79036" y="2126672"/>
                  </a:lnTo>
                  <a:lnTo>
                    <a:pt x="78194" y="2116872"/>
                  </a:lnTo>
                  <a:lnTo>
                    <a:pt x="77334" y="2107072"/>
                  </a:lnTo>
                  <a:lnTo>
                    <a:pt x="76423" y="2097271"/>
                  </a:lnTo>
                  <a:lnTo>
                    <a:pt x="75478" y="2087471"/>
                  </a:lnTo>
                  <a:lnTo>
                    <a:pt x="74502" y="2077671"/>
                  </a:lnTo>
                  <a:lnTo>
                    <a:pt x="73473" y="2067870"/>
                  </a:lnTo>
                  <a:lnTo>
                    <a:pt x="72425" y="2058070"/>
                  </a:lnTo>
                  <a:lnTo>
                    <a:pt x="71318" y="2048270"/>
                  </a:lnTo>
                  <a:lnTo>
                    <a:pt x="70188" y="2038469"/>
                  </a:lnTo>
                  <a:lnTo>
                    <a:pt x="69018" y="2028669"/>
                  </a:lnTo>
                  <a:lnTo>
                    <a:pt x="67807" y="2018869"/>
                  </a:lnTo>
                  <a:lnTo>
                    <a:pt x="66575" y="2009068"/>
                  </a:lnTo>
                  <a:lnTo>
                    <a:pt x="65287" y="1999268"/>
                  </a:lnTo>
                  <a:lnTo>
                    <a:pt x="63982" y="1989468"/>
                  </a:lnTo>
                  <a:lnTo>
                    <a:pt x="62634" y="1979667"/>
                  </a:lnTo>
                  <a:lnTo>
                    <a:pt x="61258" y="1969867"/>
                  </a:lnTo>
                  <a:lnTo>
                    <a:pt x="59856" y="1960067"/>
                  </a:lnTo>
                  <a:lnTo>
                    <a:pt x="58415" y="1950266"/>
                  </a:lnTo>
                  <a:lnTo>
                    <a:pt x="56959" y="1940466"/>
                  </a:lnTo>
                  <a:lnTo>
                    <a:pt x="55463" y="1930666"/>
                  </a:lnTo>
                  <a:lnTo>
                    <a:pt x="53951" y="1920865"/>
                  </a:lnTo>
                  <a:lnTo>
                    <a:pt x="52414" y="1911065"/>
                  </a:lnTo>
                  <a:lnTo>
                    <a:pt x="50854" y="1901265"/>
                  </a:lnTo>
                  <a:lnTo>
                    <a:pt x="49282" y="1891464"/>
                  </a:lnTo>
                  <a:lnTo>
                    <a:pt x="47683" y="1881664"/>
                  </a:lnTo>
                  <a:lnTo>
                    <a:pt x="46076" y="1871864"/>
                  </a:lnTo>
                  <a:lnTo>
                    <a:pt x="44453" y="1862063"/>
                  </a:lnTo>
                  <a:lnTo>
                    <a:pt x="42821" y="1852263"/>
                  </a:lnTo>
                  <a:lnTo>
                    <a:pt x="41181" y="1842463"/>
                  </a:lnTo>
                  <a:lnTo>
                    <a:pt x="39534" y="1832662"/>
                  </a:lnTo>
                  <a:lnTo>
                    <a:pt x="37886" y="1822862"/>
                  </a:lnTo>
                  <a:lnTo>
                    <a:pt x="36236" y="1813062"/>
                  </a:lnTo>
                  <a:lnTo>
                    <a:pt x="34588" y="1803261"/>
                  </a:lnTo>
                  <a:lnTo>
                    <a:pt x="32945" y="1793461"/>
                  </a:lnTo>
                  <a:lnTo>
                    <a:pt x="31312" y="1783661"/>
                  </a:lnTo>
                  <a:lnTo>
                    <a:pt x="29683" y="1773860"/>
                  </a:lnTo>
                  <a:lnTo>
                    <a:pt x="28077" y="1764060"/>
                  </a:lnTo>
                  <a:lnTo>
                    <a:pt x="26479" y="1754260"/>
                  </a:lnTo>
                  <a:lnTo>
                    <a:pt x="24905" y="1744459"/>
                  </a:lnTo>
                  <a:lnTo>
                    <a:pt x="23353" y="1734659"/>
                  </a:lnTo>
                  <a:lnTo>
                    <a:pt x="21819" y="1724859"/>
                  </a:lnTo>
                  <a:lnTo>
                    <a:pt x="20325" y="1715058"/>
                  </a:lnTo>
                  <a:lnTo>
                    <a:pt x="18846" y="1705258"/>
                  </a:lnTo>
                  <a:lnTo>
                    <a:pt x="17420" y="1695458"/>
                  </a:lnTo>
                  <a:lnTo>
                    <a:pt x="16018" y="1685657"/>
                  </a:lnTo>
                  <a:lnTo>
                    <a:pt x="14658" y="1675857"/>
                  </a:lnTo>
                  <a:lnTo>
                    <a:pt x="13348" y="1666057"/>
                  </a:lnTo>
                  <a:lnTo>
                    <a:pt x="12063" y="1656256"/>
                  </a:lnTo>
                  <a:lnTo>
                    <a:pt x="10858" y="1646456"/>
                  </a:lnTo>
                  <a:lnTo>
                    <a:pt x="9678" y="1636656"/>
                  </a:lnTo>
                  <a:lnTo>
                    <a:pt x="8568" y="1626855"/>
                  </a:lnTo>
                  <a:lnTo>
                    <a:pt x="7511" y="1617055"/>
                  </a:lnTo>
                  <a:lnTo>
                    <a:pt x="6501" y="1607255"/>
                  </a:lnTo>
                  <a:lnTo>
                    <a:pt x="5578" y="1597454"/>
                  </a:lnTo>
                  <a:lnTo>
                    <a:pt x="4686" y="1587654"/>
                  </a:lnTo>
                  <a:lnTo>
                    <a:pt x="3898" y="1577854"/>
                  </a:lnTo>
                  <a:lnTo>
                    <a:pt x="3157" y="1568053"/>
                  </a:lnTo>
                  <a:lnTo>
                    <a:pt x="2490" y="1558253"/>
                  </a:lnTo>
                  <a:lnTo>
                    <a:pt x="1909" y="1548453"/>
                  </a:lnTo>
                  <a:lnTo>
                    <a:pt x="1370" y="1538652"/>
                  </a:lnTo>
                  <a:lnTo>
                    <a:pt x="958" y="1528852"/>
                  </a:lnTo>
                  <a:lnTo>
                    <a:pt x="586" y="1519052"/>
                  </a:lnTo>
                  <a:lnTo>
                    <a:pt x="319" y="1509251"/>
                  </a:lnTo>
                  <a:lnTo>
                    <a:pt x="127" y="1499451"/>
                  </a:lnTo>
                  <a:lnTo>
                    <a:pt x="4" y="1489651"/>
                  </a:lnTo>
                  <a:lnTo>
                    <a:pt x="0" y="1479850"/>
                  </a:lnTo>
                  <a:lnTo>
                    <a:pt x="38" y="1470050"/>
                  </a:lnTo>
                  <a:lnTo>
                    <a:pt x="212" y="1460250"/>
                  </a:lnTo>
                  <a:lnTo>
                    <a:pt x="445" y="1450449"/>
                  </a:lnTo>
                  <a:lnTo>
                    <a:pt x="771" y="1440649"/>
                  </a:lnTo>
                  <a:lnTo>
                    <a:pt x="1202" y="1430849"/>
                  </a:lnTo>
                  <a:lnTo>
                    <a:pt x="1684" y="1421048"/>
                  </a:lnTo>
                  <a:lnTo>
                    <a:pt x="2315" y="1411248"/>
                  </a:lnTo>
                  <a:lnTo>
                    <a:pt x="2991" y="1401448"/>
                  </a:lnTo>
                  <a:lnTo>
                    <a:pt x="3785" y="1391647"/>
                  </a:lnTo>
                  <a:lnTo>
                    <a:pt x="4662" y="1381847"/>
                  </a:lnTo>
                  <a:lnTo>
                    <a:pt x="5612" y="1372047"/>
                  </a:lnTo>
                  <a:lnTo>
                    <a:pt x="6688" y="1362246"/>
                  </a:lnTo>
                  <a:lnTo>
                    <a:pt x="7809" y="1352446"/>
                  </a:lnTo>
                  <a:lnTo>
                    <a:pt x="9067" y="1342646"/>
                  </a:lnTo>
                  <a:lnTo>
                    <a:pt x="10384" y="1332845"/>
                  </a:lnTo>
                  <a:lnTo>
                    <a:pt x="11793" y="1323045"/>
                  </a:lnTo>
                  <a:lnTo>
                    <a:pt x="13302" y="1313245"/>
                  </a:lnTo>
                  <a:lnTo>
                    <a:pt x="14858" y="1303444"/>
                  </a:lnTo>
                  <a:lnTo>
                    <a:pt x="16553" y="1293644"/>
                  </a:lnTo>
                  <a:lnTo>
                    <a:pt x="18288" y="1283844"/>
                  </a:lnTo>
                  <a:lnTo>
                    <a:pt x="20127" y="1274043"/>
                  </a:lnTo>
                  <a:lnTo>
                    <a:pt x="22038" y="1264243"/>
                  </a:lnTo>
                  <a:lnTo>
                    <a:pt x="24011" y="1254442"/>
                  </a:lnTo>
                  <a:lnTo>
                    <a:pt x="26090" y="1244642"/>
                  </a:lnTo>
                  <a:lnTo>
                    <a:pt x="28204" y="1234842"/>
                  </a:lnTo>
                  <a:lnTo>
                    <a:pt x="30428" y="1225041"/>
                  </a:lnTo>
                  <a:lnTo>
                    <a:pt x="32697" y="1215241"/>
                  </a:lnTo>
                  <a:lnTo>
                    <a:pt x="35037" y="1205441"/>
                  </a:lnTo>
                  <a:lnTo>
                    <a:pt x="37450" y="1195640"/>
                  </a:lnTo>
                  <a:lnTo>
                    <a:pt x="39898" y="1185840"/>
                  </a:lnTo>
                  <a:lnTo>
                    <a:pt x="42443" y="1176040"/>
                  </a:lnTo>
                  <a:lnTo>
                    <a:pt x="45015" y="1166239"/>
                  </a:lnTo>
                  <a:lnTo>
                    <a:pt x="47657" y="1156439"/>
                  </a:lnTo>
                  <a:lnTo>
                    <a:pt x="50345" y="1146639"/>
                  </a:lnTo>
                  <a:lnTo>
                    <a:pt x="53072" y="1136838"/>
                  </a:lnTo>
                  <a:lnTo>
                    <a:pt x="55862" y="1127038"/>
                  </a:lnTo>
                  <a:lnTo>
                    <a:pt x="58673" y="1117238"/>
                  </a:lnTo>
                  <a:lnTo>
                    <a:pt x="61545" y="1107437"/>
                  </a:lnTo>
                  <a:lnTo>
                    <a:pt x="64440" y="1097637"/>
                  </a:lnTo>
                  <a:lnTo>
                    <a:pt x="67371" y="1087837"/>
                  </a:lnTo>
                  <a:lnTo>
                    <a:pt x="70337" y="1078036"/>
                  </a:lnTo>
                  <a:lnTo>
                    <a:pt x="73318" y="1068236"/>
                  </a:lnTo>
                  <a:lnTo>
                    <a:pt x="76341" y="1058436"/>
                  </a:lnTo>
                  <a:lnTo>
                    <a:pt x="79373" y="1048635"/>
                  </a:lnTo>
                  <a:lnTo>
                    <a:pt x="82430" y="1038835"/>
                  </a:lnTo>
                  <a:lnTo>
                    <a:pt x="85500" y="1029035"/>
                  </a:lnTo>
                  <a:lnTo>
                    <a:pt x="88582" y="1019234"/>
                  </a:lnTo>
                  <a:lnTo>
                    <a:pt x="91677" y="1009434"/>
                  </a:lnTo>
                  <a:lnTo>
                    <a:pt x="94776" y="999634"/>
                  </a:lnTo>
                  <a:lnTo>
                    <a:pt x="97881" y="989833"/>
                  </a:lnTo>
                  <a:lnTo>
                    <a:pt x="100986" y="980033"/>
                  </a:lnTo>
                  <a:lnTo>
                    <a:pt x="104091" y="970233"/>
                  </a:lnTo>
                  <a:lnTo>
                    <a:pt x="107191" y="960432"/>
                  </a:lnTo>
                  <a:lnTo>
                    <a:pt x="110288" y="950632"/>
                  </a:lnTo>
                  <a:lnTo>
                    <a:pt x="113369" y="940832"/>
                  </a:lnTo>
                  <a:lnTo>
                    <a:pt x="116444" y="931031"/>
                  </a:lnTo>
                  <a:lnTo>
                    <a:pt x="119502" y="921231"/>
                  </a:lnTo>
                  <a:lnTo>
                    <a:pt x="122543" y="911431"/>
                  </a:lnTo>
                  <a:lnTo>
                    <a:pt x="125571" y="901630"/>
                  </a:lnTo>
                  <a:lnTo>
                    <a:pt x="128568" y="891830"/>
                  </a:lnTo>
                  <a:lnTo>
                    <a:pt x="131554" y="882030"/>
                  </a:lnTo>
                  <a:lnTo>
                    <a:pt x="134502" y="872229"/>
                  </a:lnTo>
                  <a:lnTo>
                    <a:pt x="137431" y="862429"/>
                  </a:lnTo>
                  <a:lnTo>
                    <a:pt x="140330" y="852629"/>
                  </a:lnTo>
                  <a:lnTo>
                    <a:pt x="143193" y="842828"/>
                  </a:lnTo>
                  <a:lnTo>
                    <a:pt x="146038" y="833028"/>
                  </a:lnTo>
                  <a:lnTo>
                    <a:pt x="148827" y="823228"/>
                  </a:lnTo>
                  <a:lnTo>
                    <a:pt x="151597" y="813427"/>
                  </a:lnTo>
                  <a:lnTo>
                    <a:pt x="154321" y="803627"/>
                  </a:lnTo>
                  <a:lnTo>
                    <a:pt x="157007" y="793827"/>
                  </a:lnTo>
                  <a:lnTo>
                    <a:pt x="159664" y="784026"/>
                  </a:lnTo>
                  <a:lnTo>
                    <a:pt x="162261" y="774226"/>
                  </a:lnTo>
                  <a:lnTo>
                    <a:pt x="164838" y="764426"/>
                  </a:lnTo>
                  <a:lnTo>
                    <a:pt x="167350" y="754625"/>
                  </a:lnTo>
                  <a:lnTo>
                    <a:pt x="169831" y="744825"/>
                  </a:lnTo>
                  <a:lnTo>
                    <a:pt x="172266" y="735025"/>
                  </a:lnTo>
                  <a:lnTo>
                    <a:pt x="174647" y="725224"/>
                  </a:lnTo>
                  <a:lnTo>
                    <a:pt x="177003" y="715424"/>
                  </a:lnTo>
                  <a:lnTo>
                    <a:pt x="179281" y="705624"/>
                  </a:lnTo>
                  <a:lnTo>
                    <a:pt x="181535" y="695823"/>
                  </a:lnTo>
                  <a:lnTo>
                    <a:pt x="183729" y="686023"/>
                  </a:lnTo>
                  <a:lnTo>
                    <a:pt x="185878" y="676223"/>
                  </a:lnTo>
                  <a:lnTo>
                    <a:pt x="187989" y="666422"/>
                  </a:lnTo>
                  <a:lnTo>
                    <a:pt x="190030" y="656622"/>
                  </a:lnTo>
                  <a:lnTo>
                    <a:pt x="192048" y="646822"/>
                  </a:lnTo>
                  <a:lnTo>
                    <a:pt x="193992" y="637021"/>
                  </a:lnTo>
                  <a:lnTo>
                    <a:pt x="195901" y="627221"/>
                  </a:lnTo>
                  <a:lnTo>
                    <a:pt x="197762" y="617421"/>
                  </a:lnTo>
                  <a:lnTo>
                    <a:pt x="199564" y="607620"/>
                  </a:lnTo>
                  <a:lnTo>
                    <a:pt x="201341" y="597820"/>
                  </a:lnTo>
                  <a:lnTo>
                    <a:pt x="203037" y="588020"/>
                  </a:lnTo>
                  <a:lnTo>
                    <a:pt x="204710" y="578219"/>
                  </a:lnTo>
                  <a:lnTo>
                    <a:pt x="206323" y="568419"/>
                  </a:lnTo>
                  <a:lnTo>
                    <a:pt x="207892" y="558619"/>
                  </a:lnTo>
                  <a:lnTo>
                    <a:pt x="209425" y="548818"/>
                  </a:lnTo>
                  <a:lnTo>
                    <a:pt x="210892" y="539018"/>
                  </a:lnTo>
                  <a:lnTo>
                    <a:pt x="212336" y="529218"/>
                  </a:lnTo>
                  <a:lnTo>
                    <a:pt x="213713" y="519417"/>
                  </a:lnTo>
                  <a:lnTo>
                    <a:pt x="215059" y="509617"/>
                  </a:lnTo>
                  <a:lnTo>
                    <a:pt x="216360" y="499817"/>
                  </a:lnTo>
                  <a:lnTo>
                    <a:pt x="217611" y="490016"/>
                  </a:lnTo>
                  <a:lnTo>
                    <a:pt x="218839" y="480216"/>
                  </a:lnTo>
                  <a:lnTo>
                    <a:pt x="219998" y="470416"/>
                  </a:lnTo>
                  <a:lnTo>
                    <a:pt x="221137" y="460615"/>
                  </a:lnTo>
                  <a:lnTo>
                    <a:pt x="222225" y="450815"/>
                  </a:lnTo>
                  <a:lnTo>
                    <a:pt x="223277" y="441015"/>
                  </a:lnTo>
                  <a:lnTo>
                    <a:pt x="224299" y="431214"/>
                  </a:lnTo>
                  <a:lnTo>
                    <a:pt x="225267" y="421414"/>
                  </a:lnTo>
                  <a:lnTo>
                    <a:pt x="226218" y="411614"/>
                  </a:lnTo>
                  <a:lnTo>
                    <a:pt x="227115" y="401813"/>
                  </a:lnTo>
                  <a:lnTo>
                    <a:pt x="227987" y="392013"/>
                  </a:lnTo>
                  <a:lnTo>
                    <a:pt x="228825" y="382213"/>
                  </a:lnTo>
                  <a:lnTo>
                    <a:pt x="229624" y="372412"/>
                  </a:lnTo>
                  <a:lnTo>
                    <a:pt x="230405" y="362612"/>
                  </a:lnTo>
                  <a:lnTo>
                    <a:pt x="231134" y="352812"/>
                  </a:lnTo>
                  <a:lnTo>
                    <a:pt x="231848" y="343011"/>
                  </a:lnTo>
                  <a:lnTo>
                    <a:pt x="232525" y="333211"/>
                  </a:lnTo>
                  <a:lnTo>
                    <a:pt x="233175" y="323411"/>
                  </a:lnTo>
                  <a:lnTo>
                    <a:pt x="233804" y="313610"/>
                  </a:lnTo>
                  <a:lnTo>
                    <a:pt x="234393" y="303810"/>
                  </a:lnTo>
                  <a:lnTo>
                    <a:pt x="234970" y="294010"/>
                  </a:lnTo>
                  <a:lnTo>
                    <a:pt x="235509" y="284209"/>
                  </a:lnTo>
                  <a:lnTo>
                    <a:pt x="236031" y="274409"/>
                  </a:lnTo>
                  <a:lnTo>
                    <a:pt x="236529" y="264609"/>
                  </a:lnTo>
                  <a:lnTo>
                    <a:pt x="237000" y="254808"/>
                  </a:lnTo>
                  <a:lnTo>
                    <a:pt x="237459" y="245008"/>
                  </a:lnTo>
                  <a:lnTo>
                    <a:pt x="237882" y="235208"/>
                  </a:lnTo>
                  <a:lnTo>
                    <a:pt x="238296" y="225407"/>
                  </a:lnTo>
                  <a:lnTo>
                    <a:pt x="238685" y="215607"/>
                  </a:lnTo>
                  <a:lnTo>
                    <a:pt x="239056" y="205807"/>
                  </a:lnTo>
                  <a:lnTo>
                    <a:pt x="239413" y="196006"/>
                  </a:lnTo>
                  <a:lnTo>
                    <a:pt x="239745" y="186206"/>
                  </a:lnTo>
                  <a:lnTo>
                    <a:pt x="240069" y="176406"/>
                  </a:lnTo>
                  <a:lnTo>
                    <a:pt x="240368" y="166605"/>
                  </a:lnTo>
                  <a:lnTo>
                    <a:pt x="240657" y="156805"/>
                  </a:lnTo>
                  <a:lnTo>
                    <a:pt x="240931" y="147005"/>
                  </a:lnTo>
                  <a:lnTo>
                    <a:pt x="241188" y="137204"/>
                  </a:lnTo>
                  <a:lnTo>
                    <a:pt x="241438" y="127404"/>
                  </a:lnTo>
                  <a:lnTo>
                    <a:pt x="241665" y="117604"/>
                  </a:lnTo>
                  <a:lnTo>
                    <a:pt x="241887" y="107803"/>
                  </a:lnTo>
                  <a:lnTo>
                    <a:pt x="242094" y="98003"/>
                  </a:lnTo>
                  <a:lnTo>
                    <a:pt x="242290" y="88203"/>
                  </a:lnTo>
                  <a:lnTo>
                    <a:pt x="242478" y="78402"/>
                  </a:lnTo>
                  <a:lnTo>
                    <a:pt x="242651" y="68602"/>
                  </a:lnTo>
                  <a:lnTo>
                    <a:pt x="242819" y="58802"/>
                  </a:lnTo>
                  <a:lnTo>
                    <a:pt x="242974" y="49001"/>
                  </a:lnTo>
                  <a:lnTo>
                    <a:pt x="243122" y="39201"/>
                  </a:lnTo>
                  <a:lnTo>
                    <a:pt x="243261" y="29401"/>
                  </a:lnTo>
                  <a:lnTo>
                    <a:pt x="243391" y="19600"/>
                  </a:lnTo>
                  <a:lnTo>
                    <a:pt x="243517" y="9800"/>
                  </a:lnTo>
                  <a:lnTo>
                    <a:pt x="243630" y="0"/>
                  </a:lnTo>
                  <a:lnTo>
                    <a:pt x="246937" y="0"/>
                  </a:lnTo>
                  <a:lnTo>
                    <a:pt x="247051" y="9800"/>
                  </a:lnTo>
                  <a:lnTo>
                    <a:pt x="247177" y="19600"/>
                  </a:lnTo>
                  <a:lnTo>
                    <a:pt x="247306" y="29401"/>
                  </a:lnTo>
                  <a:lnTo>
                    <a:pt x="247446" y="39201"/>
                  </a:lnTo>
                  <a:lnTo>
                    <a:pt x="247594" y="49001"/>
                  </a:lnTo>
                  <a:lnTo>
                    <a:pt x="247748" y="58802"/>
                  </a:lnTo>
                  <a:lnTo>
                    <a:pt x="247916" y="68602"/>
                  </a:lnTo>
                  <a:lnTo>
                    <a:pt x="248089" y="78402"/>
                  </a:lnTo>
                  <a:lnTo>
                    <a:pt x="248277" y="88203"/>
                  </a:lnTo>
                  <a:lnTo>
                    <a:pt x="248474" y="98003"/>
                  </a:lnTo>
                  <a:lnTo>
                    <a:pt x="248681" y="107803"/>
                  </a:lnTo>
                  <a:lnTo>
                    <a:pt x="248902" y="117604"/>
                  </a:lnTo>
                  <a:lnTo>
                    <a:pt x="249130" y="127404"/>
                  </a:lnTo>
                  <a:lnTo>
                    <a:pt x="249380" y="137204"/>
                  </a:lnTo>
                  <a:lnTo>
                    <a:pt x="249637" y="147005"/>
                  </a:lnTo>
                  <a:lnTo>
                    <a:pt x="249911" y="156805"/>
                  </a:lnTo>
                  <a:lnTo>
                    <a:pt x="250199" y="166605"/>
                  </a:lnTo>
                  <a:lnTo>
                    <a:pt x="250499" y="176406"/>
                  </a:lnTo>
                  <a:lnTo>
                    <a:pt x="250822" y="186206"/>
                  </a:lnTo>
                  <a:lnTo>
                    <a:pt x="251154" y="196006"/>
                  </a:lnTo>
                  <a:lnTo>
                    <a:pt x="251512" y="205807"/>
                  </a:lnTo>
                  <a:lnTo>
                    <a:pt x="251883" y="215607"/>
                  </a:lnTo>
                  <a:lnTo>
                    <a:pt x="252272" y="225407"/>
                  </a:lnTo>
                  <a:lnTo>
                    <a:pt x="252685" y="235208"/>
                  </a:lnTo>
                  <a:lnTo>
                    <a:pt x="253109" y="245008"/>
                  </a:lnTo>
                  <a:lnTo>
                    <a:pt x="253568" y="254808"/>
                  </a:lnTo>
                  <a:lnTo>
                    <a:pt x="254039" y="264609"/>
                  </a:lnTo>
                  <a:lnTo>
                    <a:pt x="254537" y="274409"/>
                  </a:lnTo>
                  <a:lnTo>
                    <a:pt x="255059" y="284209"/>
                  </a:lnTo>
                  <a:lnTo>
                    <a:pt x="255598" y="294010"/>
                  </a:lnTo>
                  <a:lnTo>
                    <a:pt x="256175" y="303810"/>
                  </a:lnTo>
                  <a:lnTo>
                    <a:pt x="256764" y="313610"/>
                  </a:lnTo>
                  <a:lnTo>
                    <a:pt x="257393" y="323411"/>
                  </a:lnTo>
                  <a:lnTo>
                    <a:pt x="258042" y="333211"/>
                  </a:lnTo>
                  <a:lnTo>
                    <a:pt x="258719" y="343011"/>
                  </a:lnTo>
                  <a:lnTo>
                    <a:pt x="259434" y="352812"/>
                  </a:lnTo>
                  <a:lnTo>
                    <a:pt x="260162" y="362612"/>
                  </a:lnTo>
                  <a:lnTo>
                    <a:pt x="260944" y="372412"/>
                  </a:lnTo>
                  <a:lnTo>
                    <a:pt x="261743" y="382213"/>
                  </a:lnTo>
                  <a:lnTo>
                    <a:pt x="262581" y="392013"/>
                  </a:lnTo>
                  <a:lnTo>
                    <a:pt x="263453" y="401813"/>
                  </a:lnTo>
                  <a:lnTo>
                    <a:pt x="264350" y="411614"/>
                  </a:lnTo>
                  <a:lnTo>
                    <a:pt x="265300" y="421414"/>
                  </a:lnTo>
                  <a:lnTo>
                    <a:pt x="266269" y="431214"/>
                  </a:lnTo>
                  <a:lnTo>
                    <a:pt x="267291" y="441015"/>
                  </a:lnTo>
                  <a:lnTo>
                    <a:pt x="268342" y="450815"/>
                  </a:lnTo>
                  <a:lnTo>
                    <a:pt x="269431" y="460615"/>
                  </a:lnTo>
                  <a:lnTo>
                    <a:pt x="270570" y="470416"/>
                  </a:lnTo>
                  <a:lnTo>
                    <a:pt x="271728" y="480216"/>
                  </a:lnTo>
                  <a:lnTo>
                    <a:pt x="272957" y="490016"/>
                  </a:lnTo>
                  <a:lnTo>
                    <a:pt x="274207" y="499817"/>
                  </a:lnTo>
                  <a:lnTo>
                    <a:pt x="275509" y="509617"/>
                  </a:lnTo>
                  <a:lnTo>
                    <a:pt x="276855" y="519417"/>
                  </a:lnTo>
                  <a:lnTo>
                    <a:pt x="278232" y="529218"/>
                  </a:lnTo>
                  <a:lnTo>
                    <a:pt x="279676" y="539018"/>
                  </a:lnTo>
                  <a:lnTo>
                    <a:pt x="281143" y="548818"/>
                  </a:lnTo>
                  <a:lnTo>
                    <a:pt x="282676" y="558619"/>
                  </a:lnTo>
                  <a:lnTo>
                    <a:pt x="284244" y="568419"/>
                  </a:lnTo>
                  <a:lnTo>
                    <a:pt x="285857" y="578219"/>
                  </a:lnTo>
                  <a:lnTo>
                    <a:pt x="287530" y="588020"/>
                  </a:lnTo>
                  <a:lnTo>
                    <a:pt x="289226" y="597820"/>
                  </a:lnTo>
                  <a:lnTo>
                    <a:pt x="291003" y="607620"/>
                  </a:lnTo>
                  <a:lnTo>
                    <a:pt x="292806" y="617421"/>
                  </a:lnTo>
                  <a:lnTo>
                    <a:pt x="294666" y="627221"/>
                  </a:lnTo>
                  <a:lnTo>
                    <a:pt x="296576" y="637021"/>
                  </a:lnTo>
                  <a:lnTo>
                    <a:pt x="298520" y="646822"/>
                  </a:lnTo>
                  <a:lnTo>
                    <a:pt x="300537" y="656622"/>
                  </a:lnTo>
                  <a:lnTo>
                    <a:pt x="302579" y="666422"/>
                  </a:lnTo>
                  <a:lnTo>
                    <a:pt x="304690" y="676223"/>
                  </a:lnTo>
                  <a:lnTo>
                    <a:pt x="306838" y="686023"/>
                  </a:lnTo>
                  <a:lnTo>
                    <a:pt x="309032" y="695823"/>
                  </a:lnTo>
                  <a:lnTo>
                    <a:pt x="311287" y="705624"/>
                  </a:lnTo>
                  <a:lnTo>
                    <a:pt x="313565" y="715424"/>
                  </a:lnTo>
                  <a:lnTo>
                    <a:pt x="315921" y="725224"/>
                  </a:lnTo>
                  <a:lnTo>
                    <a:pt x="318302" y="735025"/>
                  </a:lnTo>
                  <a:lnTo>
                    <a:pt x="320737" y="744825"/>
                  </a:lnTo>
                  <a:lnTo>
                    <a:pt x="323218" y="754625"/>
                  </a:lnTo>
                  <a:lnTo>
                    <a:pt x="325730" y="764426"/>
                  </a:lnTo>
                  <a:lnTo>
                    <a:pt x="328306" y="774226"/>
                  </a:lnTo>
                  <a:lnTo>
                    <a:pt x="330904" y="784026"/>
                  </a:lnTo>
                  <a:lnTo>
                    <a:pt x="333560" y="793827"/>
                  </a:lnTo>
                  <a:lnTo>
                    <a:pt x="336247" y="803627"/>
                  </a:lnTo>
                  <a:lnTo>
                    <a:pt x="338971" y="813427"/>
                  </a:lnTo>
                  <a:lnTo>
                    <a:pt x="341741" y="823228"/>
                  </a:lnTo>
                  <a:lnTo>
                    <a:pt x="344529" y="833028"/>
                  </a:lnTo>
                  <a:lnTo>
                    <a:pt x="347375" y="842828"/>
                  </a:lnTo>
                  <a:lnTo>
                    <a:pt x="350237" y="852629"/>
                  </a:lnTo>
                  <a:lnTo>
                    <a:pt x="353137" y="862429"/>
                  </a:lnTo>
                  <a:lnTo>
                    <a:pt x="356066" y="872229"/>
                  </a:lnTo>
                  <a:lnTo>
                    <a:pt x="359014" y="882030"/>
                  </a:lnTo>
                  <a:lnTo>
                    <a:pt x="362000" y="891830"/>
                  </a:lnTo>
                  <a:lnTo>
                    <a:pt x="364997" y="901630"/>
                  </a:lnTo>
                  <a:lnTo>
                    <a:pt x="368025" y="911431"/>
                  </a:lnTo>
                  <a:lnTo>
                    <a:pt x="371066" y="921231"/>
                  </a:lnTo>
                  <a:lnTo>
                    <a:pt x="374124" y="931031"/>
                  </a:lnTo>
                  <a:lnTo>
                    <a:pt x="377199" y="940832"/>
                  </a:lnTo>
                  <a:lnTo>
                    <a:pt x="380280" y="950632"/>
                  </a:lnTo>
                  <a:lnTo>
                    <a:pt x="383377" y="960432"/>
                  </a:lnTo>
                  <a:lnTo>
                    <a:pt x="386476" y="970233"/>
                  </a:lnTo>
                  <a:lnTo>
                    <a:pt x="389581" y="980033"/>
                  </a:lnTo>
                  <a:lnTo>
                    <a:pt x="392687" y="989833"/>
                  </a:lnTo>
                  <a:lnTo>
                    <a:pt x="395792" y="999634"/>
                  </a:lnTo>
                  <a:lnTo>
                    <a:pt x="398891" y="1009434"/>
                  </a:lnTo>
                  <a:lnTo>
                    <a:pt x="401986" y="1019234"/>
                  </a:lnTo>
                  <a:lnTo>
                    <a:pt x="405067" y="1029035"/>
                  </a:lnTo>
                  <a:lnTo>
                    <a:pt x="408138" y="1038835"/>
                  </a:lnTo>
                  <a:lnTo>
                    <a:pt x="411195" y="1048635"/>
                  </a:lnTo>
                  <a:lnTo>
                    <a:pt x="414227" y="1058436"/>
                  </a:lnTo>
                  <a:lnTo>
                    <a:pt x="417249" y="1068236"/>
                  </a:lnTo>
                  <a:lnTo>
                    <a:pt x="420231" y="1078036"/>
                  </a:lnTo>
                  <a:lnTo>
                    <a:pt x="423197" y="1087837"/>
                  </a:lnTo>
                  <a:lnTo>
                    <a:pt x="426128" y="1097637"/>
                  </a:lnTo>
                  <a:lnTo>
                    <a:pt x="429023" y="1107437"/>
                  </a:lnTo>
                  <a:lnTo>
                    <a:pt x="431895" y="1117238"/>
                  </a:lnTo>
                  <a:lnTo>
                    <a:pt x="434706" y="1127038"/>
                  </a:lnTo>
                  <a:lnTo>
                    <a:pt x="437496" y="1136838"/>
                  </a:lnTo>
                  <a:lnTo>
                    <a:pt x="440223" y="1146639"/>
                  </a:lnTo>
                  <a:lnTo>
                    <a:pt x="442910" y="1156439"/>
                  </a:lnTo>
                  <a:lnTo>
                    <a:pt x="445552" y="1166239"/>
                  </a:lnTo>
                  <a:lnTo>
                    <a:pt x="448124" y="1176040"/>
                  </a:lnTo>
                  <a:lnTo>
                    <a:pt x="450670" y="1185840"/>
                  </a:lnTo>
                  <a:lnTo>
                    <a:pt x="453118" y="1195640"/>
                  </a:lnTo>
                  <a:lnTo>
                    <a:pt x="455531" y="1205441"/>
                  </a:lnTo>
                  <a:lnTo>
                    <a:pt x="457870" y="1215241"/>
                  </a:lnTo>
                  <a:lnTo>
                    <a:pt x="460139" y="1225041"/>
                  </a:lnTo>
                  <a:lnTo>
                    <a:pt x="462363" y="1234842"/>
                  </a:lnTo>
                  <a:lnTo>
                    <a:pt x="464478" y="1244642"/>
                  </a:lnTo>
                  <a:lnTo>
                    <a:pt x="466557" y="1254442"/>
                  </a:lnTo>
                  <a:lnTo>
                    <a:pt x="468530" y="1264243"/>
                  </a:lnTo>
                  <a:lnTo>
                    <a:pt x="470441" y="1274043"/>
                  </a:lnTo>
                  <a:lnTo>
                    <a:pt x="472280" y="1283844"/>
                  </a:lnTo>
                  <a:lnTo>
                    <a:pt x="474015" y="1293644"/>
                  </a:lnTo>
                  <a:lnTo>
                    <a:pt x="475709" y="1303444"/>
                  </a:lnTo>
                  <a:lnTo>
                    <a:pt x="477266" y="1313245"/>
                  </a:lnTo>
                  <a:lnTo>
                    <a:pt x="478774" y="1323045"/>
                  </a:lnTo>
                  <a:lnTo>
                    <a:pt x="480183" y="1332845"/>
                  </a:lnTo>
                  <a:lnTo>
                    <a:pt x="481500" y="1342646"/>
                  </a:lnTo>
                  <a:lnTo>
                    <a:pt x="482758" y="1352446"/>
                  </a:lnTo>
                  <a:lnTo>
                    <a:pt x="483879" y="1362246"/>
                  </a:lnTo>
                  <a:lnTo>
                    <a:pt x="484956" y="1372047"/>
                  </a:lnTo>
                  <a:lnTo>
                    <a:pt x="485906" y="1381847"/>
                  </a:lnTo>
                  <a:lnTo>
                    <a:pt x="486783" y="1391647"/>
                  </a:lnTo>
                  <a:lnTo>
                    <a:pt x="487577" y="1401448"/>
                  </a:lnTo>
                  <a:lnTo>
                    <a:pt x="488253" y="1411248"/>
                  </a:lnTo>
                  <a:lnTo>
                    <a:pt x="488884" y="1421048"/>
                  </a:lnTo>
                  <a:lnTo>
                    <a:pt x="489365" y="1430849"/>
                  </a:lnTo>
                  <a:lnTo>
                    <a:pt x="489796" y="1440649"/>
                  </a:lnTo>
                  <a:lnTo>
                    <a:pt x="490123" y="1450449"/>
                  </a:lnTo>
                  <a:lnTo>
                    <a:pt x="490356" y="1460250"/>
                  </a:lnTo>
                  <a:lnTo>
                    <a:pt x="490530" y="1470050"/>
                  </a:lnTo>
                  <a:lnTo>
                    <a:pt x="490568" y="1479850"/>
                  </a:lnTo>
                  <a:lnTo>
                    <a:pt x="490564" y="1489651"/>
                  </a:lnTo>
                  <a:lnTo>
                    <a:pt x="490440" y="1499451"/>
                  </a:lnTo>
                  <a:lnTo>
                    <a:pt x="490249" y="1509251"/>
                  </a:lnTo>
                  <a:lnTo>
                    <a:pt x="489982" y="1519052"/>
                  </a:lnTo>
                  <a:lnTo>
                    <a:pt x="489610" y="1528852"/>
                  </a:lnTo>
                  <a:lnTo>
                    <a:pt x="489198" y="1538652"/>
                  </a:lnTo>
                  <a:lnTo>
                    <a:pt x="488659" y="1548453"/>
                  </a:lnTo>
                  <a:lnTo>
                    <a:pt x="488078" y="1558253"/>
                  </a:lnTo>
                  <a:lnTo>
                    <a:pt x="487411" y="1568053"/>
                  </a:lnTo>
                  <a:lnTo>
                    <a:pt x="486669" y="1577854"/>
                  </a:lnTo>
                  <a:lnTo>
                    <a:pt x="485881" y="1587654"/>
                  </a:lnTo>
                  <a:lnTo>
                    <a:pt x="484990" y="1597454"/>
                  </a:lnTo>
                  <a:lnTo>
                    <a:pt x="484067" y="1607255"/>
                  </a:lnTo>
                  <a:lnTo>
                    <a:pt x="483057" y="1617055"/>
                  </a:lnTo>
                  <a:lnTo>
                    <a:pt x="481999" y="1626855"/>
                  </a:lnTo>
                  <a:lnTo>
                    <a:pt x="480890" y="1636656"/>
                  </a:lnTo>
                  <a:lnTo>
                    <a:pt x="479710" y="1646456"/>
                  </a:lnTo>
                  <a:lnTo>
                    <a:pt x="478505" y="1656256"/>
                  </a:lnTo>
                  <a:lnTo>
                    <a:pt x="477220" y="1666057"/>
                  </a:lnTo>
                  <a:lnTo>
                    <a:pt x="475909" y="1675857"/>
                  </a:lnTo>
                  <a:lnTo>
                    <a:pt x="474549" y="1685657"/>
                  </a:lnTo>
                  <a:lnTo>
                    <a:pt x="473148" y="1695458"/>
                  </a:lnTo>
                  <a:lnTo>
                    <a:pt x="471721" y="1705258"/>
                  </a:lnTo>
                  <a:lnTo>
                    <a:pt x="470242" y="1715058"/>
                  </a:lnTo>
                  <a:lnTo>
                    <a:pt x="468749" y="1724859"/>
                  </a:lnTo>
                  <a:lnTo>
                    <a:pt x="467215" y="1734659"/>
                  </a:lnTo>
                  <a:lnTo>
                    <a:pt x="465662" y="1744459"/>
                  </a:lnTo>
                  <a:lnTo>
                    <a:pt x="464089" y="1754260"/>
                  </a:lnTo>
                  <a:lnTo>
                    <a:pt x="462491" y="1764060"/>
                  </a:lnTo>
                  <a:lnTo>
                    <a:pt x="460884" y="1773860"/>
                  </a:lnTo>
                  <a:lnTo>
                    <a:pt x="459256" y="1783661"/>
                  </a:lnTo>
                  <a:lnTo>
                    <a:pt x="457622" y="1793461"/>
                  </a:lnTo>
                  <a:lnTo>
                    <a:pt x="455979" y="1803261"/>
                  </a:lnTo>
                  <a:lnTo>
                    <a:pt x="454332" y="1813062"/>
                  </a:lnTo>
                  <a:lnTo>
                    <a:pt x="452682" y="1822862"/>
                  </a:lnTo>
                  <a:lnTo>
                    <a:pt x="451034" y="1832662"/>
                  </a:lnTo>
                  <a:lnTo>
                    <a:pt x="449387" y="1842463"/>
                  </a:lnTo>
                  <a:lnTo>
                    <a:pt x="447747" y="1852263"/>
                  </a:lnTo>
                  <a:lnTo>
                    <a:pt x="446115" y="1862063"/>
                  </a:lnTo>
                  <a:lnTo>
                    <a:pt x="444491" y="1871864"/>
                  </a:lnTo>
                  <a:lnTo>
                    <a:pt x="442885" y="1881664"/>
                  </a:lnTo>
                  <a:lnTo>
                    <a:pt x="441286" y="1891464"/>
                  </a:lnTo>
                  <a:lnTo>
                    <a:pt x="439714" y="1901265"/>
                  </a:lnTo>
                  <a:lnTo>
                    <a:pt x="438154" y="1911065"/>
                  </a:lnTo>
                  <a:lnTo>
                    <a:pt x="436617" y="1920865"/>
                  </a:lnTo>
                  <a:lnTo>
                    <a:pt x="435105" y="1930666"/>
                  </a:lnTo>
                  <a:lnTo>
                    <a:pt x="433608" y="1940466"/>
                  </a:lnTo>
                  <a:lnTo>
                    <a:pt x="432153" y="1950266"/>
                  </a:lnTo>
                  <a:lnTo>
                    <a:pt x="430712" y="1960067"/>
                  </a:lnTo>
                  <a:lnTo>
                    <a:pt x="429310" y="1969867"/>
                  </a:lnTo>
                  <a:lnTo>
                    <a:pt x="427934" y="1979667"/>
                  </a:lnTo>
                  <a:lnTo>
                    <a:pt x="426586" y="1989468"/>
                  </a:lnTo>
                  <a:lnTo>
                    <a:pt x="425281" y="1999268"/>
                  </a:lnTo>
                  <a:lnTo>
                    <a:pt x="423993" y="2009068"/>
                  </a:lnTo>
                  <a:lnTo>
                    <a:pt x="422761" y="2018869"/>
                  </a:lnTo>
                  <a:lnTo>
                    <a:pt x="421550" y="2028669"/>
                  </a:lnTo>
                  <a:lnTo>
                    <a:pt x="420380" y="2038469"/>
                  </a:lnTo>
                  <a:lnTo>
                    <a:pt x="419249" y="2048270"/>
                  </a:lnTo>
                  <a:lnTo>
                    <a:pt x="418142" y="2058070"/>
                  </a:lnTo>
                  <a:lnTo>
                    <a:pt x="417095" y="2067870"/>
                  </a:lnTo>
                  <a:lnTo>
                    <a:pt x="416066" y="2077671"/>
                  </a:lnTo>
                  <a:lnTo>
                    <a:pt x="415089" y="2087471"/>
                  </a:lnTo>
                  <a:lnTo>
                    <a:pt x="414145" y="2097271"/>
                  </a:lnTo>
                  <a:lnTo>
                    <a:pt x="413234" y="2107072"/>
                  </a:lnTo>
                  <a:lnTo>
                    <a:pt x="412373" y="2116872"/>
                  </a:lnTo>
                  <a:lnTo>
                    <a:pt x="411532" y="2126672"/>
                  </a:lnTo>
                  <a:lnTo>
                    <a:pt x="410751" y="2136473"/>
                  </a:lnTo>
                  <a:lnTo>
                    <a:pt x="409992" y="2146273"/>
                  </a:lnTo>
                  <a:lnTo>
                    <a:pt x="409275" y="2156073"/>
                  </a:lnTo>
                  <a:lnTo>
                    <a:pt x="408598" y="2165874"/>
                  </a:lnTo>
                  <a:lnTo>
                    <a:pt x="407944" y="2175674"/>
                  </a:lnTo>
                  <a:lnTo>
                    <a:pt x="407345" y="2185474"/>
                  </a:lnTo>
                  <a:lnTo>
                    <a:pt x="406763" y="2195275"/>
                  </a:lnTo>
                  <a:lnTo>
                    <a:pt x="406228" y="2205075"/>
                  </a:lnTo>
                  <a:lnTo>
                    <a:pt x="405721" y="2214875"/>
                  </a:lnTo>
                  <a:lnTo>
                    <a:pt x="405243" y="2224676"/>
                  </a:lnTo>
                  <a:lnTo>
                    <a:pt x="404806" y="2234476"/>
                  </a:lnTo>
                  <a:lnTo>
                    <a:pt x="404385" y="2244276"/>
                  </a:lnTo>
                  <a:lnTo>
                    <a:pt x="404011" y="2254077"/>
                  </a:lnTo>
                  <a:lnTo>
                    <a:pt x="403655" y="2263877"/>
                  </a:lnTo>
                  <a:lnTo>
                    <a:pt x="403330" y="2273677"/>
                  </a:lnTo>
                  <a:lnTo>
                    <a:pt x="403035" y="2283478"/>
                  </a:lnTo>
                  <a:lnTo>
                    <a:pt x="402755" y="2293278"/>
                  </a:lnTo>
                  <a:lnTo>
                    <a:pt x="402516" y="2303078"/>
                  </a:lnTo>
                  <a:lnTo>
                    <a:pt x="402287" y="2312879"/>
                  </a:lnTo>
                  <a:lnTo>
                    <a:pt x="402090" y="2322679"/>
                  </a:lnTo>
                  <a:lnTo>
                    <a:pt x="401911" y="2332479"/>
                  </a:lnTo>
                  <a:lnTo>
                    <a:pt x="401751" y="2342280"/>
                  </a:lnTo>
                  <a:lnTo>
                    <a:pt x="401616" y="2352080"/>
                  </a:lnTo>
                  <a:lnTo>
                    <a:pt x="401491" y="2361880"/>
                  </a:lnTo>
                  <a:lnTo>
                    <a:pt x="401394" y="2371681"/>
                  </a:lnTo>
                  <a:lnTo>
                    <a:pt x="401308" y="2381481"/>
                  </a:lnTo>
                  <a:lnTo>
                    <a:pt x="401239" y="2391281"/>
                  </a:lnTo>
                  <a:lnTo>
                    <a:pt x="401186" y="2401082"/>
                  </a:lnTo>
                  <a:lnTo>
                    <a:pt x="401142" y="2410882"/>
                  </a:lnTo>
                  <a:lnTo>
                    <a:pt x="401118" y="2420682"/>
                  </a:lnTo>
                  <a:lnTo>
                    <a:pt x="401101" y="2430483"/>
                  </a:lnTo>
                  <a:lnTo>
                    <a:pt x="401099" y="2440283"/>
                  </a:lnTo>
                  <a:lnTo>
                    <a:pt x="401105" y="2450083"/>
                  </a:lnTo>
                  <a:lnTo>
                    <a:pt x="401121" y="2459884"/>
                  </a:lnTo>
                  <a:lnTo>
                    <a:pt x="401148" y="2469684"/>
                  </a:lnTo>
                  <a:lnTo>
                    <a:pt x="401180" y="2479484"/>
                  </a:lnTo>
                  <a:lnTo>
                    <a:pt x="401225" y="2489285"/>
                  </a:lnTo>
                  <a:lnTo>
                    <a:pt x="401273" y="2499085"/>
                  </a:lnTo>
                  <a:lnTo>
                    <a:pt x="401329" y="2508885"/>
                  </a:lnTo>
                  <a:lnTo>
                    <a:pt x="401392" y="2518686"/>
                  </a:lnTo>
                  <a:lnTo>
                    <a:pt x="401458" y="2528486"/>
                  </a:lnTo>
                  <a:lnTo>
                    <a:pt x="401533" y="2538286"/>
                  </a:lnTo>
                  <a:lnTo>
                    <a:pt x="401610" y="2548087"/>
                  </a:lnTo>
                  <a:lnTo>
                    <a:pt x="401694" y="2557887"/>
                  </a:lnTo>
                  <a:lnTo>
                    <a:pt x="401780" y="2567688"/>
                  </a:lnTo>
                  <a:lnTo>
                    <a:pt x="401871" y="2577488"/>
                  </a:lnTo>
                  <a:lnTo>
                    <a:pt x="401966" y="2587288"/>
                  </a:lnTo>
                  <a:lnTo>
                    <a:pt x="402063" y="2597089"/>
                  </a:lnTo>
                  <a:lnTo>
                    <a:pt x="402165" y="2606889"/>
                  </a:lnTo>
                  <a:lnTo>
                    <a:pt x="402270" y="2616689"/>
                  </a:lnTo>
                  <a:lnTo>
                    <a:pt x="402378" y="2626490"/>
                  </a:lnTo>
                  <a:lnTo>
                    <a:pt x="402490" y="2636290"/>
                  </a:lnTo>
                  <a:lnTo>
                    <a:pt x="402603" y="2646090"/>
                  </a:lnTo>
                  <a:lnTo>
                    <a:pt x="402722" y="2655891"/>
                  </a:lnTo>
                  <a:lnTo>
                    <a:pt x="402842" y="2665691"/>
                  </a:lnTo>
                  <a:lnTo>
                    <a:pt x="402967" y="2675491"/>
                  </a:lnTo>
                  <a:lnTo>
                    <a:pt x="403094" y="2685292"/>
                  </a:lnTo>
                  <a:lnTo>
                    <a:pt x="403225" y="2695092"/>
                  </a:lnTo>
                  <a:lnTo>
                    <a:pt x="403360" y="2704892"/>
                  </a:lnTo>
                  <a:lnTo>
                    <a:pt x="403497" y="2714693"/>
                  </a:lnTo>
                  <a:lnTo>
                    <a:pt x="403640" y="2724493"/>
                  </a:lnTo>
                  <a:lnTo>
                    <a:pt x="403786" y="2734293"/>
                  </a:lnTo>
                  <a:lnTo>
                    <a:pt x="403936" y="2744094"/>
                  </a:lnTo>
                  <a:lnTo>
                    <a:pt x="404092" y="2753894"/>
                  </a:lnTo>
                  <a:lnTo>
                    <a:pt x="404249" y="2763694"/>
                  </a:lnTo>
                  <a:lnTo>
                    <a:pt x="404415" y="2773495"/>
                  </a:lnTo>
                  <a:lnTo>
                    <a:pt x="404582" y="2783295"/>
                  </a:lnTo>
                  <a:lnTo>
                    <a:pt x="404757" y="2793095"/>
                  </a:lnTo>
                  <a:lnTo>
                    <a:pt x="404936" y="2802896"/>
                  </a:lnTo>
                  <a:lnTo>
                    <a:pt x="405119" y="2812696"/>
                  </a:lnTo>
                  <a:lnTo>
                    <a:pt x="405309" y="2822496"/>
                  </a:lnTo>
                  <a:lnTo>
                    <a:pt x="405503" y="2832297"/>
                  </a:lnTo>
                  <a:lnTo>
                    <a:pt x="405705" y="2842097"/>
                  </a:lnTo>
                  <a:lnTo>
                    <a:pt x="405910" y="2851897"/>
                  </a:lnTo>
                  <a:lnTo>
                    <a:pt x="406122" y="2861698"/>
                  </a:lnTo>
                  <a:lnTo>
                    <a:pt x="406339" y="2871498"/>
                  </a:lnTo>
                  <a:lnTo>
                    <a:pt x="406560" y="2881298"/>
                  </a:lnTo>
                  <a:lnTo>
                    <a:pt x="406790" y="2891099"/>
                  </a:lnTo>
                  <a:lnTo>
                    <a:pt x="407023" y="2900899"/>
                  </a:lnTo>
                  <a:lnTo>
                    <a:pt x="407263" y="2910699"/>
                  </a:lnTo>
                  <a:lnTo>
                    <a:pt x="407507" y="2920500"/>
                  </a:lnTo>
                  <a:lnTo>
                    <a:pt x="407755" y="2930300"/>
                  </a:lnTo>
                  <a:lnTo>
                    <a:pt x="408010" y="2940100"/>
                  </a:lnTo>
                  <a:lnTo>
                    <a:pt x="408267" y="2949901"/>
                  </a:lnTo>
                  <a:lnTo>
                    <a:pt x="408530" y="2959701"/>
                  </a:lnTo>
                  <a:lnTo>
                    <a:pt x="408796" y="2969501"/>
                  </a:lnTo>
                  <a:lnTo>
                    <a:pt x="409066" y="2979302"/>
                  </a:lnTo>
                  <a:lnTo>
                    <a:pt x="409338" y="2989102"/>
                  </a:lnTo>
                  <a:lnTo>
                    <a:pt x="409612" y="2998902"/>
                  </a:lnTo>
                  <a:lnTo>
                    <a:pt x="409890" y="3008703"/>
                  </a:lnTo>
                  <a:lnTo>
                    <a:pt x="410167" y="3018503"/>
                  </a:lnTo>
                  <a:lnTo>
                    <a:pt x="410446" y="3028303"/>
                  </a:lnTo>
                  <a:lnTo>
                    <a:pt x="410725" y="3038104"/>
                  </a:lnTo>
                  <a:lnTo>
                    <a:pt x="411003" y="3047904"/>
                  </a:lnTo>
                  <a:lnTo>
                    <a:pt x="411280" y="3057704"/>
                  </a:lnTo>
                  <a:lnTo>
                    <a:pt x="411556" y="3067505"/>
                  </a:lnTo>
                  <a:lnTo>
                    <a:pt x="411827" y="3077305"/>
                  </a:lnTo>
                  <a:lnTo>
                    <a:pt x="412095" y="3087105"/>
                  </a:lnTo>
                  <a:lnTo>
                    <a:pt x="412359" y="3096906"/>
                  </a:lnTo>
                  <a:lnTo>
                    <a:pt x="412616" y="3106706"/>
                  </a:lnTo>
                  <a:lnTo>
                    <a:pt x="412870" y="3116506"/>
                  </a:lnTo>
                  <a:lnTo>
                    <a:pt x="413111" y="3126307"/>
                  </a:lnTo>
                  <a:lnTo>
                    <a:pt x="413348" y="3136107"/>
                  </a:lnTo>
                  <a:lnTo>
                    <a:pt x="413573" y="3145907"/>
                  </a:lnTo>
                  <a:lnTo>
                    <a:pt x="413789" y="3155708"/>
                  </a:lnTo>
                  <a:lnTo>
                    <a:pt x="413995" y="3165508"/>
                  </a:lnTo>
                  <a:lnTo>
                    <a:pt x="414183" y="3175308"/>
                  </a:lnTo>
                  <a:lnTo>
                    <a:pt x="414365" y="3185109"/>
                  </a:lnTo>
                  <a:lnTo>
                    <a:pt x="414523" y="3194909"/>
                  </a:lnTo>
                  <a:lnTo>
                    <a:pt x="414671" y="3204709"/>
                  </a:lnTo>
                  <a:lnTo>
                    <a:pt x="414801" y="3214510"/>
                  </a:lnTo>
                  <a:lnTo>
                    <a:pt x="414909" y="3224310"/>
                  </a:lnTo>
                  <a:lnTo>
                    <a:pt x="415007" y="3234110"/>
                  </a:lnTo>
                  <a:lnTo>
                    <a:pt x="415072" y="3243911"/>
                  </a:lnTo>
                  <a:lnTo>
                    <a:pt x="415125" y="3253711"/>
                  </a:lnTo>
                  <a:lnTo>
                    <a:pt x="415149" y="3263511"/>
                  </a:lnTo>
                  <a:lnTo>
                    <a:pt x="415150" y="3273312"/>
                  </a:lnTo>
                  <a:lnTo>
                    <a:pt x="415132" y="3283112"/>
                  </a:lnTo>
                  <a:lnTo>
                    <a:pt x="415077" y="3292912"/>
                  </a:lnTo>
                  <a:lnTo>
                    <a:pt x="415009" y="3302713"/>
                  </a:lnTo>
                  <a:lnTo>
                    <a:pt x="414897" y="3312513"/>
                  </a:lnTo>
                  <a:lnTo>
                    <a:pt x="414766" y="3322313"/>
                  </a:lnTo>
                  <a:lnTo>
                    <a:pt x="414602" y="3332114"/>
                  </a:lnTo>
                  <a:lnTo>
                    <a:pt x="414403" y="3341914"/>
                  </a:lnTo>
                  <a:lnTo>
                    <a:pt x="414185" y="3351714"/>
                  </a:lnTo>
                  <a:lnTo>
                    <a:pt x="413914" y="3361515"/>
                  </a:lnTo>
                  <a:lnTo>
                    <a:pt x="413625" y="3371315"/>
                  </a:lnTo>
                  <a:lnTo>
                    <a:pt x="413291" y="3381115"/>
                  </a:lnTo>
                  <a:lnTo>
                    <a:pt x="412925" y="3390916"/>
                  </a:lnTo>
                  <a:lnTo>
                    <a:pt x="412530" y="3400716"/>
                  </a:lnTo>
                  <a:lnTo>
                    <a:pt x="412083" y="3410516"/>
                  </a:lnTo>
                  <a:lnTo>
                    <a:pt x="411618" y="3420317"/>
                  </a:lnTo>
                  <a:lnTo>
                    <a:pt x="411093" y="3430117"/>
                  </a:lnTo>
                  <a:lnTo>
                    <a:pt x="410543" y="3439917"/>
                  </a:lnTo>
                  <a:lnTo>
                    <a:pt x="409952" y="3449718"/>
                  </a:lnTo>
                  <a:lnTo>
                    <a:pt x="409315" y="3459518"/>
                  </a:lnTo>
                  <a:lnTo>
                    <a:pt x="408655" y="3469318"/>
                  </a:lnTo>
                  <a:lnTo>
                    <a:pt x="407930" y="3479119"/>
                  </a:lnTo>
                  <a:lnTo>
                    <a:pt x="407185" y="3488919"/>
                  </a:lnTo>
                  <a:lnTo>
                    <a:pt x="406386" y="3498719"/>
                  </a:lnTo>
                  <a:lnTo>
                    <a:pt x="405551" y="3508520"/>
                  </a:lnTo>
                  <a:lnTo>
                    <a:pt x="404683" y="3518320"/>
                  </a:lnTo>
                  <a:lnTo>
                    <a:pt x="403758" y="3528120"/>
                  </a:lnTo>
                  <a:lnTo>
                    <a:pt x="402813" y="3537921"/>
                  </a:lnTo>
                  <a:lnTo>
                    <a:pt x="401805" y="3547721"/>
                  </a:lnTo>
                  <a:lnTo>
                    <a:pt x="400771" y="3557521"/>
                  </a:lnTo>
                  <a:lnTo>
                    <a:pt x="399694" y="3567322"/>
                  </a:lnTo>
                  <a:lnTo>
                    <a:pt x="398571" y="3577122"/>
                  </a:lnTo>
                  <a:lnTo>
                    <a:pt x="397427" y="3586922"/>
                  </a:lnTo>
                  <a:lnTo>
                    <a:pt x="396218" y="3596723"/>
                  </a:lnTo>
                  <a:lnTo>
                    <a:pt x="394991" y="3606523"/>
                  </a:lnTo>
                  <a:lnTo>
                    <a:pt x="393714" y="3616323"/>
                  </a:lnTo>
                  <a:lnTo>
                    <a:pt x="392404" y="3626124"/>
                  </a:lnTo>
                  <a:lnTo>
                    <a:pt x="391064" y="3635924"/>
                  </a:lnTo>
                  <a:lnTo>
                    <a:pt x="389674" y="3645724"/>
                  </a:lnTo>
                  <a:lnTo>
                    <a:pt x="388267" y="3655525"/>
                  </a:lnTo>
                  <a:lnTo>
                    <a:pt x="386807" y="3665325"/>
                  </a:lnTo>
                  <a:lnTo>
                    <a:pt x="385326" y="3675125"/>
                  </a:lnTo>
                  <a:lnTo>
                    <a:pt x="383811" y="3684926"/>
                  </a:lnTo>
                  <a:lnTo>
                    <a:pt x="382259" y="3694726"/>
                  </a:lnTo>
                  <a:lnTo>
                    <a:pt x="380691" y="3704526"/>
                  </a:lnTo>
                  <a:lnTo>
                    <a:pt x="379074" y="3714327"/>
                  </a:lnTo>
                  <a:lnTo>
                    <a:pt x="377445" y="3724127"/>
                  </a:lnTo>
                  <a:lnTo>
                    <a:pt x="375780" y="3733927"/>
                  </a:lnTo>
                  <a:lnTo>
                    <a:pt x="374092" y="3743728"/>
                  </a:lnTo>
                  <a:lnTo>
                    <a:pt x="372385" y="3753528"/>
                  </a:lnTo>
                  <a:lnTo>
                    <a:pt x="370645" y="3763328"/>
                  </a:lnTo>
                  <a:lnTo>
                    <a:pt x="368894" y="3773129"/>
                  </a:lnTo>
                  <a:lnTo>
                    <a:pt x="367112" y="3782929"/>
                  </a:lnTo>
                  <a:lnTo>
                    <a:pt x="365318" y="3792729"/>
                  </a:lnTo>
                  <a:lnTo>
                    <a:pt x="363505" y="3802530"/>
                  </a:lnTo>
                  <a:lnTo>
                    <a:pt x="361673" y="3812330"/>
                  </a:lnTo>
                  <a:lnTo>
                    <a:pt x="359832" y="3822131"/>
                  </a:lnTo>
                  <a:lnTo>
                    <a:pt x="357969" y="3831931"/>
                  </a:lnTo>
                  <a:lnTo>
                    <a:pt x="356101" y="3841731"/>
                  </a:lnTo>
                  <a:lnTo>
                    <a:pt x="354218" y="3851532"/>
                  </a:lnTo>
                  <a:lnTo>
                    <a:pt x="352327" y="3861332"/>
                  </a:lnTo>
                  <a:lnTo>
                    <a:pt x="350430" y="3871132"/>
                  </a:lnTo>
                  <a:lnTo>
                    <a:pt x="348524" y="3880933"/>
                  </a:lnTo>
                  <a:lnTo>
                    <a:pt x="346615" y="3890733"/>
                  </a:lnTo>
                  <a:lnTo>
                    <a:pt x="344700" y="3900533"/>
                  </a:lnTo>
                  <a:lnTo>
                    <a:pt x="342785" y="3910334"/>
                  </a:lnTo>
                  <a:lnTo>
                    <a:pt x="340868" y="3920134"/>
                  </a:lnTo>
                  <a:lnTo>
                    <a:pt x="338953" y="3929934"/>
                  </a:lnTo>
                  <a:lnTo>
                    <a:pt x="337038" y="3939735"/>
                  </a:lnTo>
                  <a:lnTo>
                    <a:pt x="335128" y="3949535"/>
                  </a:lnTo>
                  <a:lnTo>
                    <a:pt x="333222" y="3959335"/>
                  </a:lnTo>
                  <a:lnTo>
                    <a:pt x="331322" y="3969136"/>
                  </a:lnTo>
                  <a:lnTo>
                    <a:pt x="329430" y="3978936"/>
                  </a:lnTo>
                  <a:lnTo>
                    <a:pt x="327543" y="3988736"/>
                  </a:lnTo>
                  <a:lnTo>
                    <a:pt x="325671" y="3998537"/>
                  </a:lnTo>
                  <a:lnTo>
                    <a:pt x="323804" y="4008337"/>
                  </a:lnTo>
                  <a:lnTo>
                    <a:pt x="321955" y="4018137"/>
                  </a:lnTo>
                  <a:lnTo>
                    <a:pt x="320116" y="4027938"/>
                  </a:lnTo>
                  <a:lnTo>
                    <a:pt x="318291" y="4037738"/>
                  </a:lnTo>
                  <a:lnTo>
                    <a:pt x="316484" y="4047538"/>
                  </a:lnTo>
                  <a:lnTo>
                    <a:pt x="314685" y="4057339"/>
                  </a:lnTo>
                  <a:lnTo>
                    <a:pt x="312916" y="4067139"/>
                  </a:lnTo>
                  <a:lnTo>
                    <a:pt x="311155" y="4076939"/>
                  </a:lnTo>
                  <a:lnTo>
                    <a:pt x="309419" y="4086740"/>
                  </a:lnTo>
                  <a:lnTo>
                    <a:pt x="307702" y="4096540"/>
                  </a:lnTo>
                  <a:lnTo>
                    <a:pt x="306000" y="4106340"/>
                  </a:lnTo>
                  <a:lnTo>
                    <a:pt x="304330" y="4116141"/>
                  </a:lnTo>
                  <a:lnTo>
                    <a:pt x="302670" y="4125941"/>
                  </a:lnTo>
                  <a:lnTo>
                    <a:pt x="301045" y="4135741"/>
                  </a:lnTo>
                  <a:lnTo>
                    <a:pt x="299437" y="4145542"/>
                  </a:lnTo>
                  <a:lnTo>
                    <a:pt x="297853" y="4155342"/>
                  </a:lnTo>
                  <a:lnTo>
                    <a:pt x="296299" y="4165142"/>
                  </a:lnTo>
                  <a:lnTo>
                    <a:pt x="294758" y="4174943"/>
                  </a:lnTo>
                  <a:lnTo>
                    <a:pt x="293260" y="4184743"/>
                  </a:lnTo>
                  <a:lnTo>
                    <a:pt x="291775" y="4194543"/>
                  </a:lnTo>
                  <a:lnTo>
                    <a:pt x="290324" y="4204344"/>
                  </a:lnTo>
                  <a:lnTo>
                    <a:pt x="288898" y="4214144"/>
                  </a:lnTo>
                  <a:lnTo>
                    <a:pt x="287494" y="4223944"/>
                  </a:lnTo>
                  <a:lnTo>
                    <a:pt x="286128" y="4233745"/>
                  </a:lnTo>
                  <a:lnTo>
                    <a:pt x="284777" y="4243545"/>
                  </a:lnTo>
                  <a:lnTo>
                    <a:pt x="283467" y="4253345"/>
                  </a:lnTo>
                  <a:lnTo>
                    <a:pt x="282177" y="4263146"/>
                  </a:lnTo>
                  <a:lnTo>
                    <a:pt x="280916" y="4272946"/>
                  </a:lnTo>
                  <a:lnTo>
                    <a:pt x="279688" y="4282746"/>
                  </a:lnTo>
                  <a:lnTo>
                    <a:pt x="278475" y="4292547"/>
                  </a:lnTo>
                  <a:lnTo>
                    <a:pt x="277310" y="4302347"/>
                  </a:lnTo>
                  <a:lnTo>
                    <a:pt x="276159" y="4312147"/>
                  </a:lnTo>
                  <a:lnTo>
                    <a:pt x="275043" y="4321948"/>
                  </a:lnTo>
                  <a:lnTo>
                    <a:pt x="273954" y="4331748"/>
                  </a:lnTo>
                  <a:lnTo>
                    <a:pt x="272886" y="4341548"/>
                  </a:lnTo>
                  <a:lnTo>
                    <a:pt x="271859" y="4351349"/>
                  </a:lnTo>
                  <a:lnTo>
                    <a:pt x="270845" y="4361149"/>
                  </a:lnTo>
                  <a:lnTo>
                    <a:pt x="269872" y="4370949"/>
                  </a:lnTo>
                  <a:lnTo>
                    <a:pt x="268918" y="4380750"/>
                  </a:lnTo>
                  <a:lnTo>
                    <a:pt x="267992" y="4390550"/>
                  </a:lnTo>
                  <a:lnTo>
                    <a:pt x="267098" y="4400350"/>
                  </a:lnTo>
                  <a:lnTo>
                    <a:pt x="266217" y="4410151"/>
                  </a:lnTo>
                  <a:lnTo>
                    <a:pt x="265381" y="4419951"/>
                  </a:lnTo>
                  <a:lnTo>
                    <a:pt x="264556" y="4429751"/>
                  </a:lnTo>
                  <a:lnTo>
                    <a:pt x="263764" y="4439552"/>
                  </a:lnTo>
                  <a:lnTo>
                    <a:pt x="262996" y="4449352"/>
                  </a:lnTo>
                  <a:lnTo>
                    <a:pt x="262246" y="4459152"/>
                  </a:lnTo>
                  <a:lnTo>
                    <a:pt x="261531" y="4468953"/>
                  </a:lnTo>
                  <a:lnTo>
                    <a:pt x="260828" y="4478753"/>
                  </a:lnTo>
                  <a:lnTo>
                    <a:pt x="260160" y="4488553"/>
                  </a:lnTo>
                  <a:lnTo>
                    <a:pt x="259508" y="4498354"/>
                  </a:lnTo>
                  <a:lnTo>
                    <a:pt x="258879" y="4508154"/>
                  </a:lnTo>
                  <a:lnTo>
                    <a:pt x="258276" y="4517954"/>
                  </a:lnTo>
                  <a:lnTo>
                    <a:pt x="257684" y="4527755"/>
                  </a:lnTo>
                  <a:lnTo>
                    <a:pt x="257128" y="4537555"/>
                  </a:lnTo>
                  <a:lnTo>
                    <a:pt x="256582" y="4547355"/>
                  </a:lnTo>
                  <a:lnTo>
                    <a:pt x="256061" y="4557156"/>
                  </a:lnTo>
                  <a:lnTo>
                    <a:pt x="255559" y="4566956"/>
                  </a:lnTo>
                  <a:lnTo>
                    <a:pt x="255071" y="4576756"/>
                  </a:lnTo>
                  <a:lnTo>
                    <a:pt x="254610" y="4586557"/>
                  </a:lnTo>
                  <a:lnTo>
                    <a:pt x="254158" y="4596357"/>
                  </a:lnTo>
                  <a:lnTo>
                    <a:pt x="253733" y="4606157"/>
                  </a:lnTo>
                  <a:lnTo>
                    <a:pt x="253320" y="4615958"/>
                  </a:lnTo>
                  <a:lnTo>
                    <a:pt x="252924" y="4625758"/>
                  </a:lnTo>
                  <a:lnTo>
                    <a:pt x="252547" y="4635558"/>
                  </a:lnTo>
                  <a:lnTo>
                    <a:pt x="252178" y="4645359"/>
                  </a:lnTo>
                  <a:lnTo>
                    <a:pt x="251835" y="4655159"/>
                  </a:lnTo>
                  <a:lnTo>
                    <a:pt x="251499" y="4664959"/>
                  </a:lnTo>
                  <a:lnTo>
                    <a:pt x="251181" y="4674760"/>
                  </a:lnTo>
                  <a:lnTo>
                    <a:pt x="250877" y="4684560"/>
                  </a:lnTo>
                  <a:lnTo>
                    <a:pt x="250583" y="4694360"/>
                  </a:lnTo>
                  <a:lnTo>
                    <a:pt x="250307" y="4704161"/>
                  </a:lnTo>
                  <a:lnTo>
                    <a:pt x="250037" y="4713961"/>
                  </a:lnTo>
                  <a:lnTo>
                    <a:pt x="249786" y="4723761"/>
                  </a:lnTo>
                  <a:lnTo>
                    <a:pt x="249543" y="4733562"/>
                  </a:lnTo>
                  <a:lnTo>
                    <a:pt x="249311" y="4743362"/>
                  </a:lnTo>
                  <a:lnTo>
                    <a:pt x="249092" y="4753162"/>
                  </a:lnTo>
                  <a:lnTo>
                    <a:pt x="248879" y="4762963"/>
                  </a:lnTo>
                  <a:lnTo>
                    <a:pt x="248683" y="4772763"/>
                  </a:lnTo>
                  <a:lnTo>
                    <a:pt x="248491" y="4782563"/>
                  </a:lnTo>
                  <a:lnTo>
                    <a:pt x="248311" y="4792364"/>
                  </a:lnTo>
                  <a:lnTo>
                    <a:pt x="248139" y="4802164"/>
                  </a:lnTo>
                  <a:lnTo>
                    <a:pt x="247974" y="4811964"/>
                  </a:lnTo>
                  <a:lnTo>
                    <a:pt x="247821" y="4821765"/>
                  </a:lnTo>
                  <a:lnTo>
                    <a:pt x="247671" y="4831565"/>
                  </a:lnTo>
                  <a:lnTo>
                    <a:pt x="247533" y="4841365"/>
                  </a:lnTo>
                  <a:lnTo>
                    <a:pt x="247400" y="4851166"/>
                  </a:lnTo>
                  <a:lnTo>
                    <a:pt x="247274" y="4860966"/>
                  </a:lnTo>
                  <a:lnTo>
                    <a:pt x="247156" y="4870766"/>
                  </a:lnTo>
                  <a:lnTo>
                    <a:pt x="247041" y="4880567"/>
                  </a:lnTo>
                  <a:lnTo>
                    <a:pt x="246937" y="4890367"/>
                  </a:lnTo>
                  <a:lnTo>
                    <a:pt x="246835" y="4900167"/>
                  </a:lnTo>
                  <a:lnTo>
                    <a:pt x="246740" y="4909968"/>
                  </a:lnTo>
                  <a:lnTo>
                    <a:pt x="246650" y="4919768"/>
                  </a:lnTo>
                  <a:lnTo>
                    <a:pt x="246564" y="4929568"/>
                  </a:lnTo>
                  <a:lnTo>
                    <a:pt x="246485" y="4939369"/>
                  </a:lnTo>
                  <a:lnTo>
                    <a:pt x="246408" y="4949169"/>
                  </a:lnTo>
                  <a:lnTo>
                    <a:pt x="246337" y="4958969"/>
                  </a:lnTo>
                  <a:lnTo>
                    <a:pt x="246269" y="4968770"/>
                  </a:lnTo>
                  <a:lnTo>
                    <a:pt x="246206" y="4978570"/>
                  </a:lnTo>
                  <a:lnTo>
                    <a:pt x="246146" y="4988370"/>
                  </a:lnTo>
                  <a:lnTo>
                    <a:pt x="246089" y="4998171"/>
                  </a:lnTo>
                  <a:lnTo>
                    <a:pt x="246037" y="500797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016875" y="2574595"/>
              <a:ext cx="0" cy="123358"/>
            </a:xfrm>
            <a:custGeom>
              <a:avLst/>
              <a:pathLst>
                <a:path w="0" h="123358">
                  <a:moveTo>
                    <a:pt x="0" y="12335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016875" y="2944671"/>
              <a:ext cx="0" cy="123358"/>
            </a:xfrm>
            <a:custGeom>
              <a:avLst/>
              <a:pathLst>
                <a:path w="0" h="123358">
                  <a:moveTo>
                    <a:pt x="0" y="0"/>
                  </a:moveTo>
                  <a:lnTo>
                    <a:pt x="0" y="123358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3925860" y="2697954"/>
              <a:ext cx="182029" cy="246716"/>
            </a:xfrm>
            <a:custGeom>
              <a:avLst/>
              <a:pathLst>
                <a:path w="182029" h="246716">
                  <a:moveTo>
                    <a:pt x="0" y="0"/>
                  </a:moveTo>
                  <a:lnTo>
                    <a:pt x="0" y="246716"/>
                  </a:lnTo>
                  <a:lnTo>
                    <a:pt x="182029" y="246716"/>
                  </a:lnTo>
                  <a:lnTo>
                    <a:pt x="18202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925860" y="2821312"/>
              <a:ext cx="182029" cy="0"/>
            </a:xfrm>
            <a:custGeom>
              <a:avLst/>
              <a:pathLst>
                <a:path w="182029" h="0">
                  <a:moveTo>
                    <a:pt x="0" y="0"/>
                  </a:moveTo>
                  <a:lnTo>
                    <a:pt x="18202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5837175" y="2539517"/>
              <a:ext cx="0" cy="91203"/>
            </a:xfrm>
            <a:custGeom>
              <a:avLst/>
              <a:pathLst>
                <a:path w="0" h="91203">
                  <a:moveTo>
                    <a:pt x="0" y="9120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837175" y="4419126"/>
              <a:ext cx="0" cy="447247"/>
            </a:xfrm>
            <a:custGeom>
              <a:avLst/>
              <a:pathLst>
                <a:path w="0" h="447247">
                  <a:moveTo>
                    <a:pt x="0" y="0"/>
                  </a:moveTo>
                  <a:lnTo>
                    <a:pt x="0" y="447247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5746160" y="2630720"/>
              <a:ext cx="182029" cy="1788405"/>
            </a:xfrm>
            <a:custGeom>
              <a:avLst/>
              <a:pathLst>
                <a:path w="182029" h="1788405">
                  <a:moveTo>
                    <a:pt x="0" y="0"/>
                  </a:moveTo>
                  <a:lnTo>
                    <a:pt x="0" y="1788405"/>
                  </a:lnTo>
                  <a:lnTo>
                    <a:pt x="182029" y="1788405"/>
                  </a:lnTo>
                  <a:lnTo>
                    <a:pt x="18202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5746160" y="3493645"/>
              <a:ext cx="182029" cy="0"/>
            </a:xfrm>
            <a:custGeom>
              <a:avLst/>
              <a:pathLst>
                <a:path w="182029" h="0">
                  <a:moveTo>
                    <a:pt x="0" y="0"/>
                  </a:moveTo>
                  <a:lnTo>
                    <a:pt x="18202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5616098" y="4548149"/>
              <a:ext cx="103259" cy="1032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6048909" y="2557239"/>
              <a:ext cx="76806" cy="7680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6036060" y="2543609"/>
              <a:ext cx="104067" cy="10406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4227156" y="2499030"/>
              <a:ext cx="151129" cy="151129"/>
            </a:xfrm>
            <a:custGeom>
              <a:avLst/>
              <a:pathLst>
                <a:path w="151129" h="151129">
                  <a:moveTo>
                    <a:pt x="0" y="75564"/>
                  </a:moveTo>
                  <a:lnTo>
                    <a:pt x="75564" y="0"/>
                  </a:lnTo>
                  <a:lnTo>
                    <a:pt x="151129" y="75564"/>
                  </a:lnTo>
                  <a:lnTo>
                    <a:pt x="75564" y="15112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5817818" y="2487812"/>
              <a:ext cx="103409" cy="10340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5889417" y="2527069"/>
              <a:ext cx="24896" cy="2489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5931370" y="4814577"/>
              <a:ext cx="103594" cy="103594"/>
            </a:xfrm>
            <a:custGeom>
              <a:avLst/>
              <a:pathLst>
                <a:path w="103594" h="103594">
                  <a:moveTo>
                    <a:pt x="0" y="51797"/>
                  </a:moveTo>
                  <a:lnTo>
                    <a:pt x="51797" y="0"/>
                  </a:lnTo>
                  <a:lnTo>
                    <a:pt x="103594" y="51797"/>
                  </a:lnTo>
                  <a:lnTo>
                    <a:pt x="51797" y="103594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5941258" y="3949146"/>
              <a:ext cx="33772" cy="337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5712046" y="3509763"/>
              <a:ext cx="103400" cy="10340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4250239" y="2982225"/>
              <a:ext cx="171607" cy="171607"/>
            </a:xfrm>
            <a:custGeom>
              <a:avLst/>
              <a:pathLst>
                <a:path w="171607" h="171607">
                  <a:moveTo>
                    <a:pt x="0" y="85803"/>
                  </a:moveTo>
                  <a:lnTo>
                    <a:pt x="85803" y="0"/>
                  </a:lnTo>
                  <a:lnTo>
                    <a:pt x="171607" y="85803"/>
                  </a:lnTo>
                  <a:lnTo>
                    <a:pt x="85803" y="171607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6037760" y="2590377"/>
              <a:ext cx="104071" cy="10407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5553350" y="3364749"/>
              <a:ext cx="122156" cy="12215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5689305" y="3665334"/>
              <a:ext cx="138363" cy="13836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5476861" y="4346715"/>
              <a:ext cx="47773" cy="477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5565441" y="4664274"/>
              <a:ext cx="72124" cy="721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5571664" y="2590458"/>
              <a:ext cx="103909" cy="10390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5839841" y="2728508"/>
              <a:ext cx="89728" cy="8972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6081153" y="4812231"/>
              <a:ext cx="98932" cy="989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5431115" y="2508632"/>
              <a:ext cx="103864" cy="10386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5860373" y="2749796"/>
              <a:ext cx="37797" cy="3779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5761401" y="3756986"/>
              <a:ext cx="62633" cy="6263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5659208" y="4512963"/>
              <a:ext cx="103476" cy="1034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tx36"/>
            <p:cNvSpPr/>
            <p:nvPr/>
          </p:nvSpPr>
          <p:spPr>
            <a:xfrm>
              <a:off x="3234755" y="2625679"/>
              <a:ext cx="1383557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chr2:96253906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5236082" y="4667710"/>
              <a:ext cx="1383557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chr2:96254002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3415580" y="2868633"/>
              <a:ext cx="1383557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chr2:96254848</a:t>
              </a:r>
            </a:p>
          </p:txBody>
        </p:sp>
        <p:sp>
          <p:nvSpPr>
            <p:cNvPr id="39" name="pl39"/>
            <p:cNvSpPr/>
            <p:nvPr/>
          </p:nvSpPr>
          <p:spPr>
            <a:xfrm>
              <a:off x="2924695" y="948561"/>
              <a:ext cx="0" cy="5508768"/>
            </a:xfrm>
            <a:custGeom>
              <a:avLst/>
              <a:pathLst>
                <a:path w="0" h="5508768">
                  <a:moveTo>
                    <a:pt x="0" y="5508768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tx40"/>
            <p:cNvSpPr/>
            <p:nvPr/>
          </p:nvSpPr>
          <p:spPr>
            <a:xfrm>
              <a:off x="2448133" y="5978270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-0.50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2448133" y="5393633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-0.25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2503125" y="4808995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2503125" y="4224358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0.25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2503125" y="3639720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0.50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2503125" y="3055083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0.75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2503125" y="2470446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1.00</a:t>
              </a:r>
            </a:p>
          </p:txBody>
        </p:sp>
        <p:sp>
          <p:nvSpPr>
            <p:cNvPr id="47" name="pl47"/>
            <p:cNvSpPr/>
            <p:nvPr/>
          </p:nvSpPr>
          <p:spPr>
            <a:xfrm>
              <a:off x="2880411" y="603798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2880411" y="545335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2880411" y="486871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2880411" y="428407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2880411" y="369943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2880411" y="311480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2880411" y="253016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2924695" y="6457330"/>
              <a:ext cx="4004659" cy="0"/>
            </a:xfrm>
            <a:custGeom>
              <a:avLst/>
              <a:pathLst>
                <a:path w="4004659" h="0">
                  <a:moveTo>
                    <a:pt x="0" y="0"/>
                  </a:moveTo>
                  <a:lnTo>
                    <a:pt x="4004659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4016875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5837175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tx57"/>
            <p:cNvSpPr/>
            <p:nvPr/>
          </p:nvSpPr>
          <p:spPr>
            <a:xfrm>
              <a:off x="3618127" y="6514792"/>
              <a:ext cx="797495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[0.01, 0.1[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5559610" y="6514792"/>
              <a:ext cx="555128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[0.1, 1[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4159785" y="6684203"/>
              <a:ext cx="1534479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 Value Category</a:t>
              </a:r>
            </a:p>
          </p:txBody>
        </p:sp>
        <p:sp>
          <p:nvSpPr>
            <p:cNvPr id="60" name="tx60"/>
            <p:cNvSpPr/>
            <p:nvPr/>
          </p:nvSpPr>
          <p:spPr>
            <a:xfrm rot="-5400000">
              <a:off x="1592507" y="3616910"/>
              <a:ext cx="1376647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Score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7106490" y="2135970"/>
              <a:ext cx="1354422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Label</a:t>
              </a:r>
            </a:p>
          </p:txBody>
        </p:sp>
        <p:sp>
          <p:nvSpPr>
            <p:cNvPr id="62" name="pt62"/>
            <p:cNvSpPr/>
            <p:nvPr/>
          </p:nvSpPr>
          <p:spPr>
            <a:xfrm>
              <a:off x="7179089" y="2487698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7179089" y="2682548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7179089" y="2877397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tx65"/>
            <p:cNvSpPr/>
            <p:nvPr/>
          </p:nvSpPr>
          <p:spPr>
            <a:xfrm>
              <a:off x="7389908" y="2420586"/>
              <a:ext cx="522758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benign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7389908" y="2615435"/>
              <a:ext cx="620390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possibly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7389908" y="2810284"/>
              <a:ext cx="672033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probably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7106490" y="3195275"/>
              <a:ext cx="464554" cy="129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BETA</a:t>
              </a:r>
            </a:p>
          </p:txBody>
        </p:sp>
        <p:sp>
          <p:nvSpPr>
            <p:cNvPr id="69" name="pt69"/>
            <p:cNvSpPr/>
            <p:nvPr/>
          </p:nvSpPr>
          <p:spPr>
            <a:xfrm>
              <a:off x="7162091" y="3478673"/>
              <a:ext cx="101407" cy="101407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7208294" y="3719726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7162091" y="3868372"/>
              <a:ext cx="101407" cy="101407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7142953" y="4044083"/>
              <a:ext cx="139683" cy="13968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7128267" y="4233126"/>
              <a:ext cx="169053" cy="1690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tx74"/>
            <p:cNvSpPr/>
            <p:nvPr/>
          </p:nvSpPr>
          <p:spPr>
            <a:xfrm>
              <a:off x="7407666" y="3473826"/>
              <a:ext cx="151953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-1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7407666" y="3664509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7407666" y="3863525"/>
              <a:ext cx="96961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7407666" y="4056365"/>
              <a:ext cx="96961" cy="1131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7407666" y="4257936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7106490" y="4597620"/>
              <a:ext cx="1109947" cy="1515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Inlier/Outlier</a:t>
              </a:r>
            </a:p>
          </p:txBody>
        </p:sp>
        <p:sp>
          <p:nvSpPr>
            <p:cNvPr id="80" name="pt80"/>
            <p:cNvSpPr/>
            <p:nvPr/>
          </p:nvSpPr>
          <p:spPr>
            <a:xfrm>
              <a:off x="7179089" y="492886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7179089" y="5123709"/>
              <a:ext cx="49651" cy="49651"/>
            </a:xfrm>
            <a:custGeom>
              <a:avLst/>
              <a:pathLst>
                <a:path w="49651" h="49651">
                  <a:moveTo>
                    <a:pt x="0" y="24825"/>
                  </a:moveTo>
                  <a:lnTo>
                    <a:pt x="24825" y="0"/>
                  </a:lnTo>
                  <a:lnTo>
                    <a:pt x="49651" y="24825"/>
                  </a:lnTo>
                  <a:lnTo>
                    <a:pt x="24825" y="496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tx82"/>
            <p:cNvSpPr/>
            <p:nvPr/>
          </p:nvSpPr>
          <p:spPr>
            <a:xfrm>
              <a:off x="7389908" y="4891290"/>
              <a:ext cx="382637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7389908" y="5086139"/>
              <a:ext cx="517400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Outlier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2924695" y="619487"/>
              <a:ext cx="7838380" cy="198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TMEM127,Rare cancer,Polyphen Score,Variants by P Value Category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148682" y="581025"/>
            <a:ext cx="6400800" cy="6400800"/>
            <a:chOff x="2148682" y="581025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8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3197740" y="2193273"/>
              <a:ext cx="1638269" cy="1314182"/>
            </a:xfrm>
            <a:custGeom>
              <a:avLst/>
              <a:pathLst>
                <a:path w="1638269" h="1314182">
                  <a:moveTo>
                    <a:pt x="809961" y="1314182"/>
                  </a:moveTo>
                  <a:lnTo>
                    <a:pt x="809447" y="1311610"/>
                  </a:lnTo>
                  <a:lnTo>
                    <a:pt x="808896" y="1309038"/>
                  </a:lnTo>
                  <a:lnTo>
                    <a:pt x="808335" y="1306467"/>
                  </a:lnTo>
                  <a:lnTo>
                    <a:pt x="807725" y="1303895"/>
                  </a:lnTo>
                  <a:lnTo>
                    <a:pt x="807107" y="1301323"/>
                  </a:lnTo>
                  <a:lnTo>
                    <a:pt x="806438" y="1298751"/>
                  </a:lnTo>
                  <a:lnTo>
                    <a:pt x="805755" y="1296180"/>
                  </a:lnTo>
                  <a:lnTo>
                    <a:pt x="805025" y="1293608"/>
                  </a:lnTo>
                  <a:lnTo>
                    <a:pt x="804271" y="1291036"/>
                  </a:lnTo>
                  <a:lnTo>
                    <a:pt x="803477" y="1288464"/>
                  </a:lnTo>
                  <a:lnTo>
                    <a:pt x="802646" y="1285892"/>
                  </a:lnTo>
                  <a:lnTo>
                    <a:pt x="801783" y="1283321"/>
                  </a:lnTo>
                  <a:lnTo>
                    <a:pt x="800870" y="1280749"/>
                  </a:lnTo>
                  <a:lnTo>
                    <a:pt x="799933" y="1278177"/>
                  </a:lnTo>
                  <a:lnTo>
                    <a:pt x="798931" y="1275605"/>
                  </a:lnTo>
                  <a:lnTo>
                    <a:pt x="797915" y="1273033"/>
                  </a:lnTo>
                  <a:lnTo>
                    <a:pt x="796817" y="1270462"/>
                  </a:lnTo>
                  <a:lnTo>
                    <a:pt x="795706" y="1267890"/>
                  </a:lnTo>
                  <a:lnTo>
                    <a:pt x="794517" y="1265318"/>
                  </a:lnTo>
                  <a:lnTo>
                    <a:pt x="793302" y="1262746"/>
                  </a:lnTo>
                  <a:lnTo>
                    <a:pt x="792018" y="1260175"/>
                  </a:lnTo>
                  <a:lnTo>
                    <a:pt x="790691" y="1257603"/>
                  </a:lnTo>
                  <a:lnTo>
                    <a:pt x="789307" y="1255031"/>
                  </a:lnTo>
                  <a:lnTo>
                    <a:pt x="787861" y="1252459"/>
                  </a:lnTo>
                  <a:lnTo>
                    <a:pt x="786370" y="1249887"/>
                  </a:lnTo>
                  <a:lnTo>
                    <a:pt x="784797" y="1247316"/>
                  </a:lnTo>
                  <a:lnTo>
                    <a:pt x="783193" y="1244744"/>
                  </a:lnTo>
                  <a:lnTo>
                    <a:pt x="781486" y="1242172"/>
                  </a:lnTo>
                  <a:lnTo>
                    <a:pt x="779760" y="1239600"/>
                  </a:lnTo>
                  <a:lnTo>
                    <a:pt x="777913" y="1237028"/>
                  </a:lnTo>
                  <a:lnTo>
                    <a:pt x="776042" y="1234457"/>
                  </a:lnTo>
                  <a:lnTo>
                    <a:pt x="774064" y="1231885"/>
                  </a:lnTo>
                  <a:lnTo>
                    <a:pt x="772040" y="1229313"/>
                  </a:lnTo>
                  <a:lnTo>
                    <a:pt x="769923" y="1226741"/>
                  </a:lnTo>
                  <a:lnTo>
                    <a:pt x="767738" y="1224170"/>
                  </a:lnTo>
                  <a:lnTo>
                    <a:pt x="765477" y="1221598"/>
                  </a:lnTo>
                  <a:lnTo>
                    <a:pt x="763121" y="1219026"/>
                  </a:lnTo>
                  <a:lnTo>
                    <a:pt x="760709" y="1216454"/>
                  </a:lnTo>
                  <a:lnTo>
                    <a:pt x="758175" y="1213882"/>
                  </a:lnTo>
                  <a:lnTo>
                    <a:pt x="755606" y="1211311"/>
                  </a:lnTo>
                  <a:lnTo>
                    <a:pt x="752884" y="1208739"/>
                  </a:lnTo>
                  <a:lnTo>
                    <a:pt x="750137" y="1206167"/>
                  </a:lnTo>
                  <a:lnTo>
                    <a:pt x="747234" y="1203595"/>
                  </a:lnTo>
                  <a:lnTo>
                    <a:pt x="744290" y="1201023"/>
                  </a:lnTo>
                  <a:lnTo>
                    <a:pt x="741210" y="1198452"/>
                  </a:lnTo>
                  <a:lnTo>
                    <a:pt x="738060" y="1195880"/>
                  </a:lnTo>
                  <a:lnTo>
                    <a:pt x="734797" y="1193308"/>
                  </a:lnTo>
                  <a:lnTo>
                    <a:pt x="731434" y="1190736"/>
                  </a:lnTo>
                  <a:lnTo>
                    <a:pt x="727983" y="1188165"/>
                  </a:lnTo>
                  <a:lnTo>
                    <a:pt x="724398" y="1185593"/>
                  </a:lnTo>
                  <a:lnTo>
                    <a:pt x="720752" y="1183021"/>
                  </a:lnTo>
                  <a:lnTo>
                    <a:pt x="716939" y="1180449"/>
                  </a:lnTo>
                  <a:lnTo>
                    <a:pt x="713094" y="1177877"/>
                  </a:lnTo>
                  <a:lnTo>
                    <a:pt x="709046" y="1175306"/>
                  </a:lnTo>
                  <a:lnTo>
                    <a:pt x="704966" y="1172734"/>
                  </a:lnTo>
                  <a:lnTo>
                    <a:pt x="700706" y="1170162"/>
                  </a:lnTo>
                  <a:lnTo>
                    <a:pt x="696383" y="1167590"/>
                  </a:lnTo>
                  <a:lnTo>
                    <a:pt x="691909" y="1165018"/>
                  </a:lnTo>
                  <a:lnTo>
                    <a:pt x="687339" y="1162447"/>
                  </a:lnTo>
                  <a:lnTo>
                    <a:pt x="682646" y="1159875"/>
                  </a:lnTo>
                  <a:lnTo>
                    <a:pt x="677823" y="1157303"/>
                  </a:lnTo>
                  <a:lnTo>
                    <a:pt x="672909" y="1154731"/>
                  </a:lnTo>
                  <a:lnTo>
                    <a:pt x="667829" y="1152160"/>
                  </a:lnTo>
                  <a:lnTo>
                    <a:pt x="662691" y="1149588"/>
                  </a:lnTo>
                  <a:lnTo>
                    <a:pt x="657352" y="1147016"/>
                  </a:lnTo>
                  <a:lnTo>
                    <a:pt x="651978" y="1144444"/>
                  </a:lnTo>
                  <a:lnTo>
                    <a:pt x="646386" y="1141872"/>
                  </a:lnTo>
                  <a:lnTo>
                    <a:pt x="640750" y="1139301"/>
                  </a:lnTo>
                  <a:lnTo>
                    <a:pt x="634929" y="1136729"/>
                  </a:lnTo>
                  <a:lnTo>
                    <a:pt x="629030" y="1134157"/>
                  </a:lnTo>
                  <a:lnTo>
                    <a:pt x="622982" y="1131585"/>
                  </a:lnTo>
                  <a:lnTo>
                    <a:pt x="616820" y="1129013"/>
                  </a:lnTo>
                  <a:lnTo>
                    <a:pt x="610544" y="1126442"/>
                  </a:lnTo>
                  <a:lnTo>
                    <a:pt x="604122" y="1123870"/>
                  </a:lnTo>
                  <a:lnTo>
                    <a:pt x="597620" y="1121298"/>
                  </a:lnTo>
                  <a:lnTo>
                    <a:pt x="590939" y="1118726"/>
                  </a:lnTo>
                  <a:lnTo>
                    <a:pt x="584214" y="1116155"/>
                  </a:lnTo>
                  <a:lnTo>
                    <a:pt x="577280" y="1113583"/>
                  </a:lnTo>
                  <a:lnTo>
                    <a:pt x="570314" y="1111011"/>
                  </a:lnTo>
                  <a:lnTo>
                    <a:pt x="563154" y="1108439"/>
                  </a:lnTo>
                  <a:lnTo>
                    <a:pt x="555941" y="1105867"/>
                  </a:lnTo>
                  <a:lnTo>
                    <a:pt x="548572" y="1103296"/>
                  </a:lnTo>
                  <a:lnTo>
                    <a:pt x="541120" y="1100724"/>
                  </a:lnTo>
                  <a:lnTo>
                    <a:pt x="533548" y="1098152"/>
                  </a:lnTo>
                  <a:lnTo>
                    <a:pt x="525867" y="1095580"/>
                  </a:lnTo>
                  <a:lnTo>
                    <a:pt x="518099" y="1093008"/>
                  </a:lnTo>
                  <a:lnTo>
                    <a:pt x="510200" y="1090437"/>
                  </a:lnTo>
                  <a:lnTo>
                    <a:pt x="502245" y="1087865"/>
                  </a:lnTo>
                  <a:lnTo>
                    <a:pt x="494139" y="1085293"/>
                  </a:lnTo>
                  <a:lnTo>
                    <a:pt x="486007" y="1082721"/>
                  </a:lnTo>
                  <a:lnTo>
                    <a:pt x="477710" y="1080150"/>
                  </a:lnTo>
                  <a:lnTo>
                    <a:pt x="469388" y="1077578"/>
                  </a:lnTo>
                  <a:lnTo>
                    <a:pt x="460937" y="1075006"/>
                  </a:lnTo>
                  <a:lnTo>
                    <a:pt x="452443" y="1072434"/>
                  </a:lnTo>
                  <a:lnTo>
                    <a:pt x="443850" y="1069862"/>
                  </a:lnTo>
                  <a:lnTo>
                    <a:pt x="435201" y="1067291"/>
                  </a:lnTo>
                  <a:lnTo>
                    <a:pt x="426482" y="1064719"/>
                  </a:lnTo>
                  <a:lnTo>
                    <a:pt x="417696" y="1062147"/>
                  </a:lnTo>
                  <a:lnTo>
                    <a:pt x="408866" y="1059575"/>
                  </a:lnTo>
                  <a:lnTo>
                    <a:pt x="399964" y="1057003"/>
                  </a:lnTo>
                  <a:lnTo>
                    <a:pt x="391039" y="1054432"/>
                  </a:lnTo>
                  <a:lnTo>
                    <a:pt x="382043" y="1051860"/>
                  </a:lnTo>
                  <a:lnTo>
                    <a:pt x="373036" y="1049288"/>
                  </a:lnTo>
                  <a:lnTo>
                    <a:pt x="363974" y="1046716"/>
                  </a:lnTo>
                  <a:lnTo>
                    <a:pt x="354903" y="1044145"/>
                  </a:lnTo>
                  <a:lnTo>
                    <a:pt x="345800" y="1041573"/>
                  </a:lnTo>
                  <a:lnTo>
                    <a:pt x="336690" y="1039001"/>
                  </a:lnTo>
                  <a:lnTo>
                    <a:pt x="327566" y="1036429"/>
                  </a:lnTo>
                  <a:lnTo>
                    <a:pt x="318443" y="1033857"/>
                  </a:lnTo>
                  <a:lnTo>
                    <a:pt x="309320" y="1031286"/>
                  </a:lnTo>
                  <a:lnTo>
                    <a:pt x="300211" y="1028714"/>
                  </a:lnTo>
                  <a:lnTo>
                    <a:pt x="291109" y="1026142"/>
                  </a:lnTo>
                  <a:lnTo>
                    <a:pt x="282043" y="1023570"/>
                  </a:lnTo>
                  <a:lnTo>
                    <a:pt x="272985" y="1020998"/>
                  </a:lnTo>
                  <a:lnTo>
                    <a:pt x="263991" y="1018427"/>
                  </a:lnTo>
                  <a:lnTo>
                    <a:pt x="255010" y="1015855"/>
                  </a:lnTo>
                  <a:lnTo>
                    <a:pt x="246108" y="1013283"/>
                  </a:lnTo>
                  <a:lnTo>
                    <a:pt x="237236" y="1010711"/>
                  </a:lnTo>
                  <a:lnTo>
                    <a:pt x="228447" y="1008140"/>
                  </a:lnTo>
                  <a:lnTo>
                    <a:pt x="219715" y="1005568"/>
                  </a:lnTo>
                  <a:lnTo>
                    <a:pt x="211062" y="1002996"/>
                  </a:lnTo>
                  <a:lnTo>
                    <a:pt x="202500" y="1000424"/>
                  </a:lnTo>
                  <a:lnTo>
                    <a:pt x="194008" y="997852"/>
                  </a:lnTo>
                  <a:lnTo>
                    <a:pt x="185648" y="995281"/>
                  </a:lnTo>
                  <a:lnTo>
                    <a:pt x="177340" y="992709"/>
                  </a:lnTo>
                  <a:lnTo>
                    <a:pt x="169213" y="990137"/>
                  </a:lnTo>
                  <a:lnTo>
                    <a:pt x="161118" y="987565"/>
                  </a:lnTo>
                  <a:lnTo>
                    <a:pt x="153249" y="984993"/>
                  </a:lnTo>
                  <a:lnTo>
                    <a:pt x="145424" y="982422"/>
                  </a:lnTo>
                  <a:lnTo>
                    <a:pt x="137811" y="979850"/>
                  </a:lnTo>
                  <a:lnTo>
                    <a:pt x="130287" y="977278"/>
                  </a:lnTo>
                  <a:lnTo>
                    <a:pt x="122952" y="974706"/>
                  </a:lnTo>
                  <a:lnTo>
                    <a:pt x="115758" y="972135"/>
                  </a:lnTo>
                  <a:lnTo>
                    <a:pt x="108723" y="969563"/>
                  </a:lnTo>
                  <a:lnTo>
                    <a:pt x="101888" y="966991"/>
                  </a:lnTo>
                  <a:lnTo>
                    <a:pt x="95175" y="964419"/>
                  </a:lnTo>
                  <a:lnTo>
                    <a:pt x="88727" y="961847"/>
                  </a:lnTo>
                  <a:lnTo>
                    <a:pt x="82356" y="959276"/>
                  </a:lnTo>
                  <a:lnTo>
                    <a:pt x="76321" y="956704"/>
                  </a:lnTo>
                  <a:lnTo>
                    <a:pt x="70342" y="954132"/>
                  </a:lnTo>
                  <a:lnTo>
                    <a:pt x="64716" y="951560"/>
                  </a:lnTo>
                  <a:lnTo>
                    <a:pt x="59180" y="948988"/>
                  </a:lnTo>
                  <a:lnTo>
                    <a:pt x="53953" y="946417"/>
                  </a:lnTo>
                  <a:lnTo>
                    <a:pt x="48883" y="943845"/>
                  </a:lnTo>
                  <a:lnTo>
                    <a:pt x="44073" y="941273"/>
                  </a:lnTo>
                  <a:lnTo>
                    <a:pt x="39490" y="938701"/>
                  </a:lnTo>
                  <a:lnTo>
                    <a:pt x="35111" y="936130"/>
                  </a:lnTo>
                  <a:lnTo>
                    <a:pt x="31034" y="933558"/>
                  </a:lnTo>
                  <a:lnTo>
                    <a:pt x="27101" y="930986"/>
                  </a:lnTo>
                  <a:lnTo>
                    <a:pt x="23547" y="928414"/>
                  </a:lnTo>
                  <a:lnTo>
                    <a:pt x="20071" y="925842"/>
                  </a:lnTo>
                  <a:lnTo>
                    <a:pt x="17054" y="923271"/>
                  </a:lnTo>
                  <a:lnTo>
                    <a:pt x="14110" y="920699"/>
                  </a:lnTo>
                  <a:lnTo>
                    <a:pt x="11580" y="918127"/>
                  </a:lnTo>
                  <a:lnTo>
                    <a:pt x="9187" y="915555"/>
                  </a:lnTo>
                  <a:lnTo>
                    <a:pt x="7142" y="912983"/>
                  </a:lnTo>
                  <a:lnTo>
                    <a:pt x="5310" y="910412"/>
                  </a:lnTo>
                  <a:lnTo>
                    <a:pt x="3756" y="907840"/>
                  </a:lnTo>
                  <a:lnTo>
                    <a:pt x="2490" y="905268"/>
                  </a:lnTo>
                  <a:lnTo>
                    <a:pt x="1430" y="902696"/>
                  </a:lnTo>
                  <a:lnTo>
                    <a:pt x="735" y="900125"/>
                  </a:lnTo>
                  <a:lnTo>
                    <a:pt x="172" y="897553"/>
                  </a:lnTo>
                  <a:lnTo>
                    <a:pt x="48" y="894981"/>
                  </a:lnTo>
                  <a:lnTo>
                    <a:pt x="0" y="892409"/>
                  </a:lnTo>
                  <a:lnTo>
                    <a:pt x="428" y="889837"/>
                  </a:lnTo>
                  <a:lnTo>
                    <a:pt x="947" y="887266"/>
                  </a:lnTo>
                  <a:lnTo>
                    <a:pt x="1866" y="884694"/>
                  </a:lnTo>
                  <a:lnTo>
                    <a:pt x="2949" y="882122"/>
                  </a:lnTo>
                  <a:lnTo>
                    <a:pt x="4353" y="879550"/>
                  </a:lnTo>
                  <a:lnTo>
                    <a:pt x="5991" y="876978"/>
                  </a:lnTo>
                  <a:lnTo>
                    <a:pt x="7873" y="874407"/>
                  </a:lnTo>
                  <a:lnTo>
                    <a:pt x="10054" y="871835"/>
                  </a:lnTo>
                  <a:lnTo>
                    <a:pt x="12405" y="869263"/>
                  </a:lnTo>
                  <a:lnTo>
                    <a:pt x="15116" y="866691"/>
                  </a:lnTo>
                  <a:lnTo>
                    <a:pt x="17924" y="864120"/>
                  </a:lnTo>
                  <a:lnTo>
                    <a:pt x="21149" y="861548"/>
                  </a:lnTo>
                  <a:lnTo>
                    <a:pt x="24441" y="858976"/>
                  </a:lnTo>
                  <a:lnTo>
                    <a:pt x="28122" y="856404"/>
                  </a:lnTo>
                  <a:lnTo>
                    <a:pt x="31904" y="853832"/>
                  </a:lnTo>
                  <a:lnTo>
                    <a:pt x="35999" y="851261"/>
                  </a:lnTo>
                  <a:lnTo>
                    <a:pt x="40249" y="848689"/>
                  </a:lnTo>
                  <a:lnTo>
                    <a:pt x="44739" y="846117"/>
                  </a:lnTo>
                  <a:lnTo>
                    <a:pt x="49433" y="843545"/>
                  </a:lnTo>
                  <a:lnTo>
                    <a:pt x="54299" y="840973"/>
                  </a:lnTo>
                  <a:lnTo>
                    <a:pt x="59412" y="838402"/>
                  </a:lnTo>
                  <a:lnTo>
                    <a:pt x="64633" y="835830"/>
                  </a:lnTo>
                  <a:lnTo>
                    <a:pt x="70135" y="833258"/>
                  </a:lnTo>
                  <a:lnTo>
                    <a:pt x="75688" y="830686"/>
                  </a:lnTo>
                  <a:lnTo>
                    <a:pt x="81550" y="828115"/>
                  </a:lnTo>
                  <a:lnTo>
                    <a:pt x="87454" y="825543"/>
                  </a:lnTo>
                  <a:lnTo>
                    <a:pt x="93602" y="822971"/>
                  </a:lnTo>
                  <a:lnTo>
                    <a:pt x="99826" y="820399"/>
                  </a:lnTo>
                  <a:lnTo>
                    <a:pt x="106233" y="817827"/>
                  </a:lnTo>
                  <a:lnTo>
                    <a:pt x="112743" y="815256"/>
                  </a:lnTo>
                  <a:lnTo>
                    <a:pt x="119383" y="812684"/>
                  </a:lnTo>
                  <a:lnTo>
                    <a:pt x="126144" y="810112"/>
                  </a:lnTo>
                  <a:lnTo>
                    <a:pt x="132989" y="807540"/>
                  </a:lnTo>
                  <a:lnTo>
                    <a:pt x="139966" y="804968"/>
                  </a:lnTo>
                  <a:lnTo>
                    <a:pt x="146987" y="802397"/>
                  </a:lnTo>
                  <a:lnTo>
                    <a:pt x="154142" y="799825"/>
                  </a:lnTo>
                  <a:lnTo>
                    <a:pt x="161318" y="797253"/>
                  </a:lnTo>
                  <a:lnTo>
                    <a:pt x="168608" y="794681"/>
                  </a:lnTo>
                  <a:lnTo>
                    <a:pt x="175916" y="792110"/>
                  </a:lnTo>
                  <a:lnTo>
                    <a:pt x="183296" y="789538"/>
                  </a:lnTo>
                  <a:lnTo>
                    <a:pt x="190697" y="786966"/>
                  </a:lnTo>
                  <a:lnTo>
                    <a:pt x="198137" y="784394"/>
                  </a:lnTo>
                  <a:lnTo>
                    <a:pt x="205593" y="781822"/>
                  </a:lnTo>
                  <a:lnTo>
                    <a:pt x="213065" y="779251"/>
                  </a:lnTo>
                  <a:lnTo>
                    <a:pt x="220538" y="776679"/>
                  </a:lnTo>
                  <a:lnTo>
                    <a:pt x="228011" y="774107"/>
                  </a:lnTo>
                  <a:lnTo>
                    <a:pt x="235461" y="771535"/>
                  </a:lnTo>
                  <a:lnTo>
                    <a:pt x="242906" y="768963"/>
                  </a:lnTo>
                  <a:lnTo>
                    <a:pt x="250297" y="766392"/>
                  </a:lnTo>
                  <a:lnTo>
                    <a:pt x="257676" y="763820"/>
                  </a:lnTo>
                  <a:lnTo>
                    <a:pt x="264978" y="761248"/>
                  </a:lnTo>
                  <a:lnTo>
                    <a:pt x="272251" y="758676"/>
                  </a:lnTo>
                  <a:lnTo>
                    <a:pt x="279439" y="756105"/>
                  </a:lnTo>
                  <a:lnTo>
                    <a:pt x="286569" y="753533"/>
                  </a:lnTo>
                  <a:lnTo>
                    <a:pt x="293615" y="750961"/>
                  </a:lnTo>
                  <a:lnTo>
                    <a:pt x="300566" y="748389"/>
                  </a:lnTo>
                  <a:lnTo>
                    <a:pt x="307443" y="745817"/>
                  </a:lnTo>
                  <a:lnTo>
                    <a:pt x="314181" y="743246"/>
                  </a:lnTo>
                  <a:lnTo>
                    <a:pt x="320863" y="740674"/>
                  </a:lnTo>
                  <a:lnTo>
                    <a:pt x="327355" y="738102"/>
                  </a:lnTo>
                  <a:lnTo>
                    <a:pt x="333813" y="735530"/>
                  </a:lnTo>
                  <a:lnTo>
                    <a:pt x="340029" y="732958"/>
                  </a:lnTo>
                  <a:lnTo>
                    <a:pt x="346202" y="730387"/>
                  </a:lnTo>
                  <a:lnTo>
                    <a:pt x="352149" y="727815"/>
                  </a:lnTo>
                  <a:lnTo>
                    <a:pt x="358006" y="725243"/>
                  </a:lnTo>
                  <a:lnTo>
                    <a:pt x="363662" y="722671"/>
                  </a:lnTo>
                  <a:lnTo>
                    <a:pt x="369174" y="720100"/>
                  </a:lnTo>
                  <a:lnTo>
                    <a:pt x="374519" y="717528"/>
                  </a:lnTo>
                  <a:lnTo>
                    <a:pt x="379659" y="714956"/>
                  </a:lnTo>
                  <a:lnTo>
                    <a:pt x="384672" y="712384"/>
                  </a:lnTo>
                  <a:lnTo>
                    <a:pt x="389417" y="709812"/>
                  </a:lnTo>
                  <a:lnTo>
                    <a:pt x="394079" y="707241"/>
                  </a:lnTo>
                  <a:lnTo>
                    <a:pt x="398405" y="704669"/>
                  </a:lnTo>
                  <a:lnTo>
                    <a:pt x="402674" y="702097"/>
                  </a:lnTo>
                  <a:lnTo>
                    <a:pt x="406585" y="699525"/>
                  </a:lnTo>
                  <a:lnTo>
                    <a:pt x="410410" y="696953"/>
                  </a:lnTo>
                  <a:lnTo>
                    <a:pt x="413923" y="694382"/>
                  </a:lnTo>
                  <a:lnTo>
                    <a:pt x="417285" y="691810"/>
                  </a:lnTo>
                  <a:lnTo>
                    <a:pt x="420388" y="689238"/>
                  </a:lnTo>
                  <a:lnTo>
                    <a:pt x="423272" y="686666"/>
                  </a:lnTo>
                  <a:lnTo>
                    <a:pt x="425953" y="684095"/>
                  </a:lnTo>
                  <a:lnTo>
                    <a:pt x="428344" y="681523"/>
                  </a:lnTo>
                  <a:lnTo>
                    <a:pt x="430593" y="678951"/>
                  </a:lnTo>
                  <a:lnTo>
                    <a:pt x="432481" y="676379"/>
                  </a:lnTo>
                  <a:lnTo>
                    <a:pt x="434290" y="673807"/>
                  </a:lnTo>
                  <a:lnTo>
                    <a:pt x="435665" y="671236"/>
                  </a:lnTo>
                  <a:lnTo>
                    <a:pt x="436972" y="668664"/>
                  </a:lnTo>
                  <a:lnTo>
                    <a:pt x="437883" y="666092"/>
                  </a:lnTo>
                  <a:lnTo>
                    <a:pt x="438670" y="663520"/>
                  </a:lnTo>
                  <a:lnTo>
                    <a:pt x="439126" y="660948"/>
                  </a:lnTo>
                  <a:lnTo>
                    <a:pt x="439389" y="658377"/>
                  </a:lnTo>
                  <a:lnTo>
                    <a:pt x="439389" y="655805"/>
                  </a:lnTo>
                  <a:lnTo>
                    <a:pt x="439126" y="653233"/>
                  </a:lnTo>
                  <a:lnTo>
                    <a:pt x="438670" y="650661"/>
                  </a:lnTo>
                  <a:lnTo>
                    <a:pt x="437883" y="648090"/>
                  </a:lnTo>
                  <a:lnTo>
                    <a:pt x="436972" y="645518"/>
                  </a:lnTo>
                  <a:lnTo>
                    <a:pt x="435665" y="642946"/>
                  </a:lnTo>
                  <a:lnTo>
                    <a:pt x="434290" y="640374"/>
                  </a:lnTo>
                  <a:lnTo>
                    <a:pt x="432481" y="637802"/>
                  </a:lnTo>
                  <a:lnTo>
                    <a:pt x="430593" y="635231"/>
                  </a:lnTo>
                  <a:lnTo>
                    <a:pt x="428344" y="632659"/>
                  </a:lnTo>
                  <a:lnTo>
                    <a:pt x="425953" y="630087"/>
                  </a:lnTo>
                  <a:lnTo>
                    <a:pt x="423272" y="627515"/>
                  </a:lnTo>
                  <a:lnTo>
                    <a:pt x="420388" y="624943"/>
                  </a:lnTo>
                  <a:lnTo>
                    <a:pt x="417285" y="622372"/>
                  </a:lnTo>
                  <a:lnTo>
                    <a:pt x="413923" y="619800"/>
                  </a:lnTo>
                  <a:lnTo>
                    <a:pt x="410410" y="617228"/>
                  </a:lnTo>
                  <a:lnTo>
                    <a:pt x="406585" y="614656"/>
                  </a:lnTo>
                  <a:lnTo>
                    <a:pt x="402674" y="612085"/>
                  </a:lnTo>
                  <a:lnTo>
                    <a:pt x="398405" y="609513"/>
                  </a:lnTo>
                  <a:lnTo>
                    <a:pt x="394079" y="606941"/>
                  </a:lnTo>
                  <a:lnTo>
                    <a:pt x="389417" y="604369"/>
                  </a:lnTo>
                  <a:lnTo>
                    <a:pt x="384672" y="601797"/>
                  </a:lnTo>
                  <a:lnTo>
                    <a:pt x="379659" y="599226"/>
                  </a:lnTo>
                  <a:lnTo>
                    <a:pt x="374519" y="596654"/>
                  </a:lnTo>
                  <a:lnTo>
                    <a:pt x="369174" y="594082"/>
                  </a:lnTo>
                  <a:lnTo>
                    <a:pt x="363662" y="591510"/>
                  </a:lnTo>
                  <a:lnTo>
                    <a:pt x="358006" y="588938"/>
                  </a:lnTo>
                  <a:lnTo>
                    <a:pt x="352149" y="586367"/>
                  </a:lnTo>
                  <a:lnTo>
                    <a:pt x="346202" y="583795"/>
                  </a:lnTo>
                  <a:lnTo>
                    <a:pt x="340029" y="581223"/>
                  </a:lnTo>
                  <a:lnTo>
                    <a:pt x="333813" y="578651"/>
                  </a:lnTo>
                  <a:lnTo>
                    <a:pt x="327355" y="576080"/>
                  </a:lnTo>
                  <a:lnTo>
                    <a:pt x="320863" y="573508"/>
                  </a:lnTo>
                  <a:lnTo>
                    <a:pt x="314181" y="570936"/>
                  </a:lnTo>
                  <a:lnTo>
                    <a:pt x="307443" y="568364"/>
                  </a:lnTo>
                  <a:lnTo>
                    <a:pt x="300566" y="565792"/>
                  </a:lnTo>
                  <a:lnTo>
                    <a:pt x="293615" y="563221"/>
                  </a:lnTo>
                  <a:lnTo>
                    <a:pt x="286569" y="560649"/>
                  </a:lnTo>
                  <a:lnTo>
                    <a:pt x="279439" y="558077"/>
                  </a:lnTo>
                  <a:lnTo>
                    <a:pt x="272251" y="555505"/>
                  </a:lnTo>
                  <a:lnTo>
                    <a:pt x="264978" y="552933"/>
                  </a:lnTo>
                  <a:lnTo>
                    <a:pt x="257676" y="550362"/>
                  </a:lnTo>
                  <a:lnTo>
                    <a:pt x="250297" y="547790"/>
                  </a:lnTo>
                  <a:lnTo>
                    <a:pt x="242906" y="545218"/>
                  </a:lnTo>
                  <a:lnTo>
                    <a:pt x="235461" y="542646"/>
                  </a:lnTo>
                  <a:lnTo>
                    <a:pt x="228011" y="540075"/>
                  </a:lnTo>
                  <a:lnTo>
                    <a:pt x="220538" y="537503"/>
                  </a:lnTo>
                  <a:lnTo>
                    <a:pt x="213065" y="534931"/>
                  </a:lnTo>
                  <a:lnTo>
                    <a:pt x="205593" y="532359"/>
                  </a:lnTo>
                  <a:lnTo>
                    <a:pt x="198137" y="529787"/>
                  </a:lnTo>
                  <a:lnTo>
                    <a:pt x="190697" y="527216"/>
                  </a:lnTo>
                  <a:lnTo>
                    <a:pt x="183296" y="524644"/>
                  </a:lnTo>
                  <a:lnTo>
                    <a:pt x="175916" y="522072"/>
                  </a:lnTo>
                  <a:lnTo>
                    <a:pt x="168608" y="519500"/>
                  </a:lnTo>
                  <a:lnTo>
                    <a:pt x="161318" y="516928"/>
                  </a:lnTo>
                  <a:lnTo>
                    <a:pt x="154142" y="514357"/>
                  </a:lnTo>
                  <a:lnTo>
                    <a:pt x="146987" y="511785"/>
                  </a:lnTo>
                  <a:lnTo>
                    <a:pt x="139966" y="509213"/>
                  </a:lnTo>
                  <a:lnTo>
                    <a:pt x="132989" y="506641"/>
                  </a:lnTo>
                  <a:lnTo>
                    <a:pt x="126144" y="504070"/>
                  </a:lnTo>
                  <a:lnTo>
                    <a:pt x="119383" y="501498"/>
                  </a:lnTo>
                  <a:lnTo>
                    <a:pt x="112743" y="498926"/>
                  </a:lnTo>
                  <a:lnTo>
                    <a:pt x="106233" y="496354"/>
                  </a:lnTo>
                  <a:lnTo>
                    <a:pt x="99826" y="493782"/>
                  </a:lnTo>
                  <a:lnTo>
                    <a:pt x="93602" y="491211"/>
                  </a:lnTo>
                  <a:lnTo>
                    <a:pt x="87454" y="488639"/>
                  </a:lnTo>
                  <a:lnTo>
                    <a:pt x="81550" y="486067"/>
                  </a:lnTo>
                  <a:lnTo>
                    <a:pt x="75688" y="483495"/>
                  </a:lnTo>
                  <a:lnTo>
                    <a:pt x="70135" y="480923"/>
                  </a:lnTo>
                  <a:lnTo>
                    <a:pt x="64633" y="478352"/>
                  </a:lnTo>
                  <a:lnTo>
                    <a:pt x="59412" y="475780"/>
                  </a:lnTo>
                  <a:lnTo>
                    <a:pt x="54299" y="473208"/>
                  </a:lnTo>
                  <a:lnTo>
                    <a:pt x="49433" y="470636"/>
                  </a:lnTo>
                  <a:lnTo>
                    <a:pt x="44739" y="468065"/>
                  </a:lnTo>
                  <a:lnTo>
                    <a:pt x="40249" y="465493"/>
                  </a:lnTo>
                  <a:lnTo>
                    <a:pt x="35999" y="462921"/>
                  </a:lnTo>
                  <a:lnTo>
                    <a:pt x="31904" y="460349"/>
                  </a:lnTo>
                  <a:lnTo>
                    <a:pt x="28122" y="457777"/>
                  </a:lnTo>
                  <a:lnTo>
                    <a:pt x="24441" y="455206"/>
                  </a:lnTo>
                  <a:lnTo>
                    <a:pt x="21149" y="452634"/>
                  </a:lnTo>
                  <a:lnTo>
                    <a:pt x="17924" y="450062"/>
                  </a:lnTo>
                  <a:lnTo>
                    <a:pt x="15116" y="447490"/>
                  </a:lnTo>
                  <a:lnTo>
                    <a:pt x="12405" y="444918"/>
                  </a:lnTo>
                  <a:lnTo>
                    <a:pt x="10054" y="442347"/>
                  </a:lnTo>
                  <a:lnTo>
                    <a:pt x="7873" y="439775"/>
                  </a:lnTo>
                  <a:lnTo>
                    <a:pt x="5991" y="437203"/>
                  </a:lnTo>
                  <a:lnTo>
                    <a:pt x="4353" y="434631"/>
                  </a:lnTo>
                  <a:lnTo>
                    <a:pt x="2949" y="432060"/>
                  </a:lnTo>
                  <a:lnTo>
                    <a:pt x="1866" y="429488"/>
                  </a:lnTo>
                  <a:lnTo>
                    <a:pt x="947" y="426916"/>
                  </a:lnTo>
                  <a:lnTo>
                    <a:pt x="428" y="424344"/>
                  </a:lnTo>
                  <a:lnTo>
                    <a:pt x="0" y="421772"/>
                  </a:lnTo>
                  <a:lnTo>
                    <a:pt x="48" y="419201"/>
                  </a:lnTo>
                  <a:lnTo>
                    <a:pt x="172" y="416629"/>
                  </a:lnTo>
                  <a:lnTo>
                    <a:pt x="735" y="414057"/>
                  </a:lnTo>
                  <a:lnTo>
                    <a:pt x="1430" y="411485"/>
                  </a:lnTo>
                  <a:lnTo>
                    <a:pt x="2490" y="408913"/>
                  </a:lnTo>
                  <a:lnTo>
                    <a:pt x="3756" y="406342"/>
                  </a:lnTo>
                  <a:lnTo>
                    <a:pt x="5310" y="403770"/>
                  </a:lnTo>
                  <a:lnTo>
                    <a:pt x="7142" y="401198"/>
                  </a:lnTo>
                  <a:lnTo>
                    <a:pt x="9187" y="398626"/>
                  </a:lnTo>
                  <a:lnTo>
                    <a:pt x="11580" y="396055"/>
                  </a:lnTo>
                  <a:lnTo>
                    <a:pt x="14110" y="393483"/>
                  </a:lnTo>
                  <a:lnTo>
                    <a:pt x="17054" y="390911"/>
                  </a:lnTo>
                  <a:lnTo>
                    <a:pt x="20071" y="388339"/>
                  </a:lnTo>
                  <a:lnTo>
                    <a:pt x="23547" y="385767"/>
                  </a:lnTo>
                  <a:lnTo>
                    <a:pt x="27101" y="383196"/>
                  </a:lnTo>
                  <a:lnTo>
                    <a:pt x="31034" y="380624"/>
                  </a:lnTo>
                  <a:lnTo>
                    <a:pt x="35111" y="378052"/>
                  </a:lnTo>
                  <a:lnTo>
                    <a:pt x="39490" y="375480"/>
                  </a:lnTo>
                  <a:lnTo>
                    <a:pt x="44073" y="372908"/>
                  </a:lnTo>
                  <a:lnTo>
                    <a:pt x="48883" y="370337"/>
                  </a:lnTo>
                  <a:lnTo>
                    <a:pt x="53953" y="367765"/>
                  </a:lnTo>
                  <a:lnTo>
                    <a:pt x="59180" y="365193"/>
                  </a:lnTo>
                  <a:lnTo>
                    <a:pt x="64716" y="362621"/>
                  </a:lnTo>
                  <a:lnTo>
                    <a:pt x="70342" y="360050"/>
                  </a:lnTo>
                  <a:lnTo>
                    <a:pt x="76321" y="357478"/>
                  </a:lnTo>
                  <a:lnTo>
                    <a:pt x="82356" y="354906"/>
                  </a:lnTo>
                  <a:lnTo>
                    <a:pt x="88727" y="352334"/>
                  </a:lnTo>
                  <a:lnTo>
                    <a:pt x="95175" y="349762"/>
                  </a:lnTo>
                  <a:lnTo>
                    <a:pt x="101888" y="347191"/>
                  </a:lnTo>
                  <a:lnTo>
                    <a:pt x="108723" y="344619"/>
                  </a:lnTo>
                  <a:lnTo>
                    <a:pt x="115758" y="342047"/>
                  </a:lnTo>
                  <a:lnTo>
                    <a:pt x="122952" y="339475"/>
                  </a:lnTo>
                  <a:lnTo>
                    <a:pt x="130287" y="336903"/>
                  </a:lnTo>
                  <a:lnTo>
                    <a:pt x="137811" y="334332"/>
                  </a:lnTo>
                  <a:lnTo>
                    <a:pt x="145424" y="331760"/>
                  </a:lnTo>
                  <a:lnTo>
                    <a:pt x="153249" y="329188"/>
                  </a:lnTo>
                  <a:lnTo>
                    <a:pt x="161118" y="326616"/>
                  </a:lnTo>
                  <a:lnTo>
                    <a:pt x="169213" y="324045"/>
                  </a:lnTo>
                  <a:lnTo>
                    <a:pt x="177340" y="321473"/>
                  </a:lnTo>
                  <a:lnTo>
                    <a:pt x="185648" y="318901"/>
                  </a:lnTo>
                  <a:lnTo>
                    <a:pt x="194008" y="316329"/>
                  </a:lnTo>
                  <a:lnTo>
                    <a:pt x="202500" y="313757"/>
                  </a:lnTo>
                  <a:lnTo>
                    <a:pt x="211062" y="311186"/>
                  </a:lnTo>
                  <a:lnTo>
                    <a:pt x="219715" y="308614"/>
                  </a:lnTo>
                  <a:lnTo>
                    <a:pt x="228447" y="306042"/>
                  </a:lnTo>
                  <a:lnTo>
                    <a:pt x="237236" y="303470"/>
                  </a:lnTo>
                  <a:lnTo>
                    <a:pt x="246108" y="300898"/>
                  </a:lnTo>
                  <a:lnTo>
                    <a:pt x="255010" y="298327"/>
                  </a:lnTo>
                  <a:lnTo>
                    <a:pt x="263991" y="295755"/>
                  </a:lnTo>
                  <a:lnTo>
                    <a:pt x="272985" y="293183"/>
                  </a:lnTo>
                  <a:lnTo>
                    <a:pt x="282043" y="290611"/>
                  </a:lnTo>
                  <a:lnTo>
                    <a:pt x="291109" y="288040"/>
                  </a:lnTo>
                  <a:lnTo>
                    <a:pt x="300211" y="285468"/>
                  </a:lnTo>
                  <a:lnTo>
                    <a:pt x="309320" y="282896"/>
                  </a:lnTo>
                  <a:lnTo>
                    <a:pt x="318443" y="280324"/>
                  </a:lnTo>
                  <a:lnTo>
                    <a:pt x="327566" y="277752"/>
                  </a:lnTo>
                  <a:lnTo>
                    <a:pt x="336690" y="275181"/>
                  </a:lnTo>
                  <a:lnTo>
                    <a:pt x="345800" y="272609"/>
                  </a:lnTo>
                  <a:lnTo>
                    <a:pt x="354903" y="270037"/>
                  </a:lnTo>
                  <a:lnTo>
                    <a:pt x="363974" y="267465"/>
                  </a:lnTo>
                  <a:lnTo>
                    <a:pt x="373036" y="264893"/>
                  </a:lnTo>
                  <a:lnTo>
                    <a:pt x="382043" y="262322"/>
                  </a:lnTo>
                  <a:lnTo>
                    <a:pt x="391039" y="259750"/>
                  </a:lnTo>
                  <a:lnTo>
                    <a:pt x="399964" y="257178"/>
                  </a:lnTo>
                  <a:lnTo>
                    <a:pt x="408866" y="254606"/>
                  </a:lnTo>
                  <a:lnTo>
                    <a:pt x="417696" y="252035"/>
                  </a:lnTo>
                  <a:lnTo>
                    <a:pt x="426482" y="249463"/>
                  </a:lnTo>
                  <a:lnTo>
                    <a:pt x="435201" y="246891"/>
                  </a:lnTo>
                  <a:lnTo>
                    <a:pt x="443850" y="244319"/>
                  </a:lnTo>
                  <a:lnTo>
                    <a:pt x="452443" y="241747"/>
                  </a:lnTo>
                  <a:lnTo>
                    <a:pt x="460937" y="239176"/>
                  </a:lnTo>
                  <a:lnTo>
                    <a:pt x="469388" y="236604"/>
                  </a:lnTo>
                  <a:lnTo>
                    <a:pt x="477710" y="234032"/>
                  </a:lnTo>
                  <a:lnTo>
                    <a:pt x="486007" y="231460"/>
                  </a:lnTo>
                  <a:lnTo>
                    <a:pt x="494139" y="228888"/>
                  </a:lnTo>
                  <a:lnTo>
                    <a:pt x="502245" y="226317"/>
                  </a:lnTo>
                  <a:lnTo>
                    <a:pt x="510200" y="223745"/>
                  </a:lnTo>
                  <a:lnTo>
                    <a:pt x="518099" y="221173"/>
                  </a:lnTo>
                  <a:lnTo>
                    <a:pt x="525867" y="218601"/>
                  </a:lnTo>
                  <a:lnTo>
                    <a:pt x="533548" y="216030"/>
                  </a:lnTo>
                  <a:lnTo>
                    <a:pt x="541120" y="213458"/>
                  </a:lnTo>
                  <a:lnTo>
                    <a:pt x="548572" y="210886"/>
                  </a:lnTo>
                  <a:lnTo>
                    <a:pt x="555941" y="208314"/>
                  </a:lnTo>
                  <a:lnTo>
                    <a:pt x="563154" y="205742"/>
                  </a:lnTo>
                  <a:lnTo>
                    <a:pt x="570314" y="203171"/>
                  </a:lnTo>
                  <a:lnTo>
                    <a:pt x="577280" y="200599"/>
                  </a:lnTo>
                  <a:lnTo>
                    <a:pt x="584214" y="198027"/>
                  </a:lnTo>
                  <a:lnTo>
                    <a:pt x="590939" y="195455"/>
                  </a:lnTo>
                  <a:lnTo>
                    <a:pt x="597620" y="192883"/>
                  </a:lnTo>
                  <a:lnTo>
                    <a:pt x="604122" y="190312"/>
                  </a:lnTo>
                  <a:lnTo>
                    <a:pt x="610544" y="187740"/>
                  </a:lnTo>
                  <a:lnTo>
                    <a:pt x="616820" y="185168"/>
                  </a:lnTo>
                  <a:lnTo>
                    <a:pt x="622982" y="182596"/>
                  </a:lnTo>
                  <a:lnTo>
                    <a:pt x="629030" y="180025"/>
                  </a:lnTo>
                  <a:lnTo>
                    <a:pt x="634929" y="177453"/>
                  </a:lnTo>
                  <a:lnTo>
                    <a:pt x="640750" y="174881"/>
                  </a:lnTo>
                  <a:lnTo>
                    <a:pt x="646386" y="172309"/>
                  </a:lnTo>
                  <a:lnTo>
                    <a:pt x="651978" y="169737"/>
                  </a:lnTo>
                  <a:lnTo>
                    <a:pt x="657352" y="167166"/>
                  </a:lnTo>
                  <a:lnTo>
                    <a:pt x="662691" y="164594"/>
                  </a:lnTo>
                  <a:lnTo>
                    <a:pt x="667829" y="162022"/>
                  </a:lnTo>
                  <a:lnTo>
                    <a:pt x="672909" y="159450"/>
                  </a:lnTo>
                  <a:lnTo>
                    <a:pt x="677823" y="156878"/>
                  </a:lnTo>
                  <a:lnTo>
                    <a:pt x="682646" y="154307"/>
                  </a:lnTo>
                  <a:lnTo>
                    <a:pt x="687339" y="151735"/>
                  </a:lnTo>
                  <a:lnTo>
                    <a:pt x="691909" y="149163"/>
                  </a:lnTo>
                  <a:lnTo>
                    <a:pt x="696383" y="146591"/>
                  </a:lnTo>
                  <a:lnTo>
                    <a:pt x="700706" y="144020"/>
                  </a:lnTo>
                  <a:lnTo>
                    <a:pt x="704966" y="141448"/>
                  </a:lnTo>
                  <a:lnTo>
                    <a:pt x="709046" y="138876"/>
                  </a:lnTo>
                  <a:lnTo>
                    <a:pt x="713094" y="136304"/>
                  </a:lnTo>
                  <a:lnTo>
                    <a:pt x="716939" y="133732"/>
                  </a:lnTo>
                  <a:lnTo>
                    <a:pt x="720752" y="131161"/>
                  </a:lnTo>
                  <a:lnTo>
                    <a:pt x="724398" y="128589"/>
                  </a:lnTo>
                  <a:lnTo>
                    <a:pt x="727983" y="126017"/>
                  </a:lnTo>
                  <a:lnTo>
                    <a:pt x="731434" y="123445"/>
                  </a:lnTo>
                  <a:lnTo>
                    <a:pt x="734797" y="120873"/>
                  </a:lnTo>
                  <a:lnTo>
                    <a:pt x="738060" y="118302"/>
                  </a:lnTo>
                  <a:lnTo>
                    <a:pt x="741210" y="115730"/>
                  </a:lnTo>
                  <a:lnTo>
                    <a:pt x="744290" y="113158"/>
                  </a:lnTo>
                  <a:lnTo>
                    <a:pt x="747234" y="110586"/>
                  </a:lnTo>
                  <a:lnTo>
                    <a:pt x="750137" y="108015"/>
                  </a:lnTo>
                  <a:lnTo>
                    <a:pt x="752884" y="105443"/>
                  </a:lnTo>
                  <a:lnTo>
                    <a:pt x="755606" y="102871"/>
                  </a:lnTo>
                  <a:lnTo>
                    <a:pt x="758175" y="100299"/>
                  </a:lnTo>
                  <a:lnTo>
                    <a:pt x="760709" y="97727"/>
                  </a:lnTo>
                  <a:lnTo>
                    <a:pt x="763121" y="95156"/>
                  </a:lnTo>
                  <a:lnTo>
                    <a:pt x="765477" y="92584"/>
                  </a:lnTo>
                  <a:lnTo>
                    <a:pt x="767738" y="90012"/>
                  </a:lnTo>
                  <a:lnTo>
                    <a:pt x="769923" y="87440"/>
                  </a:lnTo>
                  <a:lnTo>
                    <a:pt x="772040" y="84868"/>
                  </a:lnTo>
                  <a:lnTo>
                    <a:pt x="774064" y="82297"/>
                  </a:lnTo>
                  <a:lnTo>
                    <a:pt x="776042" y="79725"/>
                  </a:lnTo>
                  <a:lnTo>
                    <a:pt x="777913" y="77153"/>
                  </a:lnTo>
                  <a:lnTo>
                    <a:pt x="779760" y="74581"/>
                  </a:lnTo>
                  <a:lnTo>
                    <a:pt x="781486" y="72010"/>
                  </a:lnTo>
                  <a:lnTo>
                    <a:pt x="783193" y="69438"/>
                  </a:lnTo>
                  <a:lnTo>
                    <a:pt x="784797" y="66866"/>
                  </a:lnTo>
                  <a:lnTo>
                    <a:pt x="786370" y="64294"/>
                  </a:lnTo>
                  <a:lnTo>
                    <a:pt x="787861" y="61722"/>
                  </a:lnTo>
                  <a:lnTo>
                    <a:pt x="789307" y="59151"/>
                  </a:lnTo>
                  <a:lnTo>
                    <a:pt x="790691" y="56579"/>
                  </a:lnTo>
                  <a:lnTo>
                    <a:pt x="792018" y="54007"/>
                  </a:lnTo>
                  <a:lnTo>
                    <a:pt x="793302" y="51435"/>
                  </a:lnTo>
                  <a:lnTo>
                    <a:pt x="794517" y="48863"/>
                  </a:lnTo>
                  <a:lnTo>
                    <a:pt x="795706" y="46292"/>
                  </a:lnTo>
                  <a:lnTo>
                    <a:pt x="796817" y="43720"/>
                  </a:lnTo>
                  <a:lnTo>
                    <a:pt x="797915" y="41148"/>
                  </a:lnTo>
                  <a:lnTo>
                    <a:pt x="798931" y="38576"/>
                  </a:lnTo>
                  <a:lnTo>
                    <a:pt x="799933" y="36005"/>
                  </a:lnTo>
                  <a:lnTo>
                    <a:pt x="800870" y="33433"/>
                  </a:lnTo>
                  <a:lnTo>
                    <a:pt x="801783" y="30861"/>
                  </a:lnTo>
                  <a:lnTo>
                    <a:pt x="802646" y="28289"/>
                  </a:lnTo>
                  <a:lnTo>
                    <a:pt x="803477" y="25717"/>
                  </a:lnTo>
                  <a:lnTo>
                    <a:pt x="804271" y="23146"/>
                  </a:lnTo>
                  <a:lnTo>
                    <a:pt x="805025" y="20574"/>
                  </a:lnTo>
                  <a:lnTo>
                    <a:pt x="805755" y="18002"/>
                  </a:lnTo>
                  <a:lnTo>
                    <a:pt x="806438" y="15430"/>
                  </a:lnTo>
                  <a:lnTo>
                    <a:pt x="807107" y="12858"/>
                  </a:lnTo>
                  <a:lnTo>
                    <a:pt x="807725" y="10287"/>
                  </a:lnTo>
                  <a:lnTo>
                    <a:pt x="808335" y="7715"/>
                  </a:lnTo>
                  <a:lnTo>
                    <a:pt x="808896" y="5143"/>
                  </a:lnTo>
                  <a:lnTo>
                    <a:pt x="809447" y="2571"/>
                  </a:lnTo>
                  <a:lnTo>
                    <a:pt x="809961" y="0"/>
                  </a:lnTo>
                  <a:lnTo>
                    <a:pt x="828308" y="0"/>
                  </a:lnTo>
                  <a:lnTo>
                    <a:pt x="828822" y="2571"/>
                  </a:lnTo>
                  <a:lnTo>
                    <a:pt x="829372" y="5143"/>
                  </a:lnTo>
                  <a:lnTo>
                    <a:pt x="829934" y="7715"/>
                  </a:lnTo>
                  <a:lnTo>
                    <a:pt x="830544" y="10287"/>
                  </a:lnTo>
                  <a:lnTo>
                    <a:pt x="831161" y="12858"/>
                  </a:lnTo>
                  <a:lnTo>
                    <a:pt x="831831" y="15430"/>
                  </a:lnTo>
                  <a:lnTo>
                    <a:pt x="832514" y="18002"/>
                  </a:lnTo>
                  <a:lnTo>
                    <a:pt x="833244" y="20574"/>
                  </a:lnTo>
                  <a:lnTo>
                    <a:pt x="833998" y="23146"/>
                  </a:lnTo>
                  <a:lnTo>
                    <a:pt x="834792" y="25717"/>
                  </a:lnTo>
                  <a:lnTo>
                    <a:pt x="835622" y="28289"/>
                  </a:lnTo>
                  <a:lnTo>
                    <a:pt x="836486" y="30861"/>
                  </a:lnTo>
                  <a:lnTo>
                    <a:pt x="837399" y="33433"/>
                  </a:lnTo>
                  <a:lnTo>
                    <a:pt x="838336" y="36005"/>
                  </a:lnTo>
                  <a:lnTo>
                    <a:pt x="839338" y="38576"/>
                  </a:lnTo>
                  <a:lnTo>
                    <a:pt x="840354" y="41148"/>
                  </a:lnTo>
                  <a:lnTo>
                    <a:pt x="841451" y="43720"/>
                  </a:lnTo>
                  <a:lnTo>
                    <a:pt x="842562" y="46292"/>
                  </a:lnTo>
                  <a:lnTo>
                    <a:pt x="843751" y="48863"/>
                  </a:lnTo>
                  <a:lnTo>
                    <a:pt x="844967" y="51435"/>
                  </a:lnTo>
                  <a:lnTo>
                    <a:pt x="846251" y="54007"/>
                  </a:lnTo>
                  <a:lnTo>
                    <a:pt x="847577" y="56579"/>
                  </a:lnTo>
                  <a:lnTo>
                    <a:pt x="848962" y="59151"/>
                  </a:lnTo>
                  <a:lnTo>
                    <a:pt x="850408" y="61722"/>
                  </a:lnTo>
                  <a:lnTo>
                    <a:pt x="851899" y="64294"/>
                  </a:lnTo>
                  <a:lnTo>
                    <a:pt x="853472" y="66866"/>
                  </a:lnTo>
                  <a:lnTo>
                    <a:pt x="855075" y="69438"/>
                  </a:lnTo>
                  <a:lnTo>
                    <a:pt x="856783" y="72010"/>
                  </a:lnTo>
                  <a:lnTo>
                    <a:pt x="858509" y="74581"/>
                  </a:lnTo>
                  <a:lnTo>
                    <a:pt x="860356" y="77153"/>
                  </a:lnTo>
                  <a:lnTo>
                    <a:pt x="862227" y="79725"/>
                  </a:lnTo>
                  <a:lnTo>
                    <a:pt x="864205" y="82297"/>
                  </a:lnTo>
                  <a:lnTo>
                    <a:pt x="866229" y="84868"/>
                  </a:lnTo>
                  <a:lnTo>
                    <a:pt x="868346" y="87440"/>
                  </a:lnTo>
                  <a:lnTo>
                    <a:pt x="870531" y="90012"/>
                  </a:lnTo>
                  <a:lnTo>
                    <a:pt x="872792" y="92584"/>
                  </a:lnTo>
                  <a:lnTo>
                    <a:pt x="875148" y="95156"/>
                  </a:lnTo>
                  <a:lnTo>
                    <a:pt x="877559" y="97727"/>
                  </a:lnTo>
                  <a:lnTo>
                    <a:pt x="880094" y="100299"/>
                  </a:lnTo>
                  <a:lnTo>
                    <a:pt x="882663" y="102871"/>
                  </a:lnTo>
                  <a:lnTo>
                    <a:pt x="885385" y="105443"/>
                  </a:lnTo>
                  <a:lnTo>
                    <a:pt x="888132" y="108015"/>
                  </a:lnTo>
                  <a:lnTo>
                    <a:pt x="891035" y="110586"/>
                  </a:lnTo>
                  <a:lnTo>
                    <a:pt x="893979" y="113158"/>
                  </a:lnTo>
                  <a:lnTo>
                    <a:pt x="897059" y="115730"/>
                  </a:lnTo>
                  <a:lnTo>
                    <a:pt x="900209" y="118302"/>
                  </a:lnTo>
                  <a:lnTo>
                    <a:pt x="903471" y="120873"/>
                  </a:lnTo>
                  <a:lnTo>
                    <a:pt x="906835" y="123445"/>
                  </a:lnTo>
                  <a:lnTo>
                    <a:pt x="910286" y="126017"/>
                  </a:lnTo>
                  <a:lnTo>
                    <a:pt x="913871" y="128589"/>
                  </a:lnTo>
                  <a:lnTo>
                    <a:pt x="917516" y="131161"/>
                  </a:lnTo>
                  <a:lnTo>
                    <a:pt x="921329" y="133732"/>
                  </a:lnTo>
                  <a:lnTo>
                    <a:pt x="925175" y="136304"/>
                  </a:lnTo>
                  <a:lnTo>
                    <a:pt x="929223" y="138876"/>
                  </a:lnTo>
                  <a:lnTo>
                    <a:pt x="933303" y="141448"/>
                  </a:lnTo>
                  <a:lnTo>
                    <a:pt x="937563" y="144020"/>
                  </a:lnTo>
                  <a:lnTo>
                    <a:pt x="941885" y="146591"/>
                  </a:lnTo>
                  <a:lnTo>
                    <a:pt x="946360" y="149163"/>
                  </a:lnTo>
                  <a:lnTo>
                    <a:pt x="950930" y="151735"/>
                  </a:lnTo>
                  <a:lnTo>
                    <a:pt x="955623" y="154307"/>
                  </a:lnTo>
                  <a:lnTo>
                    <a:pt x="960446" y="156878"/>
                  </a:lnTo>
                  <a:lnTo>
                    <a:pt x="965360" y="159450"/>
                  </a:lnTo>
                  <a:lnTo>
                    <a:pt x="970440" y="162022"/>
                  </a:lnTo>
                  <a:lnTo>
                    <a:pt x="975577" y="164594"/>
                  </a:lnTo>
                  <a:lnTo>
                    <a:pt x="980917" y="167166"/>
                  </a:lnTo>
                  <a:lnTo>
                    <a:pt x="986291" y="169737"/>
                  </a:lnTo>
                  <a:lnTo>
                    <a:pt x="991883" y="172309"/>
                  </a:lnTo>
                  <a:lnTo>
                    <a:pt x="997519" y="174881"/>
                  </a:lnTo>
                  <a:lnTo>
                    <a:pt x="1003339" y="177453"/>
                  </a:lnTo>
                  <a:lnTo>
                    <a:pt x="1009238" y="180025"/>
                  </a:lnTo>
                  <a:lnTo>
                    <a:pt x="1015287" y="182596"/>
                  </a:lnTo>
                  <a:lnTo>
                    <a:pt x="1021449" y="185168"/>
                  </a:lnTo>
                  <a:lnTo>
                    <a:pt x="1027725" y="187740"/>
                  </a:lnTo>
                  <a:lnTo>
                    <a:pt x="1034147" y="190312"/>
                  </a:lnTo>
                  <a:lnTo>
                    <a:pt x="1040649" y="192883"/>
                  </a:lnTo>
                  <a:lnTo>
                    <a:pt x="1047329" y="195455"/>
                  </a:lnTo>
                  <a:lnTo>
                    <a:pt x="1054055" y="198027"/>
                  </a:lnTo>
                  <a:lnTo>
                    <a:pt x="1060988" y="200599"/>
                  </a:lnTo>
                  <a:lnTo>
                    <a:pt x="1067955" y="203171"/>
                  </a:lnTo>
                  <a:lnTo>
                    <a:pt x="1075115" y="205742"/>
                  </a:lnTo>
                  <a:lnTo>
                    <a:pt x="1082327" y="208314"/>
                  </a:lnTo>
                  <a:lnTo>
                    <a:pt x="1089697" y="210886"/>
                  </a:lnTo>
                  <a:lnTo>
                    <a:pt x="1097148" y="213458"/>
                  </a:lnTo>
                  <a:lnTo>
                    <a:pt x="1104721" y="216030"/>
                  </a:lnTo>
                  <a:lnTo>
                    <a:pt x="1112402" y="218601"/>
                  </a:lnTo>
                  <a:lnTo>
                    <a:pt x="1120170" y="221173"/>
                  </a:lnTo>
                  <a:lnTo>
                    <a:pt x="1128069" y="223745"/>
                  </a:lnTo>
                  <a:lnTo>
                    <a:pt x="1136024" y="226317"/>
                  </a:lnTo>
                  <a:lnTo>
                    <a:pt x="1144130" y="228888"/>
                  </a:lnTo>
                  <a:lnTo>
                    <a:pt x="1152262" y="231460"/>
                  </a:lnTo>
                  <a:lnTo>
                    <a:pt x="1160559" y="234032"/>
                  </a:lnTo>
                  <a:lnTo>
                    <a:pt x="1168881" y="236604"/>
                  </a:lnTo>
                  <a:lnTo>
                    <a:pt x="1177332" y="239176"/>
                  </a:lnTo>
                  <a:lnTo>
                    <a:pt x="1185826" y="241747"/>
                  </a:lnTo>
                  <a:lnTo>
                    <a:pt x="1194418" y="244319"/>
                  </a:lnTo>
                  <a:lnTo>
                    <a:pt x="1203068" y="246891"/>
                  </a:lnTo>
                  <a:lnTo>
                    <a:pt x="1211787" y="249463"/>
                  </a:lnTo>
                  <a:lnTo>
                    <a:pt x="1220573" y="252035"/>
                  </a:lnTo>
                  <a:lnTo>
                    <a:pt x="1229403" y="254606"/>
                  </a:lnTo>
                  <a:lnTo>
                    <a:pt x="1238305" y="257178"/>
                  </a:lnTo>
                  <a:lnTo>
                    <a:pt x="1247230" y="259750"/>
                  </a:lnTo>
                  <a:lnTo>
                    <a:pt x="1256226" y="262322"/>
                  </a:lnTo>
                  <a:lnTo>
                    <a:pt x="1265232" y="264893"/>
                  </a:lnTo>
                  <a:lnTo>
                    <a:pt x="1274295" y="267465"/>
                  </a:lnTo>
                  <a:lnTo>
                    <a:pt x="1283366" y="270037"/>
                  </a:lnTo>
                  <a:lnTo>
                    <a:pt x="1292469" y="272609"/>
                  </a:lnTo>
                  <a:lnTo>
                    <a:pt x="1301579" y="275181"/>
                  </a:lnTo>
                  <a:lnTo>
                    <a:pt x="1310703" y="277752"/>
                  </a:lnTo>
                  <a:lnTo>
                    <a:pt x="1319826" y="280324"/>
                  </a:lnTo>
                  <a:lnTo>
                    <a:pt x="1328949" y="282896"/>
                  </a:lnTo>
                  <a:lnTo>
                    <a:pt x="1338058" y="285468"/>
                  </a:lnTo>
                  <a:lnTo>
                    <a:pt x="1347160" y="288040"/>
                  </a:lnTo>
                  <a:lnTo>
                    <a:pt x="1356226" y="290611"/>
                  </a:lnTo>
                  <a:lnTo>
                    <a:pt x="1365283" y="293183"/>
                  </a:lnTo>
                  <a:lnTo>
                    <a:pt x="1374277" y="295755"/>
                  </a:lnTo>
                  <a:lnTo>
                    <a:pt x="1383259" y="298327"/>
                  </a:lnTo>
                  <a:lnTo>
                    <a:pt x="1392161" y="300898"/>
                  </a:lnTo>
                  <a:lnTo>
                    <a:pt x="1401033" y="303470"/>
                  </a:lnTo>
                  <a:lnTo>
                    <a:pt x="1409822" y="306042"/>
                  </a:lnTo>
                  <a:lnTo>
                    <a:pt x="1418554" y="308614"/>
                  </a:lnTo>
                  <a:lnTo>
                    <a:pt x="1427207" y="311186"/>
                  </a:lnTo>
                  <a:lnTo>
                    <a:pt x="1435768" y="313757"/>
                  </a:lnTo>
                  <a:lnTo>
                    <a:pt x="1444261" y="316329"/>
                  </a:lnTo>
                  <a:lnTo>
                    <a:pt x="1452621" y="318901"/>
                  </a:lnTo>
                  <a:lnTo>
                    <a:pt x="1460929" y="321473"/>
                  </a:lnTo>
                  <a:lnTo>
                    <a:pt x="1469056" y="324045"/>
                  </a:lnTo>
                  <a:lnTo>
                    <a:pt x="1477151" y="326616"/>
                  </a:lnTo>
                  <a:lnTo>
                    <a:pt x="1485020" y="329188"/>
                  </a:lnTo>
                  <a:lnTo>
                    <a:pt x="1492844" y="331760"/>
                  </a:lnTo>
                  <a:lnTo>
                    <a:pt x="1500458" y="334332"/>
                  </a:lnTo>
                  <a:lnTo>
                    <a:pt x="1507982" y="336903"/>
                  </a:lnTo>
                  <a:lnTo>
                    <a:pt x="1515317" y="339475"/>
                  </a:lnTo>
                  <a:lnTo>
                    <a:pt x="1522511" y="342047"/>
                  </a:lnTo>
                  <a:lnTo>
                    <a:pt x="1529546" y="344619"/>
                  </a:lnTo>
                  <a:lnTo>
                    <a:pt x="1536381" y="347191"/>
                  </a:lnTo>
                  <a:lnTo>
                    <a:pt x="1543094" y="349762"/>
                  </a:lnTo>
                  <a:lnTo>
                    <a:pt x="1549542" y="352334"/>
                  </a:lnTo>
                  <a:lnTo>
                    <a:pt x="1555913" y="354906"/>
                  </a:lnTo>
                  <a:lnTo>
                    <a:pt x="1561948" y="357478"/>
                  </a:lnTo>
                  <a:lnTo>
                    <a:pt x="1567927" y="360050"/>
                  </a:lnTo>
                  <a:lnTo>
                    <a:pt x="1573553" y="362621"/>
                  </a:lnTo>
                  <a:lnTo>
                    <a:pt x="1579089" y="365193"/>
                  </a:lnTo>
                  <a:lnTo>
                    <a:pt x="1584316" y="367765"/>
                  </a:lnTo>
                  <a:lnTo>
                    <a:pt x="1589385" y="370337"/>
                  </a:lnTo>
                  <a:lnTo>
                    <a:pt x="1594196" y="372908"/>
                  </a:lnTo>
                  <a:lnTo>
                    <a:pt x="1598779" y="375480"/>
                  </a:lnTo>
                  <a:lnTo>
                    <a:pt x="1603158" y="378052"/>
                  </a:lnTo>
                  <a:lnTo>
                    <a:pt x="1607234" y="380624"/>
                  </a:lnTo>
                  <a:lnTo>
                    <a:pt x="1611168" y="383196"/>
                  </a:lnTo>
                  <a:lnTo>
                    <a:pt x="1614722" y="385767"/>
                  </a:lnTo>
                  <a:lnTo>
                    <a:pt x="1618198" y="388339"/>
                  </a:lnTo>
                  <a:lnTo>
                    <a:pt x="1621214" y="390911"/>
                  </a:lnTo>
                  <a:lnTo>
                    <a:pt x="1624159" y="393483"/>
                  </a:lnTo>
                  <a:lnTo>
                    <a:pt x="1626689" y="396055"/>
                  </a:lnTo>
                  <a:lnTo>
                    <a:pt x="1629082" y="398626"/>
                  </a:lnTo>
                  <a:lnTo>
                    <a:pt x="1631127" y="401198"/>
                  </a:lnTo>
                  <a:lnTo>
                    <a:pt x="1632959" y="403770"/>
                  </a:lnTo>
                  <a:lnTo>
                    <a:pt x="1634513" y="406342"/>
                  </a:lnTo>
                  <a:lnTo>
                    <a:pt x="1635779" y="408913"/>
                  </a:lnTo>
                  <a:lnTo>
                    <a:pt x="1636838" y="411485"/>
                  </a:lnTo>
                  <a:lnTo>
                    <a:pt x="1637533" y="414057"/>
                  </a:lnTo>
                  <a:lnTo>
                    <a:pt x="1638097" y="416629"/>
                  </a:lnTo>
                  <a:lnTo>
                    <a:pt x="1638220" y="419201"/>
                  </a:lnTo>
                  <a:lnTo>
                    <a:pt x="1638269" y="421772"/>
                  </a:lnTo>
                  <a:lnTo>
                    <a:pt x="1637841" y="424344"/>
                  </a:lnTo>
                  <a:lnTo>
                    <a:pt x="1637322" y="426916"/>
                  </a:lnTo>
                  <a:lnTo>
                    <a:pt x="1636403" y="429488"/>
                  </a:lnTo>
                  <a:lnTo>
                    <a:pt x="1635320" y="432060"/>
                  </a:lnTo>
                  <a:lnTo>
                    <a:pt x="1633916" y="434631"/>
                  </a:lnTo>
                  <a:lnTo>
                    <a:pt x="1632278" y="437203"/>
                  </a:lnTo>
                  <a:lnTo>
                    <a:pt x="1630396" y="439775"/>
                  </a:lnTo>
                  <a:lnTo>
                    <a:pt x="1628215" y="442347"/>
                  </a:lnTo>
                  <a:lnTo>
                    <a:pt x="1625864" y="444918"/>
                  </a:lnTo>
                  <a:lnTo>
                    <a:pt x="1623153" y="447490"/>
                  </a:lnTo>
                  <a:lnTo>
                    <a:pt x="1620345" y="450062"/>
                  </a:lnTo>
                  <a:lnTo>
                    <a:pt x="1617119" y="452634"/>
                  </a:lnTo>
                  <a:lnTo>
                    <a:pt x="1613828" y="455206"/>
                  </a:lnTo>
                  <a:lnTo>
                    <a:pt x="1610146" y="457777"/>
                  </a:lnTo>
                  <a:lnTo>
                    <a:pt x="1606365" y="460349"/>
                  </a:lnTo>
                  <a:lnTo>
                    <a:pt x="1602270" y="462921"/>
                  </a:lnTo>
                  <a:lnTo>
                    <a:pt x="1598020" y="465493"/>
                  </a:lnTo>
                  <a:lnTo>
                    <a:pt x="1593530" y="468065"/>
                  </a:lnTo>
                  <a:lnTo>
                    <a:pt x="1588835" y="470636"/>
                  </a:lnTo>
                  <a:lnTo>
                    <a:pt x="1583969" y="473208"/>
                  </a:lnTo>
                  <a:lnTo>
                    <a:pt x="1578857" y="475780"/>
                  </a:lnTo>
                  <a:lnTo>
                    <a:pt x="1573636" y="478352"/>
                  </a:lnTo>
                  <a:lnTo>
                    <a:pt x="1568134" y="480923"/>
                  </a:lnTo>
                  <a:lnTo>
                    <a:pt x="1562581" y="483495"/>
                  </a:lnTo>
                  <a:lnTo>
                    <a:pt x="1556719" y="486067"/>
                  </a:lnTo>
                  <a:lnTo>
                    <a:pt x="1550815" y="488639"/>
                  </a:lnTo>
                  <a:lnTo>
                    <a:pt x="1544667" y="491211"/>
                  </a:lnTo>
                  <a:lnTo>
                    <a:pt x="1538443" y="493782"/>
                  </a:lnTo>
                  <a:lnTo>
                    <a:pt x="1532036" y="496354"/>
                  </a:lnTo>
                  <a:lnTo>
                    <a:pt x="1525525" y="498926"/>
                  </a:lnTo>
                  <a:lnTo>
                    <a:pt x="1518886" y="501498"/>
                  </a:lnTo>
                  <a:lnTo>
                    <a:pt x="1512124" y="504070"/>
                  </a:lnTo>
                  <a:lnTo>
                    <a:pt x="1505280" y="506641"/>
                  </a:lnTo>
                  <a:lnTo>
                    <a:pt x="1498303" y="509213"/>
                  </a:lnTo>
                  <a:lnTo>
                    <a:pt x="1491282" y="511785"/>
                  </a:lnTo>
                  <a:lnTo>
                    <a:pt x="1484127" y="514357"/>
                  </a:lnTo>
                  <a:lnTo>
                    <a:pt x="1476950" y="516928"/>
                  </a:lnTo>
                  <a:lnTo>
                    <a:pt x="1469661" y="519500"/>
                  </a:lnTo>
                  <a:lnTo>
                    <a:pt x="1462353" y="522072"/>
                  </a:lnTo>
                  <a:lnTo>
                    <a:pt x="1454973" y="524644"/>
                  </a:lnTo>
                  <a:lnTo>
                    <a:pt x="1447572" y="527216"/>
                  </a:lnTo>
                  <a:lnTo>
                    <a:pt x="1440132" y="529787"/>
                  </a:lnTo>
                  <a:lnTo>
                    <a:pt x="1432675" y="532359"/>
                  </a:lnTo>
                  <a:lnTo>
                    <a:pt x="1425204" y="534931"/>
                  </a:lnTo>
                  <a:lnTo>
                    <a:pt x="1417731" y="537503"/>
                  </a:lnTo>
                  <a:lnTo>
                    <a:pt x="1410258" y="540075"/>
                  </a:lnTo>
                  <a:lnTo>
                    <a:pt x="1402808" y="542646"/>
                  </a:lnTo>
                  <a:lnTo>
                    <a:pt x="1395362" y="545218"/>
                  </a:lnTo>
                  <a:lnTo>
                    <a:pt x="1387972" y="547790"/>
                  </a:lnTo>
                  <a:lnTo>
                    <a:pt x="1380593" y="550362"/>
                  </a:lnTo>
                  <a:lnTo>
                    <a:pt x="1373291" y="552933"/>
                  </a:lnTo>
                  <a:lnTo>
                    <a:pt x="1366018" y="555505"/>
                  </a:lnTo>
                  <a:lnTo>
                    <a:pt x="1358830" y="558077"/>
                  </a:lnTo>
                  <a:lnTo>
                    <a:pt x="1351700" y="560649"/>
                  </a:lnTo>
                  <a:lnTo>
                    <a:pt x="1344654" y="563221"/>
                  </a:lnTo>
                  <a:lnTo>
                    <a:pt x="1337703" y="565792"/>
                  </a:lnTo>
                  <a:lnTo>
                    <a:pt x="1330826" y="568364"/>
                  </a:lnTo>
                  <a:lnTo>
                    <a:pt x="1324087" y="570936"/>
                  </a:lnTo>
                  <a:lnTo>
                    <a:pt x="1317405" y="573508"/>
                  </a:lnTo>
                  <a:lnTo>
                    <a:pt x="1310914" y="576080"/>
                  </a:lnTo>
                  <a:lnTo>
                    <a:pt x="1304455" y="578651"/>
                  </a:lnTo>
                  <a:lnTo>
                    <a:pt x="1298239" y="581223"/>
                  </a:lnTo>
                  <a:lnTo>
                    <a:pt x="1292067" y="583795"/>
                  </a:lnTo>
                  <a:lnTo>
                    <a:pt x="1286120" y="586367"/>
                  </a:lnTo>
                  <a:lnTo>
                    <a:pt x="1280263" y="588938"/>
                  </a:lnTo>
                  <a:lnTo>
                    <a:pt x="1274607" y="591510"/>
                  </a:lnTo>
                  <a:lnTo>
                    <a:pt x="1269095" y="594082"/>
                  </a:lnTo>
                  <a:lnTo>
                    <a:pt x="1263750" y="596654"/>
                  </a:lnTo>
                  <a:lnTo>
                    <a:pt x="1258609" y="599226"/>
                  </a:lnTo>
                  <a:lnTo>
                    <a:pt x="1253596" y="601797"/>
                  </a:lnTo>
                  <a:lnTo>
                    <a:pt x="1248852" y="604369"/>
                  </a:lnTo>
                  <a:lnTo>
                    <a:pt x="1244189" y="606941"/>
                  </a:lnTo>
                  <a:lnTo>
                    <a:pt x="1239864" y="609513"/>
                  </a:lnTo>
                  <a:lnTo>
                    <a:pt x="1235595" y="612085"/>
                  </a:lnTo>
                  <a:lnTo>
                    <a:pt x="1231684" y="614656"/>
                  </a:lnTo>
                  <a:lnTo>
                    <a:pt x="1227859" y="617228"/>
                  </a:lnTo>
                  <a:lnTo>
                    <a:pt x="1224345" y="619800"/>
                  </a:lnTo>
                  <a:lnTo>
                    <a:pt x="1220983" y="622372"/>
                  </a:lnTo>
                  <a:lnTo>
                    <a:pt x="1217881" y="624943"/>
                  </a:lnTo>
                  <a:lnTo>
                    <a:pt x="1214997" y="627515"/>
                  </a:lnTo>
                  <a:lnTo>
                    <a:pt x="1212316" y="630087"/>
                  </a:lnTo>
                  <a:lnTo>
                    <a:pt x="1209925" y="632659"/>
                  </a:lnTo>
                  <a:lnTo>
                    <a:pt x="1207676" y="635231"/>
                  </a:lnTo>
                  <a:lnTo>
                    <a:pt x="1205788" y="637802"/>
                  </a:lnTo>
                  <a:lnTo>
                    <a:pt x="1203979" y="640374"/>
                  </a:lnTo>
                  <a:lnTo>
                    <a:pt x="1202604" y="642946"/>
                  </a:lnTo>
                  <a:lnTo>
                    <a:pt x="1201297" y="645518"/>
                  </a:lnTo>
                  <a:lnTo>
                    <a:pt x="1200385" y="648090"/>
                  </a:lnTo>
                  <a:lnTo>
                    <a:pt x="1199599" y="650661"/>
                  </a:lnTo>
                  <a:lnTo>
                    <a:pt x="1199142" y="653233"/>
                  </a:lnTo>
                  <a:lnTo>
                    <a:pt x="1198880" y="655805"/>
                  </a:lnTo>
                  <a:lnTo>
                    <a:pt x="1198880" y="658377"/>
                  </a:lnTo>
                  <a:lnTo>
                    <a:pt x="1199142" y="660948"/>
                  </a:lnTo>
                  <a:lnTo>
                    <a:pt x="1199599" y="663520"/>
                  </a:lnTo>
                  <a:lnTo>
                    <a:pt x="1200385" y="666092"/>
                  </a:lnTo>
                  <a:lnTo>
                    <a:pt x="1201297" y="668664"/>
                  </a:lnTo>
                  <a:lnTo>
                    <a:pt x="1202604" y="671236"/>
                  </a:lnTo>
                  <a:lnTo>
                    <a:pt x="1203979" y="673807"/>
                  </a:lnTo>
                  <a:lnTo>
                    <a:pt x="1205788" y="676379"/>
                  </a:lnTo>
                  <a:lnTo>
                    <a:pt x="1207676" y="678951"/>
                  </a:lnTo>
                  <a:lnTo>
                    <a:pt x="1209925" y="681523"/>
                  </a:lnTo>
                  <a:lnTo>
                    <a:pt x="1212316" y="684095"/>
                  </a:lnTo>
                  <a:lnTo>
                    <a:pt x="1214997" y="686666"/>
                  </a:lnTo>
                  <a:lnTo>
                    <a:pt x="1217881" y="689238"/>
                  </a:lnTo>
                  <a:lnTo>
                    <a:pt x="1220983" y="691810"/>
                  </a:lnTo>
                  <a:lnTo>
                    <a:pt x="1224345" y="694382"/>
                  </a:lnTo>
                  <a:lnTo>
                    <a:pt x="1227859" y="696953"/>
                  </a:lnTo>
                  <a:lnTo>
                    <a:pt x="1231684" y="699525"/>
                  </a:lnTo>
                  <a:lnTo>
                    <a:pt x="1235595" y="702097"/>
                  </a:lnTo>
                  <a:lnTo>
                    <a:pt x="1239864" y="704669"/>
                  </a:lnTo>
                  <a:lnTo>
                    <a:pt x="1244189" y="707241"/>
                  </a:lnTo>
                  <a:lnTo>
                    <a:pt x="1248852" y="709812"/>
                  </a:lnTo>
                  <a:lnTo>
                    <a:pt x="1253596" y="712384"/>
                  </a:lnTo>
                  <a:lnTo>
                    <a:pt x="1258609" y="714956"/>
                  </a:lnTo>
                  <a:lnTo>
                    <a:pt x="1263750" y="717528"/>
                  </a:lnTo>
                  <a:lnTo>
                    <a:pt x="1269095" y="720100"/>
                  </a:lnTo>
                  <a:lnTo>
                    <a:pt x="1274607" y="722671"/>
                  </a:lnTo>
                  <a:lnTo>
                    <a:pt x="1280263" y="725243"/>
                  </a:lnTo>
                  <a:lnTo>
                    <a:pt x="1286120" y="727815"/>
                  </a:lnTo>
                  <a:lnTo>
                    <a:pt x="1292067" y="730387"/>
                  </a:lnTo>
                  <a:lnTo>
                    <a:pt x="1298239" y="732958"/>
                  </a:lnTo>
                  <a:lnTo>
                    <a:pt x="1304455" y="735530"/>
                  </a:lnTo>
                  <a:lnTo>
                    <a:pt x="1310914" y="738102"/>
                  </a:lnTo>
                  <a:lnTo>
                    <a:pt x="1317405" y="740674"/>
                  </a:lnTo>
                  <a:lnTo>
                    <a:pt x="1324087" y="743246"/>
                  </a:lnTo>
                  <a:lnTo>
                    <a:pt x="1330826" y="745817"/>
                  </a:lnTo>
                  <a:lnTo>
                    <a:pt x="1337703" y="748389"/>
                  </a:lnTo>
                  <a:lnTo>
                    <a:pt x="1344654" y="750961"/>
                  </a:lnTo>
                  <a:lnTo>
                    <a:pt x="1351700" y="753533"/>
                  </a:lnTo>
                  <a:lnTo>
                    <a:pt x="1358830" y="756105"/>
                  </a:lnTo>
                  <a:lnTo>
                    <a:pt x="1366018" y="758676"/>
                  </a:lnTo>
                  <a:lnTo>
                    <a:pt x="1373291" y="761248"/>
                  </a:lnTo>
                  <a:lnTo>
                    <a:pt x="1380593" y="763820"/>
                  </a:lnTo>
                  <a:lnTo>
                    <a:pt x="1387972" y="766392"/>
                  </a:lnTo>
                  <a:lnTo>
                    <a:pt x="1395362" y="768963"/>
                  </a:lnTo>
                  <a:lnTo>
                    <a:pt x="1402808" y="771535"/>
                  </a:lnTo>
                  <a:lnTo>
                    <a:pt x="1410258" y="774107"/>
                  </a:lnTo>
                  <a:lnTo>
                    <a:pt x="1417731" y="776679"/>
                  </a:lnTo>
                  <a:lnTo>
                    <a:pt x="1425204" y="779251"/>
                  </a:lnTo>
                  <a:lnTo>
                    <a:pt x="1432675" y="781822"/>
                  </a:lnTo>
                  <a:lnTo>
                    <a:pt x="1440132" y="784394"/>
                  </a:lnTo>
                  <a:lnTo>
                    <a:pt x="1447572" y="786966"/>
                  </a:lnTo>
                  <a:lnTo>
                    <a:pt x="1454973" y="789538"/>
                  </a:lnTo>
                  <a:lnTo>
                    <a:pt x="1462353" y="792110"/>
                  </a:lnTo>
                  <a:lnTo>
                    <a:pt x="1469661" y="794681"/>
                  </a:lnTo>
                  <a:lnTo>
                    <a:pt x="1476950" y="797253"/>
                  </a:lnTo>
                  <a:lnTo>
                    <a:pt x="1484127" y="799825"/>
                  </a:lnTo>
                  <a:lnTo>
                    <a:pt x="1491282" y="802397"/>
                  </a:lnTo>
                  <a:lnTo>
                    <a:pt x="1498303" y="804968"/>
                  </a:lnTo>
                  <a:lnTo>
                    <a:pt x="1505280" y="807540"/>
                  </a:lnTo>
                  <a:lnTo>
                    <a:pt x="1512124" y="810112"/>
                  </a:lnTo>
                  <a:lnTo>
                    <a:pt x="1518886" y="812684"/>
                  </a:lnTo>
                  <a:lnTo>
                    <a:pt x="1525525" y="815256"/>
                  </a:lnTo>
                  <a:lnTo>
                    <a:pt x="1532036" y="817827"/>
                  </a:lnTo>
                  <a:lnTo>
                    <a:pt x="1538443" y="820399"/>
                  </a:lnTo>
                  <a:lnTo>
                    <a:pt x="1544667" y="822971"/>
                  </a:lnTo>
                  <a:lnTo>
                    <a:pt x="1550815" y="825543"/>
                  </a:lnTo>
                  <a:lnTo>
                    <a:pt x="1556719" y="828115"/>
                  </a:lnTo>
                  <a:lnTo>
                    <a:pt x="1562581" y="830686"/>
                  </a:lnTo>
                  <a:lnTo>
                    <a:pt x="1568134" y="833258"/>
                  </a:lnTo>
                  <a:lnTo>
                    <a:pt x="1573636" y="835830"/>
                  </a:lnTo>
                  <a:lnTo>
                    <a:pt x="1578857" y="838402"/>
                  </a:lnTo>
                  <a:lnTo>
                    <a:pt x="1583969" y="840973"/>
                  </a:lnTo>
                  <a:lnTo>
                    <a:pt x="1588835" y="843545"/>
                  </a:lnTo>
                  <a:lnTo>
                    <a:pt x="1593530" y="846117"/>
                  </a:lnTo>
                  <a:lnTo>
                    <a:pt x="1598020" y="848689"/>
                  </a:lnTo>
                  <a:lnTo>
                    <a:pt x="1602270" y="851261"/>
                  </a:lnTo>
                  <a:lnTo>
                    <a:pt x="1606365" y="853832"/>
                  </a:lnTo>
                  <a:lnTo>
                    <a:pt x="1610146" y="856404"/>
                  </a:lnTo>
                  <a:lnTo>
                    <a:pt x="1613828" y="858976"/>
                  </a:lnTo>
                  <a:lnTo>
                    <a:pt x="1617119" y="861548"/>
                  </a:lnTo>
                  <a:lnTo>
                    <a:pt x="1620345" y="864120"/>
                  </a:lnTo>
                  <a:lnTo>
                    <a:pt x="1623153" y="866691"/>
                  </a:lnTo>
                  <a:lnTo>
                    <a:pt x="1625864" y="869263"/>
                  </a:lnTo>
                  <a:lnTo>
                    <a:pt x="1628215" y="871835"/>
                  </a:lnTo>
                  <a:lnTo>
                    <a:pt x="1630396" y="874407"/>
                  </a:lnTo>
                  <a:lnTo>
                    <a:pt x="1632278" y="876978"/>
                  </a:lnTo>
                  <a:lnTo>
                    <a:pt x="1633916" y="879550"/>
                  </a:lnTo>
                  <a:lnTo>
                    <a:pt x="1635320" y="882122"/>
                  </a:lnTo>
                  <a:lnTo>
                    <a:pt x="1636403" y="884694"/>
                  </a:lnTo>
                  <a:lnTo>
                    <a:pt x="1637322" y="887266"/>
                  </a:lnTo>
                  <a:lnTo>
                    <a:pt x="1637841" y="889837"/>
                  </a:lnTo>
                  <a:lnTo>
                    <a:pt x="1638269" y="892409"/>
                  </a:lnTo>
                  <a:lnTo>
                    <a:pt x="1638220" y="894981"/>
                  </a:lnTo>
                  <a:lnTo>
                    <a:pt x="1638097" y="897553"/>
                  </a:lnTo>
                  <a:lnTo>
                    <a:pt x="1637533" y="900125"/>
                  </a:lnTo>
                  <a:lnTo>
                    <a:pt x="1636838" y="902696"/>
                  </a:lnTo>
                  <a:lnTo>
                    <a:pt x="1635779" y="905268"/>
                  </a:lnTo>
                  <a:lnTo>
                    <a:pt x="1634513" y="907840"/>
                  </a:lnTo>
                  <a:lnTo>
                    <a:pt x="1632959" y="910412"/>
                  </a:lnTo>
                  <a:lnTo>
                    <a:pt x="1631127" y="912983"/>
                  </a:lnTo>
                  <a:lnTo>
                    <a:pt x="1629082" y="915555"/>
                  </a:lnTo>
                  <a:lnTo>
                    <a:pt x="1626689" y="918127"/>
                  </a:lnTo>
                  <a:lnTo>
                    <a:pt x="1624159" y="920699"/>
                  </a:lnTo>
                  <a:lnTo>
                    <a:pt x="1621214" y="923271"/>
                  </a:lnTo>
                  <a:lnTo>
                    <a:pt x="1618198" y="925842"/>
                  </a:lnTo>
                  <a:lnTo>
                    <a:pt x="1614722" y="928414"/>
                  </a:lnTo>
                  <a:lnTo>
                    <a:pt x="1611168" y="930986"/>
                  </a:lnTo>
                  <a:lnTo>
                    <a:pt x="1607234" y="933558"/>
                  </a:lnTo>
                  <a:lnTo>
                    <a:pt x="1603158" y="936130"/>
                  </a:lnTo>
                  <a:lnTo>
                    <a:pt x="1598779" y="938701"/>
                  </a:lnTo>
                  <a:lnTo>
                    <a:pt x="1594196" y="941273"/>
                  </a:lnTo>
                  <a:lnTo>
                    <a:pt x="1589385" y="943845"/>
                  </a:lnTo>
                  <a:lnTo>
                    <a:pt x="1584316" y="946417"/>
                  </a:lnTo>
                  <a:lnTo>
                    <a:pt x="1579089" y="948988"/>
                  </a:lnTo>
                  <a:lnTo>
                    <a:pt x="1573553" y="951560"/>
                  </a:lnTo>
                  <a:lnTo>
                    <a:pt x="1567927" y="954132"/>
                  </a:lnTo>
                  <a:lnTo>
                    <a:pt x="1561948" y="956704"/>
                  </a:lnTo>
                  <a:lnTo>
                    <a:pt x="1555913" y="959276"/>
                  </a:lnTo>
                  <a:lnTo>
                    <a:pt x="1549542" y="961847"/>
                  </a:lnTo>
                  <a:lnTo>
                    <a:pt x="1543094" y="964419"/>
                  </a:lnTo>
                  <a:lnTo>
                    <a:pt x="1536381" y="966991"/>
                  </a:lnTo>
                  <a:lnTo>
                    <a:pt x="1529546" y="969563"/>
                  </a:lnTo>
                  <a:lnTo>
                    <a:pt x="1522511" y="972135"/>
                  </a:lnTo>
                  <a:lnTo>
                    <a:pt x="1515317" y="974706"/>
                  </a:lnTo>
                  <a:lnTo>
                    <a:pt x="1507982" y="977278"/>
                  </a:lnTo>
                  <a:lnTo>
                    <a:pt x="1500458" y="979850"/>
                  </a:lnTo>
                  <a:lnTo>
                    <a:pt x="1492844" y="982422"/>
                  </a:lnTo>
                  <a:lnTo>
                    <a:pt x="1485020" y="984993"/>
                  </a:lnTo>
                  <a:lnTo>
                    <a:pt x="1477151" y="987565"/>
                  </a:lnTo>
                  <a:lnTo>
                    <a:pt x="1469056" y="990137"/>
                  </a:lnTo>
                  <a:lnTo>
                    <a:pt x="1460929" y="992709"/>
                  </a:lnTo>
                  <a:lnTo>
                    <a:pt x="1452621" y="995281"/>
                  </a:lnTo>
                  <a:lnTo>
                    <a:pt x="1444261" y="997852"/>
                  </a:lnTo>
                  <a:lnTo>
                    <a:pt x="1435768" y="1000424"/>
                  </a:lnTo>
                  <a:lnTo>
                    <a:pt x="1427207" y="1002996"/>
                  </a:lnTo>
                  <a:lnTo>
                    <a:pt x="1418554" y="1005568"/>
                  </a:lnTo>
                  <a:lnTo>
                    <a:pt x="1409822" y="1008140"/>
                  </a:lnTo>
                  <a:lnTo>
                    <a:pt x="1401033" y="1010711"/>
                  </a:lnTo>
                  <a:lnTo>
                    <a:pt x="1392161" y="1013283"/>
                  </a:lnTo>
                  <a:lnTo>
                    <a:pt x="1383259" y="1015855"/>
                  </a:lnTo>
                  <a:lnTo>
                    <a:pt x="1374277" y="1018427"/>
                  </a:lnTo>
                  <a:lnTo>
                    <a:pt x="1365283" y="1020998"/>
                  </a:lnTo>
                  <a:lnTo>
                    <a:pt x="1356226" y="1023570"/>
                  </a:lnTo>
                  <a:lnTo>
                    <a:pt x="1347160" y="1026142"/>
                  </a:lnTo>
                  <a:lnTo>
                    <a:pt x="1338058" y="1028714"/>
                  </a:lnTo>
                  <a:lnTo>
                    <a:pt x="1328949" y="1031286"/>
                  </a:lnTo>
                  <a:lnTo>
                    <a:pt x="1319826" y="1033857"/>
                  </a:lnTo>
                  <a:lnTo>
                    <a:pt x="1310703" y="1036429"/>
                  </a:lnTo>
                  <a:lnTo>
                    <a:pt x="1301579" y="1039001"/>
                  </a:lnTo>
                  <a:lnTo>
                    <a:pt x="1292469" y="1041573"/>
                  </a:lnTo>
                  <a:lnTo>
                    <a:pt x="1283366" y="1044145"/>
                  </a:lnTo>
                  <a:lnTo>
                    <a:pt x="1274295" y="1046716"/>
                  </a:lnTo>
                  <a:lnTo>
                    <a:pt x="1265232" y="1049288"/>
                  </a:lnTo>
                  <a:lnTo>
                    <a:pt x="1256226" y="1051860"/>
                  </a:lnTo>
                  <a:lnTo>
                    <a:pt x="1247230" y="1054432"/>
                  </a:lnTo>
                  <a:lnTo>
                    <a:pt x="1238305" y="1057003"/>
                  </a:lnTo>
                  <a:lnTo>
                    <a:pt x="1229403" y="1059575"/>
                  </a:lnTo>
                  <a:lnTo>
                    <a:pt x="1220573" y="1062147"/>
                  </a:lnTo>
                  <a:lnTo>
                    <a:pt x="1211787" y="1064719"/>
                  </a:lnTo>
                  <a:lnTo>
                    <a:pt x="1203068" y="1067291"/>
                  </a:lnTo>
                  <a:lnTo>
                    <a:pt x="1194418" y="1069862"/>
                  </a:lnTo>
                  <a:lnTo>
                    <a:pt x="1185826" y="1072434"/>
                  </a:lnTo>
                  <a:lnTo>
                    <a:pt x="1177332" y="1075006"/>
                  </a:lnTo>
                  <a:lnTo>
                    <a:pt x="1168881" y="1077578"/>
                  </a:lnTo>
                  <a:lnTo>
                    <a:pt x="1160559" y="1080150"/>
                  </a:lnTo>
                  <a:lnTo>
                    <a:pt x="1152262" y="1082721"/>
                  </a:lnTo>
                  <a:lnTo>
                    <a:pt x="1144130" y="1085293"/>
                  </a:lnTo>
                  <a:lnTo>
                    <a:pt x="1136024" y="1087865"/>
                  </a:lnTo>
                  <a:lnTo>
                    <a:pt x="1128069" y="1090437"/>
                  </a:lnTo>
                  <a:lnTo>
                    <a:pt x="1120170" y="1093008"/>
                  </a:lnTo>
                  <a:lnTo>
                    <a:pt x="1112402" y="1095580"/>
                  </a:lnTo>
                  <a:lnTo>
                    <a:pt x="1104721" y="1098152"/>
                  </a:lnTo>
                  <a:lnTo>
                    <a:pt x="1097148" y="1100724"/>
                  </a:lnTo>
                  <a:lnTo>
                    <a:pt x="1089697" y="1103296"/>
                  </a:lnTo>
                  <a:lnTo>
                    <a:pt x="1082327" y="1105867"/>
                  </a:lnTo>
                  <a:lnTo>
                    <a:pt x="1075115" y="1108439"/>
                  </a:lnTo>
                  <a:lnTo>
                    <a:pt x="1067955" y="1111011"/>
                  </a:lnTo>
                  <a:lnTo>
                    <a:pt x="1060988" y="1113583"/>
                  </a:lnTo>
                  <a:lnTo>
                    <a:pt x="1054055" y="1116155"/>
                  </a:lnTo>
                  <a:lnTo>
                    <a:pt x="1047329" y="1118726"/>
                  </a:lnTo>
                  <a:lnTo>
                    <a:pt x="1040649" y="1121298"/>
                  </a:lnTo>
                  <a:lnTo>
                    <a:pt x="1034147" y="1123870"/>
                  </a:lnTo>
                  <a:lnTo>
                    <a:pt x="1027725" y="1126442"/>
                  </a:lnTo>
                  <a:lnTo>
                    <a:pt x="1021449" y="1129013"/>
                  </a:lnTo>
                  <a:lnTo>
                    <a:pt x="1015287" y="1131585"/>
                  </a:lnTo>
                  <a:lnTo>
                    <a:pt x="1009238" y="1134157"/>
                  </a:lnTo>
                  <a:lnTo>
                    <a:pt x="1003339" y="1136729"/>
                  </a:lnTo>
                  <a:lnTo>
                    <a:pt x="997519" y="1139301"/>
                  </a:lnTo>
                  <a:lnTo>
                    <a:pt x="991883" y="1141872"/>
                  </a:lnTo>
                  <a:lnTo>
                    <a:pt x="986291" y="1144444"/>
                  </a:lnTo>
                  <a:lnTo>
                    <a:pt x="980917" y="1147016"/>
                  </a:lnTo>
                  <a:lnTo>
                    <a:pt x="975577" y="1149588"/>
                  </a:lnTo>
                  <a:lnTo>
                    <a:pt x="970440" y="1152160"/>
                  </a:lnTo>
                  <a:lnTo>
                    <a:pt x="965360" y="1154731"/>
                  </a:lnTo>
                  <a:lnTo>
                    <a:pt x="960446" y="1157303"/>
                  </a:lnTo>
                  <a:lnTo>
                    <a:pt x="955623" y="1159875"/>
                  </a:lnTo>
                  <a:lnTo>
                    <a:pt x="950930" y="1162447"/>
                  </a:lnTo>
                  <a:lnTo>
                    <a:pt x="946360" y="1165018"/>
                  </a:lnTo>
                  <a:lnTo>
                    <a:pt x="941885" y="1167590"/>
                  </a:lnTo>
                  <a:lnTo>
                    <a:pt x="937563" y="1170162"/>
                  </a:lnTo>
                  <a:lnTo>
                    <a:pt x="933303" y="1172734"/>
                  </a:lnTo>
                  <a:lnTo>
                    <a:pt x="929223" y="1175306"/>
                  </a:lnTo>
                  <a:lnTo>
                    <a:pt x="925175" y="1177877"/>
                  </a:lnTo>
                  <a:lnTo>
                    <a:pt x="921329" y="1180449"/>
                  </a:lnTo>
                  <a:lnTo>
                    <a:pt x="917516" y="1183021"/>
                  </a:lnTo>
                  <a:lnTo>
                    <a:pt x="913871" y="1185593"/>
                  </a:lnTo>
                  <a:lnTo>
                    <a:pt x="910286" y="1188165"/>
                  </a:lnTo>
                  <a:lnTo>
                    <a:pt x="906835" y="1190736"/>
                  </a:lnTo>
                  <a:lnTo>
                    <a:pt x="903471" y="1193308"/>
                  </a:lnTo>
                  <a:lnTo>
                    <a:pt x="900209" y="1195880"/>
                  </a:lnTo>
                  <a:lnTo>
                    <a:pt x="897059" y="1198452"/>
                  </a:lnTo>
                  <a:lnTo>
                    <a:pt x="893979" y="1201023"/>
                  </a:lnTo>
                  <a:lnTo>
                    <a:pt x="891035" y="1203595"/>
                  </a:lnTo>
                  <a:lnTo>
                    <a:pt x="888132" y="1206167"/>
                  </a:lnTo>
                  <a:lnTo>
                    <a:pt x="885385" y="1208739"/>
                  </a:lnTo>
                  <a:lnTo>
                    <a:pt x="882663" y="1211311"/>
                  </a:lnTo>
                  <a:lnTo>
                    <a:pt x="880094" y="1213882"/>
                  </a:lnTo>
                  <a:lnTo>
                    <a:pt x="877559" y="1216454"/>
                  </a:lnTo>
                  <a:lnTo>
                    <a:pt x="875148" y="1219026"/>
                  </a:lnTo>
                  <a:lnTo>
                    <a:pt x="872792" y="1221598"/>
                  </a:lnTo>
                  <a:lnTo>
                    <a:pt x="870531" y="1224170"/>
                  </a:lnTo>
                  <a:lnTo>
                    <a:pt x="868346" y="1226741"/>
                  </a:lnTo>
                  <a:lnTo>
                    <a:pt x="866229" y="1229313"/>
                  </a:lnTo>
                  <a:lnTo>
                    <a:pt x="864205" y="1231885"/>
                  </a:lnTo>
                  <a:lnTo>
                    <a:pt x="862227" y="1234457"/>
                  </a:lnTo>
                  <a:lnTo>
                    <a:pt x="860356" y="1237028"/>
                  </a:lnTo>
                  <a:lnTo>
                    <a:pt x="858509" y="1239600"/>
                  </a:lnTo>
                  <a:lnTo>
                    <a:pt x="856783" y="1242172"/>
                  </a:lnTo>
                  <a:lnTo>
                    <a:pt x="855075" y="1244744"/>
                  </a:lnTo>
                  <a:lnTo>
                    <a:pt x="853472" y="1247316"/>
                  </a:lnTo>
                  <a:lnTo>
                    <a:pt x="851899" y="1249887"/>
                  </a:lnTo>
                  <a:lnTo>
                    <a:pt x="850408" y="1252459"/>
                  </a:lnTo>
                  <a:lnTo>
                    <a:pt x="848962" y="1255031"/>
                  </a:lnTo>
                  <a:lnTo>
                    <a:pt x="847577" y="1257603"/>
                  </a:lnTo>
                  <a:lnTo>
                    <a:pt x="846251" y="1260175"/>
                  </a:lnTo>
                  <a:lnTo>
                    <a:pt x="844967" y="1262746"/>
                  </a:lnTo>
                  <a:lnTo>
                    <a:pt x="843751" y="1265318"/>
                  </a:lnTo>
                  <a:lnTo>
                    <a:pt x="842562" y="1267890"/>
                  </a:lnTo>
                  <a:lnTo>
                    <a:pt x="841451" y="1270462"/>
                  </a:lnTo>
                  <a:lnTo>
                    <a:pt x="840354" y="1273033"/>
                  </a:lnTo>
                  <a:lnTo>
                    <a:pt x="839338" y="1275605"/>
                  </a:lnTo>
                  <a:lnTo>
                    <a:pt x="838336" y="1278177"/>
                  </a:lnTo>
                  <a:lnTo>
                    <a:pt x="837399" y="1280749"/>
                  </a:lnTo>
                  <a:lnTo>
                    <a:pt x="836486" y="1283321"/>
                  </a:lnTo>
                  <a:lnTo>
                    <a:pt x="835622" y="1285892"/>
                  </a:lnTo>
                  <a:lnTo>
                    <a:pt x="834792" y="1288464"/>
                  </a:lnTo>
                  <a:lnTo>
                    <a:pt x="833998" y="1291036"/>
                  </a:lnTo>
                  <a:lnTo>
                    <a:pt x="833244" y="1293608"/>
                  </a:lnTo>
                  <a:lnTo>
                    <a:pt x="832514" y="1296180"/>
                  </a:lnTo>
                  <a:lnTo>
                    <a:pt x="831831" y="1298751"/>
                  </a:lnTo>
                  <a:lnTo>
                    <a:pt x="831161" y="1301323"/>
                  </a:lnTo>
                  <a:lnTo>
                    <a:pt x="830544" y="1303895"/>
                  </a:lnTo>
                  <a:lnTo>
                    <a:pt x="829934" y="1306467"/>
                  </a:lnTo>
                  <a:lnTo>
                    <a:pt x="829372" y="1309038"/>
                  </a:lnTo>
                  <a:lnTo>
                    <a:pt x="828822" y="1311610"/>
                  </a:lnTo>
                  <a:lnTo>
                    <a:pt x="828308" y="131418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5571667" y="1198960"/>
              <a:ext cx="531016" cy="5007971"/>
            </a:xfrm>
            <a:custGeom>
              <a:avLst/>
              <a:pathLst>
                <a:path w="531016" h="5007971">
                  <a:moveTo>
                    <a:pt x="264743" y="5007971"/>
                  </a:moveTo>
                  <a:lnTo>
                    <a:pt x="264690" y="4998171"/>
                  </a:lnTo>
                  <a:lnTo>
                    <a:pt x="264634" y="4988370"/>
                  </a:lnTo>
                  <a:lnTo>
                    <a:pt x="264576" y="4978570"/>
                  </a:lnTo>
                  <a:lnTo>
                    <a:pt x="264513" y="4968770"/>
                  </a:lnTo>
                  <a:lnTo>
                    <a:pt x="264448" y="4958969"/>
                  </a:lnTo>
                  <a:lnTo>
                    <a:pt x="264376" y="4949169"/>
                  </a:lnTo>
                  <a:lnTo>
                    <a:pt x="264303" y="4939369"/>
                  </a:lnTo>
                  <a:lnTo>
                    <a:pt x="264224" y="4929568"/>
                  </a:lnTo>
                  <a:lnTo>
                    <a:pt x="264140" y="4919768"/>
                  </a:lnTo>
                  <a:lnTo>
                    <a:pt x="264054" y="4909968"/>
                  </a:lnTo>
                  <a:lnTo>
                    <a:pt x="263959" y="4900167"/>
                  </a:lnTo>
                  <a:lnTo>
                    <a:pt x="263862" y="4890367"/>
                  </a:lnTo>
                  <a:lnTo>
                    <a:pt x="263758" y="4880567"/>
                  </a:lnTo>
                  <a:lnTo>
                    <a:pt x="263649" y="4870766"/>
                  </a:lnTo>
                  <a:lnTo>
                    <a:pt x="263534" y="4860966"/>
                  </a:lnTo>
                  <a:lnTo>
                    <a:pt x="263411" y="4851166"/>
                  </a:lnTo>
                  <a:lnTo>
                    <a:pt x="263285" y="4841365"/>
                  </a:lnTo>
                  <a:lnTo>
                    <a:pt x="263148" y="4831565"/>
                  </a:lnTo>
                  <a:lnTo>
                    <a:pt x="263007" y="4821765"/>
                  </a:lnTo>
                  <a:lnTo>
                    <a:pt x="262857" y="4811964"/>
                  </a:lnTo>
                  <a:lnTo>
                    <a:pt x="262700" y="4802164"/>
                  </a:lnTo>
                  <a:lnTo>
                    <a:pt x="262536" y="4792364"/>
                  </a:lnTo>
                  <a:lnTo>
                    <a:pt x="262360" y="4782563"/>
                  </a:lnTo>
                  <a:lnTo>
                    <a:pt x="262181" y="4772763"/>
                  </a:lnTo>
                  <a:lnTo>
                    <a:pt x="261986" y="4762963"/>
                  </a:lnTo>
                  <a:lnTo>
                    <a:pt x="261787" y="4753162"/>
                  </a:lnTo>
                  <a:lnTo>
                    <a:pt x="261575" y="4743362"/>
                  </a:lnTo>
                  <a:lnTo>
                    <a:pt x="261354" y="4733562"/>
                  </a:lnTo>
                  <a:lnTo>
                    <a:pt x="261125" y="4723761"/>
                  </a:lnTo>
                  <a:lnTo>
                    <a:pt x="260880" y="4713961"/>
                  </a:lnTo>
                  <a:lnTo>
                    <a:pt x="260630" y="4704161"/>
                  </a:lnTo>
                  <a:lnTo>
                    <a:pt x="260361" y="4694360"/>
                  </a:lnTo>
                  <a:lnTo>
                    <a:pt x="260085" y="4684560"/>
                  </a:lnTo>
                  <a:lnTo>
                    <a:pt x="259794" y="4674760"/>
                  </a:lnTo>
                  <a:lnTo>
                    <a:pt x="259490" y="4664959"/>
                  </a:lnTo>
                  <a:lnTo>
                    <a:pt x="259177" y="4655159"/>
                  </a:lnTo>
                  <a:lnTo>
                    <a:pt x="258843" y="4645359"/>
                  </a:lnTo>
                  <a:lnTo>
                    <a:pt x="258502" y="4635558"/>
                  </a:lnTo>
                  <a:lnTo>
                    <a:pt x="258139" y="4625758"/>
                  </a:lnTo>
                  <a:lnTo>
                    <a:pt x="257766" y="4615958"/>
                  </a:lnTo>
                  <a:lnTo>
                    <a:pt x="257377" y="4606157"/>
                  </a:lnTo>
                  <a:lnTo>
                    <a:pt x="256968" y="4596357"/>
                  </a:lnTo>
                  <a:lnTo>
                    <a:pt x="256551" y="4586557"/>
                  </a:lnTo>
                  <a:lnTo>
                    <a:pt x="256106" y="4576756"/>
                  </a:lnTo>
                  <a:lnTo>
                    <a:pt x="255653" y="4566956"/>
                  </a:lnTo>
                  <a:lnTo>
                    <a:pt x="255175" y="4557156"/>
                  </a:lnTo>
                  <a:lnTo>
                    <a:pt x="254682" y="4547355"/>
                  </a:lnTo>
                  <a:lnTo>
                    <a:pt x="254172" y="4537555"/>
                  </a:lnTo>
                  <a:lnTo>
                    <a:pt x="253637" y="4527755"/>
                  </a:lnTo>
                  <a:lnTo>
                    <a:pt x="253093" y="4517954"/>
                  </a:lnTo>
                  <a:lnTo>
                    <a:pt x="252515" y="4508154"/>
                  </a:lnTo>
                  <a:lnTo>
                    <a:pt x="251927" y="4498354"/>
                  </a:lnTo>
                  <a:lnTo>
                    <a:pt x="251312" y="4488553"/>
                  </a:lnTo>
                  <a:lnTo>
                    <a:pt x="250677" y="4478753"/>
                  </a:lnTo>
                  <a:lnTo>
                    <a:pt x="250025" y="4468953"/>
                  </a:lnTo>
                  <a:lnTo>
                    <a:pt x="249341" y="4459152"/>
                  </a:lnTo>
                  <a:lnTo>
                    <a:pt x="248647" y="4449352"/>
                  </a:lnTo>
                  <a:lnTo>
                    <a:pt x="247916" y="4439552"/>
                  </a:lnTo>
                  <a:lnTo>
                    <a:pt x="247171" y="4429751"/>
                  </a:lnTo>
                  <a:lnTo>
                    <a:pt x="246399" y="4419951"/>
                  </a:lnTo>
                  <a:lnTo>
                    <a:pt x="245602" y="4410151"/>
                  </a:lnTo>
                  <a:lnTo>
                    <a:pt x="244787" y="4400350"/>
                  </a:lnTo>
                  <a:lnTo>
                    <a:pt x="243935" y="4390550"/>
                  </a:lnTo>
                  <a:lnTo>
                    <a:pt x="243072" y="4380750"/>
                  </a:lnTo>
                  <a:lnTo>
                    <a:pt x="242170" y="4370949"/>
                  </a:lnTo>
                  <a:lnTo>
                    <a:pt x="241250" y="4361149"/>
                  </a:lnTo>
                  <a:lnTo>
                    <a:pt x="240303" y="4351349"/>
                  </a:lnTo>
                  <a:lnTo>
                    <a:pt x="239326" y="4341548"/>
                  </a:lnTo>
                  <a:lnTo>
                    <a:pt x="238334" y="4331748"/>
                  </a:lnTo>
                  <a:lnTo>
                    <a:pt x="237298" y="4321948"/>
                  </a:lnTo>
                  <a:lnTo>
                    <a:pt x="236251" y="4312147"/>
                  </a:lnTo>
                  <a:lnTo>
                    <a:pt x="235166" y="4302347"/>
                  </a:lnTo>
                  <a:lnTo>
                    <a:pt x="234059" y="4292547"/>
                  </a:lnTo>
                  <a:lnTo>
                    <a:pt x="232926" y="4282746"/>
                  </a:lnTo>
                  <a:lnTo>
                    <a:pt x="231760" y="4272946"/>
                  </a:lnTo>
                  <a:lnTo>
                    <a:pt x="230581" y="4263146"/>
                  </a:lnTo>
                  <a:lnTo>
                    <a:pt x="229355" y="4253345"/>
                  </a:lnTo>
                  <a:lnTo>
                    <a:pt x="228116" y="4243545"/>
                  </a:lnTo>
                  <a:lnTo>
                    <a:pt x="226843" y="4233745"/>
                  </a:lnTo>
                  <a:lnTo>
                    <a:pt x="225545" y="4223944"/>
                  </a:lnTo>
                  <a:lnTo>
                    <a:pt x="224225" y="4214144"/>
                  </a:lnTo>
                  <a:lnTo>
                    <a:pt x="222869" y="4204344"/>
                  </a:lnTo>
                  <a:lnTo>
                    <a:pt x="221501" y="4194543"/>
                  </a:lnTo>
                  <a:lnTo>
                    <a:pt x="220089" y="4184743"/>
                  </a:lnTo>
                  <a:lnTo>
                    <a:pt x="218664" y="4174943"/>
                  </a:lnTo>
                  <a:lnTo>
                    <a:pt x="217208" y="4165142"/>
                  </a:lnTo>
                  <a:lnTo>
                    <a:pt x="215727" y="4155342"/>
                  </a:lnTo>
                  <a:lnTo>
                    <a:pt x="214229" y="4145542"/>
                  </a:lnTo>
                  <a:lnTo>
                    <a:pt x="212694" y="4135741"/>
                  </a:lnTo>
                  <a:lnTo>
                    <a:pt x="211148" y="4125941"/>
                  </a:lnTo>
                  <a:lnTo>
                    <a:pt x="209567" y="4116141"/>
                  </a:lnTo>
                  <a:lnTo>
                    <a:pt x="207971" y="4106340"/>
                  </a:lnTo>
                  <a:lnTo>
                    <a:pt x="206352" y="4096540"/>
                  </a:lnTo>
                  <a:lnTo>
                    <a:pt x="204708" y="4086740"/>
                  </a:lnTo>
                  <a:lnTo>
                    <a:pt x="203052" y="4076939"/>
                  </a:lnTo>
                  <a:lnTo>
                    <a:pt x="201364" y="4067139"/>
                  </a:lnTo>
                  <a:lnTo>
                    <a:pt x="199667" y="4057339"/>
                  </a:lnTo>
                  <a:lnTo>
                    <a:pt x="197944" y="4047538"/>
                  </a:lnTo>
                  <a:lnTo>
                    <a:pt x="196208" y="4037738"/>
                  </a:lnTo>
                  <a:lnTo>
                    <a:pt x="194455" y="4027938"/>
                  </a:lnTo>
                  <a:lnTo>
                    <a:pt x="192684" y="4018137"/>
                  </a:lnTo>
                  <a:lnTo>
                    <a:pt x="190904" y="4008337"/>
                  </a:lnTo>
                  <a:lnTo>
                    <a:pt x="189102" y="3998537"/>
                  </a:lnTo>
                  <a:lnTo>
                    <a:pt x="187293" y="3988736"/>
                  </a:lnTo>
                  <a:lnTo>
                    <a:pt x="185470" y="3978936"/>
                  </a:lnTo>
                  <a:lnTo>
                    <a:pt x="183637" y="3969136"/>
                  </a:lnTo>
                  <a:lnTo>
                    <a:pt x="181796" y="3959335"/>
                  </a:lnTo>
                  <a:lnTo>
                    <a:pt x="179944" y="3949535"/>
                  </a:lnTo>
                  <a:lnTo>
                    <a:pt x="178089" y="3939735"/>
                  </a:lnTo>
                  <a:lnTo>
                    <a:pt x="176224" y="3929934"/>
                  </a:lnTo>
                  <a:lnTo>
                    <a:pt x="174357" y="3920134"/>
                  </a:lnTo>
                  <a:lnTo>
                    <a:pt x="172485" y="3910334"/>
                  </a:lnTo>
                  <a:lnTo>
                    <a:pt x="170612" y="3900533"/>
                  </a:lnTo>
                  <a:lnTo>
                    <a:pt x="168739" y="3890733"/>
                  </a:lnTo>
                  <a:lnTo>
                    <a:pt x="166866" y="3880933"/>
                  </a:lnTo>
                  <a:lnTo>
                    <a:pt x="164994" y="3871132"/>
                  </a:lnTo>
                  <a:lnTo>
                    <a:pt x="163127" y="3861332"/>
                  </a:lnTo>
                  <a:lnTo>
                    <a:pt x="161264" y="3851532"/>
                  </a:lnTo>
                  <a:lnTo>
                    <a:pt x="159407" y="3841731"/>
                  </a:lnTo>
                  <a:lnTo>
                    <a:pt x="157558" y="3831931"/>
                  </a:lnTo>
                  <a:lnTo>
                    <a:pt x="155715" y="3822131"/>
                  </a:lnTo>
                  <a:lnTo>
                    <a:pt x="153889" y="3812330"/>
                  </a:lnTo>
                  <a:lnTo>
                    <a:pt x="152068" y="3802530"/>
                  </a:lnTo>
                  <a:lnTo>
                    <a:pt x="150265" y="3792729"/>
                  </a:lnTo>
                  <a:lnTo>
                    <a:pt x="148474" y="3782929"/>
                  </a:lnTo>
                  <a:lnTo>
                    <a:pt x="146699" y="3773129"/>
                  </a:lnTo>
                  <a:lnTo>
                    <a:pt x="144945" y="3763328"/>
                  </a:lnTo>
                  <a:lnTo>
                    <a:pt x="143200" y="3753528"/>
                  </a:lnTo>
                  <a:lnTo>
                    <a:pt x="141489" y="3743728"/>
                  </a:lnTo>
                  <a:lnTo>
                    <a:pt x="139788" y="3733927"/>
                  </a:lnTo>
                  <a:lnTo>
                    <a:pt x="138118" y="3724127"/>
                  </a:lnTo>
                  <a:lnTo>
                    <a:pt x="136469" y="3714327"/>
                  </a:lnTo>
                  <a:lnTo>
                    <a:pt x="134842" y="3704526"/>
                  </a:lnTo>
                  <a:lnTo>
                    <a:pt x="133250" y="3694726"/>
                  </a:lnTo>
                  <a:lnTo>
                    <a:pt x="131671" y="3684926"/>
                  </a:lnTo>
                  <a:lnTo>
                    <a:pt x="130142" y="3675125"/>
                  </a:lnTo>
                  <a:lnTo>
                    <a:pt x="128629" y="3665325"/>
                  </a:lnTo>
                  <a:lnTo>
                    <a:pt x="127153" y="3655525"/>
                  </a:lnTo>
                  <a:lnTo>
                    <a:pt x="125711" y="3645724"/>
                  </a:lnTo>
                  <a:lnTo>
                    <a:pt x="124293" y="3635924"/>
                  </a:lnTo>
                  <a:lnTo>
                    <a:pt x="122927" y="3626124"/>
                  </a:lnTo>
                  <a:lnTo>
                    <a:pt x="121576" y="3616323"/>
                  </a:lnTo>
                  <a:lnTo>
                    <a:pt x="120284" y="3606523"/>
                  </a:lnTo>
                  <a:lnTo>
                    <a:pt x="119015" y="3596723"/>
                  </a:lnTo>
                  <a:lnTo>
                    <a:pt x="117790" y="3586922"/>
                  </a:lnTo>
                  <a:lnTo>
                    <a:pt x="116607" y="3577122"/>
                  </a:lnTo>
                  <a:lnTo>
                    <a:pt x="115451" y="3567322"/>
                  </a:lnTo>
                  <a:lnTo>
                    <a:pt x="114358" y="3557521"/>
                  </a:lnTo>
                  <a:lnTo>
                    <a:pt x="113284" y="3547721"/>
                  </a:lnTo>
                  <a:lnTo>
                    <a:pt x="112273" y="3537921"/>
                  </a:lnTo>
                  <a:lnTo>
                    <a:pt x="111293" y="3528120"/>
                  </a:lnTo>
                  <a:lnTo>
                    <a:pt x="110357" y="3518320"/>
                  </a:lnTo>
                  <a:lnTo>
                    <a:pt x="109474" y="3508520"/>
                  </a:lnTo>
                  <a:lnTo>
                    <a:pt x="108614" y="3498719"/>
                  </a:lnTo>
                  <a:lnTo>
                    <a:pt x="107829" y="3488919"/>
                  </a:lnTo>
                  <a:lnTo>
                    <a:pt x="107064" y="3479119"/>
                  </a:lnTo>
                  <a:lnTo>
                    <a:pt x="106361" y="3469318"/>
                  </a:lnTo>
                  <a:lnTo>
                    <a:pt x="105696" y="3459518"/>
                  </a:lnTo>
                  <a:lnTo>
                    <a:pt x="105072" y="3449718"/>
                  </a:lnTo>
                  <a:lnTo>
                    <a:pt x="104508" y="3439917"/>
                  </a:lnTo>
                  <a:lnTo>
                    <a:pt x="103965" y="3430117"/>
                  </a:lnTo>
                  <a:lnTo>
                    <a:pt x="103500" y="3420317"/>
                  </a:lnTo>
                  <a:lnTo>
                    <a:pt x="103057" y="3410516"/>
                  </a:lnTo>
                  <a:lnTo>
                    <a:pt x="102671" y="3400716"/>
                  </a:lnTo>
                  <a:lnTo>
                    <a:pt x="102328" y="3390916"/>
                  </a:lnTo>
                  <a:lnTo>
                    <a:pt x="102021" y="3381115"/>
                  </a:lnTo>
                  <a:lnTo>
                    <a:pt x="101776" y="3371315"/>
                  </a:lnTo>
                  <a:lnTo>
                    <a:pt x="101552" y="3361515"/>
                  </a:lnTo>
                  <a:lnTo>
                    <a:pt x="101399" y="3351714"/>
                  </a:lnTo>
                  <a:lnTo>
                    <a:pt x="101271" y="3341914"/>
                  </a:lnTo>
                  <a:lnTo>
                    <a:pt x="101192" y="3332114"/>
                  </a:lnTo>
                  <a:lnTo>
                    <a:pt x="101158" y="3322313"/>
                  </a:lnTo>
                  <a:lnTo>
                    <a:pt x="101153" y="3312513"/>
                  </a:lnTo>
                  <a:lnTo>
                    <a:pt x="101210" y="3302713"/>
                  </a:lnTo>
                  <a:lnTo>
                    <a:pt x="101286" y="3292912"/>
                  </a:lnTo>
                  <a:lnTo>
                    <a:pt x="101421" y="3283112"/>
                  </a:lnTo>
                  <a:lnTo>
                    <a:pt x="101583" y="3273312"/>
                  </a:lnTo>
                  <a:lnTo>
                    <a:pt x="101785" y="3263511"/>
                  </a:lnTo>
                  <a:lnTo>
                    <a:pt x="102030" y="3253711"/>
                  </a:lnTo>
                  <a:lnTo>
                    <a:pt x="102296" y="3243911"/>
                  </a:lnTo>
                  <a:lnTo>
                    <a:pt x="102620" y="3234110"/>
                  </a:lnTo>
                  <a:lnTo>
                    <a:pt x="102960" y="3224310"/>
                  </a:lnTo>
                  <a:lnTo>
                    <a:pt x="103347" y="3214510"/>
                  </a:lnTo>
                  <a:lnTo>
                    <a:pt x="103759" y="3204709"/>
                  </a:lnTo>
                  <a:lnTo>
                    <a:pt x="104201" y="3194909"/>
                  </a:lnTo>
                  <a:lnTo>
                    <a:pt x="104682" y="3185109"/>
                  </a:lnTo>
                  <a:lnTo>
                    <a:pt x="105177" y="3175308"/>
                  </a:lnTo>
                  <a:lnTo>
                    <a:pt x="105721" y="3165508"/>
                  </a:lnTo>
                  <a:lnTo>
                    <a:pt x="106277" y="3155708"/>
                  </a:lnTo>
                  <a:lnTo>
                    <a:pt x="106867" y="3145907"/>
                  </a:lnTo>
                  <a:lnTo>
                    <a:pt x="107479" y="3136107"/>
                  </a:lnTo>
                  <a:lnTo>
                    <a:pt x="108111" y="3126307"/>
                  </a:lnTo>
                  <a:lnTo>
                    <a:pt x="108775" y="3116506"/>
                  </a:lnTo>
                  <a:lnTo>
                    <a:pt x="109449" y="3106706"/>
                  </a:lnTo>
                  <a:lnTo>
                    <a:pt x="110156" y="3096906"/>
                  </a:lnTo>
                  <a:lnTo>
                    <a:pt x="110873" y="3087105"/>
                  </a:lnTo>
                  <a:lnTo>
                    <a:pt x="111613" y="3077305"/>
                  </a:lnTo>
                  <a:lnTo>
                    <a:pt x="112369" y="3067505"/>
                  </a:lnTo>
                  <a:lnTo>
                    <a:pt x="113136" y="3057704"/>
                  </a:lnTo>
                  <a:lnTo>
                    <a:pt x="113926" y="3047904"/>
                  </a:lnTo>
                  <a:lnTo>
                    <a:pt x="114721" y="3038104"/>
                  </a:lnTo>
                  <a:lnTo>
                    <a:pt x="115535" y="3028303"/>
                  </a:lnTo>
                  <a:lnTo>
                    <a:pt x="116357" y="3018503"/>
                  </a:lnTo>
                  <a:lnTo>
                    <a:pt x="117189" y="3008703"/>
                  </a:lnTo>
                  <a:lnTo>
                    <a:pt x="118031" y="2998902"/>
                  </a:lnTo>
                  <a:lnTo>
                    <a:pt x="118879" y="2989102"/>
                  </a:lnTo>
                  <a:lnTo>
                    <a:pt x="119736" y="2979302"/>
                  </a:lnTo>
                  <a:lnTo>
                    <a:pt x="120596" y="2969501"/>
                  </a:lnTo>
                  <a:lnTo>
                    <a:pt x="121463" y="2959701"/>
                  </a:lnTo>
                  <a:lnTo>
                    <a:pt x="122331" y="2949901"/>
                  </a:lnTo>
                  <a:lnTo>
                    <a:pt x="123203" y="2940100"/>
                  </a:lnTo>
                  <a:lnTo>
                    <a:pt x="124075" y="2930300"/>
                  </a:lnTo>
                  <a:lnTo>
                    <a:pt x="124948" y="2920500"/>
                  </a:lnTo>
                  <a:lnTo>
                    <a:pt x="125819" y="2910699"/>
                  </a:lnTo>
                  <a:lnTo>
                    <a:pt x="126689" y="2900899"/>
                  </a:lnTo>
                  <a:lnTo>
                    <a:pt x="127556" y="2891099"/>
                  </a:lnTo>
                  <a:lnTo>
                    <a:pt x="128419" y="2881298"/>
                  </a:lnTo>
                  <a:lnTo>
                    <a:pt x="129278" y="2871498"/>
                  </a:lnTo>
                  <a:lnTo>
                    <a:pt x="130129" y="2861698"/>
                  </a:lnTo>
                  <a:lnTo>
                    <a:pt x="130978" y="2851897"/>
                  </a:lnTo>
                  <a:lnTo>
                    <a:pt x="131813" y="2842097"/>
                  </a:lnTo>
                  <a:lnTo>
                    <a:pt x="132644" y="2832297"/>
                  </a:lnTo>
                  <a:lnTo>
                    <a:pt x="133463" y="2822496"/>
                  </a:lnTo>
                  <a:lnTo>
                    <a:pt x="134272" y="2812696"/>
                  </a:lnTo>
                  <a:lnTo>
                    <a:pt x="135072" y="2802896"/>
                  </a:lnTo>
                  <a:lnTo>
                    <a:pt x="135855" y="2793095"/>
                  </a:lnTo>
                  <a:lnTo>
                    <a:pt x="136632" y="2783295"/>
                  </a:lnTo>
                  <a:lnTo>
                    <a:pt x="137387" y="2773495"/>
                  </a:lnTo>
                  <a:lnTo>
                    <a:pt x="138133" y="2763694"/>
                  </a:lnTo>
                  <a:lnTo>
                    <a:pt x="138861" y="2753894"/>
                  </a:lnTo>
                  <a:lnTo>
                    <a:pt x="139572" y="2744094"/>
                  </a:lnTo>
                  <a:lnTo>
                    <a:pt x="140271" y="2734293"/>
                  </a:lnTo>
                  <a:lnTo>
                    <a:pt x="140943" y="2724493"/>
                  </a:lnTo>
                  <a:lnTo>
                    <a:pt x="141605" y="2714693"/>
                  </a:lnTo>
                  <a:lnTo>
                    <a:pt x="142239" y="2704892"/>
                  </a:lnTo>
                  <a:lnTo>
                    <a:pt x="142857" y="2695092"/>
                  </a:lnTo>
                  <a:lnTo>
                    <a:pt x="143455" y="2685292"/>
                  </a:lnTo>
                  <a:lnTo>
                    <a:pt x="144026" y="2675491"/>
                  </a:lnTo>
                  <a:lnTo>
                    <a:pt x="144585" y="2665691"/>
                  </a:lnTo>
                  <a:lnTo>
                    <a:pt x="145104" y="2655891"/>
                  </a:lnTo>
                  <a:lnTo>
                    <a:pt x="145611" y="2646090"/>
                  </a:lnTo>
                  <a:lnTo>
                    <a:pt x="146085" y="2636290"/>
                  </a:lnTo>
                  <a:lnTo>
                    <a:pt x="146536" y="2626490"/>
                  </a:lnTo>
                  <a:lnTo>
                    <a:pt x="146964" y="2616689"/>
                  </a:lnTo>
                  <a:lnTo>
                    <a:pt x="147355" y="2606889"/>
                  </a:lnTo>
                  <a:lnTo>
                    <a:pt x="147733" y="2597089"/>
                  </a:lnTo>
                  <a:lnTo>
                    <a:pt x="148062" y="2587288"/>
                  </a:lnTo>
                  <a:lnTo>
                    <a:pt x="148374" y="2577488"/>
                  </a:lnTo>
                  <a:lnTo>
                    <a:pt x="148650" y="2567688"/>
                  </a:lnTo>
                  <a:lnTo>
                    <a:pt x="148894" y="2557887"/>
                  </a:lnTo>
                  <a:lnTo>
                    <a:pt x="149114" y="2548087"/>
                  </a:lnTo>
                  <a:lnTo>
                    <a:pt x="149285" y="2538286"/>
                  </a:lnTo>
                  <a:lnTo>
                    <a:pt x="149441" y="2528486"/>
                  </a:lnTo>
                  <a:lnTo>
                    <a:pt x="149542" y="2518686"/>
                  </a:lnTo>
                  <a:lnTo>
                    <a:pt x="149620" y="2508885"/>
                  </a:lnTo>
                  <a:lnTo>
                    <a:pt x="149659" y="2499085"/>
                  </a:lnTo>
                  <a:lnTo>
                    <a:pt x="149656" y="2489285"/>
                  </a:lnTo>
                  <a:lnTo>
                    <a:pt x="149629" y="2479484"/>
                  </a:lnTo>
                  <a:lnTo>
                    <a:pt x="149541" y="2469684"/>
                  </a:lnTo>
                  <a:lnTo>
                    <a:pt x="149435" y="2459884"/>
                  </a:lnTo>
                  <a:lnTo>
                    <a:pt x="149271" y="2450083"/>
                  </a:lnTo>
                  <a:lnTo>
                    <a:pt x="149076" y="2440283"/>
                  </a:lnTo>
                  <a:lnTo>
                    <a:pt x="148839" y="2430483"/>
                  </a:lnTo>
                  <a:lnTo>
                    <a:pt x="148551" y="2420682"/>
                  </a:lnTo>
                  <a:lnTo>
                    <a:pt x="148240" y="2410882"/>
                  </a:lnTo>
                  <a:lnTo>
                    <a:pt x="147855" y="2401082"/>
                  </a:lnTo>
                  <a:lnTo>
                    <a:pt x="147450" y="2391281"/>
                  </a:lnTo>
                  <a:lnTo>
                    <a:pt x="146984" y="2381481"/>
                  </a:lnTo>
                  <a:lnTo>
                    <a:pt x="146478" y="2371681"/>
                  </a:lnTo>
                  <a:lnTo>
                    <a:pt x="145931" y="2361880"/>
                  </a:lnTo>
                  <a:lnTo>
                    <a:pt x="145323" y="2352080"/>
                  </a:lnTo>
                  <a:lnTo>
                    <a:pt x="144692" y="2342280"/>
                  </a:lnTo>
                  <a:lnTo>
                    <a:pt x="143980" y="2332479"/>
                  </a:lnTo>
                  <a:lnTo>
                    <a:pt x="143243" y="2322679"/>
                  </a:lnTo>
                  <a:lnTo>
                    <a:pt x="142445" y="2312879"/>
                  </a:lnTo>
                  <a:lnTo>
                    <a:pt x="141600" y="2303078"/>
                  </a:lnTo>
                  <a:lnTo>
                    <a:pt x="140716" y="2293278"/>
                  </a:lnTo>
                  <a:lnTo>
                    <a:pt x="139760" y="2283478"/>
                  </a:lnTo>
                  <a:lnTo>
                    <a:pt x="138781" y="2273677"/>
                  </a:lnTo>
                  <a:lnTo>
                    <a:pt x="137722" y="2263877"/>
                  </a:lnTo>
                  <a:lnTo>
                    <a:pt x="136631" y="2254077"/>
                  </a:lnTo>
                  <a:lnTo>
                    <a:pt x="135484" y="2244276"/>
                  </a:lnTo>
                  <a:lnTo>
                    <a:pt x="134281" y="2234476"/>
                  </a:lnTo>
                  <a:lnTo>
                    <a:pt x="133044" y="2224676"/>
                  </a:lnTo>
                  <a:lnTo>
                    <a:pt x="131730" y="2214875"/>
                  </a:lnTo>
                  <a:lnTo>
                    <a:pt x="130392" y="2205075"/>
                  </a:lnTo>
                  <a:lnTo>
                    <a:pt x="128979" y="2195275"/>
                  </a:lnTo>
                  <a:lnTo>
                    <a:pt x="127530" y="2185474"/>
                  </a:lnTo>
                  <a:lnTo>
                    <a:pt x="126030" y="2175674"/>
                  </a:lnTo>
                  <a:lnTo>
                    <a:pt x="124472" y="2165874"/>
                  </a:lnTo>
                  <a:lnTo>
                    <a:pt x="122886" y="2156073"/>
                  </a:lnTo>
                  <a:lnTo>
                    <a:pt x="121221" y="2146273"/>
                  </a:lnTo>
                  <a:lnTo>
                    <a:pt x="119534" y="2136473"/>
                  </a:lnTo>
                  <a:lnTo>
                    <a:pt x="117782" y="2126672"/>
                  </a:lnTo>
                  <a:lnTo>
                    <a:pt x="115992" y="2116872"/>
                  </a:lnTo>
                  <a:lnTo>
                    <a:pt x="114161" y="2107072"/>
                  </a:lnTo>
                  <a:lnTo>
                    <a:pt x="112274" y="2097271"/>
                  </a:lnTo>
                  <a:lnTo>
                    <a:pt x="110366" y="2087471"/>
                  </a:lnTo>
                  <a:lnTo>
                    <a:pt x="108385" y="2077671"/>
                  </a:lnTo>
                  <a:lnTo>
                    <a:pt x="106386" y="2067870"/>
                  </a:lnTo>
                  <a:lnTo>
                    <a:pt x="104337" y="2058070"/>
                  </a:lnTo>
                  <a:lnTo>
                    <a:pt x="102253" y="2048270"/>
                  </a:lnTo>
                  <a:lnTo>
                    <a:pt x="100139" y="2038469"/>
                  </a:lnTo>
                  <a:lnTo>
                    <a:pt x="97978" y="2028669"/>
                  </a:lnTo>
                  <a:lnTo>
                    <a:pt x="95800" y="2018869"/>
                  </a:lnTo>
                  <a:lnTo>
                    <a:pt x="93573" y="2009068"/>
                  </a:lnTo>
                  <a:lnTo>
                    <a:pt x="91329" y="1999268"/>
                  </a:lnTo>
                  <a:lnTo>
                    <a:pt x="89053" y="1989468"/>
                  </a:lnTo>
                  <a:lnTo>
                    <a:pt x="86751" y="1979667"/>
                  </a:lnTo>
                  <a:lnTo>
                    <a:pt x="84433" y="1969867"/>
                  </a:lnTo>
                  <a:lnTo>
                    <a:pt x="82083" y="1960067"/>
                  </a:lnTo>
                  <a:lnTo>
                    <a:pt x="79726" y="1950266"/>
                  </a:lnTo>
                  <a:lnTo>
                    <a:pt x="77343" y="1940466"/>
                  </a:lnTo>
                  <a:lnTo>
                    <a:pt x="74953" y="1930666"/>
                  </a:lnTo>
                  <a:lnTo>
                    <a:pt x="72549" y="1920865"/>
                  </a:lnTo>
                  <a:lnTo>
                    <a:pt x="70137" y="1911065"/>
                  </a:lnTo>
                  <a:lnTo>
                    <a:pt x="67721" y="1901265"/>
                  </a:lnTo>
                  <a:lnTo>
                    <a:pt x="65300" y="1891464"/>
                  </a:lnTo>
                  <a:lnTo>
                    <a:pt x="62880" y="1881664"/>
                  </a:lnTo>
                  <a:lnTo>
                    <a:pt x="60462" y="1871864"/>
                  </a:lnTo>
                  <a:lnTo>
                    <a:pt x="58051" y="1862063"/>
                  </a:lnTo>
                  <a:lnTo>
                    <a:pt x="55646" y="1852263"/>
                  </a:lnTo>
                  <a:lnTo>
                    <a:pt x="53256" y="1842463"/>
                  </a:lnTo>
                  <a:lnTo>
                    <a:pt x="50873" y="1832662"/>
                  </a:lnTo>
                  <a:lnTo>
                    <a:pt x="48520" y="1822862"/>
                  </a:lnTo>
                  <a:lnTo>
                    <a:pt x="46177" y="1813062"/>
                  </a:lnTo>
                  <a:lnTo>
                    <a:pt x="43864" y="1803261"/>
                  </a:lnTo>
                  <a:lnTo>
                    <a:pt x="41578" y="1793461"/>
                  </a:lnTo>
                  <a:lnTo>
                    <a:pt x="39314" y="1783661"/>
                  </a:lnTo>
                  <a:lnTo>
                    <a:pt x="37097" y="1773860"/>
                  </a:lnTo>
                  <a:lnTo>
                    <a:pt x="34897" y="1764060"/>
                  </a:lnTo>
                  <a:lnTo>
                    <a:pt x="32760" y="1754260"/>
                  </a:lnTo>
                  <a:lnTo>
                    <a:pt x="30650" y="1744459"/>
                  </a:lnTo>
                  <a:lnTo>
                    <a:pt x="28591" y="1734659"/>
                  </a:lnTo>
                  <a:lnTo>
                    <a:pt x="26584" y="1724859"/>
                  </a:lnTo>
                  <a:lnTo>
                    <a:pt x="24612" y="1715058"/>
                  </a:lnTo>
                  <a:lnTo>
                    <a:pt x="22723" y="1705258"/>
                  </a:lnTo>
                  <a:lnTo>
                    <a:pt x="20860" y="1695458"/>
                  </a:lnTo>
                  <a:lnTo>
                    <a:pt x="19090" y="1685657"/>
                  </a:lnTo>
                  <a:lnTo>
                    <a:pt x="17364" y="1675857"/>
                  </a:lnTo>
                  <a:lnTo>
                    <a:pt x="15707" y="1666057"/>
                  </a:lnTo>
                  <a:lnTo>
                    <a:pt x="14130" y="1656256"/>
                  </a:lnTo>
                  <a:lnTo>
                    <a:pt x="12594" y="1646456"/>
                  </a:lnTo>
                  <a:lnTo>
                    <a:pt x="11179" y="1636656"/>
                  </a:lnTo>
                  <a:lnTo>
                    <a:pt x="9799" y="1626855"/>
                  </a:lnTo>
                  <a:lnTo>
                    <a:pt x="8531" y="1617055"/>
                  </a:lnTo>
                  <a:lnTo>
                    <a:pt x="7328" y="1607255"/>
                  </a:lnTo>
                  <a:lnTo>
                    <a:pt x="6204" y="1597454"/>
                  </a:lnTo>
                  <a:lnTo>
                    <a:pt x="5188" y="1587654"/>
                  </a:lnTo>
                  <a:lnTo>
                    <a:pt x="4214" y="1577854"/>
                  </a:lnTo>
                  <a:lnTo>
                    <a:pt x="3394" y="1568053"/>
                  </a:lnTo>
                  <a:lnTo>
                    <a:pt x="2618" y="1558253"/>
                  </a:lnTo>
                  <a:lnTo>
                    <a:pt x="1962" y="1548453"/>
                  </a:lnTo>
                  <a:lnTo>
                    <a:pt x="1392" y="1538652"/>
                  </a:lnTo>
                  <a:lnTo>
                    <a:pt x="903" y="1528852"/>
                  </a:lnTo>
                  <a:lnTo>
                    <a:pt x="547" y="1519052"/>
                  </a:lnTo>
                  <a:lnTo>
                    <a:pt x="236" y="1509251"/>
                  </a:lnTo>
                  <a:lnTo>
                    <a:pt x="90" y="1499451"/>
                  </a:lnTo>
                  <a:lnTo>
                    <a:pt x="0" y="1489651"/>
                  </a:lnTo>
                  <a:lnTo>
                    <a:pt x="30" y="1479850"/>
                  </a:lnTo>
                  <a:lnTo>
                    <a:pt x="163" y="1470050"/>
                  </a:lnTo>
                  <a:lnTo>
                    <a:pt x="371" y="1460250"/>
                  </a:lnTo>
                  <a:lnTo>
                    <a:pt x="729" y="1450449"/>
                  </a:lnTo>
                  <a:lnTo>
                    <a:pt x="1136" y="1440649"/>
                  </a:lnTo>
                  <a:lnTo>
                    <a:pt x="1701" y="1430849"/>
                  </a:lnTo>
                  <a:lnTo>
                    <a:pt x="2334" y="1421048"/>
                  </a:lnTo>
                  <a:lnTo>
                    <a:pt x="3078" y="1411248"/>
                  </a:lnTo>
                  <a:lnTo>
                    <a:pt x="3936" y="1401448"/>
                  </a:lnTo>
                  <a:lnTo>
                    <a:pt x="4857" y="1391647"/>
                  </a:lnTo>
                  <a:lnTo>
                    <a:pt x="5937" y="1381847"/>
                  </a:lnTo>
                  <a:lnTo>
                    <a:pt x="7063" y="1372047"/>
                  </a:lnTo>
                  <a:lnTo>
                    <a:pt x="8332" y="1362246"/>
                  </a:lnTo>
                  <a:lnTo>
                    <a:pt x="9675" y="1352446"/>
                  </a:lnTo>
                  <a:lnTo>
                    <a:pt x="11113" y="1342646"/>
                  </a:lnTo>
                  <a:lnTo>
                    <a:pt x="12667" y="1332845"/>
                  </a:lnTo>
                  <a:lnTo>
                    <a:pt x="14270" y="1323045"/>
                  </a:lnTo>
                  <a:lnTo>
                    <a:pt x="16028" y="1313245"/>
                  </a:lnTo>
                  <a:lnTo>
                    <a:pt x="17827" y="1303444"/>
                  </a:lnTo>
                  <a:lnTo>
                    <a:pt x="19744" y="1293644"/>
                  </a:lnTo>
                  <a:lnTo>
                    <a:pt x="21736" y="1283844"/>
                  </a:lnTo>
                  <a:lnTo>
                    <a:pt x="23802" y="1274043"/>
                  </a:lnTo>
                  <a:lnTo>
                    <a:pt x="25977" y="1264243"/>
                  </a:lnTo>
                  <a:lnTo>
                    <a:pt x="28189" y="1254442"/>
                  </a:lnTo>
                  <a:lnTo>
                    <a:pt x="30532" y="1244642"/>
                  </a:lnTo>
                  <a:lnTo>
                    <a:pt x="32913" y="1234842"/>
                  </a:lnTo>
                  <a:lnTo>
                    <a:pt x="35383" y="1225041"/>
                  </a:lnTo>
                  <a:lnTo>
                    <a:pt x="37921" y="1215241"/>
                  </a:lnTo>
                  <a:lnTo>
                    <a:pt x="40510" y="1205441"/>
                  </a:lnTo>
                  <a:lnTo>
                    <a:pt x="43192" y="1195640"/>
                  </a:lnTo>
                  <a:lnTo>
                    <a:pt x="45902" y="1185840"/>
                  </a:lnTo>
                  <a:lnTo>
                    <a:pt x="48705" y="1176040"/>
                  </a:lnTo>
                  <a:lnTo>
                    <a:pt x="51542" y="1166239"/>
                  </a:lnTo>
                  <a:lnTo>
                    <a:pt x="54438" y="1156439"/>
                  </a:lnTo>
                  <a:lnTo>
                    <a:pt x="57388" y="1146639"/>
                  </a:lnTo>
                  <a:lnTo>
                    <a:pt x="60368" y="1136838"/>
                  </a:lnTo>
                  <a:lnTo>
                    <a:pt x="63416" y="1127038"/>
                  </a:lnTo>
                  <a:lnTo>
                    <a:pt x="66482" y="1117238"/>
                  </a:lnTo>
                  <a:lnTo>
                    <a:pt x="69603" y="1107437"/>
                  </a:lnTo>
                  <a:lnTo>
                    <a:pt x="72749" y="1097637"/>
                  </a:lnTo>
                  <a:lnTo>
                    <a:pt x="75926" y="1087837"/>
                  </a:lnTo>
                  <a:lnTo>
                    <a:pt x="79136" y="1078036"/>
                  </a:lnTo>
                  <a:lnTo>
                    <a:pt x="82360" y="1068236"/>
                  </a:lnTo>
                  <a:lnTo>
                    <a:pt x="85620" y="1058436"/>
                  </a:lnTo>
                  <a:lnTo>
                    <a:pt x="88888" y="1048635"/>
                  </a:lnTo>
                  <a:lnTo>
                    <a:pt x="92177" y="1038835"/>
                  </a:lnTo>
                  <a:lnTo>
                    <a:pt x="95476" y="1029035"/>
                  </a:lnTo>
                  <a:lnTo>
                    <a:pt x="98785" y="1019234"/>
                  </a:lnTo>
                  <a:lnTo>
                    <a:pt x="102101" y="1009434"/>
                  </a:lnTo>
                  <a:lnTo>
                    <a:pt x="105420" y="999634"/>
                  </a:lnTo>
                  <a:lnTo>
                    <a:pt x="108740" y="989833"/>
                  </a:lnTo>
                  <a:lnTo>
                    <a:pt x="112058" y="980033"/>
                  </a:lnTo>
                  <a:lnTo>
                    <a:pt x="115371" y="970233"/>
                  </a:lnTo>
                  <a:lnTo>
                    <a:pt x="118676" y="960432"/>
                  </a:lnTo>
                  <a:lnTo>
                    <a:pt x="121974" y="950632"/>
                  </a:lnTo>
                  <a:lnTo>
                    <a:pt x="125253" y="940832"/>
                  </a:lnTo>
                  <a:lnTo>
                    <a:pt x="128525" y="931031"/>
                  </a:lnTo>
                  <a:lnTo>
                    <a:pt x="131770" y="921231"/>
                  </a:lnTo>
                  <a:lnTo>
                    <a:pt x="135001" y="911431"/>
                  </a:lnTo>
                  <a:lnTo>
                    <a:pt x="138208" y="901630"/>
                  </a:lnTo>
                  <a:lnTo>
                    <a:pt x="141389" y="891830"/>
                  </a:lnTo>
                  <a:lnTo>
                    <a:pt x="144552" y="882030"/>
                  </a:lnTo>
                  <a:lnTo>
                    <a:pt x="147671" y="872229"/>
                  </a:lnTo>
                  <a:lnTo>
                    <a:pt x="150776" y="862429"/>
                  </a:lnTo>
                  <a:lnTo>
                    <a:pt x="153834" y="852629"/>
                  </a:lnTo>
                  <a:lnTo>
                    <a:pt x="156866" y="842828"/>
                  </a:lnTo>
                  <a:lnTo>
                    <a:pt x="159862" y="833028"/>
                  </a:lnTo>
                  <a:lnTo>
                    <a:pt x="162814" y="823228"/>
                  </a:lnTo>
                  <a:lnTo>
                    <a:pt x="165745" y="813427"/>
                  </a:lnTo>
                  <a:lnTo>
                    <a:pt x="168609" y="803627"/>
                  </a:lnTo>
                  <a:lnTo>
                    <a:pt x="171454" y="793827"/>
                  </a:lnTo>
                  <a:lnTo>
                    <a:pt x="174241" y="784026"/>
                  </a:lnTo>
                  <a:lnTo>
                    <a:pt x="176991" y="774226"/>
                  </a:lnTo>
                  <a:lnTo>
                    <a:pt x="179700" y="764426"/>
                  </a:lnTo>
                  <a:lnTo>
                    <a:pt x="182350" y="754625"/>
                  </a:lnTo>
                  <a:lnTo>
                    <a:pt x="184979" y="744825"/>
                  </a:lnTo>
                  <a:lnTo>
                    <a:pt x="187525" y="735025"/>
                  </a:lnTo>
                  <a:lnTo>
                    <a:pt x="190048" y="725224"/>
                  </a:lnTo>
                  <a:lnTo>
                    <a:pt x="192510" y="715424"/>
                  </a:lnTo>
                  <a:lnTo>
                    <a:pt x="194926" y="705624"/>
                  </a:lnTo>
                  <a:lnTo>
                    <a:pt x="197301" y="695823"/>
                  </a:lnTo>
                  <a:lnTo>
                    <a:pt x="199607" y="686023"/>
                  </a:lnTo>
                  <a:lnTo>
                    <a:pt x="201889" y="676223"/>
                  </a:lnTo>
                  <a:lnTo>
                    <a:pt x="204089" y="666422"/>
                  </a:lnTo>
                  <a:lnTo>
                    <a:pt x="206260" y="656622"/>
                  </a:lnTo>
                  <a:lnTo>
                    <a:pt x="208372" y="646822"/>
                  </a:lnTo>
                  <a:lnTo>
                    <a:pt x="210430" y="637021"/>
                  </a:lnTo>
                  <a:lnTo>
                    <a:pt x="212453" y="627221"/>
                  </a:lnTo>
                  <a:lnTo>
                    <a:pt x="214400" y="617421"/>
                  </a:lnTo>
                  <a:lnTo>
                    <a:pt x="216324" y="607620"/>
                  </a:lnTo>
                  <a:lnTo>
                    <a:pt x="218171" y="597820"/>
                  </a:lnTo>
                  <a:lnTo>
                    <a:pt x="219984" y="588020"/>
                  </a:lnTo>
                  <a:lnTo>
                    <a:pt x="221745" y="578219"/>
                  </a:lnTo>
                  <a:lnTo>
                    <a:pt x="223449" y="568419"/>
                  </a:lnTo>
                  <a:lnTo>
                    <a:pt x="225125" y="558619"/>
                  </a:lnTo>
                  <a:lnTo>
                    <a:pt x="226722" y="548818"/>
                  </a:lnTo>
                  <a:lnTo>
                    <a:pt x="228298" y="539018"/>
                  </a:lnTo>
                  <a:lnTo>
                    <a:pt x="229807" y="529218"/>
                  </a:lnTo>
                  <a:lnTo>
                    <a:pt x="231279" y="519417"/>
                  </a:lnTo>
                  <a:lnTo>
                    <a:pt x="232708" y="509617"/>
                  </a:lnTo>
                  <a:lnTo>
                    <a:pt x="234080" y="499817"/>
                  </a:lnTo>
                  <a:lnTo>
                    <a:pt x="235431" y="490016"/>
                  </a:lnTo>
                  <a:lnTo>
                    <a:pt x="236706" y="480216"/>
                  </a:lnTo>
                  <a:lnTo>
                    <a:pt x="237961" y="470416"/>
                  </a:lnTo>
                  <a:lnTo>
                    <a:pt x="239162" y="460615"/>
                  </a:lnTo>
                  <a:lnTo>
                    <a:pt x="240325" y="450815"/>
                  </a:lnTo>
                  <a:lnTo>
                    <a:pt x="241454" y="441015"/>
                  </a:lnTo>
                  <a:lnTo>
                    <a:pt x="242529" y="431214"/>
                  </a:lnTo>
                  <a:lnTo>
                    <a:pt x="243585" y="421414"/>
                  </a:lnTo>
                  <a:lnTo>
                    <a:pt x="244579" y="411614"/>
                  </a:lnTo>
                  <a:lnTo>
                    <a:pt x="245553" y="401813"/>
                  </a:lnTo>
                  <a:lnTo>
                    <a:pt x="246483" y="392013"/>
                  </a:lnTo>
                  <a:lnTo>
                    <a:pt x="247378" y="382213"/>
                  </a:lnTo>
                  <a:lnTo>
                    <a:pt x="248248" y="372412"/>
                  </a:lnTo>
                  <a:lnTo>
                    <a:pt x="249067" y="362612"/>
                  </a:lnTo>
                  <a:lnTo>
                    <a:pt x="249872" y="352812"/>
                  </a:lnTo>
                  <a:lnTo>
                    <a:pt x="250628" y="343011"/>
                  </a:lnTo>
                  <a:lnTo>
                    <a:pt x="251363" y="333211"/>
                  </a:lnTo>
                  <a:lnTo>
                    <a:pt x="252066" y="323411"/>
                  </a:lnTo>
                  <a:lnTo>
                    <a:pt x="252737" y="313610"/>
                  </a:lnTo>
                  <a:lnTo>
                    <a:pt x="253390" y="303810"/>
                  </a:lnTo>
                  <a:lnTo>
                    <a:pt x="253999" y="294010"/>
                  </a:lnTo>
                  <a:lnTo>
                    <a:pt x="254596" y="284209"/>
                  </a:lnTo>
                  <a:lnTo>
                    <a:pt x="255157" y="274409"/>
                  </a:lnTo>
                  <a:lnTo>
                    <a:pt x="255698" y="264609"/>
                  </a:lnTo>
                  <a:lnTo>
                    <a:pt x="256216" y="254808"/>
                  </a:lnTo>
                  <a:lnTo>
                    <a:pt x="256706" y="245008"/>
                  </a:lnTo>
                  <a:lnTo>
                    <a:pt x="257184" y="235208"/>
                  </a:lnTo>
                  <a:lnTo>
                    <a:pt x="257625" y="225407"/>
                  </a:lnTo>
                  <a:lnTo>
                    <a:pt x="258057" y="215607"/>
                  </a:lnTo>
                  <a:lnTo>
                    <a:pt x="258462" y="205807"/>
                  </a:lnTo>
                  <a:lnTo>
                    <a:pt x="258851" y="196006"/>
                  </a:lnTo>
                  <a:lnTo>
                    <a:pt x="259223" y="186206"/>
                  </a:lnTo>
                  <a:lnTo>
                    <a:pt x="259572" y="176406"/>
                  </a:lnTo>
                  <a:lnTo>
                    <a:pt x="259912" y="166605"/>
                  </a:lnTo>
                  <a:lnTo>
                    <a:pt x="260225" y="156805"/>
                  </a:lnTo>
                  <a:lnTo>
                    <a:pt x="260530" y="147005"/>
                  </a:lnTo>
                  <a:lnTo>
                    <a:pt x="260816" y="137204"/>
                  </a:lnTo>
                  <a:lnTo>
                    <a:pt x="261088" y="127404"/>
                  </a:lnTo>
                  <a:lnTo>
                    <a:pt x="261349" y="117604"/>
                  </a:lnTo>
                  <a:lnTo>
                    <a:pt x="261591" y="107803"/>
                  </a:lnTo>
                  <a:lnTo>
                    <a:pt x="261827" y="98003"/>
                  </a:lnTo>
                  <a:lnTo>
                    <a:pt x="262044" y="88203"/>
                  </a:lnTo>
                  <a:lnTo>
                    <a:pt x="262254" y="78402"/>
                  </a:lnTo>
                  <a:lnTo>
                    <a:pt x="262451" y="68602"/>
                  </a:lnTo>
                  <a:lnTo>
                    <a:pt x="262636" y="58802"/>
                  </a:lnTo>
                  <a:lnTo>
                    <a:pt x="262815" y="49001"/>
                  </a:lnTo>
                  <a:lnTo>
                    <a:pt x="262979" y="39201"/>
                  </a:lnTo>
                  <a:lnTo>
                    <a:pt x="263139" y="29401"/>
                  </a:lnTo>
                  <a:lnTo>
                    <a:pt x="263286" y="19600"/>
                  </a:lnTo>
                  <a:lnTo>
                    <a:pt x="263426" y="9800"/>
                  </a:lnTo>
                  <a:lnTo>
                    <a:pt x="263559" y="0"/>
                  </a:lnTo>
                  <a:lnTo>
                    <a:pt x="267456" y="0"/>
                  </a:lnTo>
                  <a:lnTo>
                    <a:pt x="267589" y="9800"/>
                  </a:lnTo>
                  <a:lnTo>
                    <a:pt x="267729" y="19600"/>
                  </a:lnTo>
                  <a:lnTo>
                    <a:pt x="267876" y="29401"/>
                  </a:lnTo>
                  <a:lnTo>
                    <a:pt x="268036" y="39201"/>
                  </a:lnTo>
                  <a:lnTo>
                    <a:pt x="268200" y="49001"/>
                  </a:lnTo>
                  <a:lnTo>
                    <a:pt x="268379" y="58802"/>
                  </a:lnTo>
                  <a:lnTo>
                    <a:pt x="268564" y="68602"/>
                  </a:lnTo>
                  <a:lnTo>
                    <a:pt x="268761" y="78402"/>
                  </a:lnTo>
                  <a:lnTo>
                    <a:pt x="268971" y="88203"/>
                  </a:lnTo>
                  <a:lnTo>
                    <a:pt x="269188" y="98003"/>
                  </a:lnTo>
                  <a:lnTo>
                    <a:pt x="269424" y="107803"/>
                  </a:lnTo>
                  <a:lnTo>
                    <a:pt x="269666" y="117604"/>
                  </a:lnTo>
                  <a:lnTo>
                    <a:pt x="269927" y="127404"/>
                  </a:lnTo>
                  <a:lnTo>
                    <a:pt x="270199" y="137204"/>
                  </a:lnTo>
                  <a:lnTo>
                    <a:pt x="270485" y="147005"/>
                  </a:lnTo>
                  <a:lnTo>
                    <a:pt x="270790" y="156805"/>
                  </a:lnTo>
                  <a:lnTo>
                    <a:pt x="271103" y="166605"/>
                  </a:lnTo>
                  <a:lnTo>
                    <a:pt x="271443" y="176406"/>
                  </a:lnTo>
                  <a:lnTo>
                    <a:pt x="271792" y="186206"/>
                  </a:lnTo>
                  <a:lnTo>
                    <a:pt x="272164" y="196006"/>
                  </a:lnTo>
                  <a:lnTo>
                    <a:pt x="272553" y="205807"/>
                  </a:lnTo>
                  <a:lnTo>
                    <a:pt x="272958" y="215607"/>
                  </a:lnTo>
                  <a:lnTo>
                    <a:pt x="273390" y="225407"/>
                  </a:lnTo>
                  <a:lnTo>
                    <a:pt x="273831" y="235208"/>
                  </a:lnTo>
                  <a:lnTo>
                    <a:pt x="274310" y="245008"/>
                  </a:lnTo>
                  <a:lnTo>
                    <a:pt x="274799" y="254808"/>
                  </a:lnTo>
                  <a:lnTo>
                    <a:pt x="275317" y="264609"/>
                  </a:lnTo>
                  <a:lnTo>
                    <a:pt x="275859" y="274409"/>
                  </a:lnTo>
                  <a:lnTo>
                    <a:pt x="276419" y="284209"/>
                  </a:lnTo>
                  <a:lnTo>
                    <a:pt x="277016" y="294010"/>
                  </a:lnTo>
                  <a:lnTo>
                    <a:pt x="277625" y="303810"/>
                  </a:lnTo>
                  <a:lnTo>
                    <a:pt x="278278" y="313610"/>
                  </a:lnTo>
                  <a:lnTo>
                    <a:pt x="278949" y="323411"/>
                  </a:lnTo>
                  <a:lnTo>
                    <a:pt x="279652" y="333211"/>
                  </a:lnTo>
                  <a:lnTo>
                    <a:pt x="280387" y="343011"/>
                  </a:lnTo>
                  <a:lnTo>
                    <a:pt x="281143" y="352812"/>
                  </a:lnTo>
                  <a:lnTo>
                    <a:pt x="281948" y="362612"/>
                  </a:lnTo>
                  <a:lnTo>
                    <a:pt x="282768" y="372412"/>
                  </a:lnTo>
                  <a:lnTo>
                    <a:pt x="283637" y="382213"/>
                  </a:lnTo>
                  <a:lnTo>
                    <a:pt x="284532" y="392013"/>
                  </a:lnTo>
                  <a:lnTo>
                    <a:pt x="285462" y="401813"/>
                  </a:lnTo>
                  <a:lnTo>
                    <a:pt x="286436" y="411614"/>
                  </a:lnTo>
                  <a:lnTo>
                    <a:pt x="287430" y="421414"/>
                  </a:lnTo>
                  <a:lnTo>
                    <a:pt x="288486" y="431214"/>
                  </a:lnTo>
                  <a:lnTo>
                    <a:pt x="289561" y="441015"/>
                  </a:lnTo>
                  <a:lnTo>
                    <a:pt x="290690" y="450815"/>
                  </a:lnTo>
                  <a:lnTo>
                    <a:pt x="291854" y="460615"/>
                  </a:lnTo>
                  <a:lnTo>
                    <a:pt x="293054" y="470416"/>
                  </a:lnTo>
                  <a:lnTo>
                    <a:pt x="294309" y="480216"/>
                  </a:lnTo>
                  <a:lnTo>
                    <a:pt x="295584" y="490016"/>
                  </a:lnTo>
                  <a:lnTo>
                    <a:pt x="296935" y="499817"/>
                  </a:lnTo>
                  <a:lnTo>
                    <a:pt x="298307" y="509617"/>
                  </a:lnTo>
                  <a:lnTo>
                    <a:pt x="299736" y="519417"/>
                  </a:lnTo>
                  <a:lnTo>
                    <a:pt x="301208" y="529218"/>
                  </a:lnTo>
                  <a:lnTo>
                    <a:pt x="302717" y="539018"/>
                  </a:lnTo>
                  <a:lnTo>
                    <a:pt x="304293" y="548818"/>
                  </a:lnTo>
                  <a:lnTo>
                    <a:pt x="305890" y="558619"/>
                  </a:lnTo>
                  <a:lnTo>
                    <a:pt x="307566" y="568419"/>
                  </a:lnTo>
                  <a:lnTo>
                    <a:pt x="309270" y="578219"/>
                  </a:lnTo>
                  <a:lnTo>
                    <a:pt x="311031" y="588020"/>
                  </a:lnTo>
                  <a:lnTo>
                    <a:pt x="312844" y="597820"/>
                  </a:lnTo>
                  <a:lnTo>
                    <a:pt x="314691" y="607620"/>
                  </a:lnTo>
                  <a:lnTo>
                    <a:pt x="316615" y="617421"/>
                  </a:lnTo>
                  <a:lnTo>
                    <a:pt x="318562" y="627221"/>
                  </a:lnTo>
                  <a:lnTo>
                    <a:pt x="320585" y="637021"/>
                  </a:lnTo>
                  <a:lnTo>
                    <a:pt x="322644" y="646822"/>
                  </a:lnTo>
                  <a:lnTo>
                    <a:pt x="324755" y="656622"/>
                  </a:lnTo>
                  <a:lnTo>
                    <a:pt x="326926" y="666422"/>
                  </a:lnTo>
                  <a:lnTo>
                    <a:pt x="329126" y="676223"/>
                  </a:lnTo>
                  <a:lnTo>
                    <a:pt x="331408" y="686023"/>
                  </a:lnTo>
                  <a:lnTo>
                    <a:pt x="333714" y="695823"/>
                  </a:lnTo>
                  <a:lnTo>
                    <a:pt x="336089" y="705624"/>
                  </a:lnTo>
                  <a:lnTo>
                    <a:pt x="338505" y="715424"/>
                  </a:lnTo>
                  <a:lnTo>
                    <a:pt x="340967" y="725224"/>
                  </a:lnTo>
                  <a:lnTo>
                    <a:pt x="343490" y="735025"/>
                  </a:lnTo>
                  <a:lnTo>
                    <a:pt x="346037" y="744825"/>
                  </a:lnTo>
                  <a:lnTo>
                    <a:pt x="348665" y="754625"/>
                  </a:lnTo>
                  <a:lnTo>
                    <a:pt x="351315" y="764426"/>
                  </a:lnTo>
                  <a:lnTo>
                    <a:pt x="354024" y="774226"/>
                  </a:lnTo>
                  <a:lnTo>
                    <a:pt x="356774" y="784026"/>
                  </a:lnTo>
                  <a:lnTo>
                    <a:pt x="359561" y="793827"/>
                  </a:lnTo>
                  <a:lnTo>
                    <a:pt x="362406" y="803627"/>
                  </a:lnTo>
                  <a:lnTo>
                    <a:pt x="365270" y="813427"/>
                  </a:lnTo>
                  <a:lnTo>
                    <a:pt x="368201" y="823228"/>
                  </a:lnTo>
                  <a:lnTo>
                    <a:pt x="371153" y="833028"/>
                  </a:lnTo>
                  <a:lnTo>
                    <a:pt x="374149" y="842828"/>
                  </a:lnTo>
                  <a:lnTo>
                    <a:pt x="377182" y="852629"/>
                  </a:lnTo>
                  <a:lnTo>
                    <a:pt x="380239" y="862429"/>
                  </a:lnTo>
                  <a:lnTo>
                    <a:pt x="383344" y="872229"/>
                  </a:lnTo>
                  <a:lnTo>
                    <a:pt x="386463" y="882030"/>
                  </a:lnTo>
                  <a:lnTo>
                    <a:pt x="389626" y="891830"/>
                  </a:lnTo>
                  <a:lnTo>
                    <a:pt x="392807" y="901630"/>
                  </a:lnTo>
                  <a:lnTo>
                    <a:pt x="396014" y="911431"/>
                  </a:lnTo>
                  <a:lnTo>
                    <a:pt x="399245" y="921231"/>
                  </a:lnTo>
                  <a:lnTo>
                    <a:pt x="402490" y="931031"/>
                  </a:lnTo>
                  <a:lnTo>
                    <a:pt x="405762" y="940832"/>
                  </a:lnTo>
                  <a:lnTo>
                    <a:pt x="409041" y="950632"/>
                  </a:lnTo>
                  <a:lnTo>
                    <a:pt x="412339" y="960432"/>
                  </a:lnTo>
                  <a:lnTo>
                    <a:pt x="415644" y="970233"/>
                  </a:lnTo>
                  <a:lnTo>
                    <a:pt x="418957" y="980033"/>
                  </a:lnTo>
                  <a:lnTo>
                    <a:pt x="422275" y="989833"/>
                  </a:lnTo>
                  <a:lnTo>
                    <a:pt x="425595" y="999634"/>
                  </a:lnTo>
                  <a:lnTo>
                    <a:pt x="428914" y="1009434"/>
                  </a:lnTo>
                  <a:lnTo>
                    <a:pt x="432230" y="1019234"/>
                  </a:lnTo>
                  <a:lnTo>
                    <a:pt x="435539" y="1029035"/>
                  </a:lnTo>
                  <a:lnTo>
                    <a:pt x="438838" y="1038835"/>
                  </a:lnTo>
                  <a:lnTo>
                    <a:pt x="442127" y="1048635"/>
                  </a:lnTo>
                  <a:lnTo>
                    <a:pt x="445395" y="1058436"/>
                  </a:lnTo>
                  <a:lnTo>
                    <a:pt x="448655" y="1068236"/>
                  </a:lnTo>
                  <a:lnTo>
                    <a:pt x="451879" y="1078036"/>
                  </a:lnTo>
                  <a:lnTo>
                    <a:pt x="455089" y="1087837"/>
                  </a:lnTo>
                  <a:lnTo>
                    <a:pt x="458267" y="1097637"/>
                  </a:lnTo>
                  <a:lnTo>
                    <a:pt x="461412" y="1107437"/>
                  </a:lnTo>
                  <a:lnTo>
                    <a:pt x="464533" y="1117238"/>
                  </a:lnTo>
                  <a:lnTo>
                    <a:pt x="467599" y="1127038"/>
                  </a:lnTo>
                  <a:lnTo>
                    <a:pt x="470647" y="1136838"/>
                  </a:lnTo>
                  <a:lnTo>
                    <a:pt x="473627" y="1146639"/>
                  </a:lnTo>
                  <a:lnTo>
                    <a:pt x="476577" y="1156439"/>
                  </a:lnTo>
                  <a:lnTo>
                    <a:pt x="479473" y="1166239"/>
                  </a:lnTo>
                  <a:lnTo>
                    <a:pt x="482310" y="1176040"/>
                  </a:lnTo>
                  <a:lnTo>
                    <a:pt x="485113" y="1185840"/>
                  </a:lnTo>
                  <a:lnTo>
                    <a:pt x="487823" y="1195640"/>
                  </a:lnTo>
                  <a:lnTo>
                    <a:pt x="490505" y="1205441"/>
                  </a:lnTo>
                  <a:lnTo>
                    <a:pt x="493094" y="1215241"/>
                  </a:lnTo>
                  <a:lnTo>
                    <a:pt x="495632" y="1225041"/>
                  </a:lnTo>
                  <a:lnTo>
                    <a:pt x="498102" y="1234842"/>
                  </a:lnTo>
                  <a:lnTo>
                    <a:pt x="500483" y="1244642"/>
                  </a:lnTo>
                  <a:lnTo>
                    <a:pt x="502826" y="1254442"/>
                  </a:lnTo>
                  <a:lnTo>
                    <a:pt x="505038" y="1264243"/>
                  </a:lnTo>
                  <a:lnTo>
                    <a:pt x="507213" y="1274043"/>
                  </a:lnTo>
                  <a:lnTo>
                    <a:pt x="509279" y="1283844"/>
                  </a:lnTo>
                  <a:lnTo>
                    <a:pt x="511271" y="1293644"/>
                  </a:lnTo>
                  <a:lnTo>
                    <a:pt x="513188" y="1303444"/>
                  </a:lnTo>
                  <a:lnTo>
                    <a:pt x="514988" y="1313245"/>
                  </a:lnTo>
                  <a:lnTo>
                    <a:pt x="516746" y="1323045"/>
                  </a:lnTo>
                  <a:lnTo>
                    <a:pt x="518348" y="1332845"/>
                  </a:lnTo>
                  <a:lnTo>
                    <a:pt x="519902" y="1342646"/>
                  </a:lnTo>
                  <a:lnTo>
                    <a:pt x="521340" y="1352446"/>
                  </a:lnTo>
                  <a:lnTo>
                    <a:pt x="522683" y="1362246"/>
                  </a:lnTo>
                  <a:lnTo>
                    <a:pt x="523952" y="1372047"/>
                  </a:lnTo>
                  <a:lnTo>
                    <a:pt x="525078" y="1381847"/>
                  </a:lnTo>
                  <a:lnTo>
                    <a:pt x="526158" y="1391647"/>
                  </a:lnTo>
                  <a:lnTo>
                    <a:pt x="527079" y="1401448"/>
                  </a:lnTo>
                  <a:lnTo>
                    <a:pt x="527937" y="1411248"/>
                  </a:lnTo>
                  <a:lnTo>
                    <a:pt x="528681" y="1421048"/>
                  </a:lnTo>
                  <a:lnTo>
                    <a:pt x="529314" y="1430849"/>
                  </a:lnTo>
                  <a:lnTo>
                    <a:pt x="529879" y="1440649"/>
                  </a:lnTo>
                  <a:lnTo>
                    <a:pt x="530286" y="1450449"/>
                  </a:lnTo>
                  <a:lnTo>
                    <a:pt x="530644" y="1460250"/>
                  </a:lnTo>
                  <a:lnTo>
                    <a:pt x="530852" y="1470050"/>
                  </a:lnTo>
                  <a:lnTo>
                    <a:pt x="530985" y="1479850"/>
                  </a:lnTo>
                  <a:lnTo>
                    <a:pt x="531016" y="1489651"/>
                  </a:lnTo>
                  <a:lnTo>
                    <a:pt x="530925" y="1499451"/>
                  </a:lnTo>
                  <a:lnTo>
                    <a:pt x="530779" y="1509251"/>
                  </a:lnTo>
                  <a:lnTo>
                    <a:pt x="530468" y="1519052"/>
                  </a:lnTo>
                  <a:lnTo>
                    <a:pt x="530112" y="1528852"/>
                  </a:lnTo>
                  <a:lnTo>
                    <a:pt x="529623" y="1538652"/>
                  </a:lnTo>
                  <a:lnTo>
                    <a:pt x="529053" y="1548453"/>
                  </a:lnTo>
                  <a:lnTo>
                    <a:pt x="528397" y="1558253"/>
                  </a:lnTo>
                  <a:lnTo>
                    <a:pt x="527621" y="1568053"/>
                  </a:lnTo>
                  <a:lnTo>
                    <a:pt x="526801" y="1577854"/>
                  </a:lnTo>
                  <a:lnTo>
                    <a:pt x="525827" y="1587654"/>
                  </a:lnTo>
                  <a:lnTo>
                    <a:pt x="524811" y="1597454"/>
                  </a:lnTo>
                  <a:lnTo>
                    <a:pt x="523687" y="1607255"/>
                  </a:lnTo>
                  <a:lnTo>
                    <a:pt x="522484" y="1617055"/>
                  </a:lnTo>
                  <a:lnTo>
                    <a:pt x="521216" y="1626855"/>
                  </a:lnTo>
                  <a:lnTo>
                    <a:pt x="519836" y="1636656"/>
                  </a:lnTo>
                  <a:lnTo>
                    <a:pt x="518421" y="1646456"/>
                  </a:lnTo>
                  <a:lnTo>
                    <a:pt x="516886" y="1656256"/>
                  </a:lnTo>
                  <a:lnTo>
                    <a:pt x="515308" y="1666057"/>
                  </a:lnTo>
                  <a:lnTo>
                    <a:pt x="513651" y="1675857"/>
                  </a:lnTo>
                  <a:lnTo>
                    <a:pt x="511925" y="1685657"/>
                  </a:lnTo>
                  <a:lnTo>
                    <a:pt x="510155" y="1695458"/>
                  </a:lnTo>
                  <a:lnTo>
                    <a:pt x="508292" y="1705258"/>
                  </a:lnTo>
                  <a:lnTo>
                    <a:pt x="506403" y="1715058"/>
                  </a:lnTo>
                  <a:lnTo>
                    <a:pt x="504431" y="1724859"/>
                  </a:lnTo>
                  <a:lnTo>
                    <a:pt x="502424" y="1734659"/>
                  </a:lnTo>
                  <a:lnTo>
                    <a:pt x="500366" y="1744459"/>
                  </a:lnTo>
                  <a:lnTo>
                    <a:pt x="498255" y="1754260"/>
                  </a:lnTo>
                  <a:lnTo>
                    <a:pt x="496118" y="1764060"/>
                  </a:lnTo>
                  <a:lnTo>
                    <a:pt x="493918" y="1773860"/>
                  </a:lnTo>
                  <a:lnTo>
                    <a:pt x="491701" y="1783661"/>
                  </a:lnTo>
                  <a:lnTo>
                    <a:pt x="489437" y="1793461"/>
                  </a:lnTo>
                  <a:lnTo>
                    <a:pt x="487151" y="1803261"/>
                  </a:lnTo>
                  <a:lnTo>
                    <a:pt x="484838" y="1813062"/>
                  </a:lnTo>
                  <a:lnTo>
                    <a:pt x="482495" y="1822862"/>
                  </a:lnTo>
                  <a:lnTo>
                    <a:pt x="480142" y="1832662"/>
                  </a:lnTo>
                  <a:lnTo>
                    <a:pt x="477759" y="1842463"/>
                  </a:lnTo>
                  <a:lnTo>
                    <a:pt x="475369" y="1852263"/>
                  </a:lnTo>
                  <a:lnTo>
                    <a:pt x="472964" y="1862063"/>
                  </a:lnTo>
                  <a:lnTo>
                    <a:pt x="470553" y="1871864"/>
                  </a:lnTo>
                  <a:lnTo>
                    <a:pt x="468135" y="1881664"/>
                  </a:lnTo>
                  <a:lnTo>
                    <a:pt x="465715" y="1891464"/>
                  </a:lnTo>
                  <a:lnTo>
                    <a:pt x="463294" y="1901265"/>
                  </a:lnTo>
                  <a:lnTo>
                    <a:pt x="460878" y="1911065"/>
                  </a:lnTo>
                  <a:lnTo>
                    <a:pt x="458466" y="1920865"/>
                  </a:lnTo>
                  <a:lnTo>
                    <a:pt x="456063" y="1930666"/>
                  </a:lnTo>
                  <a:lnTo>
                    <a:pt x="453672" y="1940466"/>
                  </a:lnTo>
                  <a:lnTo>
                    <a:pt x="451290" y="1950266"/>
                  </a:lnTo>
                  <a:lnTo>
                    <a:pt x="448932" y="1960067"/>
                  </a:lnTo>
                  <a:lnTo>
                    <a:pt x="446583" y="1969867"/>
                  </a:lnTo>
                  <a:lnTo>
                    <a:pt x="444264" y="1979667"/>
                  </a:lnTo>
                  <a:lnTo>
                    <a:pt x="441963" y="1989468"/>
                  </a:lnTo>
                  <a:lnTo>
                    <a:pt x="439687" y="1999268"/>
                  </a:lnTo>
                  <a:lnTo>
                    <a:pt x="437442" y="2009068"/>
                  </a:lnTo>
                  <a:lnTo>
                    <a:pt x="435215" y="2018869"/>
                  </a:lnTo>
                  <a:lnTo>
                    <a:pt x="433038" y="2028669"/>
                  </a:lnTo>
                  <a:lnTo>
                    <a:pt x="430876" y="2038469"/>
                  </a:lnTo>
                  <a:lnTo>
                    <a:pt x="428762" y="2048270"/>
                  </a:lnTo>
                  <a:lnTo>
                    <a:pt x="426678" y="2058070"/>
                  </a:lnTo>
                  <a:lnTo>
                    <a:pt x="424629" y="2067870"/>
                  </a:lnTo>
                  <a:lnTo>
                    <a:pt x="422630" y="2077671"/>
                  </a:lnTo>
                  <a:lnTo>
                    <a:pt x="420650" y="2087471"/>
                  </a:lnTo>
                  <a:lnTo>
                    <a:pt x="418741" y="2097271"/>
                  </a:lnTo>
                  <a:lnTo>
                    <a:pt x="416854" y="2107072"/>
                  </a:lnTo>
                  <a:lnTo>
                    <a:pt x="415023" y="2116872"/>
                  </a:lnTo>
                  <a:lnTo>
                    <a:pt x="413233" y="2126672"/>
                  </a:lnTo>
                  <a:lnTo>
                    <a:pt x="411482" y="2136473"/>
                  </a:lnTo>
                  <a:lnTo>
                    <a:pt x="409794" y="2146273"/>
                  </a:lnTo>
                  <a:lnTo>
                    <a:pt x="408129" y="2156073"/>
                  </a:lnTo>
                  <a:lnTo>
                    <a:pt x="406544" y="2165874"/>
                  </a:lnTo>
                  <a:lnTo>
                    <a:pt x="404985" y="2175674"/>
                  </a:lnTo>
                  <a:lnTo>
                    <a:pt x="403485" y="2185474"/>
                  </a:lnTo>
                  <a:lnTo>
                    <a:pt x="402036" y="2195275"/>
                  </a:lnTo>
                  <a:lnTo>
                    <a:pt x="400624" y="2205075"/>
                  </a:lnTo>
                  <a:lnTo>
                    <a:pt x="399285" y="2214875"/>
                  </a:lnTo>
                  <a:lnTo>
                    <a:pt x="397971" y="2224676"/>
                  </a:lnTo>
                  <a:lnTo>
                    <a:pt x="396734" y="2234476"/>
                  </a:lnTo>
                  <a:lnTo>
                    <a:pt x="395532" y="2244276"/>
                  </a:lnTo>
                  <a:lnTo>
                    <a:pt x="394384" y="2254077"/>
                  </a:lnTo>
                  <a:lnTo>
                    <a:pt x="393293" y="2263877"/>
                  </a:lnTo>
                  <a:lnTo>
                    <a:pt x="392234" y="2273677"/>
                  </a:lnTo>
                  <a:lnTo>
                    <a:pt x="391255" y="2283478"/>
                  </a:lnTo>
                  <a:lnTo>
                    <a:pt x="390299" y="2293278"/>
                  </a:lnTo>
                  <a:lnTo>
                    <a:pt x="389416" y="2303078"/>
                  </a:lnTo>
                  <a:lnTo>
                    <a:pt x="388570" y="2312879"/>
                  </a:lnTo>
                  <a:lnTo>
                    <a:pt x="387773" y="2322679"/>
                  </a:lnTo>
                  <a:lnTo>
                    <a:pt x="387035" y="2332479"/>
                  </a:lnTo>
                  <a:lnTo>
                    <a:pt x="386323" y="2342280"/>
                  </a:lnTo>
                  <a:lnTo>
                    <a:pt x="385692" y="2352080"/>
                  </a:lnTo>
                  <a:lnTo>
                    <a:pt x="385084" y="2361880"/>
                  </a:lnTo>
                  <a:lnTo>
                    <a:pt x="384537" y="2371681"/>
                  </a:lnTo>
                  <a:lnTo>
                    <a:pt x="384032" y="2381481"/>
                  </a:lnTo>
                  <a:lnTo>
                    <a:pt x="383566" y="2391281"/>
                  </a:lnTo>
                  <a:lnTo>
                    <a:pt x="383160" y="2401082"/>
                  </a:lnTo>
                  <a:lnTo>
                    <a:pt x="382776" y="2410882"/>
                  </a:lnTo>
                  <a:lnTo>
                    <a:pt x="382465" y="2420682"/>
                  </a:lnTo>
                  <a:lnTo>
                    <a:pt x="382176" y="2430483"/>
                  </a:lnTo>
                  <a:lnTo>
                    <a:pt x="381940" y="2440283"/>
                  </a:lnTo>
                  <a:lnTo>
                    <a:pt x="381744" y="2450083"/>
                  </a:lnTo>
                  <a:lnTo>
                    <a:pt x="381580" y="2459884"/>
                  </a:lnTo>
                  <a:lnTo>
                    <a:pt x="381474" y="2469684"/>
                  </a:lnTo>
                  <a:lnTo>
                    <a:pt x="381386" y="2479484"/>
                  </a:lnTo>
                  <a:lnTo>
                    <a:pt x="381359" y="2489285"/>
                  </a:lnTo>
                  <a:lnTo>
                    <a:pt x="381356" y="2499085"/>
                  </a:lnTo>
                  <a:lnTo>
                    <a:pt x="381395" y="2508885"/>
                  </a:lnTo>
                  <a:lnTo>
                    <a:pt x="381473" y="2518686"/>
                  </a:lnTo>
                  <a:lnTo>
                    <a:pt x="381574" y="2528486"/>
                  </a:lnTo>
                  <a:lnTo>
                    <a:pt x="381730" y="2538286"/>
                  </a:lnTo>
                  <a:lnTo>
                    <a:pt x="381901" y="2548087"/>
                  </a:lnTo>
                  <a:lnTo>
                    <a:pt x="382121" y="2557887"/>
                  </a:lnTo>
                  <a:lnTo>
                    <a:pt x="382365" y="2567688"/>
                  </a:lnTo>
                  <a:lnTo>
                    <a:pt x="382641" y="2577488"/>
                  </a:lnTo>
                  <a:lnTo>
                    <a:pt x="382953" y="2587288"/>
                  </a:lnTo>
                  <a:lnTo>
                    <a:pt x="383282" y="2597089"/>
                  </a:lnTo>
                  <a:lnTo>
                    <a:pt x="383660" y="2606889"/>
                  </a:lnTo>
                  <a:lnTo>
                    <a:pt x="384051" y="2616689"/>
                  </a:lnTo>
                  <a:lnTo>
                    <a:pt x="384479" y="2626490"/>
                  </a:lnTo>
                  <a:lnTo>
                    <a:pt x="384930" y="2636290"/>
                  </a:lnTo>
                  <a:lnTo>
                    <a:pt x="385404" y="2646090"/>
                  </a:lnTo>
                  <a:lnTo>
                    <a:pt x="385911" y="2655891"/>
                  </a:lnTo>
                  <a:lnTo>
                    <a:pt x="386430" y="2665691"/>
                  </a:lnTo>
                  <a:lnTo>
                    <a:pt x="386989" y="2675491"/>
                  </a:lnTo>
                  <a:lnTo>
                    <a:pt x="387560" y="2685292"/>
                  </a:lnTo>
                  <a:lnTo>
                    <a:pt x="388158" y="2695092"/>
                  </a:lnTo>
                  <a:lnTo>
                    <a:pt x="388776" y="2704892"/>
                  </a:lnTo>
                  <a:lnTo>
                    <a:pt x="389410" y="2714693"/>
                  </a:lnTo>
                  <a:lnTo>
                    <a:pt x="390073" y="2724493"/>
                  </a:lnTo>
                  <a:lnTo>
                    <a:pt x="390744" y="2734293"/>
                  </a:lnTo>
                  <a:lnTo>
                    <a:pt x="391444" y="2744094"/>
                  </a:lnTo>
                  <a:lnTo>
                    <a:pt x="392154" y="2753894"/>
                  </a:lnTo>
                  <a:lnTo>
                    <a:pt x="392883" y="2763694"/>
                  </a:lnTo>
                  <a:lnTo>
                    <a:pt x="393628" y="2773495"/>
                  </a:lnTo>
                  <a:lnTo>
                    <a:pt x="394383" y="2783295"/>
                  </a:lnTo>
                  <a:lnTo>
                    <a:pt x="395160" y="2793095"/>
                  </a:lnTo>
                  <a:lnTo>
                    <a:pt x="395943" y="2802896"/>
                  </a:lnTo>
                  <a:lnTo>
                    <a:pt x="396743" y="2812696"/>
                  </a:lnTo>
                  <a:lnTo>
                    <a:pt x="397552" y="2822496"/>
                  </a:lnTo>
                  <a:lnTo>
                    <a:pt x="398372" y="2832297"/>
                  </a:lnTo>
                  <a:lnTo>
                    <a:pt x="399202" y="2842097"/>
                  </a:lnTo>
                  <a:lnTo>
                    <a:pt x="400038" y="2851897"/>
                  </a:lnTo>
                  <a:lnTo>
                    <a:pt x="400886" y="2861698"/>
                  </a:lnTo>
                  <a:lnTo>
                    <a:pt x="401737" y="2871498"/>
                  </a:lnTo>
                  <a:lnTo>
                    <a:pt x="402596" y="2881298"/>
                  </a:lnTo>
                  <a:lnTo>
                    <a:pt x="403459" y="2891099"/>
                  </a:lnTo>
                  <a:lnTo>
                    <a:pt x="404326" y="2900899"/>
                  </a:lnTo>
                  <a:lnTo>
                    <a:pt x="405196" y="2910699"/>
                  </a:lnTo>
                  <a:lnTo>
                    <a:pt x="406067" y="2920500"/>
                  </a:lnTo>
                  <a:lnTo>
                    <a:pt x="406940" y="2930300"/>
                  </a:lnTo>
                  <a:lnTo>
                    <a:pt x="407812" y="2940100"/>
                  </a:lnTo>
                  <a:lnTo>
                    <a:pt x="408684" y="2949901"/>
                  </a:lnTo>
                  <a:lnTo>
                    <a:pt x="409552" y="2959701"/>
                  </a:lnTo>
                  <a:lnTo>
                    <a:pt x="410419" y="2969501"/>
                  </a:lnTo>
                  <a:lnTo>
                    <a:pt x="411279" y="2979302"/>
                  </a:lnTo>
                  <a:lnTo>
                    <a:pt x="412137" y="2989102"/>
                  </a:lnTo>
                  <a:lnTo>
                    <a:pt x="412984" y="2998902"/>
                  </a:lnTo>
                  <a:lnTo>
                    <a:pt x="413826" y="3008703"/>
                  </a:lnTo>
                  <a:lnTo>
                    <a:pt x="414658" y="3018503"/>
                  </a:lnTo>
                  <a:lnTo>
                    <a:pt x="415480" y="3028303"/>
                  </a:lnTo>
                  <a:lnTo>
                    <a:pt x="416294" y="3038104"/>
                  </a:lnTo>
                  <a:lnTo>
                    <a:pt x="417089" y="3047904"/>
                  </a:lnTo>
                  <a:lnTo>
                    <a:pt x="417879" y="3057704"/>
                  </a:lnTo>
                  <a:lnTo>
                    <a:pt x="418646" y="3067505"/>
                  </a:lnTo>
                  <a:lnTo>
                    <a:pt x="419403" y="3077305"/>
                  </a:lnTo>
                  <a:lnTo>
                    <a:pt x="420142" y="3087105"/>
                  </a:lnTo>
                  <a:lnTo>
                    <a:pt x="420859" y="3096906"/>
                  </a:lnTo>
                  <a:lnTo>
                    <a:pt x="421566" y="3106706"/>
                  </a:lnTo>
                  <a:lnTo>
                    <a:pt x="422240" y="3116506"/>
                  </a:lnTo>
                  <a:lnTo>
                    <a:pt x="422904" y="3126307"/>
                  </a:lnTo>
                  <a:lnTo>
                    <a:pt x="423536" y="3136107"/>
                  </a:lnTo>
                  <a:lnTo>
                    <a:pt x="424149" y="3145907"/>
                  </a:lnTo>
                  <a:lnTo>
                    <a:pt x="424738" y="3155708"/>
                  </a:lnTo>
                  <a:lnTo>
                    <a:pt x="425295" y="3165508"/>
                  </a:lnTo>
                  <a:lnTo>
                    <a:pt x="425838" y="3175308"/>
                  </a:lnTo>
                  <a:lnTo>
                    <a:pt x="426333" y="3185109"/>
                  </a:lnTo>
                  <a:lnTo>
                    <a:pt x="426814" y="3194909"/>
                  </a:lnTo>
                  <a:lnTo>
                    <a:pt x="427256" y="3204709"/>
                  </a:lnTo>
                  <a:lnTo>
                    <a:pt x="427669" y="3214510"/>
                  </a:lnTo>
                  <a:lnTo>
                    <a:pt x="428055" y="3224310"/>
                  </a:lnTo>
                  <a:lnTo>
                    <a:pt x="428395" y="3234110"/>
                  </a:lnTo>
                  <a:lnTo>
                    <a:pt x="428719" y="3243911"/>
                  </a:lnTo>
                  <a:lnTo>
                    <a:pt x="428985" y="3253711"/>
                  </a:lnTo>
                  <a:lnTo>
                    <a:pt x="429230" y="3263511"/>
                  </a:lnTo>
                  <a:lnTo>
                    <a:pt x="429432" y="3273312"/>
                  </a:lnTo>
                  <a:lnTo>
                    <a:pt x="429594" y="3283112"/>
                  </a:lnTo>
                  <a:lnTo>
                    <a:pt x="429729" y="3292912"/>
                  </a:lnTo>
                  <a:lnTo>
                    <a:pt x="429805" y="3302713"/>
                  </a:lnTo>
                  <a:lnTo>
                    <a:pt x="429862" y="3312513"/>
                  </a:lnTo>
                  <a:lnTo>
                    <a:pt x="429857" y="3322313"/>
                  </a:lnTo>
                  <a:lnTo>
                    <a:pt x="429823" y="3332114"/>
                  </a:lnTo>
                  <a:lnTo>
                    <a:pt x="429744" y="3341914"/>
                  </a:lnTo>
                  <a:lnTo>
                    <a:pt x="429617" y="3351714"/>
                  </a:lnTo>
                  <a:lnTo>
                    <a:pt x="429463" y="3361515"/>
                  </a:lnTo>
                  <a:lnTo>
                    <a:pt x="429239" y="3371315"/>
                  </a:lnTo>
                  <a:lnTo>
                    <a:pt x="428995" y="3381115"/>
                  </a:lnTo>
                  <a:lnTo>
                    <a:pt x="428687" y="3390916"/>
                  </a:lnTo>
                  <a:lnTo>
                    <a:pt x="428344" y="3400716"/>
                  </a:lnTo>
                  <a:lnTo>
                    <a:pt x="427958" y="3410516"/>
                  </a:lnTo>
                  <a:lnTo>
                    <a:pt x="427515" y="3420317"/>
                  </a:lnTo>
                  <a:lnTo>
                    <a:pt x="427050" y="3430117"/>
                  </a:lnTo>
                  <a:lnTo>
                    <a:pt x="426507" y="3439917"/>
                  </a:lnTo>
                  <a:lnTo>
                    <a:pt x="425943" y="3449718"/>
                  </a:lnTo>
                  <a:lnTo>
                    <a:pt x="425319" y="3459518"/>
                  </a:lnTo>
                  <a:lnTo>
                    <a:pt x="424654" y="3469318"/>
                  </a:lnTo>
                  <a:lnTo>
                    <a:pt x="423951" y="3479119"/>
                  </a:lnTo>
                  <a:lnTo>
                    <a:pt x="423187" y="3488919"/>
                  </a:lnTo>
                  <a:lnTo>
                    <a:pt x="422401" y="3498719"/>
                  </a:lnTo>
                  <a:lnTo>
                    <a:pt x="421542" y="3508520"/>
                  </a:lnTo>
                  <a:lnTo>
                    <a:pt x="420658" y="3518320"/>
                  </a:lnTo>
                  <a:lnTo>
                    <a:pt x="419722" y="3528120"/>
                  </a:lnTo>
                  <a:lnTo>
                    <a:pt x="418742" y="3537921"/>
                  </a:lnTo>
                  <a:lnTo>
                    <a:pt x="417731" y="3547721"/>
                  </a:lnTo>
                  <a:lnTo>
                    <a:pt x="416657" y="3557521"/>
                  </a:lnTo>
                  <a:lnTo>
                    <a:pt x="415564" y="3567322"/>
                  </a:lnTo>
                  <a:lnTo>
                    <a:pt x="414408" y="3577122"/>
                  </a:lnTo>
                  <a:lnTo>
                    <a:pt x="413226" y="3586922"/>
                  </a:lnTo>
                  <a:lnTo>
                    <a:pt x="412000" y="3596723"/>
                  </a:lnTo>
                  <a:lnTo>
                    <a:pt x="410731" y="3606523"/>
                  </a:lnTo>
                  <a:lnTo>
                    <a:pt x="409439" y="3616323"/>
                  </a:lnTo>
                  <a:lnTo>
                    <a:pt x="408089" y="3626124"/>
                  </a:lnTo>
                  <a:lnTo>
                    <a:pt x="406722" y="3635924"/>
                  </a:lnTo>
                  <a:lnTo>
                    <a:pt x="405304" y="3645724"/>
                  </a:lnTo>
                  <a:lnTo>
                    <a:pt x="403862" y="3655525"/>
                  </a:lnTo>
                  <a:lnTo>
                    <a:pt x="402387" y="3665325"/>
                  </a:lnTo>
                  <a:lnTo>
                    <a:pt x="400873" y="3675125"/>
                  </a:lnTo>
                  <a:lnTo>
                    <a:pt x="399344" y="3684926"/>
                  </a:lnTo>
                  <a:lnTo>
                    <a:pt x="397765" y="3694726"/>
                  </a:lnTo>
                  <a:lnTo>
                    <a:pt x="396174" y="3704526"/>
                  </a:lnTo>
                  <a:lnTo>
                    <a:pt x="394546" y="3714327"/>
                  </a:lnTo>
                  <a:lnTo>
                    <a:pt x="392897" y="3724127"/>
                  </a:lnTo>
                  <a:lnTo>
                    <a:pt x="391227" y="3733927"/>
                  </a:lnTo>
                  <a:lnTo>
                    <a:pt x="389526" y="3743728"/>
                  </a:lnTo>
                  <a:lnTo>
                    <a:pt x="387815" y="3753528"/>
                  </a:lnTo>
                  <a:lnTo>
                    <a:pt x="386071" y="3763328"/>
                  </a:lnTo>
                  <a:lnTo>
                    <a:pt x="384317" y="3773129"/>
                  </a:lnTo>
                  <a:lnTo>
                    <a:pt x="382541" y="3782929"/>
                  </a:lnTo>
                  <a:lnTo>
                    <a:pt x="380750" y="3792729"/>
                  </a:lnTo>
                  <a:lnTo>
                    <a:pt x="378948" y="3802530"/>
                  </a:lnTo>
                  <a:lnTo>
                    <a:pt x="377126" y="3812330"/>
                  </a:lnTo>
                  <a:lnTo>
                    <a:pt x="375300" y="3822131"/>
                  </a:lnTo>
                  <a:lnTo>
                    <a:pt x="373457" y="3831931"/>
                  </a:lnTo>
                  <a:lnTo>
                    <a:pt x="371608" y="3841731"/>
                  </a:lnTo>
                  <a:lnTo>
                    <a:pt x="369751" y="3851532"/>
                  </a:lnTo>
                  <a:lnTo>
                    <a:pt x="367888" y="3861332"/>
                  </a:lnTo>
                  <a:lnTo>
                    <a:pt x="366021" y="3871132"/>
                  </a:lnTo>
                  <a:lnTo>
                    <a:pt x="364149" y="3880933"/>
                  </a:lnTo>
                  <a:lnTo>
                    <a:pt x="362277" y="3890733"/>
                  </a:lnTo>
                  <a:lnTo>
                    <a:pt x="360403" y="3900533"/>
                  </a:lnTo>
                  <a:lnTo>
                    <a:pt x="358530" y="3910334"/>
                  </a:lnTo>
                  <a:lnTo>
                    <a:pt x="356658" y="3920134"/>
                  </a:lnTo>
                  <a:lnTo>
                    <a:pt x="354791" y="3929934"/>
                  </a:lnTo>
                  <a:lnTo>
                    <a:pt x="352926" y="3939735"/>
                  </a:lnTo>
                  <a:lnTo>
                    <a:pt x="351071" y="3949535"/>
                  </a:lnTo>
                  <a:lnTo>
                    <a:pt x="349219" y="3959335"/>
                  </a:lnTo>
                  <a:lnTo>
                    <a:pt x="347378" y="3969136"/>
                  </a:lnTo>
                  <a:lnTo>
                    <a:pt x="345545" y="3978936"/>
                  </a:lnTo>
                  <a:lnTo>
                    <a:pt x="343722" y="3988736"/>
                  </a:lnTo>
                  <a:lnTo>
                    <a:pt x="341914" y="3998537"/>
                  </a:lnTo>
                  <a:lnTo>
                    <a:pt x="340111" y="4008337"/>
                  </a:lnTo>
                  <a:lnTo>
                    <a:pt x="338332" y="4018137"/>
                  </a:lnTo>
                  <a:lnTo>
                    <a:pt x="336560" y="4027938"/>
                  </a:lnTo>
                  <a:lnTo>
                    <a:pt x="334807" y="4037738"/>
                  </a:lnTo>
                  <a:lnTo>
                    <a:pt x="333071" y="4047538"/>
                  </a:lnTo>
                  <a:lnTo>
                    <a:pt x="331348" y="4057339"/>
                  </a:lnTo>
                  <a:lnTo>
                    <a:pt x="329651" y="4067139"/>
                  </a:lnTo>
                  <a:lnTo>
                    <a:pt x="327963" y="4076939"/>
                  </a:lnTo>
                  <a:lnTo>
                    <a:pt x="326307" y="4086740"/>
                  </a:lnTo>
                  <a:lnTo>
                    <a:pt x="324663" y="4096540"/>
                  </a:lnTo>
                  <a:lnTo>
                    <a:pt x="323044" y="4106340"/>
                  </a:lnTo>
                  <a:lnTo>
                    <a:pt x="321448" y="4116141"/>
                  </a:lnTo>
                  <a:lnTo>
                    <a:pt x="319867" y="4125941"/>
                  </a:lnTo>
                  <a:lnTo>
                    <a:pt x="318321" y="4135741"/>
                  </a:lnTo>
                  <a:lnTo>
                    <a:pt x="316786" y="4145542"/>
                  </a:lnTo>
                  <a:lnTo>
                    <a:pt x="315288" y="4155342"/>
                  </a:lnTo>
                  <a:lnTo>
                    <a:pt x="313807" y="4165142"/>
                  </a:lnTo>
                  <a:lnTo>
                    <a:pt x="312351" y="4174943"/>
                  </a:lnTo>
                  <a:lnTo>
                    <a:pt x="310926" y="4184743"/>
                  </a:lnTo>
                  <a:lnTo>
                    <a:pt x="309515" y="4194543"/>
                  </a:lnTo>
                  <a:lnTo>
                    <a:pt x="308146" y="4204344"/>
                  </a:lnTo>
                  <a:lnTo>
                    <a:pt x="306790" y="4214144"/>
                  </a:lnTo>
                  <a:lnTo>
                    <a:pt x="305470" y="4223944"/>
                  </a:lnTo>
                  <a:lnTo>
                    <a:pt x="304172" y="4233745"/>
                  </a:lnTo>
                  <a:lnTo>
                    <a:pt x="302899" y="4243545"/>
                  </a:lnTo>
                  <a:lnTo>
                    <a:pt x="301660" y="4253345"/>
                  </a:lnTo>
                  <a:lnTo>
                    <a:pt x="300434" y="4263146"/>
                  </a:lnTo>
                  <a:lnTo>
                    <a:pt x="299255" y="4272946"/>
                  </a:lnTo>
                  <a:lnTo>
                    <a:pt x="298089" y="4282746"/>
                  </a:lnTo>
                  <a:lnTo>
                    <a:pt x="296957" y="4292547"/>
                  </a:lnTo>
                  <a:lnTo>
                    <a:pt x="295850" y="4302347"/>
                  </a:lnTo>
                  <a:lnTo>
                    <a:pt x="294764" y="4312147"/>
                  </a:lnTo>
                  <a:lnTo>
                    <a:pt x="293717" y="4321948"/>
                  </a:lnTo>
                  <a:lnTo>
                    <a:pt x="292681" y="4331748"/>
                  </a:lnTo>
                  <a:lnTo>
                    <a:pt x="291689" y="4341548"/>
                  </a:lnTo>
                  <a:lnTo>
                    <a:pt x="290712" y="4351349"/>
                  </a:lnTo>
                  <a:lnTo>
                    <a:pt x="289765" y="4361149"/>
                  </a:lnTo>
                  <a:lnTo>
                    <a:pt x="288845" y="4370949"/>
                  </a:lnTo>
                  <a:lnTo>
                    <a:pt x="287944" y="4380750"/>
                  </a:lnTo>
                  <a:lnTo>
                    <a:pt x="287080" y="4390550"/>
                  </a:lnTo>
                  <a:lnTo>
                    <a:pt x="286228" y="4400350"/>
                  </a:lnTo>
                  <a:lnTo>
                    <a:pt x="285414" y="4410151"/>
                  </a:lnTo>
                  <a:lnTo>
                    <a:pt x="284616" y="4419951"/>
                  </a:lnTo>
                  <a:lnTo>
                    <a:pt x="283844" y="4429751"/>
                  </a:lnTo>
                  <a:lnTo>
                    <a:pt x="283099" y="4439552"/>
                  </a:lnTo>
                  <a:lnTo>
                    <a:pt x="282368" y="4449352"/>
                  </a:lnTo>
                  <a:lnTo>
                    <a:pt x="281674" y="4459152"/>
                  </a:lnTo>
                  <a:lnTo>
                    <a:pt x="280990" y="4468953"/>
                  </a:lnTo>
                  <a:lnTo>
                    <a:pt x="280338" y="4478753"/>
                  </a:lnTo>
                  <a:lnTo>
                    <a:pt x="279703" y="4488553"/>
                  </a:lnTo>
                  <a:lnTo>
                    <a:pt x="279088" y="4498354"/>
                  </a:lnTo>
                  <a:lnTo>
                    <a:pt x="278500" y="4508154"/>
                  </a:lnTo>
                  <a:lnTo>
                    <a:pt x="277922" y="4517954"/>
                  </a:lnTo>
                  <a:lnTo>
                    <a:pt x="277378" y="4527755"/>
                  </a:lnTo>
                  <a:lnTo>
                    <a:pt x="276843" y="4537555"/>
                  </a:lnTo>
                  <a:lnTo>
                    <a:pt x="276333" y="4547355"/>
                  </a:lnTo>
                  <a:lnTo>
                    <a:pt x="275840" y="4557156"/>
                  </a:lnTo>
                  <a:lnTo>
                    <a:pt x="275363" y="4566956"/>
                  </a:lnTo>
                  <a:lnTo>
                    <a:pt x="274909" y="4576756"/>
                  </a:lnTo>
                  <a:lnTo>
                    <a:pt x="274464" y="4586557"/>
                  </a:lnTo>
                  <a:lnTo>
                    <a:pt x="274047" y="4596357"/>
                  </a:lnTo>
                  <a:lnTo>
                    <a:pt x="273638" y="4606157"/>
                  </a:lnTo>
                  <a:lnTo>
                    <a:pt x="273249" y="4615958"/>
                  </a:lnTo>
                  <a:lnTo>
                    <a:pt x="272876" y="4625758"/>
                  </a:lnTo>
                  <a:lnTo>
                    <a:pt x="272513" y="4635558"/>
                  </a:lnTo>
                  <a:lnTo>
                    <a:pt x="272172" y="4645359"/>
                  </a:lnTo>
                  <a:lnTo>
                    <a:pt x="271838" y="4655159"/>
                  </a:lnTo>
                  <a:lnTo>
                    <a:pt x="271525" y="4664959"/>
                  </a:lnTo>
                  <a:lnTo>
                    <a:pt x="271221" y="4674760"/>
                  </a:lnTo>
                  <a:lnTo>
                    <a:pt x="270931" y="4684560"/>
                  </a:lnTo>
                  <a:lnTo>
                    <a:pt x="270654" y="4694360"/>
                  </a:lnTo>
                  <a:lnTo>
                    <a:pt x="270386" y="4704161"/>
                  </a:lnTo>
                  <a:lnTo>
                    <a:pt x="270135" y="4713961"/>
                  </a:lnTo>
                  <a:lnTo>
                    <a:pt x="269890" y="4723761"/>
                  </a:lnTo>
                  <a:lnTo>
                    <a:pt x="269661" y="4733562"/>
                  </a:lnTo>
                  <a:lnTo>
                    <a:pt x="269440" y="4743362"/>
                  </a:lnTo>
                  <a:lnTo>
                    <a:pt x="269228" y="4753162"/>
                  </a:lnTo>
                  <a:lnTo>
                    <a:pt x="269029" y="4762963"/>
                  </a:lnTo>
                  <a:lnTo>
                    <a:pt x="268834" y="4772763"/>
                  </a:lnTo>
                  <a:lnTo>
                    <a:pt x="268655" y="4782563"/>
                  </a:lnTo>
                  <a:lnTo>
                    <a:pt x="268480" y="4792364"/>
                  </a:lnTo>
                  <a:lnTo>
                    <a:pt x="268315" y="4802164"/>
                  </a:lnTo>
                  <a:lnTo>
                    <a:pt x="268158" y="4811964"/>
                  </a:lnTo>
                  <a:lnTo>
                    <a:pt x="268008" y="4821765"/>
                  </a:lnTo>
                  <a:lnTo>
                    <a:pt x="267867" y="4831565"/>
                  </a:lnTo>
                  <a:lnTo>
                    <a:pt x="267730" y="4841365"/>
                  </a:lnTo>
                  <a:lnTo>
                    <a:pt x="267604" y="4851166"/>
                  </a:lnTo>
                  <a:lnTo>
                    <a:pt x="267481" y="4860966"/>
                  </a:lnTo>
                  <a:lnTo>
                    <a:pt x="267366" y="4870766"/>
                  </a:lnTo>
                  <a:lnTo>
                    <a:pt x="267257" y="4880567"/>
                  </a:lnTo>
                  <a:lnTo>
                    <a:pt x="267153" y="4890367"/>
                  </a:lnTo>
                  <a:lnTo>
                    <a:pt x="267056" y="4900167"/>
                  </a:lnTo>
                  <a:lnTo>
                    <a:pt x="266961" y="4909968"/>
                  </a:lnTo>
                  <a:lnTo>
                    <a:pt x="266875" y="4919768"/>
                  </a:lnTo>
                  <a:lnTo>
                    <a:pt x="266791" y="4929568"/>
                  </a:lnTo>
                  <a:lnTo>
                    <a:pt x="266713" y="4939369"/>
                  </a:lnTo>
                  <a:lnTo>
                    <a:pt x="266639" y="4949169"/>
                  </a:lnTo>
                  <a:lnTo>
                    <a:pt x="266568" y="4958969"/>
                  </a:lnTo>
                  <a:lnTo>
                    <a:pt x="266502" y="4968770"/>
                  </a:lnTo>
                  <a:lnTo>
                    <a:pt x="266439" y="4978570"/>
                  </a:lnTo>
                  <a:lnTo>
                    <a:pt x="266381" y="4988370"/>
                  </a:lnTo>
                  <a:lnTo>
                    <a:pt x="266325" y="4998171"/>
                  </a:lnTo>
                  <a:lnTo>
                    <a:pt x="266272" y="500797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016875" y="2611777"/>
              <a:ext cx="0" cy="119293"/>
            </a:xfrm>
            <a:custGeom>
              <a:avLst/>
              <a:pathLst>
                <a:path w="0" h="119293">
                  <a:moveTo>
                    <a:pt x="0" y="11929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016875" y="2969658"/>
              <a:ext cx="0" cy="119293"/>
            </a:xfrm>
            <a:custGeom>
              <a:avLst/>
              <a:pathLst>
                <a:path w="0" h="119293">
                  <a:moveTo>
                    <a:pt x="0" y="0"/>
                  </a:moveTo>
                  <a:lnTo>
                    <a:pt x="0" y="119293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3925860" y="2731071"/>
              <a:ext cx="182029" cy="238587"/>
            </a:xfrm>
            <a:custGeom>
              <a:avLst/>
              <a:pathLst>
                <a:path w="182029" h="238587">
                  <a:moveTo>
                    <a:pt x="0" y="0"/>
                  </a:moveTo>
                  <a:lnTo>
                    <a:pt x="0" y="238587"/>
                  </a:lnTo>
                  <a:lnTo>
                    <a:pt x="182029" y="238587"/>
                  </a:lnTo>
                  <a:lnTo>
                    <a:pt x="18202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925860" y="2850364"/>
              <a:ext cx="182029" cy="0"/>
            </a:xfrm>
            <a:custGeom>
              <a:avLst/>
              <a:pathLst>
                <a:path w="182029" h="0">
                  <a:moveTo>
                    <a:pt x="0" y="0"/>
                  </a:moveTo>
                  <a:lnTo>
                    <a:pt x="18202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5837175" y="2577855"/>
              <a:ext cx="0" cy="54275"/>
            </a:xfrm>
            <a:custGeom>
              <a:avLst/>
              <a:pathLst>
                <a:path w="0" h="54275">
                  <a:moveTo>
                    <a:pt x="0" y="5427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837175" y="4442452"/>
              <a:ext cx="0" cy="385583"/>
            </a:xfrm>
            <a:custGeom>
              <a:avLst/>
              <a:pathLst>
                <a:path w="0" h="385583">
                  <a:moveTo>
                    <a:pt x="0" y="0"/>
                  </a:moveTo>
                  <a:lnTo>
                    <a:pt x="0" y="385583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5746160" y="2632131"/>
              <a:ext cx="182029" cy="1810321"/>
            </a:xfrm>
            <a:custGeom>
              <a:avLst/>
              <a:pathLst>
                <a:path w="182029" h="1810321">
                  <a:moveTo>
                    <a:pt x="0" y="0"/>
                  </a:moveTo>
                  <a:lnTo>
                    <a:pt x="0" y="1810321"/>
                  </a:lnTo>
                  <a:lnTo>
                    <a:pt x="182029" y="1810321"/>
                  </a:lnTo>
                  <a:lnTo>
                    <a:pt x="18202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5746160" y="2804004"/>
              <a:ext cx="182029" cy="0"/>
            </a:xfrm>
            <a:custGeom>
              <a:avLst/>
              <a:pathLst>
                <a:path w="182029" h="0">
                  <a:moveTo>
                    <a:pt x="0" y="0"/>
                  </a:moveTo>
                  <a:lnTo>
                    <a:pt x="18202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5489132" y="4520015"/>
              <a:ext cx="100422" cy="1004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5514587" y="2581502"/>
              <a:ext cx="101257" cy="10125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5594679" y="2581163"/>
              <a:ext cx="101935" cy="10193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3684457" y="2535274"/>
              <a:ext cx="153005" cy="153005"/>
            </a:xfrm>
            <a:custGeom>
              <a:avLst/>
              <a:pathLst>
                <a:path w="153005" h="153005">
                  <a:moveTo>
                    <a:pt x="0" y="76502"/>
                  </a:moveTo>
                  <a:lnTo>
                    <a:pt x="76502" y="0"/>
                  </a:lnTo>
                  <a:lnTo>
                    <a:pt x="153005" y="76502"/>
                  </a:lnTo>
                  <a:lnTo>
                    <a:pt x="76502" y="15300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5584122" y="2527366"/>
              <a:ext cx="100978" cy="10097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5922628" y="2532119"/>
              <a:ext cx="91471" cy="9147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6139902" y="4777502"/>
              <a:ext cx="101068" cy="1010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5962600" y="3906672"/>
              <a:ext cx="101381" cy="1013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5559125" y="2520478"/>
              <a:ext cx="132845" cy="13284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3784366" y="3003147"/>
              <a:ext cx="171607" cy="171607"/>
            </a:xfrm>
            <a:custGeom>
              <a:avLst/>
              <a:pathLst>
                <a:path w="171607" h="171607">
                  <a:moveTo>
                    <a:pt x="0" y="85803"/>
                  </a:moveTo>
                  <a:lnTo>
                    <a:pt x="85803" y="0"/>
                  </a:lnTo>
                  <a:lnTo>
                    <a:pt x="171607" y="85803"/>
                  </a:lnTo>
                  <a:lnTo>
                    <a:pt x="85803" y="171607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5587891" y="2626469"/>
              <a:ext cx="101782" cy="10178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5781008" y="3384367"/>
              <a:ext cx="101184" cy="10118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6120547" y="4312581"/>
              <a:ext cx="72039" cy="720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5535371" y="4615589"/>
              <a:ext cx="103762" cy="1037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6073203" y="2626552"/>
              <a:ext cx="101616" cy="10161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5707293" y="2779033"/>
              <a:ext cx="49940" cy="4994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5563183" y="4764593"/>
              <a:ext cx="117840" cy="1178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6059301" y="2547211"/>
              <a:ext cx="101995" cy="10199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6174687" y="2775200"/>
              <a:ext cx="48560" cy="4856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5837979" y="3756268"/>
              <a:ext cx="58443" cy="5844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5997266" y="4485935"/>
              <a:ext cx="100737" cy="1007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tx35"/>
            <p:cNvSpPr/>
            <p:nvPr/>
          </p:nvSpPr>
          <p:spPr>
            <a:xfrm>
              <a:off x="3234485" y="2662480"/>
              <a:ext cx="1383557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chr2:96253906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3234587" y="3140375"/>
              <a:ext cx="1383557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chr2:96254848</a:t>
              </a:r>
            </a:p>
          </p:txBody>
        </p:sp>
        <p:sp>
          <p:nvSpPr>
            <p:cNvPr id="37" name="pl37"/>
            <p:cNvSpPr/>
            <p:nvPr/>
          </p:nvSpPr>
          <p:spPr>
            <a:xfrm>
              <a:off x="2924695" y="948561"/>
              <a:ext cx="0" cy="5508768"/>
            </a:xfrm>
            <a:custGeom>
              <a:avLst/>
              <a:pathLst>
                <a:path w="0" h="5508768">
                  <a:moveTo>
                    <a:pt x="0" y="5508768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tx38"/>
            <p:cNvSpPr/>
            <p:nvPr/>
          </p:nvSpPr>
          <p:spPr>
            <a:xfrm>
              <a:off x="2448133" y="5901325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-0.50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2448133" y="5335952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-0.25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2503125" y="4770580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2503125" y="4205208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0.25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2503125" y="3639836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0.50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2503125" y="3074464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0.75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2503125" y="2509092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1.00</a:t>
              </a:r>
            </a:p>
          </p:txBody>
        </p:sp>
        <p:sp>
          <p:nvSpPr>
            <p:cNvPr id="45" name="pl45"/>
            <p:cNvSpPr/>
            <p:nvPr/>
          </p:nvSpPr>
          <p:spPr>
            <a:xfrm>
              <a:off x="2880411" y="596104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2880411" y="539567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2880411" y="483029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2880411" y="426492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2880411" y="369955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2880411" y="313418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2880411" y="256880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2924695" y="6457330"/>
              <a:ext cx="4004659" cy="0"/>
            </a:xfrm>
            <a:custGeom>
              <a:avLst/>
              <a:pathLst>
                <a:path w="4004659" h="0">
                  <a:moveTo>
                    <a:pt x="0" y="0"/>
                  </a:moveTo>
                  <a:lnTo>
                    <a:pt x="4004659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4016875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5837175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tx55"/>
            <p:cNvSpPr/>
            <p:nvPr/>
          </p:nvSpPr>
          <p:spPr>
            <a:xfrm>
              <a:off x="3618127" y="6514792"/>
              <a:ext cx="797495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[0.01, 0.1[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5559610" y="6514792"/>
              <a:ext cx="555128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[0.1, 1[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4159785" y="6684203"/>
              <a:ext cx="1534479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 Value Category</a:t>
              </a:r>
            </a:p>
          </p:txBody>
        </p:sp>
        <p:sp>
          <p:nvSpPr>
            <p:cNvPr id="58" name="tx58"/>
            <p:cNvSpPr/>
            <p:nvPr/>
          </p:nvSpPr>
          <p:spPr>
            <a:xfrm rot="-5400000">
              <a:off x="1592507" y="3616910"/>
              <a:ext cx="1376647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Score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7106490" y="2140021"/>
              <a:ext cx="1354422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Label</a:t>
              </a:r>
            </a:p>
          </p:txBody>
        </p:sp>
        <p:sp>
          <p:nvSpPr>
            <p:cNvPr id="60" name="pt60"/>
            <p:cNvSpPr/>
            <p:nvPr/>
          </p:nvSpPr>
          <p:spPr>
            <a:xfrm>
              <a:off x="7179089" y="2491749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7179089" y="2686599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7179089" y="2881448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tx63"/>
            <p:cNvSpPr/>
            <p:nvPr/>
          </p:nvSpPr>
          <p:spPr>
            <a:xfrm>
              <a:off x="7389908" y="2424637"/>
              <a:ext cx="522758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benign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7389908" y="2619486"/>
              <a:ext cx="620390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possibly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7389908" y="2814335"/>
              <a:ext cx="672033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probably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7106490" y="3199326"/>
              <a:ext cx="464554" cy="129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BETA</a:t>
              </a:r>
            </a:p>
          </p:txBody>
        </p:sp>
        <p:sp>
          <p:nvSpPr>
            <p:cNvPr id="67" name="pt67"/>
            <p:cNvSpPr/>
            <p:nvPr/>
          </p:nvSpPr>
          <p:spPr>
            <a:xfrm>
              <a:off x="7159800" y="3484485"/>
              <a:ext cx="97885" cy="9788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7204243" y="3723777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7159800" y="3874183"/>
              <a:ext cx="97885" cy="9788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7141392" y="4050624"/>
              <a:ext cx="134703" cy="1347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7127266" y="4236176"/>
              <a:ext cx="162954" cy="162954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tx72"/>
            <p:cNvSpPr/>
            <p:nvPr/>
          </p:nvSpPr>
          <p:spPr>
            <a:xfrm>
              <a:off x="7399564" y="3477877"/>
              <a:ext cx="151953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-1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7399564" y="3668559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7399564" y="3867576"/>
              <a:ext cx="96961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7399564" y="4060416"/>
              <a:ext cx="96961" cy="1131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7399564" y="4257936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7106490" y="4593569"/>
              <a:ext cx="1109947" cy="1515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Inlier/Outlier</a:t>
              </a:r>
            </a:p>
          </p:txBody>
        </p:sp>
        <p:sp>
          <p:nvSpPr>
            <p:cNvPr id="78" name="pt78"/>
            <p:cNvSpPr/>
            <p:nvPr/>
          </p:nvSpPr>
          <p:spPr>
            <a:xfrm>
              <a:off x="7179089" y="49248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7179089" y="5119658"/>
              <a:ext cx="49651" cy="49651"/>
            </a:xfrm>
            <a:custGeom>
              <a:avLst/>
              <a:pathLst>
                <a:path w="49651" h="49651">
                  <a:moveTo>
                    <a:pt x="0" y="24825"/>
                  </a:moveTo>
                  <a:lnTo>
                    <a:pt x="24825" y="0"/>
                  </a:lnTo>
                  <a:lnTo>
                    <a:pt x="49651" y="24825"/>
                  </a:lnTo>
                  <a:lnTo>
                    <a:pt x="24825" y="496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tx80"/>
            <p:cNvSpPr/>
            <p:nvPr/>
          </p:nvSpPr>
          <p:spPr>
            <a:xfrm>
              <a:off x="7389908" y="4887239"/>
              <a:ext cx="382637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7389908" y="5082088"/>
              <a:ext cx="517400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Outlier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2924695" y="619487"/>
              <a:ext cx="8054875" cy="198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TMEM127,Breast cancer,Polyphen Score,Variants by P Value Category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>greaty01</cp:lastModifiedBy>
  <cp:revision>5</cp:revision>
  <dcterms:created xsi:type="dcterms:W3CDTF">2015-07-14T21:05:00Z</dcterms:created>
  <dcterms:modified xsi:type="dcterms:W3CDTF">2024-01-21T17:20:28Z</dcterms:modified>
</cp:coreProperties>
</file>