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04063" y="1198960"/>
              <a:ext cx="343011" cy="5007971"/>
            </a:xfrm>
            <a:custGeom>
              <a:avLst/>
              <a:pathLst>
                <a:path w="343011" h="5007971">
                  <a:moveTo>
                    <a:pt x="170534" y="5007971"/>
                  </a:moveTo>
                  <a:lnTo>
                    <a:pt x="170466" y="4998171"/>
                  </a:lnTo>
                  <a:lnTo>
                    <a:pt x="170397" y="4988370"/>
                  </a:lnTo>
                  <a:lnTo>
                    <a:pt x="170320" y="4978570"/>
                  </a:lnTo>
                  <a:lnTo>
                    <a:pt x="170241" y="4968770"/>
                  </a:lnTo>
                  <a:lnTo>
                    <a:pt x="170157" y="4958969"/>
                  </a:lnTo>
                  <a:lnTo>
                    <a:pt x="170067" y="4949169"/>
                  </a:lnTo>
                  <a:lnTo>
                    <a:pt x="169973" y="4939369"/>
                  </a:lnTo>
                  <a:lnTo>
                    <a:pt x="169871" y="4929568"/>
                  </a:lnTo>
                  <a:lnTo>
                    <a:pt x="169766" y="4919768"/>
                  </a:lnTo>
                  <a:lnTo>
                    <a:pt x="169653" y="4909968"/>
                  </a:lnTo>
                  <a:lnTo>
                    <a:pt x="169535" y="4900167"/>
                  </a:lnTo>
                  <a:lnTo>
                    <a:pt x="169410" y="4890367"/>
                  </a:lnTo>
                  <a:lnTo>
                    <a:pt x="169277" y="4880567"/>
                  </a:lnTo>
                  <a:lnTo>
                    <a:pt x="169140" y="4870766"/>
                  </a:lnTo>
                  <a:lnTo>
                    <a:pt x="168990" y="4860966"/>
                  </a:lnTo>
                  <a:lnTo>
                    <a:pt x="168837" y="4851166"/>
                  </a:lnTo>
                  <a:lnTo>
                    <a:pt x="168672" y="4841365"/>
                  </a:lnTo>
                  <a:lnTo>
                    <a:pt x="168500" y="4831565"/>
                  </a:lnTo>
                  <a:lnTo>
                    <a:pt x="168321" y="4821765"/>
                  </a:lnTo>
                  <a:lnTo>
                    <a:pt x="168128" y="4811964"/>
                  </a:lnTo>
                  <a:lnTo>
                    <a:pt x="167931" y="4802164"/>
                  </a:lnTo>
                  <a:lnTo>
                    <a:pt x="167717" y="4792364"/>
                  </a:lnTo>
                  <a:lnTo>
                    <a:pt x="167497" y="4782563"/>
                  </a:lnTo>
                  <a:lnTo>
                    <a:pt x="167265" y="4772763"/>
                  </a:lnTo>
                  <a:lnTo>
                    <a:pt x="167020" y="4762963"/>
                  </a:lnTo>
                  <a:lnTo>
                    <a:pt x="166767" y="4753162"/>
                  </a:lnTo>
                  <a:lnTo>
                    <a:pt x="166496" y="4743362"/>
                  </a:lnTo>
                  <a:lnTo>
                    <a:pt x="166218" y="4733562"/>
                  </a:lnTo>
                  <a:lnTo>
                    <a:pt x="165921" y="4723761"/>
                  </a:lnTo>
                  <a:lnTo>
                    <a:pt x="165614" y="4713961"/>
                  </a:lnTo>
                  <a:lnTo>
                    <a:pt x="165292" y="4704161"/>
                  </a:lnTo>
                  <a:lnTo>
                    <a:pt x="164953" y="4694360"/>
                  </a:lnTo>
                  <a:lnTo>
                    <a:pt x="164606" y="4684560"/>
                  </a:lnTo>
                  <a:lnTo>
                    <a:pt x="164233" y="4674760"/>
                  </a:lnTo>
                  <a:lnTo>
                    <a:pt x="163852" y="4664959"/>
                  </a:lnTo>
                  <a:lnTo>
                    <a:pt x="163448" y="4655159"/>
                  </a:lnTo>
                  <a:lnTo>
                    <a:pt x="163030" y="4645359"/>
                  </a:lnTo>
                  <a:lnTo>
                    <a:pt x="162596" y="4635558"/>
                  </a:lnTo>
                  <a:lnTo>
                    <a:pt x="162138" y="4625758"/>
                  </a:lnTo>
                  <a:lnTo>
                    <a:pt x="161671" y="4615958"/>
                  </a:lnTo>
                  <a:lnTo>
                    <a:pt x="161171" y="4606157"/>
                  </a:lnTo>
                  <a:lnTo>
                    <a:pt x="160661" y="4596357"/>
                  </a:lnTo>
                  <a:lnTo>
                    <a:pt x="160127" y="4586557"/>
                  </a:lnTo>
                  <a:lnTo>
                    <a:pt x="159571" y="4576756"/>
                  </a:lnTo>
                  <a:lnTo>
                    <a:pt x="158999" y="4566956"/>
                  </a:lnTo>
                  <a:lnTo>
                    <a:pt x="158396" y="4557156"/>
                  </a:lnTo>
                  <a:lnTo>
                    <a:pt x="157781" y="4547355"/>
                  </a:lnTo>
                  <a:lnTo>
                    <a:pt x="157131" y="4537555"/>
                  </a:lnTo>
                  <a:lnTo>
                    <a:pt x="156466" y="4527755"/>
                  </a:lnTo>
                  <a:lnTo>
                    <a:pt x="155774" y="4517954"/>
                  </a:lnTo>
                  <a:lnTo>
                    <a:pt x="155055" y="4508154"/>
                  </a:lnTo>
                  <a:lnTo>
                    <a:pt x="154320" y="4498354"/>
                  </a:lnTo>
                  <a:lnTo>
                    <a:pt x="153545" y="4488553"/>
                  </a:lnTo>
                  <a:lnTo>
                    <a:pt x="152758" y="4478753"/>
                  </a:lnTo>
                  <a:lnTo>
                    <a:pt x="151933" y="4468953"/>
                  </a:lnTo>
                  <a:lnTo>
                    <a:pt x="151086" y="4459152"/>
                  </a:lnTo>
                  <a:lnTo>
                    <a:pt x="150214" y="4449352"/>
                  </a:lnTo>
                  <a:lnTo>
                    <a:pt x="149307" y="4439552"/>
                  </a:lnTo>
                  <a:lnTo>
                    <a:pt x="148386" y="4429751"/>
                  </a:lnTo>
                  <a:lnTo>
                    <a:pt x="147416" y="4419951"/>
                  </a:lnTo>
                  <a:lnTo>
                    <a:pt x="146432" y="4410151"/>
                  </a:lnTo>
                  <a:lnTo>
                    <a:pt x="145411" y="4400350"/>
                  </a:lnTo>
                  <a:lnTo>
                    <a:pt x="144363" y="4390550"/>
                  </a:lnTo>
                  <a:lnTo>
                    <a:pt x="143290" y="4380750"/>
                  </a:lnTo>
                  <a:lnTo>
                    <a:pt x="142176" y="4370949"/>
                  </a:lnTo>
                  <a:lnTo>
                    <a:pt x="141047" y="4361149"/>
                  </a:lnTo>
                  <a:lnTo>
                    <a:pt x="139869" y="4351349"/>
                  </a:lnTo>
                  <a:lnTo>
                    <a:pt x="138673" y="4341548"/>
                  </a:lnTo>
                  <a:lnTo>
                    <a:pt x="137442" y="4331748"/>
                  </a:lnTo>
                  <a:lnTo>
                    <a:pt x="136178" y="4321948"/>
                  </a:lnTo>
                  <a:lnTo>
                    <a:pt x="134892" y="4312147"/>
                  </a:lnTo>
                  <a:lnTo>
                    <a:pt x="133560" y="4302347"/>
                  </a:lnTo>
                  <a:lnTo>
                    <a:pt x="132213" y="4292547"/>
                  </a:lnTo>
                  <a:lnTo>
                    <a:pt x="130821" y="4282746"/>
                  </a:lnTo>
                  <a:lnTo>
                    <a:pt x="129406" y="4272946"/>
                  </a:lnTo>
                  <a:lnTo>
                    <a:pt x="127959" y="4263146"/>
                  </a:lnTo>
                  <a:lnTo>
                    <a:pt x="126477" y="4253345"/>
                  </a:lnTo>
                  <a:lnTo>
                    <a:pt x="124978" y="4243545"/>
                  </a:lnTo>
                  <a:lnTo>
                    <a:pt x="123429" y="4233745"/>
                  </a:lnTo>
                  <a:lnTo>
                    <a:pt x="121867" y="4223944"/>
                  </a:lnTo>
                  <a:lnTo>
                    <a:pt x="120264" y="4214144"/>
                  </a:lnTo>
                  <a:lnTo>
                    <a:pt x="118637" y="4204344"/>
                  </a:lnTo>
                  <a:lnTo>
                    <a:pt x="116984" y="4194543"/>
                  </a:lnTo>
                  <a:lnTo>
                    <a:pt x="115295" y="4184743"/>
                  </a:lnTo>
                  <a:lnTo>
                    <a:pt x="113593" y="4174943"/>
                  </a:lnTo>
                  <a:lnTo>
                    <a:pt x="111845" y="4165142"/>
                  </a:lnTo>
                  <a:lnTo>
                    <a:pt x="110084" y="4155342"/>
                  </a:lnTo>
                  <a:lnTo>
                    <a:pt x="108292" y="4145542"/>
                  </a:lnTo>
                  <a:lnTo>
                    <a:pt x="106476" y="4135741"/>
                  </a:lnTo>
                  <a:lnTo>
                    <a:pt x="104641" y="4125941"/>
                  </a:lnTo>
                  <a:lnTo>
                    <a:pt x="102773" y="4116141"/>
                  </a:lnTo>
                  <a:lnTo>
                    <a:pt x="100894" y="4106340"/>
                  </a:lnTo>
                  <a:lnTo>
                    <a:pt x="98982" y="4096540"/>
                  </a:lnTo>
                  <a:lnTo>
                    <a:pt x="97058" y="4086740"/>
                  </a:lnTo>
                  <a:lnTo>
                    <a:pt x="95112" y="4076939"/>
                  </a:lnTo>
                  <a:lnTo>
                    <a:pt x="93146" y="4067139"/>
                  </a:lnTo>
                  <a:lnTo>
                    <a:pt x="91170" y="4057339"/>
                  </a:lnTo>
                  <a:lnTo>
                    <a:pt x="89169" y="4047538"/>
                  </a:lnTo>
                  <a:lnTo>
                    <a:pt x="87161" y="4037738"/>
                  </a:lnTo>
                  <a:lnTo>
                    <a:pt x="85134" y="4027938"/>
                  </a:lnTo>
                  <a:lnTo>
                    <a:pt x="83098" y="4018137"/>
                  </a:lnTo>
                  <a:lnTo>
                    <a:pt x="81052" y="4008337"/>
                  </a:lnTo>
                  <a:lnTo>
                    <a:pt x="78995" y="3998537"/>
                  </a:lnTo>
                  <a:lnTo>
                    <a:pt x="76933" y="3988736"/>
                  </a:lnTo>
                  <a:lnTo>
                    <a:pt x="74862" y="3978936"/>
                  </a:lnTo>
                  <a:lnTo>
                    <a:pt x="72788" y="3969136"/>
                  </a:lnTo>
                  <a:lnTo>
                    <a:pt x="70711" y="3959335"/>
                  </a:lnTo>
                  <a:lnTo>
                    <a:pt x="68632" y="3949535"/>
                  </a:lnTo>
                  <a:lnTo>
                    <a:pt x="66554" y="3939735"/>
                  </a:lnTo>
                  <a:lnTo>
                    <a:pt x="64478" y="3929934"/>
                  </a:lnTo>
                  <a:lnTo>
                    <a:pt x="62404" y="3920134"/>
                  </a:lnTo>
                  <a:lnTo>
                    <a:pt x="60338" y="3910334"/>
                  </a:lnTo>
                  <a:lnTo>
                    <a:pt x="58277" y="3900533"/>
                  </a:lnTo>
                  <a:lnTo>
                    <a:pt x="56226" y="3890733"/>
                  </a:lnTo>
                  <a:lnTo>
                    <a:pt x="54186" y="3880933"/>
                  </a:lnTo>
                  <a:lnTo>
                    <a:pt x="52155" y="3871132"/>
                  </a:lnTo>
                  <a:lnTo>
                    <a:pt x="50145" y="3861332"/>
                  </a:lnTo>
                  <a:lnTo>
                    <a:pt x="48142" y="3851532"/>
                  </a:lnTo>
                  <a:lnTo>
                    <a:pt x="46167" y="3841731"/>
                  </a:lnTo>
                  <a:lnTo>
                    <a:pt x="44205" y="3831931"/>
                  </a:lnTo>
                  <a:lnTo>
                    <a:pt x="42265" y="3822131"/>
                  </a:lnTo>
                  <a:lnTo>
                    <a:pt x="40353" y="3812330"/>
                  </a:lnTo>
                  <a:lnTo>
                    <a:pt x="38455" y="3802530"/>
                  </a:lnTo>
                  <a:lnTo>
                    <a:pt x="36601" y="3792729"/>
                  </a:lnTo>
                  <a:lnTo>
                    <a:pt x="34760" y="3782929"/>
                  </a:lnTo>
                  <a:lnTo>
                    <a:pt x="32961" y="3773129"/>
                  </a:lnTo>
                  <a:lnTo>
                    <a:pt x="31189" y="3763328"/>
                  </a:lnTo>
                  <a:lnTo>
                    <a:pt x="29447" y="3753528"/>
                  </a:lnTo>
                  <a:lnTo>
                    <a:pt x="27752" y="3743728"/>
                  </a:lnTo>
                  <a:lnTo>
                    <a:pt x="26074" y="3733927"/>
                  </a:lnTo>
                  <a:lnTo>
                    <a:pt x="24463" y="3724127"/>
                  </a:lnTo>
                  <a:lnTo>
                    <a:pt x="22872" y="3714327"/>
                  </a:lnTo>
                  <a:lnTo>
                    <a:pt x="21333" y="3704526"/>
                  </a:lnTo>
                  <a:lnTo>
                    <a:pt x="19836" y="3694726"/>
                  </a:lnTo>
                  <a:lnTo>
                    <a:pt x="18374" y="3684926"/>
                  </a:lnTo>
                  <a:lnTo>
                    <a:pt x="16979" y="3675125"/>
                  </a:lnTo>
                  <a:lnTo>
                    <a:pt x="15606" y="3665325"/>
                  </a:lnTo>
                  <a:lnTo>
                    <a:pt x="14311" y="3655525"/>
                  </a:lnTo>
                  <a:lnTo>
                    <a:pt x="13048" y="3645724"/>
                  </a:lnTo>
                  <a:lnTo>
                    <a:pt x="11843" y="3635924"/>
                  </a:lnTo>
                  <a:lnTo>
                    <a:pt x="10695" y="3626124"/>
                  </a:lnTo>
                  <a:lnTo>
                    <a:pt x="9583" y="3616323"/>
                  </a:lnTo>
                  <a:lnTo>
                    <a:pt x="8556" y="3606523"/>
                  </a:lnTo>
                  <a:lnTo>
                    <a:pt x="7555" y="3596723"/>
                  </a:lnTo>
                  <a:lnTo>
                    <a:pt x="6638" y="3586922"/>
                  </a:lnTo>
                  <a:lnTo>
                    <a:pt x="5765" y="3577122"/>
                  </a:lnTo>
                  <a:lnTo>
                    <a:pt x="4949" y="3567322"/>
                  </a:lnTo>
                  <a:lnTo>
                    <a:pt x="4206" y="3557521"/>
                  </a:lnTo>
                  <a:lnTo>
                    <a:pt x="3494" y="3547721"/>
                  </a:lnTo>
                  <a:lnTo>
                    <a:pt x="2884" y="3537921"/>
                  </a:lnTo>
                  <a:lnTo>
                    <a:pt x="2303" y="3528120"/>
                  </a:lnTo>
                  <a:lnTo>
                    <a:pt x="1803" y="3518320"/>
                  </a:lnTo>
                  <a:lnTo>
                    <a:pt x="1359" y="3508520"/>
                  </a:lnTo>
                  <a:lnTo>
                    <a:pt x="967" y="3498719"/>
                  </a:lnTo>
                  <a:lnTo>
                    <a:pt x="660" y="3488919"/>
                  </a:lnTo>
                  <a:lnTo>
                    <a:pt x="382" y="3479119"/>
                  </a:lnTo>
                  <a:lnTo>
                    <a:pt x="208" y="3469318"/>
                  </a:lnTo>
                  <a:lnTo>
                    <a:pt x="68" y="3459518"/>
                  </a:lnTo>
                  <a:lnTo>
                    <a:pt x="2" y="3449718"/>
                  </a:lnTo>
                  <a:lnTo>
                    <a:pt x="0" y="3439917"/>
                  </a:lnTo>
                  <a:lnTo>
                    <a:pt x="42" y="3430117"/>
                  </a:lnTo>
                  <a:lnTo>
                    <a:pt x="176" y="3420317"/>
                  </a:lnTo>
                  <a:lnTo>
                    <a:pt x="338" y="3410516"/>
                  </a:lnTo>
                  <a:lnTo>
                    <a:pt x="593" y="3400716"/>
                  </a:lnTo>
                  <a:lnTo>
                    <a:pt x="888" y="3390916"/>
                  </a:lnTo>
                  <a:lnTo>
                    <a:pt x="1247" y="3381115"/>
                  </a:lnTo>
                  <a:lnTo>
                    <a:pt x="1673" y="3371315"/>
                  </a:lnTo>
                  <a:lnTo>
                    <a:pt x="2133" y="3361515"/>
                  </a:lnTo>
                  <a:lnTo>
                    <a:pt x="2686" y="3351714"/>
                  </a:lnTo>
                  <a:lnTo>
                    <a:pt x="3264" y="3341914"/>
                  </a:lnTo>
                  <a:lnTo>
                    <a:pt x="3921" y="3332114"/>
                  </a:lnTo>
                  <a:lnTo>
                    <a:pt x="4620" y="3322313"/>
                  </a:lnTo>
                  <a:lnTo>
                    <a:pt x="5369" y="3312513"/>
                  </a:lnTo>
                  <a:lnTo>
                    <a:pt x="6184" y="3302713"/>
                  </a:lnTo>
                  <a:lnTo>
                    <a:pt x="7023" y="3292912"/>
                  </a:lnTo>
                  <a:lnTo>
                    <a:pt x="7948" y="3283112"/>
                  </a:lnTo>
                  <a:lnTo>
                    <a:pt x="8895" y="3273312"/>
                  </a:lnTo>
                  <a:lnTo>
                    <a:pt x="9902" y="3263511"/>
                  </a:lnTo>
                  <a:lnTo>
                    <a:pt x="10951" y="3253711"/>
                  </a:lnTo>
                  <a:lnTo>
                    <a:pt x="12035" y="3243911"/>
                  </a:lnTo>
                  <a:lnTo>
                    <a:pt x="13179" y="3234110"/>
                  </a:lnTo>
                  <a:lnTo>
                    <a:pt x="14342" y="3224310"/>
                  </a:lnTo>
                  <a:lnTo>
                    <a:pt x="15568" y="3214510"/>
                  </a:lnTo>
                  <a:lnTo>
                    <a:pt x="16816" y="3204709"/>
                  </a:lnTo>
                  <a:lnTo>
                    <a:pt x="18106" y="3194909"/>
                  </a:lnTo>
                  <a:lnTo>
                    <a:pt x="19432" y="3185109"/>
                  </a:lnTo>
                  <a:lnTo>
                    <a:pt x="20781" y="3175308"/>
                  </a:lnTo>
                  <a:lnTo>
                    <a:pt x="22177" y="3165508"/>
                  </a:lnTo>
                  <a:lnTo>
                    <a:pt x="23586" y="3155708"/>
                  </a:lnTo>
                  <a:lnTo>
                    <a:pt x="25037" y="3145907"/>
                  </a:lnTo>
                  <a:lnTo>
                    <a:pt x="26506" y="3136107"/>
                  </a:lnTo>
                  <a:lnTo>
                    <a:pt x="28000" y="3126307"/>
                  </a:lnTo>
                  <a:lnTo>
                    <a:pt x="29520" y="3116506"/>
                  </a:lnTo>
                  <a:lnTo>
                    <a:pt x="31051" y="3106706"/>
                  </a:lnTo>
                  <a:lnTo>
                    <a:pt x="32614" y="3096906"/>
                  </a:lnTo>
                  <a:lnTo>
                    <a:pt x="34185" y="3087105"/>
                  </a:lnTo>
                  <a:lnTo>
                    <a:pt x="35776" y="3077305"/>
                  </a:lnTo>
                  <a:lnTo>
                    <a:pt x="37379" y="3067505"/>
                  </a:lnTo>
                  <a:lnTo>
                    <a:pt x="38993" y="3057704"/>
                  </a:lnTo>
                  <a:lnTo>
                    <a:pt x="40619" y="3047904"/>
                  </a:lnTo>
                  <a:lnTo>
                    <a:pt x="42250" y="3038104"/>
                  </a:lnTo>
                  <a:lnTo>
                    <a:pt x="43893" y="3028303"/>
                  </a:lnTo>
                  <a:lnTo>
                    <a:pt x="45537" y="3018503"/>
                  </a:lnTo>
                  <a:lnTo>
                    <a:pt x="47186" y="3008703"/>
                  </a:lnTo>
                  <a:lnTo>
                    <a:pt x="48836" y="2998902"/>
                  </a:lnTo>
                  <a:lnTo>
                    <a:pt x="50487" y="2989102"/>
                  </a:lnTo>
                  <a:lnTo>
                    <a:pt x="52135" y="2979302"/>
                  </a:lnTo>
                  <a:lnTo>
                    <a:pt x="53783" y="2969501"/>
                  </a:lnTo>
                  <a:lnTo>
                    <a:pt x="55423" y="2959701"/>
                  </a:lnTo>
                  <a:lnTo>
                    <a:pt x="57059" y="2949901"/>
                  </a:lnTo>
                  <a:lnTo>
                    <a:pt x="58687" y="2940100"/>
                  </a:lnTo>
                  <a:lnTo>
                    <a:pt x="60305" y="2930300"/>
                  </a:lnTo>
                  <a:lnTo>
                    <a:pt x="61918" y="2920500"/>
                  </a:lnTo>
                  <a:lnTo>
                    <a:pt x="63511" y="2910699"/>
                  </a:lnTo>
                  <a:lnTo>
                    <a:pt x="65099" y="2900899"/>
                  </a:lnTo>
                  <a:lnTo>
                    <a:pt x="66667" y="2891099"/>
                  </a:lnTo>
                  <a:lnTo>
                    <a:pt x="68222" y="2881298"/>
                  </a:lnTo>
                  <a:lnTo>
                    <a:pt x="69762" y="2871498"/>
                  </a:lnTo>
                  <a:lnTo>
                    <a:pt x="71279" y="2861698"/>
                  </a:lnTo>
                  <a:lnTo>
                    <a:pt x="72787" y="2851897"/>
                  </a:lnTo>
                  <a:lnTo>
                    <a:pt x="74262" y="2842097"/>
                  </a:lnTo>
                  <a:lnTo>
                    <a:pt x="75726" y="2832297"/>
                  </a:lnTo>
                  <a:lnTo>
                    <a:pt x="77163" y="2822496"/>
                  </a:lnTo>
                  <a:lnTo>
                    <a:pt x="78578" y="2812696"/>
                  </a:lnTo>
                  <a:lnTo>
                    <a:pt x="79974" y="2802896"/>
                  </a:lnTo>
                  <a:lnTo>
                    <a:pt x="81336" y="2793095"/>
                  </a:lnTo>
                  <a:lnTo>
                    <a:pt x="82686" y="2783295"/>
                  </a:lnTo>
                  <a:lnTo>
                    <a:pt x="83994" y="2773495"/>
                  </a:lnTo>
                  <a:lnTo>
                    <a:pt x="85287" y="2763694"/>
                  </a:lnTo>
                  <a:lnTo>
                    <a:pt x="86547" y="2753894"/>
                  </a:lnTo>
                  <a:lnTo>
                    <a:pt x="87779" y="2744094"/>
                  </a:lnTo>
                  <a:lnTo>
                    <a:pt x="88990" y="2734293"/>
                  </a:lnTo>
                  <a:lnTo>
                    <a:pt x="90157" y="2724493"/>
                  </a:lnTo>
                  <a:lnTo>
                    <a:pt x="91311" y="2714693"/>
                  </a:lnTo>
                  <a:lnTo>
                    <a:pt x="92419" y="2704892"/>
                  </a:lnTo>
                  <a:lnTo>
                    <a:pt x="93506" y="2695092"/>
                  </a:lnTo>
                  <a:lnTo>
                    <a:pt x="94561" y="2685292"/>
                  </a:lnTo>
                  <a:lnTo>
                    <a:pt x="95579" y="2675491"/>
                  </a:lnTo>
                  <a:lnTo>
                    <a:pt x="96580" y="2665691"/>
                  </a:lnTo>
                  <a:lnTo>
                    <a:pt x="97528" y="2655891"/>
                  </a:lnTo>
                  <a:lnTo>
                    <a:pt x="98461" y="2646090"/>
                  </a:lnTo>
                  <a:lnTo>
                    <a:pt x="99350" y="2636290"/>
                  </a:lnTo>
                  <a:lnTo>
                    <a:pt x="100213" y="2626490"/>
                  </a:lnTo>
                  <a:lnTo>
                    <a:pt x="101046" y="2616689"/>
                  </a:lnTo>
                  <a:lnTo>
                    <a:pt x="101836" y="2606889"/>
                  </a:lnTo>
                  <a:lnTo>
                    <a:pt x="102611" y="2597089"/>
                  </a:lnTo>
                  <a:lnTo>
                    <a:pt x="103331" y="2587288"/>
                  </a:lnTo>
                  <a:lnTo>
                    <a:pt x="104035" y="2577488"/>
                  </a:lnTo>
                  <a:lnTo>
                    <a:pt x="104698" y="2567688"/>
                  </a:lnTo>
                  <a:lnTo>
                    <a:pt x="105330" y="2557887"/>
                  </a:lnTo>
                  <a:lnTo>
                    <a:pt x="105937" y="2548087"/>
                  </a:lnTo>
                  <a:lnTo>
                    <a:pt x="106498" y="2538286"/>
                  </a:lnTo>
                  <a:lnTo>
                    <a:pt x="107044" y="2528486"/>
                  </a:lnTo>
                  <a:lnTo>
                    <a:pt x="107539" y="2518686"/>
                  </a:lnTo>
                  <a:lnTo>
                    <a:pt x="108015" y="2508885"/>
                  </a:lnTo>
                  <a:lnTo>
                    <a:pt x="108457" y="2499085"/>
                  </a:lnTo>
                  <a:lnTo>
                    <a:pt x="108864" y="2489285"/>
                  </a:lnTo>
                  <a:lnTo>
                    <a:pt x="109252" y="2479484"/>
                  </a:lnTo>
                  <a:lnTo>
                    <a:pt x="109592" y="2469684"/>
                  </a:lnTo>
                  <a:lnTo>
                    <a:pt x="109917" y="2459884"/>
                  </a:lnTo>
                  <a:lnTo>
                    <a:pt x="110201" y="2450083"/>
                  </a:lnTo>
                  <a:lnTo>
                    <a:pt x="110461" y="2440283"/>
                  </a:lnTo>
                  <a:lnTo>
                    <a:pt x="110694" y="2430483"/>
                  </a:lnTo>
                  <a:lnTo>
                    <a:pt x="110892" y="2420682"/>
                  </a:lnTo>
                  <a:lnTo>
                    <a:pt x="111075" y="2410882"/>
                  </a:lnTo>
                  <a:lnTo>
                    <a:pt x="111212" y="2401082"/>
                  </a:lnTo>
                  <a:lnTo>
                    <a:pt x="111336" y="2391281"/>
                  </a:lnTo>
                  <a:lnTo>
                    <a:pt x="111425" y="2381481"/>
                  </a:lnTo>
                  <a:lnTo>
                    <a:pt x="111492" y="2371681"/>
                  </a:lnTo>
                  <a:lnTo>
                    <a:pt x="111536" y="2361880"/>
                  </a:lnTo>
                  <a:lnTo>
                    <a:pt x="111547" y="2352080"/>
                  </a:lnTo>
                  <a:lnTo>
                    <a:pt x="111547" y="2342280"/>
                  </a:lnTo>
                  <a:lnTo>
                    <a:pt x="111507" y="2332479"/>
                  </a:lnTo>
                  <a:lnTo>
                    <a:pt x="111455" y="2322679"/>
                  </a:lnTo>
                  <a:lnTo>
                    <a:pt x="111376" y="2312879"/>
                  </a:lnTo>
                  <a:lnTo>
                    <a:pt x="111275" y="2303078"/>
                  </a:lnTo>
                  <a:lnTo>
                    <a:pt x="111159" y="2293278"/>
                  </a:lnTo>
                  <a:lnTo>
                    <a:pt x="111012" y="2283478"/>
                  </a:lnTo>
                  <a:lnTo>
                    <a:pt x="110856" y="2273677"/>
                  </a:lnTo>
                  <a:lnTo>
                    <a:pt x="110671" y="2263877"/>
                  </a:lnTo>
                  <a:lnTo>
                    <a:pt x="110474" y="2254077"/>
                  </a:lnTo>
                  <a:lnTo>
                    <a:pt x="110258" y="2244276"/>
                  </a:lnTo>
                  <a:lnTo>
                    <a:pt x="110022" y="2234476"/>
                  </a:lnTo>
                  <a:lnTo>
                    <a:pt x="109777" y="2224676"/>
                  </a:lnTo>
                  <a:lnTo>
                    <a:pt x="109506" y="2214875"/>
                  </a:lnTo>
                  <a:lnTo>
                    <a:pt x="109229" y="2205075"/>
                  </a:lnTo>
                  <a:lnTo>
                    <a:pt x="108933" y="2195275"/>
                  </a:lnTo>
                  <a:lnTo>
                    <a:pt x="108626" y="2185474"/>
                  </a:lnTo>
                  <a:lnTo>
                    <a:pt x="108307" y="2175674"/>
                  </a:lnTo>
                  <a:lnTo>
                    <a:pt x="107974" y="2165874"/>
                  </a:lnTo>
                  <a:lnTo>
                    <a:pt x="107636" y="2156073"/>
                  </a:lnTo>
                  <a:lnTo>
                    <a:pt x="107280" y="2146273"/>
                  </a:lnTo>
                  <a:lnTo>
                    <a:pt x="106920" y="2136473"/>
                  </a:lnTo>
                  <a:lnTo>
                    <a:pt x="106550" y="2126672"/>
                  </a:lnTo>
                  <a:lnTo>
                    <a:pt x="106173" y="2116872"/>
                  </a:lnTo>
                  <a:lnTo>
                    <a:pt x="105790" y="2107072"/>
                  </a:lnTo>
                  <a:lnTo>
                    <a:pt x="105399" y="2097271"/>
                  </a:lnTo>
                  <a:lnTo>
                    <a:pt x="105006" y="2087471"/>
                  </a:lnTo>
                  <a:lnTo>
                    <a:pt x="104606" y="2077671"/>
                  </a:lnTo>
                  <a:lnTo>
                    <a:pt x="104204" y="2067870"/>
                  </a:lnTo>
                  <a:lnTo>
                    <a:pt x="103799" y="2058070"/>
                  </a:lnTo>
                  <a:lnTo>
                    <a:pt x="103393" y="2048270"/>
                  </a:lnTo>
                  <a:lnTo>
                    <a:pt x="102985" y="2038469"/>
                  </a:lnTo>
                  <a:lnTo>
                    <a:pt x="102578" y="2028669"/>
                  </a:lnTo>
                  <a:lnTo>
                    <a:pt x="102172" y="2018869"/>
                  </a:lnTo>
                  <a:lnTo>
                    <a:pt x="101768" y="2009068"/>
                  </a:lnTo>
                  <a:lnTo>
                    <a:pt x="101366" y="1999268"/>
                  </a:lnTo>
                  <a:lnTo>
                    <a:pt x="100966" y="1989468"/>
                  </a:lnTo>
                  <a:lnTo>
                    <a:pt x="100573" y="1979667"/>
                  </a:lnTo>
                  <a:lnTo>
                    <a:pt x="100181" y="1969867"/>
                  </a:lnTo>
                  <a:lnTo>
                    <a:pt x="99800" y="1960067"/>
                  </a:lnTo>
                  <a:lnTo>
                    <a:pt x="99421" y="1950266"/>
                  </a:lnTo>
                  <a:lnTo>
                    <a:pt x="99052" y="1940466"/>
                  </a:lnTo>
                  <a:lnTo>
                    <a:pt x="98691" y="1930666"/>
                  </a:lnTo>
                  <a:lnTo>
                    <a:pt x="98336" y="1920865"/>
                  </a:lnTo>
                  <a:lnTo>
                    <a:pt x="97995" y="1911065"/>
                  </a:lnTo>
                  <a:lnTo>
                    <a:pt x="97659" y="1901265"/>
                  </a:lnTo>
                  <a:lnTo>
                    <a:pt x="97341" y="1891464"/>
                  </a:lnTo>
                  <a:lnTo>
                    <a:pt x="97029" y="1881664"/>
                  </a:lnTo>
                  <a:lnTo>
                    <a:pt x="96733" y="1871864"/>
                  </a:lnTo>
                  <a:lnTo>
                    <a:pt x="96449" y="1862063"/>
                  </a:lnTo>
                  <a:lnTo>
                    <a:pt x="96176" y="1852263"/>
                  </a:lnTo>
                  <a:lnTo>
                    <a:pt x="95924" y="1842463"/>
                  </a:lnTo>
                  <a:lnTo>
                    <a:pt x="95679" y="1832662"/>
                  </a:lnTo>
                  <a:lnTo>
                    <a:pt x="95458" y="1822862"/>
                  </a:lnTo>
                  <a:lnTo>
                    <a:pt x="95247" y="1813062"/>
                  </a:lnTo>
                  <a:lnTo>
                    <a:pt x="95055" y="1803261"/>
                  </a:lnTo>
                  <a:lnTo>
                    <a:pt x="94883" y="1793461"/>
                  </a:lnTo>
                  <a:lnTo>
                    <a:pt x="94721" y="1783661"/>
                  </a:lnTo>
                  <a:lnTo>
                    <a:pt x="94588" y="1773860"/>
                  </a:lnTo>
                  <a:lnTo>
                    <a:pt x="94464" y="1764060"/>
                  </a:lnTo>
                  <a:lnTo>
                    <a:pt x="94368" y="1754260"/>
                  </a:lnTo>
                  <a:lnTo>
                    <a:pt x="94287" y="1744459"/>
                  </a:lnTo>
                  <a:lnTo>
                    <a:pt x="94224" y="1734659"/>
                  </a:lnTo>
                  <a:lnTo>
                    <a:pt x="94188" y="1724859"/>
                  </a:lnTo>
                  <a:lnTo>
                    <a:pt x="94161" y="1715058"/>
                  </a:lnTo>
                  <a:lnTo>
                    <a:pt x="94171" y="1705258"/>
                  </a:lnTo>
                  <a:lnTo>
                    <a:pt x="94191" y="1695458"/>
                  </a:lnTo>
                  <a:lnTo>
                    <a:pt x="94238" y="1685657"/>
                  </a:lnTo>
                  <a:lnTo>
                    <a:pt x="94305" y="1675857"/>
                  </a:lnTo>
                  <a:lnTo>
                    <a:pt x="94390" y="1666057"/>
                  </a:lnTo>
                  <a:lnTo>
                    <a:pt x="94506" y="1656256"/>
                  </a:lnTo>
                  <a:lnTo>
                    <a:pt x="94633" y="1646456"/>
                  </a:lnTo>
                  <a:lnTo>
                    <a:pt x="94795" y="1636656"/>
                  </a:lnTo>
                  <a:lnTo>
                    <a:pt x="94971" y="1626855"/>
                  </a:lnTo>
                  <a:lnTo>
                    <a:pt x="95172" y="1617055"/>
                  </a:lnTo>
                  <a:lnTo>
                    <a:pt x="95397" y="1607255"/>
                  </a:lnTo>
                  <a:lnTo>
                    <a:pt x="95638" y="1597454"/>
                  </a:lnTo>
                  <a:lnTo>
                    <a:pt x="95913" y="1587654"/>
                  </a:lnTo>
                  <a:lnTo>
                    <a:pt x="96198" y="1577854"/>
                  </a:lnTo>
                  <a:lnTo>
                    <a:pt x="96517" y="1568053"/>
                  </a:lnTo>
                  <a:lnTo>
                    <a:pt x="96851" y="1558253"/>
                  </a:lnTo>
                  <a:lnTo>
                    <a:pt x="97208" y="1548453"/>
                  </a:lnTo>
                  <a:lnTo>
                    <a:pt x="97590" y="1538652"/>
                  </a:lnTo>
                  <a:lnTo>
                    <a:pt x="97985" y="1528852"/>
                  </a:lnTo>
                  <a:lnTo>
                    <a:pt x="98415" y="1519052"/>
                  </a:lnTo>
                  <a:lnTo>
                    <a:pt x="98855" y="1509251"/>
                  </a:lnTo>
                  <a:lnTo>
                    <a:pt x="99323" y="1499451"/>
                  </a:lnTo>
                  <a:lnTo>
                    <a:pt x="99808" y="1489651"/>
                  </a:lnTo>
                  <a:lnTo>
                    <a:pt x="100312" y="1479850"/>
                  </a:lnTo>
                  <a:lnTo>
                    <a:pt x="100841" y="1470050"/>
                  </a:lnTo>
                  <a:lnTo>
                    <a:pt x="101380" y="1460250"/>
                  </a:lnTo>
                  <a:lnTo>
                    <a:pt x="101951" y="1450449"/>
                  </a:lnTo>
                  <a:lnTo>
                    <a:pt x="102531" y="1440649"/>
                  </a:lnTo>
                  <a:lnTo>
                    <a:pt x="103134" y="1430849"/>
                  </a:lnTo>
                  <a:lnTo>
                    <a:pt x="103754" y="1421048"/>
                  </a:lnTo>
                  <a:lnTo>
                    <a:pt x="104387" y="1411248"/>
                  </a:lnTo>
                  <a:lnTo>
                    <a:pt x="105044" y="1401448"/>
                  </a:lnTo>
                  <a:lnTo>
                    <a:pt x="105709" y="1391647"/>
                  </a:lnTo>
                  <a:lnTo>
                    <a:pt x="106398" y="1381847"/>
                  </a:lnTo>
                  <a:lnTo>
                    <a:pt x="107097" y="1372047"/>
                  </a:lnTo>
                  <a:lnTo>
                    <a:pt x="107812" y="1362246"/>
                  </a:lnTo>
                  <a:lnTo>
                    <a:pt x="108543" y="1352446"/>
                  </a:lnTo>
                  <a:lnTo>
                    <a:pt x="109281" y="1342646"/>
                  </a:lnTo>
                  <a:lnTo>
                    <a:pt x="110040" y="1332845"/>
                  </a:lnTo>
                  <a:lnTo>
                    <a:pt x="110805" y="1323045"/>
                  </a:lnTo>
                  <a:lnTo>
                    <a:pt x="111586" y="1313245"/>
                  </a:lnTo>
                  <a:lnTo>
                    <a:pt x="112376" y="1303444"/>
                  </a:lnTo>
                  <a:lnTo>
                    <a:pt x="113175" y="1293644"/>
                  </a:lnTo>
                  <a:lnTo>
                    <a:pt x="113987" y="1283844"/>
                  </a:lnTo>
                  <a:lnTo>
                    <a:pt x="114803" y="1274043"/>
                  </a:lnTo>
                  <a:lnTo>
                    <a:pt x="115633" y="1264243"/>
                  </a:lnTo>
                  <a:lnTo>
                    <a:pt x="116467" y="1254442"/>
                  </a:lnTo>
                  <a:lnTo>
                    <a:pt x="117310" y="1244642"/>
                  </a:lnTo>
                  <a:lnTo>
                    <a:pt x="118158" y="1234842"/>
                  </a:lnTo>
                  <a:lnTo>
                    <a:pt x="119012" y="1225041"/>
                  </a:lnTo>
                  <a:lnTo>
                    <a:pt x="119872" y="1215241"/>
                  </a:lnTo>
                  <a:lnTo>
                    <a:pt x="120734" y="1205441"/>
                  </a:lnTo>
                  <a:lnTo>
                    <a:pt x="121603" y="1195640"/>
                  </a:lnTo>
                  <a:lnTo>
                    <a:pt x="122473" y="1185840"/>
                  </a:lnTo>
                  <a:lnTo>
                    <a:pt x="123346" y="1176040"/>
                  </a:lnTo>
                  <a:lnTo>
                    <a:pt x="124221" y="1166239"/>
                  </a:lnTo>
                  <a:lnTo>
                    <a:pt x="125097" y="1156439"/>
                  </a:lnTo>
                  <a:lnTo>
                    <a:pt x="125973" y="1146639"/>
                  </a:lnTo>
                  <a:lnTo>
                    <a:pt x="126850" y="1136838"/>
                  </a:lnTo>
                  <a:lnTo>
                    <a:pt x="127726" y="1127038"/>
                  </a:lnTo>
                  <a:lnTo>
                    <a:pt x="128601" y="1117238"/>
                  </a:lnTo>
                  <a:lnTo>
                    <a:pt x="129474" y="1107437"/>
                  </a:lnTo>
                  <a:lnTo>
                    <a:pt x="130344" y="1097637"/>
                  </a:lnTo>
                  <a:lnTo>
                    <a:pt x="131212" y="1087837"/>
                  </a:lnTo>
                  <a:lnTo>
                    <a:pt x="132075" y="1078036"/>
                  </a:lnTo>
                  <a:lnTo>
                    <a:pt x="132936" y="1068236"/>
                  </a:lnTo>
                  <a:lnTo>
                    <a:pt x="133790" y="1058436"/>
                  </a:lnTo>
                  <a:lnTo>
                    <a:pt x="134641" y="1048635"/>
                  </a:lnTo>
                  <a:lnTo>
                    <a:pt x="135486" y="1038835"/>
                  </a:lnTo>
                  <a:lnTo>
                    <a:pt x="136324" y="1029035"/>
                  </a:lnTo>
                  <a:lnTo>
                    <a:pt x="137158" y="1019234"/>
                  </a:lnTo>
                  <a:lnTo>
                    <a:pt x="137981" y="1009434"/>
                  </a:lnTo>
                  <a:lnTo>
                    <a:pt x="138800" y="999634"/>
                  </a:lnTo>
                  <a:lnTo>
                    <a:pt x="139609" y="989833"/>
                  </a:lnTo>
                  <a:lnTo>
                    <a:pt x="140411" y="980033"/>
                  </a:lnTo>
                  <a:lnTo>
                    <a:pt x="141206" y="970233"/>
                  </a:lnTo>
                  <a:lnTo>
                    <a:pt x="141988" y="960432"/>
                  </a:lnTo>
                  <a:lnTo>
                    <a:pt x="142766" y="950632"/>
                  </a:lnTo>
                  <a:lnTo>
                    <a:pt x="143529" y="940832"/>
                  </a:lnTo>
                  <a:lnTo>
                    <a:pt x="144285" y="931031"/>
                  </a:lnTo>
                  <a:lnTo>
                    <a:pt x="145031" y="921231"/>
                  </a:lnTo>
                  <a:lnTo>
                    <a:pt x="145765" y="911431"/>
                  </a:lnTo>
                  <a:lnTo>
                    <a:pt x="146492" y="901630"/>
                  </a:lnTo>
                  <a:lnTo>
                    <a:pt x="147202" y="891830"/>
                  </a:lnTo>
                  <a:lnTo>
                    <a:pt x="147907" y="882030"/>
                  </a:lnTo>
                  <a:lnTo>
                    <a:pt x="148595" y="872229"/>
                  </a:lnTo>
                  <a:lnTo>
                    <a:pt x="149275" y="862429"/>
                  </a:lnTo>
                  <a:lnTo>
                    <a:pt x="149944" y="852629"/>
                  </a:lnTo>
                  <a:lnTo>
                    <a:pt x="150597" y="842828"/>
                  </a:lnTo>
                  <a:lnTo>
                    <a:pt x="151245" y="833028"/>
                  </a:lnTo>
                  <a:lnTo>
                    <a:pt x="151873" y="823228"/>
                  </a:lnTo>
                  <a:lnTo>
                    <a:pt x="152494" y="813427"/>
                  </a:lnTo>
                  <a:lnTo>
                    <a:pt x="153100" y="803627"/>
                  </a:lnTo>
                  <a:lnTo>
                    <a:pt x="153694" y="793827"/>
                  </a:lnTo>
                  <a:lnTo>
                    <a:pt x="154279" y="784026"/>
                  </a:lnTo>
                  <a:lnTo>
                    <a:pt x="154846" y="774226"/>
                  </a:lnTo>
                  <a:lnTo>
                    <a:pt x="155407" y="764426"/>
                  </a:lnTo>
                  <a:lnTo>
                    <a:pt x="155948" y="754625"/>
                  </a:lnTo>
                  <a:lnTo>
                    <a:pt x="156482" y="744825"/>
                  </a:lnTo>
                  <a:lnTo>
                    <a:pt x="157002" y="735025"/>
                  </a:lnTo>
                  <a:lnTo>
                    <a:pt x="157509" y="725224"/>
                  </a:lnTo>
                  <a:lnTo>
                    <a:pt x="158007" y="715424"/>
                  </a:lnTo>
                  <a:lnTo>
                    <a:pt x="158486" y="705624"/>
                  </a:lnTo>
                  <a:lnTo>
                    <a:pt x="158960" y="695823"/>
                  </a:lnTo>
                  <a:lnTo>
                    <a:pt x="159416" y="686023"/>
                  </a:lnTo>
                  <a:lnTo>
                    <a:pt x="159863" y="676223"/>
                  </a:lnTo>
                  <a:lnTo>
                    <a:pt x="160298" y="666422"/>
                  </a:lnTo>
                  <a:lnTo>
                    <a:pt x="160719" y="656622"/>
                  </a:lnTo>
                  <a:lnTo>
                    <a:pt x="161134" y="646822"/>
                  </a:lnTo>
                  <a:lnTo>
                    <a:pt x="161529" y="637021"/>
                  </a:lnTo>
                  <a:lnTo>
                    <a:pt x="161919" y="627221"/>
                  </a:lnTo>
                  <a:lnTo>
                    <a:pt x="162294" y="617421"/>
                  </a:lnTo>
                  <a:lnTo>
                    <a:pt x="162660" y="607620"/>
                  </a:lnTo>
                  <a:lnTo>
                    <a:pt x="163015" y="597820"/>
                  </a:lnTo>
                  <a:lnTo>
                    <a:pt x="163356" y="588020"/>
                  </a:lnTo>
                  <a:lnTo>
                    <a:pt x="163693" y="578219"/>
                  </a:lnTo>
                  <a:lnTo>
                    <a:pt x="164011" y="568419"/>
                  </a:lnTo>
                  <a:lnTo>
                    <a:pt x="164325" y="558619"/>
                  </a:lnTo>
                  <a:lnTo>
                    <a:pt x="164625" y="548818"/>
                  </a:lnTo>
                  <a:lnTo>
                    <a:pt x="164917" y="539018"/>
                  </a:lnTo>
                  <a:lnTo>
                    <a:pt x="165200" y="529218"/>
                  </a:lnTo>
                  <a:lnTo>
                    <a:pt x="165470" y="519417"/>
                  </a:lnTo>
                  <a:lnTo>
                    <a:pt x="165736" y="509617"/>
                  </a:lnTo>
                  <a:lnTo>
                    <a:pt x="165987" y="499817"/>
                  </a:lnTo>
                  <a:lnTo>
                    <a:pt x="166233" y="490016"/>
                  </a:lnTo>
                  <a:lnTo>
                    <a:pt x="166469" y="480216"/>
                  </a:lnTo>
                  <a:lnTo>
                    <a:pt x="166695" y="470416"/>
                  </a:lnTo>
                  <a:lnTo>
                    <a:pt x="166917" y="460615"/>
                  </a:lnTo>
                  <a:lnTo>
                    <a:pt x="167125" y="450815"/>
                  </a:lnTo>
                  <a:lnTo>
                    <a:pt x="167330" y="441015"/>
                  </a:lnTo>
                  <a:lnTo>
                    <a:pt x="167524" y="431214"/>
                  </a:lnTo>
                  <a:lnTo>
                    <a:pt x="167712" y="421414"/>
                  </a:lnTo>
                  <a:lnTo>
                    <a:pt x="167892" y="411614"/>
                  </a:lnTo>
                  <a:lnTo>
                    <a:pt x="168064" y="401813"/>
                  </a:lnTo>
                  <a:lnTo>
                    <a:pt x="168233" y="392013"/>
                  </a:lnTo>
                  <a:lnTo>
                    <a:pt x="168390" y="382213"/>
                  </a:lnTo>
                  <a:lnTo>
                    <a:pt x="168544" y="372412"/>
                  </a:lnTo>
                  <a:lnTo>
                    <a:pt x="168690" y="362612"/>
                  </a:lnTo>
                  <a:lnTo>
                    <a:pt x="168831" y="352812"/>
                  </a:lnTo>
                  <a:lnTo>
                    <a:pt x="168966" y="343011"/>
                  </a:lnTo>
                  <a:lnTo>
                    <a:pt x="169094" y="333211"/>
                  </a:lnTo>
                  <a:lnTo>
                    <a:pt x="169219" y="323411"/>
                  </a:lnTo>
                  <a:lnTo>
                    <a:pt x="169335" y="313610"/>
                  </a:lnTo>
                  <a:lnTo>
                    <a:pt x="169448" y="303810"/>
                  </a:lnTo>
                  <a:lnTo>
                    <a:pt x="169555" y="294010"/>
                  </a:lnTo>
                  <a:lnTo>
                    <a:pt x="169658" y="284209"/>
                  </a:lnTo>
                  <a:lnTo>
                    <a:pt x="169757" y="274409"/>
                  </a:lnTo>
                  <a:lnTo>
                    <a:pt x="169849" y="264609"/>
                  </a:lnTo>
                  <a:lnTo>
                    <a:pt x="169940" y="254808"/>
                  </a:lnTo>
                  <a:lnTo>
                    <a:pt x="170024" y="245008"/>
                  </a:lnTo>
                  <a:lnTo>
                    <a:pt x="170105" y="235208"/>
                  </a:lnTo>
                  <a:lnTo>
                    <a:pt x="170182" y="225407"/>
                  </a:lnTo>
                  <a:lnTo>
                    <a:pt x="170255" y="215607"/>
                  </a:lnTo>
                  <a:lnTo>
                    <a:pt x="170326" y="205807"/>
                  </a:lnTo>
                  <a:lnTo>
                    <a:pt x="170392" y="196006"/>
                  </a:lnTo>
                  <a:lnTo>
                    <a:pt x="170456" y="186206"/>
                  </a:lnTo>
                  <a:lnTo>
                    <a:pt x="170515" y="176406"/>
                  </a:lnTo>
                  <a:lnTo>
                    <a:pt x="170572" y="166605"/>
                  </a:lnTo>
                  <a:lnTo>
                    <a:pt x="170626" y="156805"/>
                  </a:lnTo>
                  <a:lnTo>
                    <a:pt x="170677" y="147005"/>
                  </a:lnTo>
                  <a:lnTo>
                    <a:pt x="170727" y="137204"/>
                  </a:lnTo>
                  <a:lnTo>
                    <a:pt x="170772" y="127404"/>
                  </a:lnTo>
                  <a:lnTo>
                    <a:pt x="170816" y="117604"/>
                  </a:lnTo>
                  <a:lnTo>
                    <a:pt x="170857" y="107803"/>
                  </a:lnTo>
                  <a:lnTo>
                    <a:pt x="170896" y="98003"/>
                  </a:lnTo>
                  <a:lnTo>
                    <a:pt x="170933" y="88203"/>
                  </a:lnTo>
                  <a:lnTo>
                    <a:pt x="170968" y="78402"/>
                  </a:lnTo>
                  <a:lnTo>
                    <a:pt x="171002" y="68602"/>
                  </a:lnTo>
                  <a:lnTo>
                    <a:pt x="171032" y="58802"/>
                  </a:lnTo>
                  <a:lnTo>
                    <a:pt x="171062" y="49001"/>
                  </a:lnTo>
                  <a:lnTo>
                    <a:pt x="171090" y="39201"/>
                  </a:lnTo>
                  <a:lnTo>
                    <a:pt x="171116" y="29401"/>
                  </a:lnTo>
                  <a:lnTo>
                    <a:pt x="171141" y="19600"/>
                  </a:lnTo>
                  <a:lnTo>
                    <a:pt x="171164" y="9800"/>
                  </a:lnTo>
                  <a:lnTo>
                    <a:pt x="171186" y="0"/>
                  </a:lnTo>
                  <a:lnTo>
                    <a:pt x="171824" y="0"/>
                  </a:lnTo>
                  <a:lnTo>
                    <a:pt x="171847" y="9800"/>
                  </a:lnTo>
                  <a:lnTo>
                    <a:pt x="171870" y="19600"/>
                  </a:lnTo>
                  <a:lnTo>
                    <a:pt x="171895" y="29401"/>
                  </a:lnTo>
                  <a:lnTo>
                    <a:pt x="171921" y="39201"/>
                  </a:lnTo>
                  <a:lnTo>
                    <a:pt x="171949" y="49001"/>
                  </a:lnTo>
                  <a:lnTo>
                    <a:pt x="171978" y="58802"/>
                  </a:lnTo>
                  <a:lnTo>
                    <a:pt x="172009" y="68602"/>
                  </a:lnTo>
                  <a:lnTo>
                    <a:pt x="172043" y="78402"/>
                  </a:lnTo>
                  <a:lnTo>
                    <a:pt x="172077" y="88203"/>
                  </a:lnTo>
                  <a:lnTo>
                    <a:pt x="172115" y="98003"/>
                  </a:lnTo>
                  <a:lnTo>
                    <a:pt x="172154" y="107803"/>
                  </a:lnTo>
                  <a:lnTo>
                    <a:pt x="172195" y="117604"/>
                  </a:lnTo>
                  <a:lnTo>
                    <a:pt x="172239" y="127404"/>
                  </a:lnTo>
                  <a:lnTo>
                    <a:pt x="172284" y="137204"/>
                  </a:lnTo>
                  <a:lnTo>
                    <a:pt x="172333" y="147005"/>
                  </a:lnTo>
                  <a:lnTo>
                    <a:pt x="172384" y="156805"/>
                  </a:lnTo>
                  <a:lnTo>
                    <a:pt x="172439" y="166605"/>
                  </a:lnTo>
                  <a:lnTo>
                    <a:pt x="172496" y="176406"/>
                  </a:lnTo>
                  <a:lnTo>
                    <a:pt x="172555" y="186206"/>
                  </a:lnTo>
                  <a:lnTo>
                    <a:pt x="172619" y="196006"/>
                  </a:lnTo>
                  <a:lnTo>
                    <a:pt x="172684" y="205807"/>
                  </a:lnTo>
                  <a:lnTo>
                    <a:pt x="172755" y="215607"/>
                  </a:lnTo>
                  <a:lnTo>
                    <a:pt x="172828" y="225407"/>
                  </a:lnTo>
                  <a:lnTo>
                    <a:pt x="172905" y="235208"/>
                  </a:lnTo>
                  <a:lnTo>
                    <a:pt x="172987" y="245008"/>
                  </a:lnTo>
                  <a:lnTo>
                    <a:pt x="173071" y="254808"/>
                  </a:lnTo>
                  <a:lnTo>
                    <a:pt x="173161" y="264609"/>
                  </a:lnTo>
                  <a:lnTo>
                    <a:pt x="173254" y="274409"/>
                  </a:lnTo>
                  <a:lnTo>
                    <a:pt x="173353" y="284209"/>
                  </a:lnTo>
                  <a:lnTo>
                    <a:pt x="173455" y="294010"/>
                  </a:lnTo>
                  <a:lnTo>
                    <a:pt x="173563" y="303810"/>
                  </a:lnTo>
                  <a:lnTo>
                    <a:pt x="173676" y="313610"/>
                  </a:lnTo>
                  <a:lnTo>
                    <a:pt x="173792" y="323411"/>
                  </a:lnTo>
                  <a:lnTo>
                    <a:pt x="173917" y="333211"/>
                  </a:lnTo>
                  <a:lnTo>
                    <a:pt x="174045" y="343011"/>
                  </a:lnTo>
                  <a:lnTo>
                    <a:pt x="174180" y="352812"/>
                  </a:lnTo>
                  <a:lnTo>
                    <a:pt x="174321" y="362612"/>
                  </a:lnTo>
                  <a:lnTo>
                    <a:pt x="174466" y="372412"/>
                  </a:lnTo>
                  <a:lnTo>
                    <a:pt x="174621" y="382213"/>
                  </a:lnTo>
                  <a:lnTo>
                    <a:pt x="174778" y="392013"/>
                  </a:lnTo>
                  <a:lnTo>
                    <a:pt x="174946" y="401813"/>
                  </a:lnTo>
                  <a:lnTo>
                    <a:pt x="175118" y="411614"/>
                  </a:lnTo>
                  <a:lnTo>
                    <a:pt x="175299" y="421414"/>
                  </a:lnTo>
                  <a:lnTo>
                    <a:pt x="175487" y="431214"/>
                  </a:lnTo>
                  <a:lnTo>
                    <a:pt x="175681" y="441015"/>
                  </a:lnTo>
                  <a:lnTo>
                    <a:pt x="175886" y="450815"/>
                  </a:lnTo>
                  <a:lnTo>
                    <a:pt x="176094" y="460615"/>
                  </a:lnTo>
                  <a:lnTo>
                    <a:pt x="176315" y="470416"/>
                  </a:lnTo>
                  <a:lnTo>
                    <a:pt x="176542" y="480216"/>
                  </a:lnTo>
                  <a:lnTo>
                    <a:pt x="176778" y="490016"/>
                  </a:lnTo>
                  <a:lnTo>
                    <a:pt x="177024" y="499817"/>
                  </a:lnTo>
                  <a:lnTo>
                    <a:pt x="177275" y="509617"/>
                  </a:lnTo>
                  <a:lnTo>
                    <a:pt x="177540" y="519417"/>
                  </a:lnTo>
                  <a:lnTo>
                    <a:pt x="177811" y="529218"/>
                  </a:lnTo>
                  <a:lnTo>
                    <a:pt x="178094" y="539018"/>
                  </a:lnTo>
                  <a:lnTo>
                    <a:pt x="178385" y="548818"/>
                  </a:lnTo>
                  <a:lnTo>
                    <a:pt x="178686" y="558619"/>
                  </a:lnTo>
                  <a:lnTo>
                    <a:pt x="179000" y="568419"/>
                  </a:lnTo>
                  <a:lnTo>
                    <a:pt x="179318" y="578219"/>
                  </a:lnTo>
                  <a:lnTo>
                    <a:pt x="179654" y="588020"/>
                  </a:lnTo>
                  <a:lnTo>
                    <a:pt x="179996" y="597820"/>
                  </a:lnTo>
                  <a:lnTo>
                    <a:pt x="180351" y="607620"/>
                  </a:lnTo>
                  <a:lnTo>
                    <a:pt x="180717" y="617421"/>
                  </a:lnTo>
                  <a:lnTo>
                    <a:pt x="181091" y="627221"/>
                  </a:lnTo>
                  <a:lnTo>
                    <a:pt x="181481" y="637021"/>
                  </a:lnTo>
                  <a:lnTo>
                    <a:pt x="181877" y="646822"/>
                  </a:lnTo>
                  <a:lnTo>
                    <a:pt x="182291" y="656622"/>
                  </a:lnTo>
                  <a:lnTo>
                    <a:pt x="182713" y="666422"/>
                  </a:lnTo>
                  <a:lnTo>
                    <a:pt x="183147" y="676223"/>
                  </a:lnTo>
                  <a:lnTo>
                    <a:pt x="183595" y="686023"/>
                  </a:lnTo>
                  <a:lnTo>
                    <a:pt x="184050" y="695823"/>
                  </a:lnTo>
                  <a:lnTo>
                    <a:pt x="184524" y="705624"/>
                  </a:lnTo>
                  <a:lnTo>
                    <a:pt x="185004" y="715424"/>
                  </a:lnTo>
                  <a:lnTo>
                    <a:pt x="185502" y="725224"/>
                  </a:lnTo>
                  <a:lnTo>
                    <a:pt x="186009" y="735025"/>
                  </a:lnTo>
                  <a:lnTo>
                    <a:pt x="186528" y="744825"/>
                  </a:lnTo>
                  <a:lnTo>
                    <a:pt x="187062" y="754625"/>
                  </a:lnTo>
                  <a:lnTo>
                    <a:pt x="187603" y="764426"/>
                  </a:lnTo>
                  <a:lnTo>
                    <a:pt x="188165" y="774226"/>
                  </a:lnTo>
                  <a:lnTo>
                    <a:pt x="188732" y="784026"/>
                  </a:lnTo>
                  <a:lnTo>
                    <a:pt x="189316" y="793827"/>
                  </a:lnTo>
                  <a:lnTo>
                    <a:pt x="189911" y="803627"/>
                  </a:lnTo>
                  <a:lnTo>
                    <a:pt x="190517" y="813427"/>
                  </a:lnTo>
                  <a:lnTo>
                    <a:pt x="191138" y="823228"/>
                  </a:lnTo>
                  <a:lnTo>
                    <a:pt x="191765" y="833028"/>
                  </a:lnTo>
                  <a:lnTo>
                    <a:pt x="192413" y="842828"/>
                  </a:lnTo>
                  <a:lnTo>
                    <a:pt x="193067" y="852629"/>
                  </a:lnTo>
                  <a:lnTo>
                    <a:pt x="193736" y="862429"/>
                  </a:lnTo>
                  <a:lnTo>
                    <a:pt x="194415" y="872229"/>
                  </a:lnTo>
                  <a:lnTo>
                    <a:pt x="195104" y="882030"/>
                  </a:lnTo>
                  <a:lnTo>
                    <a:pt x="195809" y="891830"/>
                  </a:lnTo>
                  <a:lnTo>
                    <a:pt x="196519" y="901630"/>
                  </a:lnTo>
                  <a:lnTo>
                    <a:pt x="197246" y="911431"/>
                  </a:lnTo>
                  <a:lnTo>
                    <a:pt x="197980" y="921231"/>
                  </a:lnTo>
                  <a:lnTo>
                    <a:pt x="198725" y="931031"/>
                  </a:lnTo>
                  <a:lnTo>
                    <a:pt x="199482" y="940832"/>
                  </a:lnTo>
                  <a:lnTo>
                    <a:pt x="200245" y="950632"/>
                  </a:lnTo>
                  <a:lnTo>
                    <a:pt x="201023" y="960432"/>
                  </a:lnTo>
                  <a:lnTo>
                    <a:pt x="201805" y="970233"/>
                  </a:lnTo>
                  <a:lnTo>
                    <a:pt x="202600" y="980033"/>
                  </a:lnTo>
                  <a:lnTo>
                    <a:pt x="203401" y="989833"/>
                  </a:lnTo>
                  <a:lnTo>
                    <a:pt x="204211" y="999634"/>
                  </a:lnTo>
                  <a:lnTo>
                    <a:pt x="205030" y="1009434"/>
                  </a:lnTo>
                  <a:lnTo>
                    <a:pt x="205853" y="1019234"/>
                  </a:lnTo>
                  <a:lnTo>
                    <a:pt x="206687" y="1029035"/>
                  </a:lnTo>
                  <a:lnTo>
                    <a:pt x="207525" y="1038835"/>
                  </a:lnTo>
                  <a:lnTo>
                    <a:pt x="208370" y="1048635"/>
                  </a:lnTo>
                  <a:lnTo>
                    <a:pt x="209220" y="1058436"/>
                  </a:lnTo>
                  <a:lnTo>
                    <a:pt x="210075" y="1068236"/>
                  </a:lnTo>
                  <a:lnTo>
                    <a:pt x="210936" y="1078036"/>
                  </a:lnTo>
                  <a:lnTo>
                    <a:pt x="211799" y="1087837"/>
                  </a:lnTo>
                  <a:lnTo>
                    <a:pt x="212667" y="1097637"/>
                  </a:lnTo>
                  <a:lnTo>
                    <a:pt x="213537" y="1107437"/>
                  </a:lnTo>
                  <a:lnTo>
                    <a:pt x="214410" y="1117238"/>
                  </a:lnTo>
                  <a:lnTo>
                    <a:pt x="215285" y="1127038"/>
                  </a:lnTo>
                  <a:lnTo>
                    <a:pt x="216161" y="1136838"/>
                  </a:lnTo>
                  <a:lnTo>
                    <a:pt x="217037" y="1146639"/>
                  </a:lnTo>
                  <a:lnTo>
                    <a:pt x="217914" y="1156439"/>
                  </a:lnTo>
                  <a:lnTo>
                    <a:pt x="218790" y="1166239"/>
                  </a:lnTo>
                  <a:lnTo>
                    <a:pt x="219665" y="1176040"/>
                  </a:lnTo>
                  <a:lnTo>
                    <a:pt x="220538" y="1185840"/>
                  </a:lnTo>
                  <a:lnTo>
                    <a:pt x="221408" y="1195640"/>
                  </a:lnTo>
                  <a:lnTo>
                    <a:pt x="222276" y="1205441"/>
                  </a:lnTo>
                  <a:lnTo>
                    <a:pt x="223139" y="1215241"/>
                  </a:lnTo>
                  <a:lnTo>
                    <a:pt x="223999" y="1225041"/>
                  </a:lnTo>
                  <a:lnTo>
                    <a:pt x="224853" y="1234842"/>
                  </a:lnTo>
                  <a:lnTo>
                    <a:pt x="225701" y="1244642"/>
                  </a:lnTo>
                  <a:lnTo>
                    <a:pt x="226544" y="1254442"/>
                  </a:lnTo>
                  <a:lnTo>
                    <a:pt x="227378" y="1264243"/>
                  </a:lnTo>
                  <a:lnTo>
                    <a:pt x="228208" y="1274043"/>
                  </a:lnTo>
                  <a:lnTo>
                    <a:pt x="229024" y="1283844"/>
                  </a:lnTo>
                  <a:lnTo>
                    <a:pt x="229835" y="1293644"/>
                  </a:lnTo>
                  <a:lnTo>
                    <a:pt x="230635" y="1303444"/>
                  </a:lnTo>
                  <a:lnTo>
                    <a:pt x="231424" y="1313245"/>
                  </a:lnTo>
                  <a:lnTo>
                    <a:pt x="232206" y="1323045"/>
                  </a:lnTo>
                  <a:lnTo>
                    <a:pt x="232970" y="1332845"/>
                  </a:lnTo>
                  <a:lnTo>
                    <a:pt x="233729" y="1342646"/>
                  </a:lnTo>
                  <a:lnTo>
                    <a:pt x="234468" y="1352446"/>
                  </a:lnTo>
                  <a:lnTo>
                    <a:pt x="235199" y="1362246"/>
                  </a:lnTo>
                  <a:lnTo>
                    <a:pt x="235913" y="1372047"/>
                  </a:lnTo>
                  <a:lnTo>
                    <a:pt x="236612" y="1381847"/>
                  </a:lnTo>
                  <a:lnTo>
                    <a:pt x="237302" y="1391647"/>
                  </a:lnTo>
                  <a:lnTo>
                    <a:pt x="237967" y="1401448"/>
                  </a:lnTo>
                  <a:lnTo>
                    <a:pt x="238624" y="1411248"/>
                  </a:lnTo>
                  <a:lnTo>
                    <a:pt x="239257" y="1421048"/>
                  </a:lnTo>
                  <a:lnTo>
                    <a:pt x="239877" y="1430849"/>
                  </a:lnTo>
                  <a:lnTo>
                    <a:pt x="240480" y="1440649"/>
                  </a:lnTo>
                  <a:lnTo>
                    <a:pt x="241060" y="1450449"/>
                  </a:lnTo>
                  <a:lnTo>
                    <a:pt x="241631" y="1460250"/>
                  </a:lnTo>
                  <a:lnTo>
                    <a:pt x="242170" y="1470050"/>
                  </a:lnTo>
                  <a:lnTo>
                    <a:pt x="242699" y="1479850"/>
                  </a:lnTo>
                  <a:lnTo>
                    <a:pt x="243203" y="1489651"/>
                  </a:lnTo>
                  <a:lnTo>
                    <a:pt x="243688" y="1499451"/>
                  </a:lnTo>
                  <a:lnTo>
                    <a:pt x="244156" y="1509251"/>
                  </a:lnTo>
                  <a:lnTo>
                    <a:pt x="244596" y="1519052"/>
                  </a:lnTo>
                  <a:lnTo>
                    <a:pt x="245026" y="1528852"/>
                  </a:lnTo>
                  <a:lnTo>
                    <a:pt x="245420" y="1538652"/>
                  </a:lnTo>
                  <a:lnTo>
                    <a:pt x="245803" y="1548453"/>
                  </a:lnTo>
                  <a:lnTo>
                    <a:pt x="246160" y="1558253"/>
                  </a:lnTo>
                  <a:lnTo>
                    <a:pt x="246494" y="1568053"/>
                  </a:lnTo>
                  <a:lnTo>
                    <a:pt x="246812" y="1577854"/>
                  </a:lnTo>
                  <a:lnTo>
                    <a:pt x="247098" y="1587654"/>
                  </a:lnTo>
                  <a:lnTo>
                    <a:pt x="247373" y="1597454"/>
                  </a:lnTo>
                  <a:lnTo>
                    <a:pt x="247613" y="1607255"/>
                  </a:lnTo>
                  <a:lnTo>
                    <a:pt x="247839" y="1617055"/>
                  </a:lnTo>
                  <a:lnTo>
                    <a:pt x="248040" y="1626855"/>
                  </a:lnTo>
                  <a:lnTo>
                    <a:pt x="248216" y="1636656"/>
                  </a:lnTo>
                  <a:lnTo>
                    <a:pt x="248378" y="1646456"/>
                  </a:lnTo>
                  <a:lnTo>
                    <a:pt x="248505" y="1656256"/>
                  </a:lnTo>
                  <a:lnTo>
                    <a:pt x="248621" y="1666057"/>
                  </a:lnTo>
                  <a:lnTo>
                    <a:pt x="248706" y="1675857"/>
                  </a:lnTo>
                  <a:lnTo>
                    <a:pt x="248773" y="1685657"/>
                  </a:lnTo>
                  <a:lnTo>
                    <a:pt x="248820" y="1695458"/>
                  </a:lnTo>
                  <a:lnTo>
                    <a:pt x="248840" y="1705258"/>
                  </a:lnTo>
                  <a:lnTo>
                    <a:pt x="248850" y="1715058"/>
                  </a:lnTo>
                  <a:lnTo>
                    <a:pt x="248823" y="1724859"/>
                  </a:lnTo>
                  <a:lnTo>
                    <a:pt x="248786" y="1734659"/>
                  </a:lnTo>
                  <a:lnTo>
                    <a:pt x="248724" y="1744459"/>
                  </a:lnTo>
                  <a:lnTo>
                    <a:pt x="248643" y="1754260"/>
                  </a:lnTo>
                  <a:lnTo>
                    <a:pt x="248546" y="1764060"/>
                  </a:lnTo>
                  <a:lnTo>
                    <a:pt x="248423" y="1773860"/>
                  </a:lnTo>
                  <a:lnTo>
                    <a:pt x="248290" y="1783661"/>
                  </a:lnTo>
                  <a:lnTo>
                    <a:pt x="248128" y="1793461"/>
                  </a:lnTo>
                  <a:lnTo>
                    <a:pt x="247956" y="1803261"/>
                  </a:lnTo>
                  <a:lnTo>
                    <a:pt x="247763" y="1813062"/>
                  </a:lnTo>
                  <a:lnTo>
                    <a:pt x="247553" y="1822862"/>
                  </a:lnTo>
                  <a:lnTo>
                    <a:pt x="247332" y="1832662"/>
                  </a:lnTo>
                  <a:lnTo>
                    <a:pt x="247087" y="1842463"/>
                  </a:lnTo>
                  <a:lnTo>
                    <a:pt x="246835" y="1852263"/>
                  </a:lnTo>
                  <a:lnTo>
                    <a:pt x="246561" y="1862063"/>
                  </a:lnTo>
                  <a:lnTo>
                    <a:pt x="246278" y="1871864"/>
                  </a:lnTo>
                  <a:lnTo>
                    <a:pt x="245981" y="1881664"/>
                  </a:lnTo>
                  <a:lnTo>
                    <a:pt x="245670" y="1891464"/>
                  </a:lnTo>
                  <a:lnTo>
                    <a:pt x="245352" y="1901265"/>
                  </a:lnTo>
                  <a:lnTo>
                    <a:pt x="245015" y="1911065"/>
                  </a:lnTo>
                  <a:lnTo>
                    <a:pt x="244674" y="1920865"/>
                  </a:lnTo>
                  <a:lnTo>
                    <a:pt x="244320" y="1930666"/>
                  </a:lnTo>
                  <a:lnTo>
                    <a:pt x="243959" y="1940466"/>
                  </a:lnTo>
                  <a:lnTo>
                    <a:pt x="243590" y="1950266"/>
                  </a:lnTo>
                  <a:lnTo>
                    <a:pt x="243211" y="1960067"/>
                  </a:lnTo>
                  <a:lnTo>
                    <a:pt x="242829" y="1969867"/>
                  </a:lnTo>
                  <a:lnTo>
                    <a:pt x="242438" y="1979667"/>
                  </a:lnTo>
                  <a:lnTo>
                    <a:pt x="242044" y="1989468"/>
                  </a:lnTo>
                  <a:lnTo>
                    <a:pt x="241645" y="1999268"/>
                  </a:lnTo>
                  <a:lnTo>
                    <a:pt x="241243" y="2009068"/>
                  </a:lnTo>
                  <a:lnTo>
                    <a:pt x="240839" y="2018869"/>
                  </a:lnTo>
                  <a:lnTo>
                    <a:pt x="240432" y="2028669"/>
                  </a:lnTo>
                  <a:lnTo>
                    <a:pt x="240025" y="2038469"/>
                  </a:lnTo>
                  <a:lnTo>
                    <a:pt x="239618" y="2048270"/>
                  </a:lnTo>
                  <a:lnTo>
                    <a:pt x="239212" y="2058070"/>
                  </a:lnTo>
                  <a:lnTo>
                    <a:pt x="238807" y="2067870"/>
                  </a:lnTo>
                  <a:lnTo>
                    <a:pt x="238405" y="2077671"/>
                  </a:lnTo>
                  <a:lnTo>
                    <a:pt x="238005" y="2087471"/>
                  </a:lnTo>
                  <a:lnTo>
                    <a:pt x="237612" y="2097271"/>
                  </a:lnTo>
                  <a:lnTo>
                    <a:pt x="237221" y="2107072"/>
                  </a:lnTo>
                  <a:lnTo>
                    <a:pt x="236838" y="2116872"/>
                  </a:lnTo>
                  <a:lnTo>
                    <a:pt x="236461" y="2126672"/>
                  </a:lnTo>
                  <a:lnTo>
                    <a:pt x="236090" y="2136473"/>
                  </a:lnTo>
                  <a:lnTo>
                    <a:pt x="235731" y="2146273"/>
                  </a:lnTo>
                  <a:lnTo>
                    <a:pt x="235375" y="2156073"/>
                  </a:lnTo>
                  <a:lnTo>
                    <a:pt x="235036" y="2165874"/>
                  </a:lnTo>
                  <a:lnTo>
                    <a:pt x="234703" y="2175674"/>
                  </a:lnTo>
                  <a:lnTo>
                    <a:pt x="234385" y="2185474"/>
                  </a:lnTo>
                  <a:lnTo>
                    <a:pt x="234078" y="2195275"/>
                  </a:lnTo>
                  <a:lnTo>
                    <a:pt x="233781" y="2205075"/>
                  </a:lnTo>
                  <a:lnTo>
                    <a:pt x="233504" y="2214875"/>
                  </a:lnTo>
                  <a:lnTo>
                    <a:pt x="233234" y="2224676"/>
                  </a:lnTo>
                  <a:lnTo>
                    <a:pt x="232989" y="2234476"/>
                  </a:lnTo>
                  <a:lnTo>
                    <a:pt x="232753" y="2244276"/>
                  </a:lnTo>
                  <a:lnTo>
                    <a:pt x="232537" y="2254077"/>
                  </a:lnTo>
                  <a:lnTo>
                    <a:pt x="232339" y="2263877"/>
                  </a:lnTo>
                  <a:lnTo>
                    <a:pt x="232154" y="2273677"/>
                  </a:lnTo>
                  <a:lnTo>
                    <a:pt x="231998" y="2283478"/>
                  </a:lnTo>
                  <a:lnTo>
                    <a:pt x="231852" y="2293278"/>
                  </a:lnTo>
                  <a:lnTo>
                    <a:pt x="231735" y="2303078"/>
                  </a:lnTo>
                  <a:lnTo>
                    <a:pt x="231634" y="2312879"/>
                  </a:lnTo>
                  <a:lnTo>
                    <a:pt x="231556" y="2322679"/>
                  </a:lnTo>
                  <a:lnTo>
                    <a:pt x="231503" y="2332479"/>
                  </a:lnTo>
                  <a:lnTo>
                    <a:pt x="231464" y="2342280"/>
                  </a:lnTo>
                  <a:lnTo>
                    <a:pt x="231463" y="2352080"/>
                  </a:lnTo>
                  <a:lnTo>
                    <a:pt x="231474" y="2361880"/>
                  </a:lnTo>
                  <a:lnTo>
                    <a:pt x="231519" y="2371681"/>
                  </a:lnTo>
                  <a:lnTo>
                    <a:pt x="231585" y="2381481"/>
                  </a:lnTo>
                  <a:lnTo>
                    <a:pt x="231675" y="2391281"/>
                  </a:lnTo>
                  <a:lnTo>
                    <a:pt x="231799" y="2401082"/>
                  </a:lnTo>
                  <a:lnTo>
                    <a:pt x="231936" y="2410882"/>
                  </a:lnTo>
                  <a:lnTo>
                    <a:pt x="232119" y="2420682"/>
                  </a:lnTo>
                  <a:lnTo>
                    <a:pt x="232317" y="2430483"/>
                  </a:lnTo>
                  <a:lnTo>
                    <a:pt x="232549" y="2440283"/>
                  </a:lnTo>
                  <a:lnTo>
                    <a:pt x="232810" y="2450083"/>
                  </a:lnTo>
                  <a:lnTo>
                    <a:pt x="233093" y="2459884"/>
                  </a:lnTo>
                  <a:lnTo>
                    <a:pt x="233419" y="2469684"/>
                  </a:lnTo>
                  <a:lnTo>
                    <a:pt x="233759" y="2479484"/>
                  </a:lnTo>
                  <a:lnTo>
                    <a:pt x="234147" y="2489285"/>
                  </a:lnTo>
                  <a:lnTo>
                    <a:pt x="234554" y="2499085"/>
                  </a:lnTo>
                  <a:lnTo>
                    <a:pt x="234995" y="2508885"/>
                  </a:lnTo>
                  <a:lnTo>
                    <a:pt x="235471" y="2518686"/>
                  </a:lnTo>
                  <a:lnTo>
                    <a:pt x="235967" y="2528486"/>
                  </a:lnTo>
                  <a:lnTo>
                    <a:pt x="236513" y="2538286"/>
                  </a:lnTo>
                  <a:lnTo>
                    <a:pt x="237074" y="2548087"/>
                  </a:lnTo>
                  <a:lnTo>
                    <a:pt x="237681" y="2557887"/>
                  </a:lnTo>
                  <a:lnTo>
                    <a:pt x="238313" y="2567688"/>
                  </a:lnTo>
                  <a:lnTo>
                    <a:pt x="238976" y="2577488"/>
                  </a:lnTo>
                  <a:lnTo>
                    <a:pt x="239679" y="2587288"/>
                  </a:lnTo>
                  <a:lnTo>
                    <a:pt x="240399" y="2597089"/>
                  </a:lnTo>
                  <a:lnTo>
                    <a:pt x="241175" y="2606889"/>
                  </a:lnTo>
                  <a:lnTo>
                    <a:pt x="241965" y="2616689"/>
                  </a:lnTo>
                  <a:lnTo>
                    <a:pt x="242798" y="2626490"/>
                  </a:lnTo>
                  <a:lnTo>
                    <a:pt x="243660" y="2636290"/>
                  </a:lnTo>
                  <a:lnTo>
                    <a:pt x="244550" y="2646090"/>
                  </a:lnTo>
                  <a:lnTo>
                    <a:pt x="245483" y="2655891"/>
                  </a:lnTo>
                  <a:lnTo>
                    <a:pt x="246431" y="2665691"/>
                  </a:lnTo>
                  <a:lnTo>
                    <a:pt x="247432" y="2675491"/>
                  </a:lnTo>
                  <a:lnTo>
                    <a:pt x="248450" y="2685292"/>
                  </a:lnTo>
                  <a:lnTo>
                    <a:pt x="249505" y="2695092"/>
                  </a:lnTo>
                  <a:lnTo>
                    <a:pt x="250591" y="2704892"/>
                  </a:lnTo>
                  <a:lnTo>
                    <a:pt x="251700" y="2714693"/>
                  </a:lnTo>
                  <a:lnTo>
                    <a:pt x="252853" y="2724493"/>
                  </a:lnTo>
                  <a:lnTo>
                    <a:pt x="254021" y="2734293"/>
                  </a:lnTo>
                  <a:lnTo>
                    <a:pt x="255232" y="2744094"/>
                  </a:lnTo>
                  <a:lnTo>
                    <a:pt x="256463" y="2753894"/>
                  </a:lnTo>
                  <a:lnTo>
                    <a:pt x="257724" y="2763694"/>
                  </a:lnTo>
                  <a:lnTo>
                    <a:pt x="259016" y="2773495"/>
                  </a:lnTo>
                  <a:lnTo>
                    <a:pt x="260324" y="2783295"/>
                  </a:lnTo>
                  <a:lnTo>
                    <a:pt x="261675" y="2793095"/>
                  </a:lnTo>
                  <a:lnTo>
                    <a:pt x="263037" y="2802896"/>
                  </a:lnTo>
                  <a:lnTo>
                    <a:pt x="264433" y="2812696"/>
                  </a:lnTo>
                  <a:lnTo>
                    <a:pt x="265848" y="2822496"/>
                  </a:lnTo>
                  <a:lnTo>
                    <a:pt x="267285" y="2832297"/>
                  </a:lnTo>
                  <a:lnTo>
                    <a:pt x="268749" y="2842097"/>
                  </a:lnTo>
                  <a:lnTo>
                    <a:pt x="270223" y="2851897"/>
                  </a:lnTo>
                  <a:lnTo>
                    <a:pt x="271732" y="2861698"/>
                  </a:lnTo>
                  <a:lnTo>
                    <a:pt x="273249" y="2871498"/>
                  </a:lnTo>
                  <a:lnTo>
                    <a:pt x="274789" y="2881298"/>
                  </a:lnTo>
                  <a:lnTo>
                    <a:pt x="276344" y="2891099"/>
                  </a:lnTo>
                  <a:lnTo>
                    <a:pt x="277912" y="2900899"/>
                  </a:lnTo>
                  <a:lnTo>
                    <a:pt x="279499" y="2910699"/>
                  </a:lnTo>
                  <a:lnTo>
                    <a:pt x="281093" y="2920500"/>
                  </a:lnTo>
                  <a:lnTo>
                    <a:pt x="282705" y="2930300"/>
                  </a:lnTo>
                  <a:lnTo>
                    <a:pt x="284323" y="2940100"/>
                  </a:lnTo>
                  <a:lnTo>
                    <a:pt x="285952" y="2949901"/>
                  </a:lnTo>
                  <a:lnTo>
                    <a:pt x="287588" y="2959701"/>
                  </a:lnTo>
                  <a:lnTo>
                    <a:pt x="289228" y="2969501"/>
                  </a:lnTo>
                  <a:lnTo>
                    <a:pt x="290875" y="2979302"/>
                  </a:lnTo>
                  <a:lnTo>
                    <a:pt x="292524" y="2989102"/>
                  </a:lnTo>
                  <a:lnTo>
                    <a:pt x="294175" y="2998902"/>
                  </a:lnTo>
                  <a:lnTo>
                    <a:pt x="295825" y="3008703"/>
                  </a:lnTo>
                  <a:lnTo>
                    <a:pt x="297474" y="3018503"/>
                  </a:lnTo>
                  <a:lnTo>
                    <a:pt x="299118" y="3028303"/>
                  </a:lnTo>
                  <a:lnTo>
                    <a:pt x="300760" y="3038104"/>
                  </a:lnTo>
                  <a:lnTo>
                    <a:pt x="302391" y="3047904"/>
                  </a:lnTo>
                  <a:lnTo>
                    <a:pt x="304018" y="3057704"/>
                  </a:lnTo>
                  <a:lnTo>
                    <a:pt x="305632" y="3067505"/>
                  </a:lnTo>
                  <a:lnTo>
                    <a:pt x="307234" y="3077305"/>
                  </a:lnTo>
                  <a:lnTo>
                    <a:pt x="308826" y="3087105"/>
                  </a:lnTo>
                  <a:lnTo>
                    <a:pt x="310396" y="3096906"/>
                  </a:lnTo>
                  <a:lnTo>
                    <a:pt x="311959" y="3106706"/>
                  </a:lnTo>
                  <a:lnTo>
                    <a:pt x="313491" y="3116506"/>
                  </a:lnTo>
                  <a:lnTo>
                    <a:pt x="315011" y="3126307"/>
                  </a:lnTo>
                  <a:lnTo>
                    <a:pt x="316505" y="3136107"/>
                  </a:lnTo>
                  <a:lnTo>
                    <a:pt x="317974" y="3145907"/>
                  </a:lnTo>
                  <a:lnTo>
                    <a:pt x="319424" y="3155708"/>
                  </a:lnTo>
                  <a:lnTo>
                    <a:pt x="320834" y="3165508"/>
                  </a:lnTo>
                  <a:lnTo>
                    <a:pt x="322230" y="3175308"/>
                  </a:lnTo>
                  <a:lnTo>
                    <a:pt x="323578" y="3185109"/>
                  </a:lnTo>
                  <a:lnTo>
                    <a:pt x="324904" y="3194909"/>
                  </a:lnTo>
                  <a:lnTo>
                    <a:pt x="326194" y="3204709"/>
                  </a:lnTo>
                  <a:lnTo>
                    <a:pt x="327442" y="3214510"/>
                  </a:lnTo>
                  <a:lnTo>
                    <a:pt x="328669" y="3224310"/>
                  </a:lnTo>
                  <a:lnTo>
                    <a:pt x="329832" y="3234110"/>
                  </a:lnTo>
                  <a:lnTo>
                    <a:pt x="330975" y="3243911"/>
                  </a:lnTo>
                  <a:lnTo>
                    <a:pt x="332060" y="3253711"/>
                  </a:lnTo>
                  <a:lnTo>
                    <a:pt x="333108" y="3263511"/>
                  </a:lnTo>
                  <a:lnTo>
                    <a:pt x="334115" y="3273312"/>
                  </a:lnTo>
                  <a:lnTo>
                    <a:pt x="335062" y="3283112"/>
                  </a:lnTo>
                  <a:lnTo>
                    <a:pt x="335987" y="3292912"/>
                  </a:lnTo>
                  <a:lnTo>
                    <a:pt x="336827" y="3302713"/>
                  </a:lnTo>
                  <a:lnTo>
                    <a:pt x="337641" y="3312513"/>
                  </a:lnTo>
                  <a:lnTo>
                    <a:pt x="338391" y="3322313"/>
                  </a:lnTo>
                  <a:lnTo>
                    <a:pt x="339090" y="3332114"/>
                  </a:lnTo>
                  <a:lnTo>
                    <a:pt x="339746" y="3341914"/>
                  </a:lnTo>
                  <a:lnTo>
                    <a:pt x="340325" y="3351714"/>
                  </a:lnTo>
                  <a:lnTo>
                    <a:pt x="340877" y="3361515"/>
                  </a:lnTo>
                  <a:lnTo>
                    <a:pt x="341338" y="3371315"/>
                  </a:lnTo>
                  <a:lnTo>
                    <a:pt x="341764" y="3381115"/>
                  </a:lnTo>
                  <a:lnTo>
                    <a:pt x="342123" y="3390916"/>
                  </a:lnTo>
                  <a:lnTo>
                    <a:pt x="342418" y="3400716"/>
                  </a:lnTo>
                  <a:lnTo>
                    <a:pt x="342673" y="3410516"/>
                  </a:lnTo>
                  <a:lnTo>
                    <a:pt x="342835" y="3420317"/>
                  </a:lnTo>
                  <a:lnTo>
                    <a:pt x="342969" y="3430117"/>
                  </a:lnTo>
                  <a:lnTo>
                    <a:pt x="343011" y="3439917"/>
                  </a:lnTo>
                  <a:lnTo>
                    <a:pt x="343008" y="3449718"/>
                  </a:lnTo>
                  <a:lnTo>
                    <a:pt x="342943" y="3459518"/>
                  </a:lnTo>
                  <a:lnTo>
                    <a:pt x="342803" y="3469318"/>
                  </a:lnTo>
                  <a:lnTo>
                    <a:pt x="342629" y="3479119"/>
                  </a:lnTo>
                  <a:lnTo>
                    <a:pt x="342351" y="3488919"/>
                  </a:lnTo>
                  <a:lnTo>
                    <a:pt x="342043" y="3498719"/>
                  </a:lnTo>
                  <a:lnTo>
                    <a:pt x="341652" y="3508520"/>
                  </a:lnTo>
                  <a:lnTo>
                    <a:pt x="341207" y="3518320"/>
                  </a:lnTo>
                  <a:lnTo>
                    <a:pt x="340708" y="3528120"/>
                  </a:lnTo>
                  <a:lnTo>
                    <a:pt x="340127" y="3537921"/>
                  </a:lnTo>
                  <a:lnTo>
                    <a:pt x="339517" y="3547721"/>
                  </a:lnTo>
                  <a:lnTo>
                    <a:pt x="338805" y="3557521"/>
                  </a:lnTo>
                  <a:lnTo>
                    <a:pt x="338062" y="3567322"/>
                  </a:lnTo>
                  <a:lnTo>
                    <a:pt x="337246" y="3577122"/>
                  </a:lnTo>
                  <a:lnTo>
                    <a:pt x="336373" y="3586922"/>
                  </a:lnTo>
                  <a:lnTo>
                    <a:pt x="335455" y="3596723"/>
                  </a:lnTo>
                  <a:lnTo>
                    <a:pt x="334455" y="3606523"/>
                  </a:lnTo>
                  <a:lnTo>
                    <a:pt x="333428" y="3616323"/>
                  </a:lnTo>
                  <a:lnTo>
                    <a:pt x="332316" y="3626124"/>
                  </a:lnTo>
                  <a:lnTo>
                    <a:pt x="331168" y="3635924"/>
                  </a:lnTo>
                  <a:lnTo>
                    <a:pt x="329963" y="3645724"/>
                  </a:lnTo>
                  <a:lnTo>
                    <a:pt x="328700" y="3655525"/>
                  </a:lnTo>
                  <a:lnTo>
                    <a:pt x="327405" y="3665325"/>
                  </a:lnTo>
                  <a:lnTo>
                    <a:pt x="326032" y="3675125"/>
                  </a:lnTo>
                  <a:lnTo>
                    <a:pt x="324636" y="3684926"/>
                  </a:lnTo>
                  <a:lnTo>
                    <a:pt x="323175" y="3694726"/>
                  </a:lnTo>
                  <a:lnTo>
                    <a:pt x="321678" y="3704526"/>
                  </a:lnTo>
                  <a:lnTo>
                    <a:pt x="320139" y="3714327"/>
                  </a:lnTo>
                  <a:lnTo>
                    <a:pt x="318548" y="3724127"/>
                  </a:lnTo>
                  <a:lnTo>
                    <a:pt x="316937" y="3733927"/>
                  </a:lnTo>
                  <a:lnTo>
                    <a:pt x="315259" y="3743728"/>
                  </a:lnTo>
                  <a:lnTo>
                    <a:pt x="313563" y="3753528"/>
                  </a:lnTo>
                  <a:lnTo>
                    <a:pt x="311822" y="3763328"/>
                  </a:lnTo>
                  <a:lnTo>
                    <a:pt x="310050" y="3773129"/>
                  </a:lnTo>
                  <a:lnTo>
                    <a:pt x="308251" y="3782929"/>
                  </a:lnTo>
                  <a:lnTo>
                    <a:pt x="306410" y="3792729"/>
                  </a:lnTo>
                  <a:lnTo>
                    <a:pt x="304556" y="3802530"/>
                  </a:lnTo>
                  <a:lnTo>
                    <a:pt x="302657" y="3812330"/>
                  </a:lnTo>
                  <a:lnTo>
                    <a:pt x="300745" y="3822131"/>
                  </a:lnTo>
                  <a:lnTo>
                    <a:pt x="298806" y="3831931"/>
                  </a:lnTo>
                  <a:lnTo>
                    <a:pt x="296844" y="3841731"/>
                  </a:lnTo>
                  <a:lnTo>
                    <a:pt x="294868" y="3851532"/>
                  </a:lnTo>
                  <a:lnTo>
                    <a:pt x="292866" y="3861332"/>
                  </a:lnTo>
                  <a:lnTo>
                    <a:pt x="290856" y="3871132"/>
                  </a:lnTo>
                  <a:lnTo>
                    <a:pt x="288824" y="3880933"/>
                  </a:lnTo>
                  <a:lnTo>
                    <a:pt x="286785" y="3890733"/>
                  </a:lnTo>
                  <a:lnTo>
                    <a:pt x="284734" y="3900533"/>
                  </a:lnTo>
                  <a:lnTo>
                    <a:pt x="282673" y="3910334"/>
                  </a:lnTo>
                  <a:lnTo>
                    <a:pt x="280607" y="3920134"/>
                  </a:lnTo>
                  <a:lnTo>
                    <a:pt x="278533" y="3929934"/>
                  </a:lnTo>
                  <a:lnTo>
                    <a:pt x="276457" y="3939735"/>
                  </a:lnTo>
                  <a:lnTo>
                    <a:pt x="274378" y="3949535"/>
                  </a:lnTo>
                  <a:lnTo>
                    <a:pt x="272300" y="3959335"/>
                  </a:lnTo>
                  <a:lnTo>
                    <a:pt x="270222" y="3969136"/>
                  </a:lnTo>
                  <a:lnTo>
                    <a:pt x="268149" y="3978936"/>
                  </a:lnTo>
                  <a:lnTo>
                    <a:pt x="266077" y="3988736"/>
                  </a:lnTo>
                  <a:lnTo>
                    <a:pt x="264016" y="3998537"/>
                  </a:lnTo>
                  <a:lnTo>
                    <a:pt x="261959" y="4008337"/>
                  </a:lnTo>
                  <a:lnTo>
                    <a:pt x="259913" y="4018137"/>
                  </a:lnTo>
                  <a:lnTo>
                    <a:pt x="257877" y="4027938"/>
                  </a:lnTo>
                  <a:lnTo>
                    <a:pt x="255850" y="4037738"/>
                  </a:lnTo>
                  <a:lnTo>
                    <a:pt x="253842" y="4047538"/>
                  </a:lnTo>
                  <a:lnTo>
                    <a:pt x="251841" y="4057339"/>
                  </a:lnTo>
                  <a:lnTo>
                    <a:pt x="249864" y="4067139"/>
                  </a:lnTo>
                  <a:lnTo>
                    <a:pt x="247899" y="4076939"/>
                  </a:lnTo>
                  <a:lnTo>
                    <a:pt x="245953" y="4086740"/>
                  </a:lnTo>
                  <a:lnTo>
                    <a:pt x="244029" y="4096540"/>
                  </a:lnTo>
                  <a:lnTo>
                    <a:pt x="242117" y="4106340"/>
                  </a:lnTo>
                  <a:lnTo>
                    <a:pt x="240238" y="4116141"/>
                  </a:lnTo>
                  <a:lnTo>
                    <a:pt x="238370" y="4125941"/>
                  </a:lnTo>
                  <a:lnTo>
                    <a:pt x="236535" y="4135741"/>
                  </a:lnTo>
                  <a:lnTo>
                    <a:pt x="234719" y="4145542"/>
                  </a:lnTo>
                  <a:lnTo>
                    <a:pt x="232926" y="4155342"/>
                  </a:lnTo>
                  <a:lnTo>
                    <a:pt x="231166" y="4165142"/>
                  </a:lnTo>
                  <a:lnTo>
                    <a:pt x="229418" y="4174943"/>
                  </a:lnTo>
                  <a:lnTo>
                    <a:pt x="227716" y="4184743"/>
                  </a:lnTo>
                  <a:lnTo>
                    <a:pt x="226026" y="4194543"/>
                  </a:lnTo>
                  <a:lnTo>
                    <a:pt x="224374" y="4204344"/>
                  </a:lnTo>
                  <a:lnTo>
                    <a:pt x="222747" y="4214144"/>
                  </a:lnTo>
                  <a:lnTo>
                    <a:pt x="221144" y="4223944"/>
                  </a:lnTo>
                  <a:lnTo>
                    <a:pt x="219582" y="4233745"/>
                  </a:lnTo>
                  <a:lnTo>
                    <a:pt x="218033" y="4243545"/>
                  </a:lnTo>
                  <a:lnTo>
                    <a:pt x="216534" y="4253345"/>
                  </a:lnTo>
                  <a:lnTo>
                    <a:pt x="215051" y="4263146"/>
                  </a:lnTo>
                  <a:lnTo>
                    <a:pt x="213605" y="4272946"/>
                  </a:lnTo>
                  <a:lnTo>
                    <a:pt x="212190" y="4282746"/>
                  </a:lnTo>
                  <a:lnTo>
                    <a:pt x="210797" y="4292547"/>
                  </a:lnTo>
                  <a:lnTo>
                    <a:pt x="209450" y="4302347"/>
                  </a:lnTo>
                  <a:lnTo>
                    <a:pt x="208118" y="4312147"/>
                  </a:lnTo>
                  <a:lnTo>
                    <a:pt x="206833" y="4321948"/>
                  </a:lnTo>
                  <a:lnTo>
                    <a:pt x="205569" y="4331748"/>
                  </a:lnTo>
                  <a:lnTo>
                    <a:pt x="204337" y="4341548"/>
                  </a:lnTo>
                  <a:lnTo>
                    <a:pt x="203142" y="4351349"/>
                  </a:lnTo>
                  <a:lnTo>
                    <a:pt x="201963" y="4361149"/>
                  </a:lnTo>
                  <a:lnTo>
                    <a:pt x="200835" y="4370949"/>
                  </a:lnTo>
                  <a:lnTo>
                    <a:pt x="199720" y="4380750"/>
                  </a:lnTo>
                  <a:lnTo>
                    <a:pt x="198648" y="4390550"/>
                  </a:lnTo>
                  <a:lnTo>
                    <a:pt x="197599" y="4400350"/>
                  </a:lnTo>
                  <a:lnTo>
                    <a:pt x="196578" y="4410151"/>
                  </a:lnTo>
                  <a:lnTo>
                    <a:pt x="195595" y="4419951"/>
                  </a:lnTo>
                  <a:lnTo>
                    <a:pt x="194625" y="4429751"/>
                  </a:lnTo>
                  <a:lnTo>
                    <a:pt x="193704" y="4439552"/>
                  </a:lnTo>
                  <a:lnTo>
                    <a:pt x="192797" y="4449352"/>
                  </a:lnTo>
                  <a:lnTo>
                    <a:pt x="191925" y="4459152"/>
                  </a:lnTo>
                  <a:lnTo>
                    <a:pt x="191078" y="4468953"/>
                  </a:lnTo>
                  <a:lnTo>
                    <a:pt x="190253" y="4478753"/>
                  </a:lnTo>
                  <a:lnTo>
                    <a:pt x="189466" y="4488553"/>
                  </a:lnTo>
                  <a:lnTo>
                    <a:pt x="188690" y="4498354"/>
                  </a:lnTo>
                  <a:lnTo>
                    <a:pt x="187956" y="4508154"/>
                  </a:lnTo>
                  <a:lnTo>
                    <a:pt x="187236" y="4517954"/>
                  </a:lnTo>
                  <a:lnTo>
                    <a:pt x="186545" y="4527755"/>
                  </a:lnTo>
                  <a:lnTo>
                    <a:pt x="185879" y="4537555"/>
                  </a:lnTo>
                  <a:lnTo>
                    <a:pt x="185229" y="4547355"/>
                  </a:lnTo>
                  <a:lnTo>
                    <a:pt x="184615" y="4557156"/>
                  </a:lnTo>
                  <a:lnTo>
                    <a:pt x="184011" y="4566956"/>
                  </a:lnTo>
                  <a:lnTo>
                    <a:pt x="183440" y="4576756"/>
                  </a:lnTo>
                  <a:lnTo>
                    <a:pt x="182884" y="4586557"/>
                  </a:lnTo>
                  <a:lnTo>
                    <a:pt x="182349" y="4596357"/>
                  </a:lnTo>
                  <a:lnTo>
                    <a:pt x="181839" y="4606157"/>
                  </a:lnTo>
                  <a:lnTo>
                    <a:pt x="181340" y="4615958"/>
                  </a:lnTo>
                  <a:lnTo>
                    <a:pt x="180873" y="4625758"/>
                  </a:lnTo>
                  <a:lnTo>
                    <a:pt x="180415" y="4635558"/>
                  </a:lnTo>
                  <a:lnTo>
                    <a:pt x="179981" y="4645359"/>
                  </a:lnTo>
                  <a:lnTo>
                    <a:pt x="179562" y="4655159"/>
                  </a:lnTo>
                  <a:lnTo>
                    <a:pt x="179159" y="4664959"/>
                  </a:lnTo>
                  <a:lnTo>
                    <a:pt x="178778" y="4674760"/>
                  </a:lnTo>
                  <a:lnTo>
                    <a:pt x="178405" y="4684560"/>
                  </a:lnTo>
                  <a:lnTo>
                    <a:pt x="178057" y="4694360"/>
                  </a:lnTo>
                  <a:lnTo>
                    <a:pt x="177718" y="4704161"/>
                  </a:lnTo>
                  <a:lnTo>
                    <a:pt x="177397" y="4713961"/>
                  </a:lnTo>
                  <a:lnTo>
                    <a:pt x="177090" y="4723761"/>
                  </a:lnTo>
                  <a:lnTo>
                    <a:pt x="176793" y="4733562"/>
                  </a:lnTo>
                  <a:lnTo>
                    <a:pt x="176515" y="4743362"/>
                  </a:lnTo>
                  <a:lnTo>
                    <a:pt x="176243" y="4753162"/>
                  </a:lnTo>
                  <a:lnTo>
                    <a:pt x="175991" y="4762963"/>
                  </a:lnTo>
                  <a:lnTo>
                    <a:pt x="175746" y="4772763"/>
                  </a:lnTo>
                  <a:lnTo>
                    <a:pt x="175514" y="4782563"/>
                  </a:lnTo>
                  <a:lnTo>
                    <a:pt x="175294" y="4792364"/>
                  </a:lnTo>
                  <a:lnTo>
                    <a:pt x="175080" y="4802164"/>
                  </a:lnTo>
                  <a:lnTo>
                    <a:pt x="174883" y="4811964"/>
                  </a:lnTo>
                  <a:lnTo>
                    <a:pt x="174690" y="4821765"/>
                  </a:lnTo>
                  <a:lnTo>
                    <a:pt x="174511" y="4831565"/>
                  </a:lnTo>
                  <a:lnTo>
                    <a:pt x="174338" y="4841365"/>
                  </a:lnTo>
                  <a:lnTo>
                    <a:pt x="174174" y="4851166"/>
                  </a:lnTo>
                  <a:lnTo>
                    <a:pt x="174020" y="4860966"/>
                  </a:lnTo>
                  <a:lnTo>
                    <a:pt x="173870" y="4870766"/>
                  </a:lnTo>
                  <a:lnTo>
                    <a:pt x="173734" y="4880567"/>
                  </a:lnTo>
                  <a:lnTo>
                    <a:pt x="173600" y="4890367"/>
                  </a:lnTo>
                  <a:lnTo>
                    <a:pt x="173476" y="4900167"/>
                  </a:lnTo>
                  <a:lnTo>
                    <a:pt x="173357" y="4909968"/>
                  </a:lnTo>
                  <a:lnTo>
                    <a:pt x="173244" y="4919768"/>
                  </a:lnTo>
                  <a:lnTo>
                    <a:pt x="173139" y="4929568"/>
                  </a:lnTo>
                  <a:lnTo>
                    <a:pt x="173037" y="4939369"/>
                  </a:lnTo>
                  <a:lnTo>
                    <a:pt x="172944" y="4949169"/>
                  </a:lnTo>
                  <a:lnTo>
                    <a:pt x="172854" y="4958969"/>
                  </a:lnTo>
                  <a:lnTo>
                    <a:pt x="172770" y="4968770"/>
                  </a:lnTo>
                  <a:lnTo>
                    <a:pt x="172690" y="4978570"/>
                  </a:lnTo>
                  <a:lnTo>
                    <a:pt x="172614" y="4988370"/>
                  </a:lnTo>
                  <a:lnTo>
                    <a:pt x="172544" y="4998171"/>
                  </a:lnTo>
                  <a:lnTo>
                    <a:pt x="172476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363870" y="2217673"/>
              <a:ext cx="1126310" cy="2941704"/>
            </a:xfrm>
            <a:custGeom>
              <a:avLst/>
              <a:pathLst>
                <a:path w="1126310" h="2941704">
                  <a:moveTo>
                    <a:pt x="560508" y="2941704"/>
                  </a:moveTo>
                  <a:lnTo>
                    <a:pt x="560081" y="2935947"/>
                  </a:lnTo>
                  <a:lnTo>
                    <a:pt x="559583" y="2930190"/>
                  </a:lnTo>
                  <a:lnTo>
                    <a:pt x="559022" y="2924433"/>
                  </a:lnTo>
                  <a:lnTo>
                    <a:pt x="558393" y="2918677"/>
                  </a:lnTo>
                  <a:lnTo>
                    <a:pt x="557676" y="2912920"/>
                  </a:lnTo>
                  <a:lnTo>
                    <a:pt x="556846" y="2907163"/>
                  </a:lnTo>
                  <a:lnTo>
                    <a:pt x="555919" y="2901406"/>
                  </a:lnTo>
                  <a:lnTo>
                    <a:pt x="554888" y="2895650"/>
                  </a:lnTo>
                  <a:lnTo>
                    <a:pt x="553732" y="2889893"/>
                  </a:lnTo>
                  <a:lnTo>
                    <a:pt x="552403" y="2884136"/>
                  </a:lnTo>
                  <a:lnTo>
                    <a:pt x="550931" y="2878379"/>
                  </a:lnTo>
                  <a:lnTo>
                    <a:pt x="549309" y="2872623"/>
                  </a:lnTo>
                  <a:lnTo>
                    <a:pt x="547516" y="2866866"/>
                  </a:lnTo>
                  <a:lnTo>
                    <a:pt x="545469" y="2861109"/>
                  </a:lnTo>
                  <a:lnTo>
                    <a:pt x="543224" y="2855352"/>
                  </a:lnTo>
                  <a:lnTo>
                    <a:pt x="540771" y="2849596"/>
                  </a:lnTo>
                  <a:lnTo>
                    <a:pt x="538098" y="2843839"/>
                  </a:lnTo>
                  <a:lnTo>
                    <a:pt x="535071" y="2838082"/>
                  </a:lnTo>
                  <a:lnTo>
                    <a:pt x="531783" y="2832325"/>
                  </a:lnTo>
                  <a:lnTo>
                    <a:pt x="528221" y="2826568"/>
                  </a:lnTo>
                  <a:lnTo>
                    <a:pt x="524375" y="2820812"/>
                  </a:lnTo>
                  <a:lnTo>
                    <a:pt x="520092" y="2815055"/>
                  </a:lnTo>
                  <a:lnTo>
                    <a:pt x="515468" y="2809298"/>
                  </a:lnTo>
                  <a:lnTo>
                    <a:pt x="510504" y="2803541"/>
                  </a:lnTo>
                  <a:lnTo>
                    <a:pt x="505190" y="2797785"/>
                  </a:lnTo>
                  <a:lnTo>
                    <a:pt x="499373" y="2792028"/>
                  </a:lnTo>
                  <a:lnTo>
                    <a:pt x="493131" y="2786271"/>
                  </a:lnTo>
                  <a:lnTo>
                    <a:pt x="486495" y="2780514"/>
                  </a:lnTo>
                  <a:lnTo>
                    <a:pt x="479456" y="2774758"/>
                  </a:lnTo>
                  <a:lnTo>
                    <a:pt x="471870" y="2769001"/>
                  </a:lnTo>
                  <a:lnTo>
                    <a:pt x="463795" y="2763244"/>
                  </a:lnTo>
                  <a:lnTo>
                    <a:pt x="455290" y="2757487"/>
                  </a:lnTo>
                  <a:lnTo>
                    <a:pt x="446354" y="2751731"/>
                  </a:lnTo>
                  <a:lnTo>
                    <a:pt x="436869" y="2745974"/>
                  </a:lnTo>
                  <a:lnTo>
                    <a:pt x="426862" y="2740217"/>
                  </a:lnTo>
                  <a:lnTo>
                    <a:pt x="416428" y="2734460"/>
                  </a:lnTo>
                  <a:lnTo>
                    <a:pt x="405571" y="2728704"/>
                  </a:lnTo>
                  <a:lnTo>
                    <a:pt x="394212" y="2722947"/>
                  </a:lnTo>
                  <a:lnTo>
                    <a:pt x="382353" y="2717190"/>
                  </a:lnTo>
                  <a:lnTo>
                    <a:pt x="370116" y="2711433"/>
                  </a:lnTo>
                  <a:lnTo>
                    <a:pt x="357513" y="2705677"/>
                  </a:lnTo>
                  <a:lnTo>
                    <a:pt x="344510" y="2699920"/>
                  </a:lnTo>
                  <a:lnTo>
                    <a:pt x="331099" y="2694163"/>
                  </a:lnTo>
                  <a:lnTo>
                    <a:pt x="317411" y="2688406"/>
                  </a:lnTo>
                  <a:lnTo>
                    <a:pt x="303468" y="2682649"/>
                  </a:lnTo>
                  <a:lnTo>
                    <a:pt x="289277" y="2676893"/>
                  </a:lnTo>
                  <a:lnTo>
                    <a:pt x="274849" y="2671136"/>
                  </a:lnTo>
                  <a:lnTo>
                    <a:pt x="260296" y="2665379"/>
                  </a:lnTo>
                  <a:lnTo>
                    <a:pt x="245649" y="2659622"/>
                  </a:lnTo>
                  <a:lnTo>
                    <a:pt x="230942" y="2653866"/>
                  </a:lnTo>
                  <a:lnTo>
                    <a:pt x="216242" y="2648109"/>
                  </a:lnTo>
                  <a:lnTo>
                    <a:pt x="201610" y="2642352"/>
                  </a:lnTo>
                  <a:lnTo>
                    <a:pt x="187082" y="2636595"/>
                  </a:lnTo>
                  <a:lnTo>
                    <a:pt x="172695" y="2630839"/>
                  </a:lnTo>
                  <a:lnTo>
                    <a:pt x="158617" y="2625082"/>
                  </a:lnTo>
                  <a:lnTo>
                    <a:pt x="144818" y="2619325"/>
                  </a:lnTo>
                  <a:lnTo>
                    <a:pt x="131334" y="2613568"/>
                  </a:lnTo>
                  <a:lnTo>
                    <a:pt x="118202" y="2607812"/>
                  </a:lnTo>
                  <a:lnTo>
                    <a:pt x="105660" y="2602055"/>
                  </a:lnTo>
                  <a:lnTo>
                    <a:pt x="93621" y="2596298"/>
                  </a:lnTo>
                  <a:lnTo>
                    <a:pt x="82095" y="2590541"/>
                  </a:lnTo>
                  <a:lnTo>
                    <a:pt x="71114" y="2584785"/>
                  </a:lnTo>
                  <a:lnTo>
                    <a:pt x="60942" y="2579028"/>
                  </a:lnTo>
                  <a:lnTo>
                    <a:pt x="51479" y="2573271"/>
                  </a:lnTo>
                  <a:lnTo>
                    <a:pt x="42684" y="2567514"/>
                  </a:lnTo>
                  <a:lnTo>
                    <a:pt x="34577" y="2561758"/>
                  </a:lnTo>
                  <a:lnTo>
                    <a:pt x="27411" y="2556001"/>
                  </a:lnTo>
                  <a:lnTo>
                    <a:pt x="21106" y="2550244"/>
                  </a:lnTo>
                  <a:lnTo>
                    <a:pt x="15554" y="2544487"/>
                  </a:lnTo>
                  <a:lnTo>
                    <a:pt x="10762" y="2538731"/>
                  </a:lnTo>
                  <a:lnTo>
                    <a:pt x="6937" y="2532974"/>
                  </a:lnTo>
                  <a:lnTo>
                    <a:pt x="4040" y="2527217"/>
                  </a:lnTo>
                  <a:lnTo>
                    <a:pt x="1899" y="2521460"/>
                  </a:lnTo>
                  <a:lnTo>
                    <a:pt x="506" y="2515703"/>
                  </a:lnTo>
                  <a:lnTo>
                    <a:pt x="0" y="2509947"/>
                  </a:lnTo>
                  <a:lnTo>
                    <a:pt x="384" y="2504190"/>
                  </a:lnTo>
                  <a:lnTo>
                    <a:pt x="1444" y="2498433"/>
                  </a:lnTo>
                  <a:lnTo>
                    <a:pt x="3156" y="2492676"/>
                  </a:lnTo>
                  <a:lnTo>
                    <a:pt x="5586" y="2486920"/>
                  </a:lnTo>
                  <a:lnTo>
                    <a:pt x="8766" y="2481163"/>
                  </a:lnTo>
                  <a:lnTo>
                    <a:pt x="12467" y="2475406"/>
                  </a:lnTo>
                  <a:lnTo>
                    <a:pt x="16655" y="2469649"/>
                  </a:lnTo>
                  <a:lnTo>
                    <a:pt x="21336" y="2463893"/>
                  </a:lnTo>
                  <a:lnTo>
                    <a:pt x="26540" y="2458136"/>
                  </a:lnTo>
                  <a:lnTo>
                    <a:pt x="32062" y="2452379"/>
                  </a:lnTo>
                  <a:lnTo>
                    <a:pt x="37864" y="2446622"/>
                  </a:lnTo>
                  <a:lnTo>
                    <a:pt x="43917" y="2440866"/>
                  </a:lnTo>
                  <a:lnTo>
                    <a:pt x="50211" y="2435109"/>
                  </a:lnTo>
                  <a:lnTo>
                    <a:pt x="56606" y="2429352"/>
                  </a:lnTo>
                  <a:lnTo>
                    <a:pt x="63067" y="2423595"/>
                  </a:lnTo>
                  <a:lnTo>
                    <a:pt x="69559" y="2417839"/>
                  </a:lnTo>
                  <a:lnTo>
                    <a:pt x="76001" y="2412082"/>
                  </a:lnTo>
                  <a:lnTo>
                    <a:pt x="82349" y="2406325"/>
                  </a:lnTo>
                  <a:lnTo>
                    <a:pt x="88577" y="2400568"/>
                  </a:lnTo>
                  <a:lnTo>
                    <a:pt x="94654" y="2394812"/>
                  </a:lnTo>
                  <a:lnTo>
                    <a:pt x="100458" y="2389055"/>
                  </a:lnTo>
                  <a:lnTo>
                    <a:pt x="106015" y="2383298"/>
                  </a:lnTo>
                  <a:lnTo>
                    <a:pt x="111319" y="2377541"/>
                  </a:lnTo>
                  <a:lnTo>
                    <a:pt x="116356" y="2371784"/>
                  </a:lnTo>
                  <a:lnTo>
                    <a:pt x="120999" y="2366028"/>
                  </a:lnTo>
                  <a:lnTo>
                    <a:pt x="125306" y="2360271"/>
                  </a:lnTo>
                  <a:lnTo>
                    <a:pt x="129305" y="2354514"/>
                  </a:lnTo>
                  <a:lnTo>
                    <a:pt x="132994" y="2348757"/>
                  </a:lnTo>
                  <a:lnTo>
                    <a:pt x="136282" y="2343001"/>
                  </a:lnTo>
                  <a:lnTo>
                    <a:pt x="139225" y="2337244"/>
                  </a:lnTo>
                  <a:lnTo>
                    <a:pt x="141883" y="2331487"/>
                  </a:lnTo>
                  <a:lnTo>
                    <a:pt x="144270" y="2325730"/>
                  </a:lnTo>
                  <a:lnTo>
                    <a:pt x="146340" y="2319974"/>
                  </a:lnTo>
                  <a:lnTo>
                    <a:pt x="148142" y="2314217"/>
                  </a:lnTo>
                  <a:lnTo>
                    <a:pt x="149753" y="2308460"/>
                  </a:lnTo>
                  <a:lnTo>
                    <a:pt x="151193" y="2302703"/>
                  </a:lnTo>
                  <a:lnTo>
                    <a:pt x="152466" y="2296947"/>
                  </a:lnTo>
                  <a:lnTo>
                    <a:pt x="153620" y="2291190"/>
                  </a:lnTo>
                  <a:lnTo>
                    <a:pt x="154720" y="2285433"/>
                  </a:lnTo>
                  <a:lnTo>
                    <a:pt x="155791" y="2279676"/>
                  </a:lnTo>
                  <a:lnTo>
                    <a:pt x="156869" y="2273920"/>
                  </a:lnTo>
                  <a:lnTo>
                    <a:pt x="158022" y="2268163"/>
                  </a:lnTo>
                  <a:lnTo>
                    <a:pt x="159273" y="2262406"/>
                  </a:lnTo>
                  <a:lnTo>
                    <a:pt x="160648" y="2256649"/>
                  </a:lnTo>
                  <a:lnTo>
                    <a:pt x="162192" y="2250893"/>
                  </a:lnTo>
                  <a:lnTo>
                    <a:pt x="164010" y="2245136"/>
                  </a:lnTo>
                  <a:lnTo>
                    <a:pt x="166064" y="2239379"/>
                  </a:lnTo>
                  <a:lnTo>
                    <a:pt x="168374" y="2233622"/>
                  </a:lnTo>
                  <a:lnTo>
                    <a:pt x="170973" y="2227865"/>
                  </a:lnTo>
                  <a:lnTo>
                    <a:pt x="174014" y="2222109"/>
                  </a:lnTo>
                  <a:lnTo>
                    <a:pt x="177389" y="2216352"/>
                  </a:lnTo>
                  <a:lnTo>
                    <a:pt x="181108" y="2210595"/>
                  </a:lnTo>
                  <a:lnTo>
                    <a:pt x="185182" y="2204838"/>
                  </a:lnTo>
                  <a:lnTo>
                    <a:pt x="189796" y="2199082"/>
                  </a:lnTo>
                  <a:lnTo>
                    <a:pt x="194789" y="2193325"/>
                  </a:lnTo>
                  <a:lnTo>
                    <a:pt x="200158" y="2187568"/>
                  </a:lnTo>
                  <a:lnTo>
                    <a:pt x="205902" y="2181811"/>
                  </a:lnTo>
                  <a:lnTo>
                    <a:pt x="212170" y="2176055"/>
                  </a:lnTo>
                  <a:lnTo>
                    <a:pt x="218819" y="2170298"/>
                  </a:lnTo>
                  <a:lnTo>
                    <a:pt x="225816" y="2164541"/>
                  </a:lnTo>
                  <a:lnTo>
                    <a:pt x="233152" y="2158784"/>
                  </a:lnTo>
                  <a:lnTo>
                    <a:pt x="240922" y="2153028"/>
                  </a:lnTo>
                  <a:lnTo>
                    <a:pt x="249017" y="2147271"/>
                  </a:lnTo>
                  <a:lnTo>
                    <a:pt x="257383" y="2141514"/>
                  </a:lnTo>
                  <a:lnTo>
                    <a:pt x="266005" y="2135757"/>
                  </a:lnTo>
                  <a:lnTo>
                    <a:pt x="274921" y="2130001"/>
                  </a:lnTo>
                  <a:lnTo>
                    <a:pt x="284059" y="2124244"/>
                  </a:lnTo>
                  <a:lnTo>
                    <a:pt x="293359" y="2118487"/>
                  </a:lnTo>
                  <a:lnTo>
                    <a:pt x="302800" y="2112730"/>
                  </a:lnTo>
                  <a:lnTo>
                    <a:pt x="312380" y="2106974"/>
                  </a:lnTo>
                  <a:lnTo>
                    <a:pt x="322044" y="2101217"/>
                  </a:lnTo>
                  <a:lnTo>
                    <a:pt x="331748" y="2095460"/>
                  </a:lnTo>
                  <a:lnTo>
                    <a:pt x="341471" y="2089703"/>
                  </a:lnTo>
                  <a:lnTo>
                    <a:pt x="351182" y="2083946"/>
                  </a:lnTo>
                  <a:lnTo>
                    <a:pt x="360831" y="2078190"/>
                  </a:lnTo>
                  <a:lnTo>
                    <a:pt x="370404" y="2072433"/>
                  </a:lnTo>
                  <a:lnTo>
                    <a:pt x="379883" y="2066676"/>
                  </a:lnTo>
                  <a:lnTo>
                    <a:pt x="389226" y="2060919"/>
                  </a:lnTo>
                  <a:lnTo>
                    <a:pt x="398372" y="2055163"/>
                  </a:lnTo>
                  <a:lnTo>
                    <a:pt x="407347" y="2049406"/>
                  </a:lnTo>
                  <a:lnTo>
                    <a:pt x="416135" y="2043649"/>
                  </a:lnTo>
                  <a:lnTo>
                    <a:pt x="424704" y="2037892"/>
                  </a:lnTo>
                  <a:lnTo>
                    <a:pt x="432967" y="2032136"/>
                  </a:lnTo>
                  <a:lnTo>
                    <a:pt x="440991" y="2026379"/>
                  </a:lnTo>
                  <a:lnTo>
                    <a:pt x="448770" y="2020622"/>
                  </a:lnTo>
                  <a:lnTo>
                    <a:pt x="456285" y="2014865"/>
                  </a:lnTo>
                  <a:lnTo>
                    <a:pt x="463420" y="2009109"/>
                  </a:lnTo>
                  <a:lnTo>
                    <a:pt x="470284" y="2003352"/>
                  </a:lnTo>
                  <a:lnTo>
                    <a:pt x="476873" y="1997595"/>
                  </a:lnTo>
                  <a:lnTo>
                    <a:pt x="483185" y="1991838"/>
                  </a:lnTo>
                  <a:lnTo>
                    <a:pt x="489092" y="1986082"/>
                  </a:lnTo>
                  <a:lnTo>
                    <a:pt x="494717" y="1980325"/>
                  </a:lnTo>
                  <a:lnTo>
                    <a:pt x="500069" y="1974568"/>
                  </a:lnTo>
                  <a:lnTo>
                    <a:pt x="505147" y="1968811"/>
                  </a:lnTo>
                  <a:lnTo>
                    <a:pt x="509849" y="1963055"/>
                  </a:lnTo>
                  <a:lnTo>
                    <a:pt x="514275" y="1957298"/>
                  </a:lnTo>
                  <a:lnTo>
                    <a:pt x="518446" y="1951541"/>
                  </a:lnTo>
                  <a:lnTo>
                    <a:pt x="522368" y="1945784"/>
                  </a:lnTo>
                  <a:lnTo>
                    <a:pt x="525965" y="1940027"/>
                  </a:lnTo>
                  <a:lnTo>
                    <a:pt x="529307" y="1934271"/>
                  </a:lnTo>
                  <a:lnTo>
                    <a:pt x="532428" y="1928514"/>
                  </a:lnTo>
                  <a:lnTo>
                    <a:pt x="535336" y="1922757"/>
                  </a:lnTo>
                  <a:lnTo>
                    <a:pt x="537978" y="1917000"/>
                  </a:lnTo>
                  <a:lnTo>
                    <a:pt x="540398" y="1911244"/>
                  </a:lnTo>
                  <a:lnTo>
                    <a:pt x="542636" y="1905487"/>
                  </a:lnTo>
                  <a:lnTo>
                    <a:pt x="544699" y="1899730"/>
                  </a:lnTo>
                  <a:lnTo>
                    <a:pt x="546557" y="1893973"/>
                  </a:lnTo>
                  <a:lnTo>
                    <a:pt x="548229" y="1888217"/>
                  </a:lnTo>
                  <a:lnTo>
                    <a:pt x="549757" y="1882460"/>
                  </a:lnTo>
                  <a:lnTo>
                    <a:pt x="551148" y="1876703"/>
                  </a:lnTo>
                  <a:lnTo>
                    <a:pt x="552386" y="1870946"/>
                  </a:lnTo>
                  <a:lnTo>
                    <a:pt x="553472" y="1865190"/>
                  </a:lnTo>
                  <a:lnTo>
                    <a:pt x="554448" y="1859433"/>
                  </a:lnTo>
                  <a:lnTo>
                    <a:pt x="555318" y="1853676"/>
                  </a:lnTo>
                  <a:lnTo>
                    <a:pt x="556075" y="1847919"/>
                  </a:lnTo>
                  <a:lnTo>
                    <a:pt x="556711" y="1842163"/>
                  </a:lnTo>
                  <a:lnTo>
                    <a:pt x="557262" y="1836406"/>
                  </a:lnTo>
                  <a:lnTo>
                    <a:pt x="557732" y="1830649"/>
                  </a:lnTo>
                  <a:lnTo>
                    <a:pt x="558117" y="1824892"/>
                  </a:lnTo>
                  <a:lnTo>
                    <a:pt x="558402" y="1819136"/>
                  </a:lnTo>
                  <a:lnTo>
                    <a:pt x="558620" y="1813379"/>
                  </a:lnTo>
                  <a:lnTo>
                    <a:pt x="558772" y="1807622"/>
                  </a:lnTo>
                  <a:lnTo>
                    <a:pt x="558858" y="1801865"/>
                  </a:lnTo>
                  <a:lnTo>
                    <a:pt x="558857" y="1796109"/>
                  </a:lnTo>
                  <a:lnTo>
                    <a:pt x="558797" y="1790352"/>
                  </a:lnTo>
                  <a:lnTo>
                    <a:pt x="558680" y="1784595"/>
                  </a:lnTo>
                  <a:lnTo>
                    <a:pt x="558507" y="1778838"/>
                  </a:lnTo>
                  <a:lnTo>
                    <a:pt x="558252" y="1773081"/>
                  </a:lnTo>
                  <a:lnTo>
                    <a:pt x="557942" y="1767325"/>
                  </a:lnTo>
                  <a:lnTo>
                    <a:pt x="557576" y="1761568"/>
                  </a:lnTo>
                  <a:lnTo>
                    <a:pt x="557156" y="1755811"/>
                  </a:lnTo>
                  <a:lnTo>
                    <a:pt x="556658" y="1750054"/>
                  </a:lnTo>
                  <a:lnTo>
                    <a:pt x="556102" y="1744298"/>
                  </a:lnTo>
                  <a:lnTo>
                    <a:pt x="555490" y="1738541"/>
                  </a:lnTo>
                  <a:lnTo>
                    <a:pt x="554822" y="1732784"/>
                  </a:lnTo>
                  <a:lnTo>
                    <a:pt x="554079" y="1727027"/>
                  </a:lnTo>
                  <a:lnTo>
                    <a:pt x="553272" y="1721271"/>
                  </a:lnTo>
                  <a:lnTo>
                    <a:pt x="552409" y="1715514"/>
                  </a:lnTo>
                  <a:lnTo>
                    <a:pt x="551490" y="1709757"/>
                  </a:lnTo>
                  <a:lnTo>
                    <a:pt x="550499" y="1704000"/>
                  </a:lnTo>
                  <a:lnTo>
                    <a:pt x="549442" y="1698244"/>
                  </a:lnTo>
                  <a:lnTo>
                    <a:pt x="548331" y="1692487"/>
                  </a:lnTo>
                  <a:lnTo>
                    <a:pt x="547167" y="1686730"/>
                  </a:lnTo>
                  <a:lnTo>
                    <a:pt x="545938" y="1680973"/>
                  </a:lnTo>
                  <a:lnTo>
                    <a:pt x="544648" y="1675217"/>
                  </a:lnTo>
                  <a:lnTo>
                    <a:pt x="543311" y="1669460"/>
                  </a:lnTo>
                  <a:lnTo>
                    <a:pt x="541929" y="1663703"/>
                  </a:lnTo>
                  <a:lnTo>
                    <a:pt x="540497" y="1657946"/>
                  </a:lnTo>
                  <a:lnTo>
                    <a:pt x="539018" y="1652190"/>
                  </a:lnTo>
                  <a:lnTo>
                    <a:pt x="537507" y="1646433"/>
                  </a:lnTo>
                  <a:lnTo>
                    <a:pt x="535966" y="1640676"/>
                  </a:lnTo>
                  <a:lnTo>
                    <a:pt x="534398" y="1634919"/>
                  </a:lnTo>
                  <a:lnTo>
                    <a:pt x="532807" y="1629162"/>
                  </a:lnTo>
                  <a:lnTo>
                    <a:pt x="531205" y="1623406"/>
                  </a:lnTo>
                  <a:lnTo>
                    <a:pt x="529598" y="1617649"/>
                  </a:lnTo>
                  <a:lnTo>
                    <a:pt x="527991" y="1611892"/>
                  </a:lnTo>
                  <a:lnTo>
                    <a:pt x="526397" y="1606135"/>
                  </a:lnTo>
                  <a:lnTo>
                    <a:pt x="524821" y="1600379"/>
                  </a:lnTo>
                  <a:lnTo>
                    <a:pt x="523268" y="1594622"/>
                  </a:lnTo>
                  <a:lnTo>
                    <a:pt x="521745" y="1588865"/>
                  </a:lnTo>
                  <a:lnTo>
                    <a:pt x="520279" y="1583108"/>
                  </a:lnTo>
                  <a:lnTo>
                    <a:pt x="518863" y="1577352"/>
                  </a:lnTo>
                  <a:lnTo>
                    <a:pt x="517501" y="1571595"/>
                  </a:lnTo>
                  <a:lnTo>
                    <a:pt x="516199" y="1565838"/>
                  </a:lnTo>
                  <a:lnTo>
                    <a:pt x="514997" y="1560081"/>
                  </a:lnTo>
                  <a:lnTo>
                    <a:pt x="513876" y="1554325"/>
                  </a:lnTo>
                  <a:lnTo>
                    <a:pt x="512839" y="1548568"/>
                  </a:lnTo>
                  <a:lnTo>
                    <a:pt x="511889" y="1542811"/>
                  </a:lnTo>
                  <a:lnTo>
                    <a:pt x="511071" y="1537054"/>
                  </a:lnTo>
                  <a:lnTo>
                    <a:pt x="510363" y="1531298"/>
                  </a:lnTo>
                  <a:lnTo>
                    <a:pt x="509760" y="1525541"/>
                  </a:lnTo>
                  <a:lnTo>
                    <a:pt x="509264" y="1519784"/>
                  </a:lnTo>
                  <a:lnTo>
                    <a:pt x="508917" y="1514027"/>
                  </a:lnTo>
                  <a:lnTo>
                    <a:pt x="508699" y="1508271"/>
                  </a:lnTo>
                  <a:lnTo>
                    <a:pt x="508596" y="1502514"/>
                  </a:lnTo>
                  <a:lnTo>
                    <a:pt x="508609" y="1496757"/>
                  </a:lnTo>
                  <a:lnTo>
                    <a:pt x="508770" y="1491000"/>
                  </a:lnTo>
                  <a:lnTo>
                    <a:pt x="509067" y="1485243"/>
                  </a:lnTo>
                  <a:lnTo>
                    <a:pt x="509477" y="1479487"/>
                  </a:lnTo>
                  <a:lnTo>
                    <a:pt x="509996" y="1473730"/>
                  </a:lnTo>
                  <a:lnTo>
                    <a:pt x="510649" y="1467973"/>
                  </a:lnTo>
                  <a:lnTo>
                    <a:pt x="511428" y="1462216"/>
                  </a:lnTo>
                  <a:lnTo>
                    <a:pt x="512304" y="1456460"/>
                  </a:lnTo>
                  <a:lnTo>
                    <a:pt x="513273" y="1450703"/>
                  </a:lnTo>
                  <a:lnTo>
                    <a:pt x="514346" y="1444946"/>
                  </a:lnTo>
                  <a:lnTo>
                    <a:pt x="515522" y="1439189"/>
                  </a:lnTo>
                  <a:lnTo>
                    <a:pt x="516770" y="1433433"/>
                  </a:lnTo>
                  <a:lnTo>
                    <a:pt x="518085" y="1427676"/>
                  </a:lnTo>
                  <a:lnTo>
                    <a:pt x="519469" y="1421919"/>
                  </a:lnTo>
                  <a:lnTo>
                    <a:pt x="520921" y="1416162"/>
                  </a:lnTo>
                  <a:lnTo>
                    <a:pt x="522415" y="1410406"/>
                  </a:lnTo>
                  <a:lnTo>
                    <a:pt x="523945" y="1404649"/>
                  </a:lnTo>
                  <a:lnTo>
                    <a:pt x="525508" y="1398892"/>
                  </a:lnTo>
                  <a:lnTo>
                    <a:pt x="527099" y="1393135"/>
                  </a:lnTo>
                  <a:lnTo>
                    <a:pt x="528701" y="1387379"/>
                  </a:lnTo>
                  <a:lnTo>
                    <a:pt x="530309" y="1381622"/>
                  </a:lnTo>
                  <a:lnTo>
                    <a:pt x="531918" y="1375865"/>
                  </a:lnTo>
                  <a:lnTo>
                    <a:pt x="533516" y="1370108"/>
                  </a:lnTo>
                  <a:lnTo>
                    <a:pt x="535099" y="1364352"/>
                  </a:lnTo>
                  <a:lnTo>
                    <a:pt x="536662" y="1358595"/>
                  </a:lnTo>
                  <a:lnTo>
                    <a:pt x="538201" y="1352838"/>
                  </a:lnTo>
                  <a:lnTo>
                    <a:pt x="539697" y="1347081"/>
                  </a:lnTo>
                  <a:lnTo>
                    <a:pt x="541157" y="1341324"/>
                  </a:lnTo>
                  <a:lnTo>
                    <a:pt x="542578" y="1335568"/>
                  </a:lnTo>
                  <a:lnTo>
                    <a:pt x="543959" y="1329811"/>
                  </a:lnTo>
                  <a:lnTo>
                    <a:pt x="545279" y="1324054"/>
                  </a:lnTo>
                  <a:lnTo>
                    <a:pt x="546547" y="1318297"/>
                  </a:lnTo>
                  <a:lnTo>
                    <a:pt x="547767" y="1312541"/>
                  </a:lnTo>
                  <a:lnTo>
                    <a:pt x="548937" y="1306784"/>
                  </a:lnTo>
                  <a:lnTo>
                    <a:pt x="550039" y="1301027"/>
                  </a:lnTo>
                  <a:lnTo>
                    <a:pt x="551082" y="1295270"/>
                  </a:lnTo>
                  <a:lnTo>
                    <a:pt x="552074" y="1289514"/>
                  </a:lnTo>
                  <a:lnTo>
                    <a:pt x="553015" y="1283757"/>
                  </a:lnTo>
                  <a:lnTo>
                    <a:pt x="553889" y="1278000"/>
                  </a:lnTo>
                  <a:lnTo>
                    <a:pt x="554705" y="1272243"/>
                  </a:lnTo>
                  <a:lnTo>
                    <a:pt x="555472" y="1266487"/>
                  </a:lnTo>
                  <a:lnTo>
                    <a:pt x="556191" y="1260730"/>
                  </a:lnTo>
                  <a:lnTo>
                    <a:pt x="556853" y="1254973"/>
                  </a:lnTo>
                  <a:lnTo>
                    <a:pt x="557460" y="1249216"/>
                  </a:lnTo>
                  <a:lnTo>
                    <a:pt x="558025" y="1243460"/>
                  </a:lnTo>
                  <a:lnTo>
                    <a:pt x="558550" y="1237703"/>
                  </a:lnTo>
                  <a:lnTo>
                    <a:pt x="559028" y="1231946"/>
                  </a:lnTo>
                  <a:lnTo>
                    <a:pt x="559460" y="1226189"/>
                  </a:lnTo>
                  <a:lnTo>
                    <a:pt x="559857" y="1220433"/>
                  </a:lnTo>
                  <a:lnTo>
                    <a:pt x="560223" y="1214676"/>
                  </a:lnTo>
                  <a:lnTo>
                    <a:pt x="560553" y="1208919"/>
                  </a:lnTo>
                  <a:lnTo>
                    <a:pt x="560846" y="1203162"/>
                  </a:lnTo>
                  <a:lnTo>
                    <a:pt x="561114" y="1197406"/>
                  </a:lnTo>
                  <a:lnTo>
                    <a:pt x="561357" y="1191649"/>
                  </a:lnTo>
                  <a:lnTo>
                    <a:pt x="561576" y="1185892"/>
                  </a:lnTo>
                  <a:lnTo>
                    <a:pt x="561766" y="1180135"/>
                  </a:lnTo>
                  <a:lnTo>
                    <a:pt x="561938" y="1174378"/>
                  </a:lnTo>
                  <a:lnTo>
                    <a:pt x="562093" y="1168622"/>
                  </a:lnTo>
                  <a:lnTo>
                    <a:pt x="562232" y="1162865"/>
                  </a:lnTo>
                  <a:lnTo>
                    <a:pt x="562351" y="1157108"/>
                  </a:lnTo>
                  <a:lnTo>
                    <a:pt x="562457" y="1151351"/>
                  </a:lnTo>
                  <a:lnTo>
                    <a:pt x="562551" y="1145595"/>
                  </a:lnTo>
                  <a:lnTo>
                    <a:pt x="562635" y="1139838"/>
                  </a:lnTo>
                  <a:lnTo>
                    <a:pt x="562706" y="1134081"/>
                  </a:lnTo>
                  <a:lnTo>
                    <a:pt x="562769" y="1128324"/>
                  </a:lnTo>
                  <a:lnTo>
                    <a:pt x="562824" y="1122568"/>
                  </a:lnTo>
                  <a:lnTo>
                    <a:pt x="562873" y="1116811"/>
                  </a:lnTo>
                  <a:lnTo>
                    <a:pt x="562914" y="1111054"/>
                  </a:lnTo>
                  <a:lnTo>
                    <a:pt x="562950" y="1105297"/>
                  </a:lnTo>
                  <a:lnTo>
                    <a:pt x="562981" y="1099541"/>
                  </a:lnTo>
                  <a:lnTo>
                    <a:pt x="563008" y="1093784"/>
                  </a:lnTo>
                  <a:lnTo>
                    <a:pt x="563030" y="1088027"/>
                  </a:lnTo>
                  <a:lnTo>
                    <a:pt x="563050" y="1082270"/>
                  </a:lnTo>
                  <a:lnTo>
                    <a:pt x="563066" y="1076514"/>
                  </a:lnTo>
                  <a:lnTo>
                    <a:pt x="563081" y="1070757"/>
                  </a:lnTo>
                  <a:lnTo>
                    <a:pt x="563093" y="1065000"/>
                  </a:lnTo>
                  <a:lnTo>
                    <a:pt x="563103" y="1059243"/>
                  </a:lnTo>
                  <a:lnTo>
                    <a:pt x="563112" y="1053487"/>
                  </a:lnTo>
                  <a:lnTo>
                    <a:pt x="563119" y="1047730"/>
                  </a:lnTo>
                  <a:lnTo>
                    <a:pt x="563125" y="1041973"/>
                  </a:lnTo>
                  <a:lnTo>
                    <a:pt x="563130" y="1036216"/>
                  </a:lnTo>
                  <a:lnTo>
                    <a:pt x="563134" y="1030459"/>
                  </a:lnTo>
                  <a:lnTo>
                    <a:pt x="563138" y="1024703"/>
                  </a:lnTo>
                  <a:lnTo>
                    <a:pt x="563141" y="1018946"/>
                  </a:lnTo>
                  <a:lnTo>
                    <a:pt x="563143" y="1013189"/>
                  </a:lnTo>
                  <a:lnTo>
                    <a:pt x="563146" y="1007432"/>
                  </a:lnTo>
                  <a:lnTo>
                    <a:pt x="563147" y="1001676"/>
                  </a:lnTo>
                  <a:lnTo>
                    <a:pt x="563149" y="995919"/>
                  </a:lnTo>
                  <a:lnTo>
                    <a:pt x="563150" y="990162"/>
                  </a:lnTo>
                  <a:lnTo>
                    <a:pt x="563151" y="984405"/>
                  </a:lnTo>
                  <a:lnTo>
                    <a:pt x="563151" y="978649"/>
                  </a:lnTo>
                  <a:lnTo>
                    <a:pt x="563152" y="972892"/>
                  </a:lnTo>
                  <a:lnTo>
                    <a:pt x="563153" y="967135"/>
                  </a:lnTo>
                  <a:lnTo>
                    <a:pt x="563153" y="961378"/>
                  </a:lnTo>
                  <a:lnTo>
                    <a:pt x="563153" y="955622"/>
                  </a:lnTo>
                  <a:lnTo>
                    <a:pt x="563153" y="949865"/>
                  </a:lnTo>
                  <a:lnTo>
                    <a:pt x="563154" y="944108"/>
                  </a:lnTo>
                  <a:lnTo>
                    <a:pt x="563154" y="938351"/>
                  </a:lnTo>
                  <a:lnTo>
                    <a:pt x="563154" y="932595"/>
                  </a:lnTo>
                  <a:lnTo>
                    <a:pt x="563154" y="926838"/>
                  </a:lnTo>
                  <a:lnTo>
                    <a:pt x="563154" y="921081"/>
                  </a:lnTo>
                  <a:lnTo>
                    <a:pt x="563154" y="915324"/>
                  </a:lnTo>
                  <a:lnTo>
                    <a:pt x="563154" y="909568"/>
                  </a:lnTo>
                  <a:lnTo>
                    <a:pt x="563153" y="903811"/>
                  </a:lnTo>
                  <a:lnTo>
                    <a:pt x="563153" y="898054"/>
                  </a:lnTo>
                  <a:lnTo>
                    <a:pt x="563153" y="892297"/>
                  </a:lnTo>
                  <a:lnTo>
                    <a:pt x="563152" y="886540"/>
                  </a:lnTo>
                  <a:lnTo>
                    <a:pt x="563152" y="880784"/>
                  </a:lnTo>
                  <a:lnTo>
                    <a:pt x="563151" y="875027"/>
                  </a:lnTo>
                  <a:lnTo>
                    <a:pt x="563150" y="869270"/>
                  </a:lnTo>
                  <a:lnTo>
                    <a:pt x="563149" y="863513"/>
                  </a:lnTo>
                  <a:lnTo>
                    <a:pt x="563148" y="857757"/>
                  </a:lnTo>
                  <a:lnTo>
                    <a:pt x="563147" y="852000"/>
                  </a:lnTo>
                  <a:lnTo>
                    <a:pt x="563145" y="846243"/>
                  </a:lnTo>
                  <a:lnTo>
                    <a:pt x="563143" y="840486"/>
                  </a:lnTo>
                  <a:lnTo>
                    <a:pt x="563140" y="834730"/>
                  </a:lnTo>
                  <a:lnTo>
                    <a:pt x="563137" y="828973"/>
                  </a:lnTo>
                  <a:lnTo>
                    <a:pt x="563133" y="823216"/>
                  </a:lnTo>
                  <a:lnTo>
                    <a:pt x="563129" y="817459"/>
                  </a:lnTo>
                  <a:lnTo>
                    <a:pt x="563123" y="811703"/>
                  </a:lnTo>
                  <a:lnTo>
                    <a:pt x="563117" y="805946"/>
                  </a:lnTo>
                  <a:lnTo>
                    <a:pt x="563109" y="800189"/>
                  </a:lnTo>
                  <a:lnTo>
                    <a:pt x="563100" y="794432"/>
                  </a:lnTo>
                  <a:lnTo>
                    <a:pt x="563090" y="788676"/>
                  </a:lnTo>
                  <a:lnTo>
                    <a:pt x="563077" y="782919"/>
                  </a:lnTo>
                  <a:lnTo>
                    <a:pt x="563062" y="777162"/>
                  </a:lnTo>
                  <a:lnTo>
                    <a:pt x="563044" y="771405"/>
                  </a:lnTo>
                  <a:lnTo>
                    <a:pt x="563024" y="765649"/>
                  </a:lnTo>
                  <a:lnTo>
                    <a:pt x="563001" y="759892"/>
                  </a:lnTo>
                  <a:lnTo>
                    <a:pt x="562972" y="754135"/>
                  </a:lnTo>
                  <a:lnTo>
                    <a:pt x="562940" y="748378"/>
                  </a:lnTo>
                  <a:lnTo>
                    <a:pt x="562903" y="742621"/>
                  </a:lnTo>
                  <a:lnTo>
                    <a:pt x="562861" y="736865"/>
                  </a:lnTo>
                  <a:lnTo>
                    <a:pt x="562810" y="731108"/>
                  </a:lnTo>
                  <a:lnTo>
                    <a:pt x="562752" y="725351"/>
                  </a:lnTo>
                  <a:lnTo>
                    <a:pt x="562687" y="719594"/>
                  </a:lnTo>
                  <a:lnTo>
                    <a:pt x="562613" y="713838"/>
                  </a:lnTo>
                  <a:lnTo>
                    <a:pt x="562526" y="708081"/>
                  </a:lnTo>
                  <a:lnTo>
                    <a:pt x="562428" y="702324"/>
                  </a:lnTo>
                  <a:lnTo>
                    <a:pt x="562317" y="696567"/>
                  </a:lnTo>
                  <a:lnTo>
                    <a:pt x="562195" y="690811"/>
                  </a:lnTo>
                  <a:lnTo>
                    <a:pt x="562052" y="685054"/>
                  </a:lnTo>
                  <a:lnTo>
                    <a:pt x="561891" y="679297"/>
                  </a:lnTo>
                  <a:lnTo>
                    <a:pt x="561713" y="673540"/>
                  </a:lnTo>
                  <a:lnTo>
                    <a:pt x="561516" y="667784"/>
                  </a:lnTo>
                  <a:lnTo>
                    <a:pt x="561291" y="662027"/>
                  </a:lnTo>
                  <a:lnTo>
                    <a:pt x="561040" y="656270"/>
                  </a:lnTo>
                  <a:lnTo>
                    <a:pt x="560764" y="650513"/>
                  </a:lnTo>
                  <a:lnTo>
                    <a:pt x="560462" y="644757"/>
                  </a:lnTo>
                  <a:lnTo>
                    <a:pt x="560124" y="639000"/>
                  </a:lnTo>
                  <a:lnTo>
                    <a:pt x="559748" y="633243"/>
                  </a:lnTo>
                  <a:lnTo>
                    <a:pt x="559339" y="627486"/>
                  </a:lnTo>
                  <a:lnTo>
                    <a:pt x="558895" y="621730"/>
                  </a:lnTo>
                  <a:lnTo>
                    <a:pt x="558407" y="615973"/>
                  </a:lnTo>
                  <a:lnTo>
                    <a:pt x="557869" y="610216"/>
                  </a:lnTo>
                  <a:lnTo>
                    <a:pt x="557289" y="604459"/>
                  </a:lnTo>
                  <a:lnTo>
                    <a:pt x="556667" y="598703"/>
                  </a:lnTo>
                  <a:lnTo>
                    <a:pt x="555993" y="592946"/>
                  </a:lnTo>
                  <a:lnTo>
                    <a:pt x="555258" y="587189"/>
                  </a:lnTo>
                  <a:lnTo>
                    <a:pt x="554475" y="581432"/>
                  </a:lnTo>
                  <a:lnTo>
                    <a:pt x="553642" y="575675"/>
                  </a:lnTo>
                  <a:lnTo>
                    <a:pt x="552754" y="569919"/>
                  </a:lnTo>
                  <a:lnTo>
                    <a:pt x="551796" y="564162"/>
                  </a:lnTo>
                  <a:lnTo>
                    <a:pt x="550787" y="558405"/>
                  </a:lnTo>
                  <a:lnTo>
                    <a:pt x="549726" y="552648"/>
                  </a:lnTo>
                  <a:lnTo>
                    <a:pt x="548610" y="546892"/>
                  </a:lnTo>
                  <a:lnTo>
                    <a:pt x="547423" y="541135"/>
                  </a:lnTo>
                  <a:lnTo>
                    <a:pt x="546186" y="535378"/>
                  </a:lnTo>
                  <a:lnTo>
                    <a:pt x="544901" y="529621"/>
                  </a:lnTo>
                  <a:lnTo>
                    <a:pt x="543570" y="523865"/>
                  </a:lnTo>
                  <a:lnTo>
                    <a:pt x="542174" y="518108"/>
                  </a:lnTo>
                  <a:lnTo>
                    <a:pt x="540739" y="512351"/>
                  </a:lnTo>
                  <a:lnTo>
                    <a:pt x="539267" y="506594"/>
                  </a:lnTo>
                  <a:lnTo>
                    <a:pt x="537760" y="500838"/>
                  </a:lnTo>
                  <a:lnTo>
                    <a:pt x="536213" y="495081"/>
                  </a:lnTo>
                  <a:lnTo>
                    <a:pt x="534643" y="489324"/>
                  </a:lnTo>
                  <a:lnTo>
                    <a:pt x="533054" y="483567"/>
                  </a:lnTo>
                  <a:lnTo>
                    <a:pt x="531453" y="477811"/>
                  </a:lnTo>
                  <a:lnTo>
                    <a:pt x="529842" y="472054"/>
                  </a:lnTo>
                  <a:lnTo>
                    <a:pt x="528235" y="466297"/>
                  </a:lnTo>
                  <a:lnTo>
                    <a:pt x="526636" y="460540"/>
                  </a:lnTo>
                  <a:lnTo>
                    <a:pt x="525051" y="454784"/>
                  </a:lnTo>
                  <a:lnTo>
                    <a:pt x="523494" y="449027"/>
                  </a:lnTo>
                  <a:lnTo>
                    <a:pt x="521975" y="443270"/>
                  </a:lnTo>
                  <a:lnTo>
                    <a:pt x="520495" y="437513"/>
                  </a:lnTo>
                  <a:lnTo>
                    <a:pt x="519059" y="431756"/>
                  </a:lnTo>
                  <a:lnTo>
                    <a:pt x="517690" y="426000"/>
                  </a:lnTo>
                  <a:lnTo>
                    <a:pt x="516396" y="420243"/>
                  </a:lnTo>
                  <a:lnTo>
                    <a:pt x="515172" y="414486"/>
                  </a:lnTo>
                  <a:lnTo>
                    <a:pt x="514023" y="408729"/>
                  </a:lnTo>
                  <a:lnTo>
                    <a:pt x="512972" y="402973"/>
                  </a:lnTo>
                  <a:lnTo>
                    <a:pt x="512033" y="397216"/>
                  </a:lnTo>
                  <a:lnTo>
                    <a:pt x="511190" y="391459"/>
                  </a:lnTo>
                  <a:lnTo>
                    <a:pt x="510446" y="385702"/>
                  </a:lnTo>
                  <a:lnTo>
                    <a:pt x="509821" y="379946"/>
                  </a:lnTo>
                  <a:lnTo>
                    <a:pt x="509338" y="374189"/>
                  </a:lnTo>
                  <a:lnTo>
                    <a:pt x="508967" y="368432"/>
                  </a:lnTo>
                  <a:lnTo>
                    <a:pt x="508709" y="362675"/>
                  </a:lnTo>
                  <a:lnTo>
                    <a:pt x="508578" y="356919"/>
                  </a:lnTo>
                  <a:lnTo>
                    <a:pt x="508605" y="351162"/>
                  </a:lnTo>
                  <a:lnTo>
                    <a:pt x="508747" y="345405"/>
                  </a:lnTo>
                  <a:lnTo>
                    <a:pt x="509004" y="339648"/>
                  </a:lnTo>
                  <a:lnTo>
                    <a:pt x="509381" y="333892"/>
                  </a:lnTo>
                  <a:lnTo>
                    <a:pt x="509915" y="328135"/>
                  </a:lnTo>
                  <a:lnTo>
                    <a:pt x="510555" y="322378"/>
                  </a:lnTo>
                  <a:lnTo>
                    <a:pt x="511298" y="316621"/>
                  </a:lnTo>
                  <a:lnTo>
                    <a:pt x="512142" y="310865"/>
                  </a:lnTo>
                  <a:lnTo>
                    <a:pt x="513123" y="305108"/>
                  </a:lnTo>
                  <a:lnTo>
                    <a:pt x="514191" y="299351"/>
                  </a:lnTo>
                  <a:lnTo>
                    <a:pt x="515339" y="293594"/>
                  </a:lnTo>
                  <a:lnTo>
                    <a:pt x="516564" y="287837"/>
                  </a:lnTo>
                  <a:lnTo>
                    <a:pt x="517885" y="282081"/>
                  </a:lnTo>
                  <a:lnTo>
                    <a:pt x="519267" y="276324"/>
                  </a:lnTo>
                  <a:lnTo>
                    <a:pt x="520702" y="270567"/>
                  </a:lnTo>
                  <a:lnTo>
                    <a:pt x="522183" y="264810"/>
                  </a:lnTo>
                  <a:lnTo>
                    <a:pt x="523716" y="259054"/>
                  </a:lnTo>
                  <a:lnTo>
                    <a:pt x="525279" y="253297"/>
                  </a:lnTo>
                  <a:lnTo>
                    <a:pt x="526863" y="247540"/>
                  </a:lnTo>
                  <a:lnTo>
                    <a:pt x="528463" y="241783"/>
                  </a:lnTo>
                  <a:lnTo>
                    <a:pt x="530072" y="236027"/>
                  </a:lnTo>
                  <a:lnTo>
                    <a:pt x="531681" y="230270"/>
                  </a:lnTo>
                  <a:lnTo>
                    <a:pt x="533281" y="224513"/>
                  </a:lnTo>
                  <a:lnTo>
                    <a:pt x="534870" y="218756"/>
                  </a:lnTo>
                  <a:lnTo>
                    <a:pt x="536436" y="213000"/>
                  </a:lnTo>
                  <a:lnTo>
                    <a:pt x="537972" y="207243"/>
                  </a:lnTo>
                  <a:lnTo>
                    <a:pt x="539477" y="201486"/>
                  </a:lnTo>
                  <a:lnTo>
                    <a:pt x="540950" y="195729"/>
                  </a:lnTo>
                  <a:lnTo>
                    <a:pt x="542378" y="189973"/>
                  </a:lnTo>
                  <a:lnTo>
                    <a:pt x="543754" y="184216"/>
                  </a:lnTo>
                  <a:lnTo>
                    <a:pt x="545085" y="178459"/>
                  </a:lnTo>
                  <a:lnTo>
                    <a:pt x="546370" y="172702"/>
                  </a:lnTo>
                  <a:lnTo>
                    <a:pt x="547600" y="166946"/>
                  </a:lnTo>
                  <a:lnTo>
                    <a:pt x="548764" y="161189"/>
                  </a:lnTo>
                  <a:lnTo>
                    <a:pt x="549877" y="155432"/>
                  </a:lnTo>
                  <a:lnTo>
                    <a:pt x="550938" y="149675"/>
                  </a:lnTo>
                  <a:lnTo>
                    <a:pt x="551943" y="143918"/>
                  </a:lnTo>
                  <a:lnTo>
                    <a:pt x="552877" y="138162"/>
                  </a:lnTo>
                  <a:lnTo>
                    <a:pt x="553760" y="132405"/>
                  </a:lnTo>
                  <a:lnTo>
                    <a:pt x="554593" y="126648"/>
                  </a:lnTo>
                  <a:lnTo>
                    <a:pt x="555374" y="120891"/>
                  </a:lnTo>
                  <a:lnTo>
                    <a:pt x="556087" y="115135"/>
                  </a:lnTo>
                  <a:lnTo>
                    <a:pt x="556754" y="109378"/>
                  </a:lnTo>
                  <a:lnTo>
                    <a:pt x="557377" y="103621"/>
                  </a:lnTo>
                  <a:lnTo>
                    <a:pt x="557956" y="97864"/>
                  </a:lnTo>
                  <a:lnTo>
                    <a:pt x="558475" y="92108"/>
                  </a:lnTo>
                  <a:lnTo>
                    <a:pt x="558956" y="86351"/>
                  </a:lnTo>
                  <a:lnTo>
                    <a:pt x="559400" y="80594"/>
                  </a:lnTo>
                  <a:lnTo>
                    <a:pt x="559809" y="74837"/>
                  </a:lnTo>
                  <a:lnTo>
                    <a:pt x="560172" y="69081"/>
                  </a:lnTo>
                  <a:lnTo>
                    <a:pt x="560503" y="63324"/>
                  </a:lnTo>
                  <a:lnTo>
                    <a:pt x="560806" y="57567"/>
                  </a:lnTo>
                  <a:lnTo>
                    <a:pt x="561082" y="51810"/>
                  </a:lnTo>
                  <a:lnTo>
                    <a:pt x="561324" y="46054"/>
                  </a:lnTo>
                  <a:lnTo>
                    <a:pt x="561542" y="40297"/>
                  </a:lnTo>
                  <a:lnTo>
                    <a:pt x="561740" y="34540"/>
                  </a:lnTo>
                  <a:lnTo>
                    <a:pt x="561918" y="28783"/>
                  </a:lnTo>
                  <a:lnTo>
                    <a:pt x="562073" y="23027"/>
                  </a:lnTo>
                  <a:lnTo>
                    <a:pt x="562210" y="17270"/>
                  </a:lnTo>
                  <a:lnTo>
                    <a:pt x="562334" y="11513"/>
                  </a:lnTo>
                  <a:lnTo>
                    <a:pt x="562444" y="5756"/>
                  </a:lnTo>
                  <a:lnTo>
                    <a:pt x="562539" y="0"/>
                  </a:lnTo>
                  <a:lnTo>
                    <a:pt x="563770" y="0"/>
                  </a:lnTo>
                  <a:lnTo>
                    <a:pt x="563865" y="5756"/>
                  </a:lnTo>
                  <a:lnTo>
                    <a:pt x="563976" y="11513"/>
                  </a:lnTo>
                  <a:lnTo>
                    <a:pt x="564099" y="17270"/>
                  </a:lnTo>
                  <a:lnTo>
                    <a:pt x="564236" y="23027"/>
                  </a:lnTo>
                  <a:lnTo>
                    <a:pt x="564392" y="28783"/>
                  </a:lnTo>
                  <a:lnTo>
                    <a:pt x="564570" y="34540"/>
                  </a:lnTo>
                  <a:lnTo>
                    <a:pt x="564767" y="40297"/>
                  </a:lnTo>
                  <a:lnTo>
                    <a:pt x="564985" y="46054"/>
                  </a:lnTo>
                  <a:lnTo>
                    <a:pt x="565228" y="51810"/>
                  </a:lnTo>
                  <a:lnTo>
                    <a:pt x="565504" y="57567"/>
                  </a:lnTo>
                  <a:lnTo>
                    <a:pt x="565807" y="63324"/>
                  </a:lnTo>
                  <a:lnTo>
                    <a:pt x="566138" y="69081"/>
                  </a:lnTo>
                  <a:lnTo>
                    <a:pt x="566500" y="74837"/>
                  </a:lnTo>
                  <a:lnTo>
                    <a:pt x="566909" y="80594"/>
                  </a:lnTo>
                  <a:lnTo>
                    <a:pt x="567353" y="86351"/>
                  </a:lnTo>
                  <a:lnTo>
                    <a:pt x="567834" y="92108"/>
                  </a:lnTo>
                  <a:lnTo>
                    <a:pt x="568353" y="97864"/>
                  </a:lnTo>
                  <a:lnTo>
                    <a:pt x="568933" y="103621"/>
                  </a:lnTo>
                  <a:lnTo>
                    <a:pt x="569555" y="109378"/>
                  </a:lnTo>
                  <a:lnTo>
                    <a:pt x="570222" y="115135"/>
                  </a:lnTo>
                  <a:lnTo>
                    <a:pt x="570935" y="120891"/>
                  </a:lnTo>
                  <a:lnTo>
                    <a:pt x="571717" y="126648"/>
                  </a:lnTo>
                  <a:lnTo>
                    <a:pt x="572550" y="132405"/>
                  </a:lnTo>
                  <a:lnTo>
                    <a:pt x="573433" y="138162"/>
                  </a:lnTo>
                  <a:lnTo>
                    <a:pt x="574367" y="143918"/>
                  </a:lnTo>
                  <a:lnTo>
                    <a:pt x="575371" y="149675"/>
                  </a:lnTo>
                  <a:lnTo>
                    <a:pt x="576433" y="155432"/>
                  </a:lnTo>
                  <a:lnTo>
                    <a:pt x="577546" y="161189"/>
                  </a:lnTo>
                  <a:lnTo>
                    <a:pt x="578709" y="166946"/>
                  </a:lnTo>
                  <a:lnTo>
                    <a:pt x="579939" y="172702"/>
                  </a:lnTo>
                  <a:lnTo>
                    <a:pt x="581224" y="178459"/>
                  </a:lnTo>
                  <a:lnTo>
                    <a:pt x="582555" y="184216"/>
                  </a:lnTo>
                  <a:lnTo>
                    <a:pt x="583931" y="189973"/>
                  </a:lnTo>
                  <a:lnTo>
                    <a:pt x="585359" y="195729"/>
                  </a:lnTo>
                  <a:lnTo>
                    <a:pt x="586832" y="201486"/>
                  </a:lnTo>
                  <a:lnTo>
                    <a:pt x="588338" y="207243"/>
                  </a:lnTo>
                  <a:lnTo>
                    <a:pt x="589873" y="213000"/>
                  </a:lnTo>
                  <a:lnTo>
                    <a:pt x="591439" y="218756"/>
                  </a:lnTo>
                  <a:lnTo>
                    <a:pt x="593028" y="224513"/>
                  </a:lnTo>
                  <a:lnTo>
                    <a:pt x="594629" y="230270"/>
                  </a:lnTo>
                  <a:lnTo>
                    <a:pt x="596237" y="236027"/>
                  </a:lnTo>
                  <a:lnTo>
                    <a:pt x="597847" y="241783"/>
                  </a:lnTo>
                  <a:lnTo>
                    <a:pt x="599447" y="247540"/>
                  </a:lnTo>
                  <a:lnTo>
                    <a:pt x="601031" y="253297"/>
                  </a:lnTo>
                  <a:lnTo>
                    <a:pt x="602594" y="259054"/>
                  </a:lnTo>
                  <a:lnTo>
                    <a:pt x="604126" y="264810"/>
                  </a:lnTo>
                  <a:lnTo>
                    <a:pt x="605608" y="270567"/>
                  </a:lnTo>
                  <a:lnTo>
                    <a:pt x="607042" y="276324"/>
                  </a:lnTo>
                  <a:lnTo>
                    <a:pt x="608424" y="282081"/>
                  </a:lnTo>
                  <a:lnTo>
                    <a:pt x="609746" y="287837"/>
                  </a:lnTo>
                  <a:lnTo>
                    <a:pt x="610971" y="293594"/>
                  </a:lnTo>
                  <a:lnTo>
                    <a:pt x="612119" y="299351"/>
                  </a:lnTo>
                  <a:lnTo>
                    <a:pt x="613186" y="305108"/>
                  </a:lnTo>
                  <a:lnTo>
                    <a:pt x="614168" y="310865"/>
                  </a:lnTo>
                  <a:lnTo>
                    <a:pt x="615011" y="316621"/>
                  </a:lnTo>
                  <a:lnTo>
                    <a:pt x="615755" y="322378"/>
                  </a:lnTo>
                  <a:lnTo>
                    <a:pt x="616395" y="328135"/>
                  </a:lnTo>
                  <a:lnTo>
                    <a:pt x="616928" y="333892"/>
                  </a:lnTo>
                  <a:lnTo>
                    <a:pt x="617305" y="339648"/>
                  </a:lnTo>
                  <a:lnTo>
                    <a:pt x="617562" y="345405"/>
                  </a:lnTo>
                  <a:lnTo>
                    <a:pt x="617705" y="351162"/>
                  </a:lnTo>
                  <a:lnTo>
                    <a:pt x="617732" y="356919"/>
                  </a:lnTo>
                  <a:lnTo>
                    <a:pt x="617601" y="362675"/>
                  </a:lnTo>
                  <a:lnTo>
                    <a:pt x="617342" y="368432"/>
                  </a:lnTo>
                  <a:lnTo>
                    <a:pt x="616971" y="374189"/>
                  </a:lnTo>
                  <a:lnTo>
                    <a:pt x="616489" y="379946"/>
                  </a:lnTo>
                  <a:lnTo>
                    <a:pt x="615864" y="385702"/>
                  </a:lnTo>
                  <a:lnTo>
                    <a:pt x="615119" y="391459"/>
                  </a:lnTo>
                  <a:lnTo>
                    <a:pt x="614276" y="397216"/>
                  </a:lnTo>
                  <a:lnTo>
                    <a:pt x="613338" y="402973"/>
                  </a:lnTo>
                  <a:lnTo>
                    <a:pt x="612287" y="408729"/>
                  </a:lnTo>
                  <a:lnTo>
                    <a:pt x="611137" y="414486"/>
                  </a:lnTo>
                  <a:lnTo>
                    <a:pt x="609913" y="420243"/>
                  </a:lnTo>
                  <a:lnTo>
                    <a:pt x="608619" y="426000"/>
                  </a:lnTo>
                  <a:lnTo>
                    <a:pt x="607250" y="431756"/>
                  </a:lnTo>
                  <a:lnTo>
                    <a:pt x="605814" y="437513"/>
                  </a:lnTo>
                  <a:lnTo>
                    <a:pt x="604334" y="443270"/>
                  </a:lnTo>
                  <a:lnTo>
                    <a:pt x="602815" y="449027"/>
                  </a:lnTo>
                  <a:lnTo>
                    <a:pt x="601259" y="454784"/>
                  </a:lnTo>
                  <a:lnTo>
                    <a:pt x="599673" y="460540"/>
                  </a:lnTo>
                  <a:lnTo>
                    <a:pt x="598075" y="466297"/>
                  </a:lnTo>
                  <a:lnTo>
                    <a:pt x="596467" y="472054"/>
                  </a:lnTo>
                  <a:lnTo>
                    <a:pt x="594857" y="477811"/>
                  </a:lnTo>
                  <a:lnTo>
                    <a:pt x="593255" y="483567"/>
                  </a:lnTo>
                  <a:lnTo>
                    <a:pt x="591667" y="489324"/>
                  </a:lnTo>
                  <a:lnTo>
                    <a:pt x="590097" y="495081"/>
                  </a:lnTo>
                  <a:lnTo>
                    <a:pt x="588549" y="500838"/>
                  </a:lnTo>
                  <a:lnTo>
                    <a:pt x="587043" y="506594"/>
                  </a:lnTo>
                  <a:lnTo>
                    <a:pt x="585571" y="512351"/>
                  </a:lnTo>
                  <a:lnTo>
                    <a:pt x="584135" y="518108"/>
                  </a:lnTo>
                  <a:lnTo>
                    <a:pt x="582740" y="523865"/>
                  </a:lnTo>
                  <a:lnTo>
                    <a:pt x="581408" y="529621"/>
                  </a:lnTo>
                  <a:lnTo>
                    <a:pt x="580123" y="535378"/>
                  </a:lnTo>
                  <a:lnTo>
                    <a:pt x="578887" y="541135"/>
                  </a:lnTo>
                  <a:lnTo>
                    <a:pt x="577699" y="546892"/>
                  </a:lnTo>
                  <a:lnTo>
                    <a:pt x="576584" y="552648"/>
                  </a:lnTo>
                  <a:lnTo>
                    <a:pt x="575523" y="558405"/>
                  </a:lnTo>
                  <a:lnTo>
                    <a:pt x="574513" y="564162"/>
                  </a:lnTo>
                  <a:lnTo>
                    <a:pt x="573555" y="569919"/>
                  </a:lnTo>
                  <a:lnTo>
                    <a:pt x="572667" y="575675"/>
                  </a:lnTo>
                  <a:lnTo>
                    <a:pt x="571835" y="581432"/>
                  </a:lnTo>
                  <a:lnTo>
                    <a:pt x="571051" y="587189"/>
                  </a:lnTo>
                  <a:lnTo>
                    <a:pt x="570316" y="592946"/>
                  </a:lnTo>
                  <a:lnTo>
                    <a:pt x="569642" y="598703"/>
                  </a:lnTo>
                  <a:lnTo>
                    <a:pt x="569020" y="604459"/>
                  </a:lnTo>
                  <a:lnTo>
                    <a:pt x="568441" y="610216"/>
                  </a:lnTo>
                  <a:lnTo>
                    <a:pt x="567903" y="615973"/>
                  </a:lnTo>
                  <a:lnTo>
                    <a:pt x="567414" y="621730"/>
                  </a:lnTo>
                  <a:lnTo>
                    <a:pt x="566971" y="627486"/>
                  </a:lnTo>
                  <a:lnTo>
                    <a:pt x="566562" y="633243"/>
                  </a:lnTo>
                  <a:lnTo>
                    <a:pt x="566186" y="639000"/>
                  </a:lnTo>
                  <a:lnTo>
                    <a:pt x="565848" y="644757"/>
                  </a:lnTo>
                  <a:lnTo>
                    <a:pt x="565545" y="650513"/>
                  </a:lnTo>
                  <a:lnTo>
                    <a:pt x="565269" y="656270"/>
                  </a:lnTo>
                  <a:lnTo>
                    <a:pt x="565018" y="662027"/>
                  </a:lnTo>
                  <a:lnTo>
                    <a:pt x="564794" y="667784"/>
                  </a:lnTo>
                  <a:lnTo>
                    <a:pt x="564597" y="673540"/>
                  </a:lnTo>
                  <a:lnTo>
                    <a:pt x="564418" y="679297"/>
                  </a:lnTo>
                  <a:lnTo>
                    <a:pt x="564258" y="685054"/>
                  </a:lnTo>
                  <a:lnTo>
                    <a:pt x="564115" y="690811"/>
                  </a:lnTo>
                  <a:lnTo>
                    <a:pt x="563992" y="696567"/>
                  </a:lnTo>
                  <a:lnTo>
                    <a:pt x="563882" y="702324"/>
                  </a:lnTo>
                  <a:lnTo>
                    <a:pt x="563783" y="708081"/>
                  </a:lnTo>
                  <a:lnTo>
                    <a:pt x="563696" y="713838"/>
                  </a:lnTo>
                  <a:lnTo>
                    <a:pt x="563623" y="719594"/>
                  </a:lnTo>
                  <a:lnTo>
                    <a:pt x="563558" y="725351"/>
                  </a:lnTo>
                  <a:lnTo>
                    <a:pt x="563500" y="731108"/>
                  </a:lnTo>
                  <a:lnTo>
                    <a:pt x="563449" y="736865"/>
                  </a:lnTo>
                  <a:lnTo>
                    <a:pt x="563407" y="742621"/>
                  </a:lnTo>
                  <a:lnTo>
                    <a:pt x="563370" y="748378"/>
                  </a:lnTo>
                  <a:lnTo>
                    <a:pt x="563337" y="754135"/>
                  </a:lnTo>
                  <a:lnTo>
                    <a:pt x="563309" y="759892"/>
                  </a:lnTo>
                  <a:lnTo>
                    <a:pt x="563285" y="765649"/>
                  </a:lnTo>
                  <a:lnTo>
                    <a:pt x="563265" y="771405"/>
                  </a:lnTo>
                  <a:lnTo>
                    <a:pt x="563247" y="777162"/>
                  </a:lnTo>
                  <a:lnTo>
                    <a:pt x="563232" y="782919"/>
                  </a:lnTo>
                  <a:lnTo>
                    <a:pt x="563220" y="788676"/>
                  </a:lnTo>
                  <a:lnTo>
                    <a:pt x="563209" y="794432"/>
                  </a:lnTo>
                  <a:lnTo>
                    <a:pt x="563200" y="800189"/>
                  </a:lnTo>
                  <a:lnTo>
                    <a:pt x="563192" y="805946"/>
                  </a:lnTo>
                  <a:lnTo>
                    <a:pt x="563186" y="811703"/>
                  </a:lnTo>
                  <a:lnTo>
                    <a:pt x="563181" y="817459"/>
                  </a:lnTo>
                  <a:lnTo>
                    <a:pt x="563176" y="823216"/>
                  </a:lnTo>
                  <a:lnTo>
                    <a:pt x="563172" y="828973"/>
                  </a:lnTo>
                  <a:lnTo>
                    <a:pt x="563169" y="834730"/>
                  </a:lnTo>
                  <a:lnTo>
                    <a:pt x="563167" y="840486"/>
                  </a:lnTo>
                  <a:lnTo>
                    <a:pt x="563164" y="846243"/>
                  </a:lnTo>
                  <a:lnTo>
                    <a:pt x="563163" y="852000"/>
                  </a:lnTo>
                  <a:lnTo>
                    <a:pt x="563161" y="857757"/>
                  </a:lnTo>
                  <a:lnTo>
                    <a:pt x="563160" y="863513"/>
                  </a:lnTo>
                  <a:lnTo>
                    <a:pt x="563159" y="869270"/>
                  </a:lnTo>
                  <a:lnTo>
                    <a:pt x="563158" y="875027"/>
                  </a:lnTo>
                  <a:lnTo>
                    <a:pt x="563158" y="880784"/>
                  </a:lnTo>
                  <a:lnTo>
                    <a:pt x="563157" y="886540"/>
                  </a:lnTo>
                  <a:lnTo>
                    <a:pt x="563157" y="892297"/>
                  </a:lnTo>
                  <a:lnTo>
                    <a:pt x="563156" y="898054"/>
                  </a:lnTo>
                  <a:lnTo>
                    <a:pt x="563156" y="903811"/>
                  </a:lnTo>
                  <a:lnTo>
                    <a:pt x="563156" y="909568"/>
                  </a:lnTo>
                  <a:lnTo>
                    <a:pt x="563156" y="915324"/>
                  </a:lnTo>
                  <a:lnTo>
                    <a:pt x="563156" y="921081"/>
                  </a:lnTo>
                  <a:lnTo>
                    <a:pt x="563156" y="926838"/>
                  </a:lnTo>
                  <a:lnTo>
                    <a:pt x="563156" y="932595"/>
                  </a:lnTo>
                  <a:lnTo>
                    <a:pt x="563156" y="938351"/>
                  </a:lnTo>
                  <a:lnTo>
                    <a:pt x="563156" y="944108"/>
                  </a:lnTo>
                  <a:lnTo>
                    <a:pt x="563156" y="949865"/>
                  </a:lnTo>
                  <a:lnTo>
                    <a:pt x="563156" y="955622"/>
                  </a:lnTo>
                  <a:lnTo>
                    <a:pt x="563157" y="961378"/>
                  </a:lnTo>
                  <a:lnTo>
                    <a:pt x="563157" y="967135"/>
                  </a:lnTo>
                  <a:lnTo>
                    <a:pt x="563157" y="972892"/>
                  </a:lnTo>
                  <a:lnTo>
                    <a:pt x="563158" y="978649"/>
                  </a:lnTo>
                  <a:lnTo>
                    <a:pt x="563159" y="984405"/>
                  </a:lnTo>
                  <a:lnTo>
                    <a:pt x="563160" y="990162"/>
                  </a:lnTo>
                  <a:lnTo>
                    <a:pt x="563161" y="995919"/>
                  </a:lnTo>
                  <a:lnTo>
                    <a:pt x="563162" y="1001676"/>
                  </a:lnTo>
                  <a:lnTo>
                    <a:pt x="563164" y="1007432"/>
                  </a:lnTo>
                  <a:lnTo>
                    <a:pt x="563166" y="1013189"/>
                  </a:lnTo>
                  <a:lnTo>
                    <a:pt x="563168" y="1018946"/>
                  </a:lnTo>
                  <a:lnTo>
                    <a:pt x="563171" y="1024703"/>
                  </a:lnTo>
                  <a:lnTo>
                    <a:pt x="563175" y="1030459"/>
                  </a:lnTo>
                  <a:lnTo>
                    <a:pt x="563179" y="1036216"/>
                  </a:lnTo>
                  <a:lnTo>
                    <a:pt x="563184" y="1041973"/>
                  </a:lnTo>
                  <a:lnTo>
                    <a:pt x="563190" y="1047730"/>
                  </a:lnTo>
                  <a:lnTo>
                    <a:pt x="563198" y="1053487"/>
                  </a:lnTo>
                  <a:lnTo>
                    <a:pt x="563207" y="1059243"/>
                  </a:lnTo>
                  <a:lnTo>
                    <a:pt x="563217" y="1065000"/>
                  </a:lnTo>
                  <a:lnTo>
                    <a:pt x="563229" y="1070757"/>
                  </a:lnTo>
                  <a:lnTo>
                    <a:pt x="563243" y="1076514"/>
                  </a:lnTo>
                  <a:lnTo>
                    <a:pt x="563260" y="1082270"/>
                  </a:lnTo>
                  <a:lnTo>
                    <a:pt x="563279" y="1088027"/>
                  </a:lnTo>
                  <a:lnTo>
                    <a:pt x="563302" y="1093784"/>
                  </a:lnTo>
                  <a:lnTo>
                    <a:pt x="563329" y="1099541"/>
                  </a:lnTo>
                  <a:lnTo>
                    <a:pt x="563360" y="1105297"/>
                  </a:lnTo>
                  <a:lnTo>
                    <a:pt x="563395" y="1111054"/>
                  </a:lnTo>
                  <a:lnTo>
                    <a:pt x="563436" y="1116811"/>
                  </a:lnTo>
                  <a:lnTo>
                    <a:pt x="563485" y="1122568"/>
                  </a:lnTo>
                  <a:lnTo>
                    <a:pt x="563540" y="1128324"/>
                  </a:lnTo>
                  <a:lnTo>
                    <a:pt x="563603" y="1134081"/>
                  </a:lnTo>
                  <a:lnTo>
                    <a:pt x="563674" y="1139838"/>
                  </a:lnTo>
                  <a:lnTo>
                    <a:pt x="563758" y="1145595"/>
                  </a:lnTo>
                  <a:lnTo>
                    <a:pt x="563853" y="1151351"/>
                  </a:lnTo>
                  <a:lnTo>
                    <a:pt x="563959" y="1157108"/>
                  </a:lnTo>
                  <a:lnTo>
                    <a:pt x="564077" y="1162865"/>
                  </a:lnTo>
                  <a:lnTo>
                    <a:pt x="564216" y="1168622"/>
                  </a:lnTo>
                  <a:lnTo>
                    <a:pt x="564371" y="1174378"/>
                  </a:lnTo>
                  <a:lnTo>
                    <a:pt x="564543" y="1180135"/>
                  </a:lnTo>
                  <a:lnTo>
                    <a:pt x="564734" y="1185892"/>
                  </a:lnTo>
                  <a:lnTo>
                    <a:pt x="564952" y="1191649"/>
                  </a:lnTo>
                  <a:lnTo>
                    <a:pt x="565196" y="1197406"/>
                  </a:lnTo>
                  <a:lnTo>
                    <a:pt x="565463" y="1203162"/>
                  </a:lnTo>
                  <a:lnTo>
                    <a:pt x="565756" y="1208919"/>
                  </a:lnTo>
                  <a:lnTo>
                    <a:pt x="566087" y="1214676"/>
                  </a:lnTo>
                  <a:lnTo>
                    <a:pt x="566452" y="1220433"/>
                  </a:lnTo>
                  <a:lnTo>
                    <a:pt x="566850" y="1226189"/>
                  </a:lnTo>
                  <a:lnTo>
                    <a:pt x="567281" y="1231946"/>
                  </a:lnTo>
                  <a:lnTo>
                    <a:pt x="567760" y="1237703"/>
                  </a:lnTo>
                  <a:lnTo>
                    <a:pt x="568284" y="1243460"/>
                  </a:lnTo>
                  <a:lnTo>
                    <a:pt x="568849" y="1249216"/>
                  </a:lnTo>
                  <a:lnTo>
                    <a:pt x="569456" y="1254973"/>
                  </a:lnTo>
                  <a:lnTo>
                    <a:pt x="570118" y="1260730"/>
                  </a:lnTo>
                  <a:lnTo>
                    <a:pt x="570838" y="1266487"/>
                  </a:lnTo>
                  <a:lnTo>
                    <a:pt x="571604" y="1272243"/>
                  </a:lnTo>
                  <a:lnTo>
                    <a:pt x="572420" y="1278000"/>
                  </a:lnTo>
                  <a:lnTo>
                    <a:pt x="573295" y="1283757"/>
                  </a:lnTo>
                  <a:lnTo>
                    <a:pt x="574235" y="1289514"/>
                  </a:lnTo>
                  <a:lnTo>
                    <a:pt x="575227" y="1295270"/>
                  </a:lnTo>
                  <a:lnTo>
                    <a:pt x="576270" y="1301027"/>
                  </a:lnTo>
                  <a:lnTo>
                    <a:pt x="577372" y="1306784"/>
                  </a:lnTo>
                  <a:lnTo>
                    <a:pt x="578542" y="1312541"/>
                  </a:lnTo>
                  <a:lnTo>
                    <a:pt x="579762" y="1318297"/>
                  </a:lnTo>
                  <a:lnTo>
                    <a:pt x="581031" y="1324054"/>
                  </a:lnTo>
                  <a:lnTo>
                    <a:pt x="582350" y="1329811"/>
                  </a:lnTo>
                  <a:lnTo>
                    <a:pt x="583731" y="1335568"/>
                  </a:lnTo>
                  <a:lnTo>
                    <a:pt x="585153" y="1341324"/>
                  </a:lnTo>
                  <a:lnTo>
                    <a:pt x="586612" y="1347081"/>
                  </a:lnTo>
                  <a:lnTo>
                    <a:pt x="588109" y="1352838"/>
                  </a:lnTo>
                  <a:lnTo>
                    <a:pt x="589648" y="1358595"/>
                  </a:lnTo>
                  <a:lnTo>
                    <a:pt x="591211" y="1364352"/>
                  </a:lnTo>
                  <a:lnTo>
                    <a:pt x="592793" y="1370108"/>
                  </a:lnTo>
                  <a:lnTo>
                    <a:pt x="594391" y="1375865"/>
                  </a:lnTo>
                  <a:lnTo>
                    <a:pt x="596000" y="1381622"/>
                  </a:lnTo>
                  <a:lnTo>
                    <a:pt x="597609" y="1387379"/>
                  </a:lnTo>
                  <a:lnTo>
                    <a:pt x="599211" y="1393135"/>
                  </a:lnTo>
                  <a:lnTo>
                    <a:pt x="600802" y="1398892"/>
                  </a:lnTo>
                  <a:lnTo>
                    <a:pt x="602364" y="1404649"/>
                  </a:lnTo>
                  <a:lnTo>
                    <a:pt x="603895" y="1410406"/>
                  </a:lnTo>
                  <a:lnTo>
                    <a:pt x="605388" y="1416162"/>
                  </a:lnTo>
                  <a:lnTo>
                    <a:pt x="606840" y="1421919"/>
                  </a:lnTo>
                  <a:lnTo>
                    <a:pt x="608224" y="1427676"/>
                  </a:lnTo>
                  <a:lnTo>
                    <a:pt x="609539" y="1433433"/>
                  </a:lnTo>
                  <a:lnTo>
                    <a:pt x="610787" y="1439189"/>
                  </a:lnTo>
                  <a:lnTo>
                    <a:pt x="611963" y="1444946"/>
                  </a:lnTo>
                  <a:lnTo>
                    <a:pt x="613037" y="1450703"/>
                  </a:lnTo>
                  <a:lnTo>
                    <a:pt x="614006" y="1456460"/>
                  </a:lnTo>
                  <a:lnTo>
                    <a:pt x="614882" y="1462216"/>
                  </a:lnTo>
                  <a:lnTo>
                    <a:pt x="615660" y="1467973"/>
                  </a:lnTo>
                  <a:lnTo>
                    <a:pt x="616313" y="1473730"/>
                  </a:lnTo>
                  <a:lnTo>
                    <a:pt x="616833" y="1479487"/>
                  </a:lnTo>
                  <a:lnTo>
                    <a:pt x="617242" y="1485243"/>
                  </a:lnTo>
                  <a:lnTo>
                    <a:pt x="617539" y="1491000"/>
                  </a:lnTo>
                  <a:lnTo>
                    <a:pt x="617701" y="1496757"/>
                  </a:lnTo>
                  <a:lnTo>
                    <a:pt x="617714" y="1502514"/>
                  </a:lnTo>
                  <a:lnTo>
                    <a:pt x="617611" y="1508271"/>
                  </a:lnTo>
                  <a:lnTo>
                    <a:pt x="617393" y="1514027"/>
                  </a:lnTo>
                  <a:lnTo>
                    <a:pt x="617046" y="1519784"/>
                  </a:lnTo>
                  <a:lnTo>
                    <a:pt x="616550" y="1525541"/>
                  </a:lnTo>
                  <a:lnTo>
                    <a:pt x="615946" y="1531298"/>
                  </a:lnTo>
                  <a:lnTo>
                    <a:pt x="615238" y="1537054"/>
                  </a:lnTo>
                  <a:lnTo>
                    <a:pt x="614421" y="1542811"/>
                  </a:lnTo>
                  <a:lnTo>
                    <a:pt x="613471" y="1548568"/>
                  </a:lnTo>
                  <a:lnTo>
                    <a:pt x="612433" y="1554325"/>
                  </a:lnTo>
                  <a:lnTo>
                    <a:pt x="611312" y="1560081"/>
                  </a:lnTo>
                  <a:lnTo>
                    <a:pt x="610111" y="1565838"/>
                  </a:lnTo>
                  <a:lnTo>
                    <a:pt x="608809" y="1571595"/>
                  </a:lnTo>
                  <a:lnTo>
                    <a:pt x="607447" y="1577352"/>
                  </a:lnTo>
                  <a:lnTo>
                    <a:pt x="606030" y="1583108"/>
                  </a:lnTo>
                  <a:lnTo>
                    <a:pt x="604564" y="1588865"/>
                  </a:lnTo>
                  <a:lnTo>
                    <a:pt x="603042" y="1594622"/>
                  </a:lnTo>
                  <a:lnTo>
                    <a:pt x="601489" y="1600379"/>
                  </a:lnTo>
                  <a:lnTo>
                    <a:pt x="599913" y="1606135"/>
                  </a:lnTo>
                  <a:lnTo>
                    <a:pt x="598318" y="1611892"/>
                  </a:lnTo>
                  <a:lnTo>
                    <a:pt x="596711" y="1617649"/>
                  </a:lnTo>
                  <a:lnTo>
                    <a:pt x="595104" y="1623406"/>
                  </a:lnTo>
                  <a:lnTo>
                    <a:pt x="593503" y="1629162"/>
                  </a:lnTo>
                  <a:lnTo>
                    <a:pt x="591912" y="1634919"/>
                  </a:lnTo>
                  <a:lnTo>
                    <a:pt x="590343" y="1640676"/>
                  </a:lnTo>
                  <a:lnTo>
                    <a:pt x="588803" y="1646433"/>
                  </a:lnTo>
                  <a:lnTo>
                    <a:pt x="587291" y="1652190"/>
                  </a:lnTo>
                  <a:lnTo>
                    <a:pt x="585812" y="1657946"/>
                  </a:lnTo>
                  <a:lnTo>
                    <a:pt x="584380" y="1663703"/>
                  </a:lnTo>
                  <a:lnTo>
                    <a:pt x="582999" y="1669460"/>
                  </a:lnTo>
                  <a:lnTo>
                    <a:pt x="581662" y="1675217"/>
                  </a:lnTo>
                  <a:lnTo>
                    <a:pt x="580372" y="1680973"/>
                  </a:lnTo>
                  <a:lnTo>
                    <a:pt x="579143" y="1686730"/>
                  </a:lnTo>
                  <a:lnTo>
                    <a:pt x="577978" y="1692487"/>
                  </a:lnTo>
                  <a:lnTo>
                    <a:pt x="576867" y="1698244"/>
                  </a:lnTo>
                  <a:lnTo>
                    <a:pt x="575811" y="1704000"/>
                  </a:lnTo>
                  <a:lnTo>
                    <a:pt x="574819" y="1709757"/>
                  </a:lnTo>
                  <a:lnTo>
                    <a:pt x="573900" y="1715514"/>
                  </a:lnTo>
                  <a:lnTo>
                    <a:pt x="573037" y="1721271"/>
                  </a:lnTo>
                  <a:lnTo>
                    <a:pt x="572231" y="1727027"/>
                  </a:lnTo>
                  <a:lnTo>
                    <a:pt x="571487" y="1732784"/>
                  </a:lnTo>
                  <a:lnTo>
                    <a:pt x="570820" y="1738541"/>
                  </a:lnTo>
                  <a:lnTo>
                    <a:pt x="570208" y="1744298"/>
                  </a:lnTo>
                  <a:lnTo>
                    <a:pt x="569651" y="1750054"/>
                  </a:lnTo>
                  <a:lnTo>
                    <a:pt x="569154" y="1755811"/>
                  </a:lnTo>
                  <a:lnTo>
                    <a:pt x="568733" y="1761568"/>
                  </a:lnTo>
                  <a:lnTo>
                    <a:pt x="568368" y="1767325"/>
                  </a:lnTo>
                  <a:lnTo>
                    <a:pt x="568057" y="1773081"/>
                  </a:lnTo>
                  <a:lnTo>
                    <a:pt x="567803" y="1778838"/>
                  </a:lnTo>
                  <a:lnTo>
                    <a:pt x="567629" y="1784595"/>
                  </a:lnTo>
                  <a:lnTo>
                    <a:pt x="567512" y="1790352"/>
                  </a:lnTo>
                  <a:lnTo>
                    <a:pt x="567453" y="1796109"/>
                  </a:lnTo>
                  <a:lnTo>
                    <a:pt x="567451" y="1801865"/>
                  </a:lnTo>
                  <a:lnTo>
                    <a:pt x="567538" y="1807622"/>
                  </a:lnTo>
                  <a:lnTo>
                    <a:pt x="567689" y="1813379"/>
                  </a:lnTo>
                  <a:lnTo>
                    <a:pt x="567907" y="1819136"/>
                  </a:lnTo>
                  <a:lnTo>
                    <a:pt x="568193" y="1824892"/>
                  </a:lnTo>
                  <a:lnTo>
                    <a:pt x="568578" y="1830649"/>
                  </a:lnTo>
                  <a:lnTo>
                    <a:pt x="569047" y="1836406"/>
                  </a:lnTo>
                  <a:lnTo>
                    <a:pt x="569598" y="1842163"/>
                  </a:lnTo>
                  <a:lnTo>
                    <a:pt x="570234" y="1847919"/>
                  </a:lnTo>
                  <a:lnTo>
                    <a:pt x="570991" y="1853676"/>
                  </a:lnTo>
                  <a:lnTo>
                    <a:pt x="571862" y="1859433"/>
                  </a:lnTo>
                  <a:lnTo>
                    <a:pt x="572838" y="1865190"/>
                  </a:lnTo>
                  <a:lnTo>
                    <a:pt x="573924" y="1870946"/>
                  </a:lnTo>
                  <a:lnTo>
                    <a:pt x="575161" y="1876703"/>
                  </a:lnTo>
                  <a:lnTo>
                    <a:pt x="576552" y="1882460"/>
                  </a:lnTo>
                  <a:lnTo>
                    <a:pt x="578081" y="1888217"/>
                  </a:lnTo>
                  <a:lnTo>
                    <a:pt x="579752" y="1893973"/>
                  </a:lnTo>
                  <a:lnTo>
                    <a:pt x="581610" y="1899730"/>
                  </a:lnTo>
                  <a:lnTo>
                    <a:pt x="583674" y="1905487"/>
                  </a:lnTo>
                  <a:lnTo>
                    <a:pt x="585912" y="1911244"/>
                  </a:lnTo>
                  <a:lnTo>
                    <a:pt x="588331" y="1917000"/>
                  </a:lnTo>
                  <a:lnTo>
                    <a:pt x="590974" y="1922757"/>
                  </a:lnTo>
                  <a:lnTo>
                    <a:pt x="593881" y="1928514"/>
                  </a:lnTo>
                  <a:lnTo>
                    <a:pt x="597002" y="1934271"/>
                  </a:lnTo>
                  <a:lnTo>
                    <a:pt x="600344" y="1940027"/>
                  </a:lnTo>
                  <a:lnTo>
                    <a:pt x="603942" y="1945784"/>
                  </a:lnTo>
                  <a:lnTo>
                    <a:pt x="607864" y="1951541"/>
                  </a:lnTo>
                  <a:lnTo>
                    <a:pt x="612035" y="1957298"/>
                  </a:lnTo>
                  <a:lnTo>
                    <a:pt x="616460" y="1963055"/>
                  </a:lnTo>
                  <a:lnTo>
                    <a:pt x="621163" y="1968811"/>
                  </a:lnTo>
                  <a:lnTo>
                    <a:pt x="626241" y="1974568"/>
                  </a:lnTo>
                  <a:lnTo>
                    <a:pt x="631592" y="1980325"/>
                  </a:lnTo>
                  <a:lnTo>
                    <a:pt x="637218" y="1986082"/>
                  </a:lnTo>
                  <a:lnTo>
                    <a:pt x="643125" y="1991838"/>
                  </a:lnTo>
                  <a:lnTo>
                    <a:pt x="649437" y="1997595"/>
                  </a:lnTo>
                  <a:lnTo>
                    <a:pt x="656026" y="2003352"/>
                  </a:lnTo>
                  <a:lnTo>
                    <a:pt x="662889" y="2009109"/>
                  </a:lnTo>
                  <a:lnTo>
                    <a:pt x="670024" y="2014865"/>
                  </a:lnTo>
                  <a:lnTo>
                    <a:pt x="677539" y="2020622"/>
                  </a:lnTo>
                  <a:lnTo>
                    <a:pt x="685318" y="2026379"/>
                  </a:lnTo>
                  <a:lnTo>
                    <a:pt x="693343" y="2032136"/>
                  </a:lnTo>
                  <a:lnTo>
                    <a:pt x="701605" y="2037892"/>
                  </a:lnTo>
                  <a:lnTo>
                    <a:pt x="710174" y="2043649"/>
                  </a:lnTo>
                  <a:lnTo>
                    <a:pt x="718963" y="2049406"/>
                  </a:lnTo>
                  <a:lnTo>
                    <a:pt x="727937" y="2055163"/>
                  </a:lnTo>
                  <a:lnTo>
                    <a:pt x="737083" y="2060919"/>
                  </a:lnTo>
                  <a:lnTo>
                    <a:pt x="746427" y="2066676"/>
                  </a:lnTo>
                  <a:lnTo>
                    <a:pt x="755905" y="2072433"/>
                  </a:lnTo>
                  <a:lnTo>
                    <a:pt x="765478" y="2078190"/>
                  </a:lnTo>
                  <a:lnTo>
                    <a:pt x="775128" y="2083946"/>
                  </a:lnTo>
                  <a:lnTo>
                    <a:pt x="784839" y="2089703"/>
                  </a:lnTo>
                  <a:lnTo>
                    <a:pt x="794561" y="2095460"/>
                  </a:lnTo>
                  <a:lnTo>
                    <a:pt x="804265" y="2101217"/>
                  </a:lnTo>
                  <a:lnTo>
                    <a:pt x="813930" y="2106974"/>
                  </a:lnTo>
                  <a:lnTo>
                    <a:pt x="823509" y="2112730"/>
                  </a:lnTo>
                  <a:lnTo>
                    <a:pt x="832950" y="2118487"/>
                  </a:lnTo>
                  <a:lnTo>
                    <a:pt x="842250" y="2124244"/>
                  </a:lnTo>
                  <a:lnTo>
                    <a:pt x="851388" y="2130001"/>
                  </a:lnTo>
                  <a:lnTo>
                    <a:pt x="860305" y="2135757"/>
                  </a:lnTo>
                  <a:lnTo>
                    <a:pt x="868926" y="2141514"/>
                  </a:lnTo>
                  <a:lnTo>
                    <a:pt x="877293" y="2147271"/>
                  </a:lnTo>
                  <a:lnTo>
                    <a:pt x="885388" y="2153028"/>
                  </a:lnTo>
                  <a:lnTo>
                    <a:pt x="893157" y="2158784"/>
                  </a:lnTo>
                  <a:lnTo>
                    <a:pt x="900493" y="2164541"/>
                  </a:lnTo>
                  <a:lnTo>
                    <a:pt x="907491" y="2170298"/>
                  </a:lnTo>
                  <a:lnTo>
                    <a:pt x="914140" y="2176055"/>
                  </a:lnTo>
                  <a:lnTo>
                    <a:pt x="920407" y="2181811"/>
                  </a:lnTo>
                  <a:lnTo>
                    <a:pt x="926152" y="2187568"/>
                  </a:lnTo>
                  <a:lnTo>
                    <a:pt x="931521" y="2193325"/>
                  </a:lnTo>
                  <a:lnTo>
                    <a:pt x="936513" y="2199082"/>
                  </a:lnTo>
                  <a:lnTo>
                    <a:pt x="941127" y="2204838"/>
                  </a:lnTo>
                  <a:lnTo>
                    <a:pt x="945202" y="2210595"/>
                  </a:lnTo>
                  <a:lnTo>
                    <a:pt x="948921" y="2216352"/>
                  </a:lnTo>
                  <a:lnTo>
                    <a:pt x="952296" y="2222109"/>
                  </a:lnTo>
                  <a:lnTo>
                    <a:pt x="955337" y="2227865"/>
                  </a:lnTo>
                  <a:lnTo>
                    <a:pt x="957936" y="2233622"/>
                  </a:lnTo>
                  <a:lnTo>
                    <a:pt x="960246" y="2239379"/>
                  </a:lnTo>
                  <a:lnTo>
                    <a:pt x="962300" y="2245136"/>
                  </a:lnTo>
                  <a:lnTo>
                    <a:pt x="964117" y="2250893"/>
                  </a:lnTo>
                  <a:lnTo>
                    <a:pt x="965661" y="2256649"/>
                  </a:lnTo>
                  <a:lnTo>
                    <a:pt x="967036" y="2262406"/>
                  </a:lnTo>
                  <a:lnTo>
                    <a:pt x="968287" y="2268163"/>
                  </a:lnTo>
                  <a:lnTo>
                    <a:pt x="969440" y="2273920"/>
                  </a:lnTo>
                  <a:lnTo>
                    <a:pt x="970518" y="2279676"/>
                  </a:lnTo>
                  <a:lnTo>
                    <a:pt x="971590" y="2285433"/>
                  </a:lnTo>
                  <a:lnTo>
                    <a:pt x="972690" y="2291190"/>
                  </a:lnTo>
                  <a:lnTo>
                    <a:pt x="973844" y="2296947"/>
                  </a:lnTo>
                  <a:lnTo>
                    <a:pt x="975116" y="2302703"/>
                  </a:lnTo>
                  <a:lnTo>
                    <a:pt x="976557" y="2308460"/>
                  </a:lnTo>
                  <a:lnTo>
                    <a:pt x="978167" y="2314217"/>
                  </a:lnTo>
                  <a:lnTo>
                    <a:pt x="979970" y="2319974"/>
                  </a:lnTo>
                  <a:lnTo>
                    <a:pt x="982039" y="2325730"/>
                  </a:lnTo>
                  <a:lnTo>
                    <a:pt x="984426" y="2331487"/>
                  </a:lnTo>
                  <a:lnTo>
                    <a:pt x="987085" y="2337244"/>
                  </a:lnTo>
                  <a:lnTo>
                    <a:pt x="990027" y="2343001"/>
                  </a:lnTo>
                  <a:lnTo>
                    <a:pt x="993315" y="2348757"/>
                  </a:lnTo>
                  <a:lnTo>
                    <a:pt x="997005" y="2354514"/>
                  </a:lnTo>
                  <a:lnTo>
                    <a:pt x="1001004" y="2360271"/>
                  </a:lnTo>
                  <a:lnTo>
                    <a:pt x="1005310" y="2366028"/>
                  </a:lnTo>
                  <a:lnTo>
                    <a:pt x="1009954" y="2371784"/>
                  </a:lnTo>
                  <a:lnTo>
                    <a:pt x="1014990" y="2377541"/>
                  </a:lnTo>
                  <a:lnTo>
                    <a:pt x="1020295" y="2383298"/>
                  </a:lnTo>
                  <a:lnTo>
                    <a:pt x="1025851" y="2389055"/>
                  </a:lnTo>
                  <a:lnTo>
                    <a:pt x="1031655" y="2394812"/>
                  </a:lnTo>
                  <a:lnTo>
                    <a:pt x="1037733" y="2400568"/>
                  </a:lnTo>
                  <a:lnTo>
                    <a:pt x="1043960" y="2406325"/>
                  </a:lnTo>
                  <a:lnTo>
                    <a:pt x="1050309" y="2412082"/>
                  </a:lnTo>
                  <a:lnTo>
                    <a:pt x="1056751" y="2417839"/>
                  </a:lnTo>
                  <a:lnTo>
                    <a:pt x="1063242" y="2423595"/>
                  </a:lnTo>
                  <a:lnTo>
                    <a:pt x="1069703" y="2429352"/>
                  </a:lnTo>
                  <a:lnTo>
                    <a:pt x="1076099" y="2435109"/>
                  </a:lnTo>
                  <a:lnTo>
                    <a:pt x="1082392" y="2440866"/>
                  </a:lnTo>
                  <a:lnTo>
                    <a:pt x="1088446" y="2446622"/>
                  </a:lnTo>
                  <a:lnTo>
                    <a:pt x="1094248" y="2452379"/>
                  </a:lnTo>
                  <a:lnTo>
                    <a:pt x="1099770" y="2458136"/>
                  </a:lnTo>
                  <a:lnTo>
                    <a:pt x="1104973" y="2463893"/>
                  </a:lnTo>
                  <a:lnTo>
                    <a:pt x="1109655" y="2469649"/>
                  </a:lnTo>
                  <a:lnTo>
                    <a:pt x="1113843" y="2475406"/>
                  </a:lnTo>
                  <a:lnTo>
                    <a:pt x="1117543" y="2481163"/>
                  </a:lnTo>
                  <a:lnTo>
                    <a:pt x="1120724" y="2486920"/>
                  </a:lnTo>
                  <a:lnTo>
                    <a:pt x="1123154" y="2492676"/>
                  </a:lnTo>
                  <a:lnTo>
                    <a:pt x="1124866" y="2498433"/>
                  </a:lnTo>
                  <a:lnTo>
                    <a:pt x="1125925" y="2504190"/>
                  </a:lnTo>
                  <a:lnTo>
                    <a:pt x="1126310" y="2509947"/>
                  </a:lnTo>
                  <a:lnTo>
                    <a:pt x="1125803" y="2515703"/>
                  </a:lnTo>
                  <a:lnTo>
                    <a:pt x="1124411" y="2521460"/>
                  </a:lnTo>
                  <a:lnTo>
                    <a:pt x="1122270" y="2527217"/>
                  </a:lnTo>
                  <a:lnTo>
                    <a:pt x="1119372" y="2532974"/>
                  </a:lnTo>
                  <a:lnTo>
                    <a:pt x="1115547" y="2538731"/>
                  </a:lnTo>
                  <a:lnTo>
                    <a:pt x="1110756" y="2544487"/>
                  </a:lnTo>
                  <a:lnTo>
                    <a:pt x="1105204" y="2550244"/>
                  </a:lnTo>
                  <a:lnTo>
                    <a:pt x="1098898" y="2556001"/>
                  </a:lnTo>
                  <a:lnTo>
                    <a:pt x="1091733" y="2561758"/>
                  </a:lnTo>
                  <a:lnTo>
                    <a:pt x="1083625" y="2567514"/>
                  </a:lnTo>
                  <a:lnTo>
                    <a:pt x="1074830" y="2573271"/>
                  </a:lnTo>
                  <a:lnTo>
                    <a:pt x="1065368" y="2579028"/>
                  </a:lnTo>
                  <a:lnTo>
                    <a:pt x="1055196" y="2584785"/>
                  </a:lnTo>
                  <a:lnTo>
                    <a:pt x="1044214" y="2590541"/>
                  </a:lnTo>
                  <a:lnTo>
                    <a:pt x="1032688" y="2596298"/>
                  </a:lnTo>
                  <a:lnTo>
                    <a:pt x="1020650" y="2602055"/>
                  </a:lnTo>
                  <a:lnTo>
                    <a:pt x="1008107" y="2607812"/>
                  </a:lnTo>
                  <a:lnTo>
                    <a:pt x="994975" y="2613568"/>
                  </a:lnTo>
                  <a:lnTo>
                    <a:pt x="981492" y="2619325"/>
                  </a:lnTo>
                  <a:lnTo>
                    <a:pt x="967693" y="2625082"/>
                  </a:lnTo>
                  <a:lnTo>
                    <a:pt x="953614" y="2630839"/>
                  </a:lnTo>
                  <a:lnTo>
                    <a:pt x="939227" y="2636595"/>
                  </a:lnTo>
                  <a:lnTo>
                    <a:pt x="924699" y="2642352"/>
                  </a:lnTo>
                  <a:lnTo>
                    <a:pt x="910068" y="2648109"/>
                  </a:lnTo>
                  <a:lnTo>
                    <a:pt x="895368" y="2653866"/>
                  </a:lnTo>
                  <a:lnTo>
                    <a:pt x="880660" y="2659622"/>
                  </a:lnTo>
                  <a:lnTo>
                    <a:pt x="866014" y="2665379"/>
                  </a:lnTo>
                  <a:lnTo>
                    <a:pt x="851461" y="2671136"/>
                  </a:lnTo>
                  <a:lnTo>
                    <a:pt x="837032" y="2676893"/>
                  </a:lnTo>
                  <a:lnTo>
                    <a:pt x="822841" y="2682649"/>
                  </a:lnTo>
                  <a:lnTo>
                    <a:pt x="808899" y="2688406"/>
                  </a:lnTo>
                  <a:lnTo>
                    <a:pt x="795211" y="2694163"/>
                  </a:lnTo>
                  <a:lnTo>
                    <a:pt x="781799" y="2699920"/>
                  </a:lnTo>
                  <a:lnTo>
                    <a:pt x="768796" y="2705677"/>
                  </a:lnTo>
                  <a:lnTo>
                    <a:pt x="756194" y="2711433"/>
                  </a:lnTo>
                  <a:lnTo>
                    <a:pt x="743956" y="2717190"/>
                  </a:lnTo>
                  <a:lnTo>
                    <a:pt x="732097" y="2722947"/>
                  </a:lnTo>
                  <a:lnTo>
                    <a:pt x="720739" y="2728704"/>
                  </a:lnTo>
                  <a:lnTo>
                    <a:pt x="709882" y="2734460"/>
                  </a:lnTo>
                  <a:lnTo>
                    <a:pt x="699447" y="2740217"/>
                  </a:lnTo>
                  <a:lnTo>
                    <a:pt x="689440" y="2745974"/>
                  </a:lnTo>
                  <a:lnTo>
                    <a:pt x="679955" y="2751731"/>
                  </a:lnTo>
                  <a:lnTo>
                    <a:pt x="671019" y="2757487"/>
                  </a:lnTo>
                  <a:lnTo>
                    <a:pt x="662515" y="2763244"/>
                  </a:lnTo>
                  <a:lnTo>
                    <a:pt x="654439" y="2769001"/>
                  </a:lnTo>
                  <a:lnTo>
                    <a:pt x="646854" y="2774758"/>
                  </a:lnTo>
                  <a:lnTo>
                    <a:pt x="639814" y="2780514"/>
                  </a:lnTo>
                  <a:lnTo>
                    <a:pt x="633178" y="2786271"/>
                  </a:lnTo>
                  <a:lnTo>
                    <a:pt x="626937" y="2792028"/>
                  </a:lnTo>
                  <a:lnTo>
                    <a:pt x="621119" y="2797785"/>
                  </a:lnTo>
                  <a:lnTo>
                    <a:pt x="615806" y="2803541"/>
                  </a:lnTo>
                  <a:lnTo>
                    <a:pt x="610842" y="2809298"/>
                  </a:lnTo>
                  <a:lnTo>
                    <a:pt x="606217" y="2815055"/>
                  </a:lnTo>
                  <a:lnTo>
                    <a:pt x="601935" y="2820812"/>
                  </a:lnTo>
                  <a:lnTo>
                    <a:pt x="598088" y="2826568"/>
                  </a:lnTo>
                  <a:lnTo>
                    <a:pt x="594527" y="2832325"/>
                  </a:lnTo>
                  <a:lnTo>
                    <a:pt x="591238" y="2838082"/>
                  </a:lnTo>
                  <a:lnTo>
                    <a:pt x="588212" y="2843839"/>
                  </a:lnTo>
                  <a:lnTo>
                    <a:pt x="585538" y="2849596"/>
                  </a:lnTo>
                  <a:lnTo>
                    <a:pt x="583085" y="2855352"/>
                  </a:lnTo>
                  <a:lnTo>
                    <a:pt x="580841" y="2861109"/>
                  </a:lnTo>
                  <a:lnTo>
                    <a:pt x="578794" y="2866866"/>
                  </a:lnTo>
                  <a:lnTo>
                    <a:pt x="577001" y="2872623"/>
                  </a:lnTo>
                  <a:lnTo>
                    <a:pt x="575378" y="2878379"/>
                  </a:lnTo>
                  <a:lnTo>
                    <a:pt x="573907" y="2884136"/>
                  </a:lnTo>
                  <a:lnTo>
                    <a:pt x="572577" y="2889893"/>
                  </a:lnTo>
                  <a:lnTo>
                    <a:pt x="571421" y="2895650"/>
                  </a:lnTo>
                  <a:lnTo>
                    <a:pt x="570390" y="2901406"/>
                  </a:lnTo>
                  <a:lnTo>
                    <a:pt x="569464" y="2907163"/>
                  </a:lnTo>
                  <a:lnTo>
                    <a:pt x="568634" y="2912920"/>
                  </a:lnTo>
                  <a:lnTo>
                    <a:pt x="567917" y="2918677"/>
                  </a:lnTo>
                  <a:lnTo>
                    <a:pt x="567288" y="2924433"/>
                  </a:lnTo>
                  <a:lnTo>
                    <a:pt x="566727" y="2930190"/>
                  </a:lnTo>
                  <a:lnTo>
                    <a:pt x="566229" y="2935947"/>
                  </a:lnTo>
                  <a:lnTo>
                    <a:pt x="565801" y="29417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821802" y="2059594"/>
              <a:ext cx="713358" cy="3296317"/>
            </a:xfrm>
            <a:custGeom>
              <a:avLst/>
              <a:pathLst>
                <a:path w="713358" h="3296317">
                  <a:moveTo>
                    <a:pt x="355199" y="3296317"/>
                  </a:moveTo>
                  <a:lnTo>
                    <a:pt x="355008" y="3289866"/>
                  </a:lnTo>
                  <a:lnTo>
                    <a:pt x="354798" y="3283415"/>
                  </a:lnTo>
                  <a:lnTo>
                    <a:pt x="354569" y="3276964"/>
                  </a:lnTo>
                  <a:lnTo>
                    <a:pt x="354305" y="3270514"/>
                  </a:lnTo>
                  <a:lnTo>
                    <a:pt x="354016" y="3264063"/>
                  </a:lnTo>
                  <a:lnTo>
                    <a:pt x="353701" y="3257612"/>
                  </a:lnTo>
                  <a:lnTo>
                    <a:pt x="353348" y="3251162"/>
                  </a:lnTo>
                  <a:lnTo>
                    <a:pt x="352955" y="3244711"/>
                  </a:lnTo>
                  <a:lnTo>
                    <a:pt x="352529" y="3238260"/>
                  </a:lnTo>
                  <a:lnTo>
                    <a:pt x="352064" y="3231809"/>
                  </a:lnTo>
                  <a:lnTo>
                    <a:pt x="351537" y="3225359"/>
                  </a:lnTo>
                  <a:lnTo>
                    <a:pt x="350968" y="3218908"/>
                  </a:lnTo>
                  <a:lnTo>
                    <a:pt x="350354" y="3212457"/>
                  </a:lnTo>
                  <a:lnTo>
                    <a:pt x="349667" y="3206007"/>
                  </a:lnTo>
                  <a:lnTo>
                    <a:pt x="348917" y="3199556"/>
                  </a:lnTo>
                  <a:lnTo>
                    <a:pt x="348112" y="3193105"/>
                  </a:lnTo>
                  <a:lnTo>
                    <a:pt x="347234" y="3186654"/>
                  </a:lnTo>
                  <a:lnTo>
                    <a:pt x="346262" y="3180204"/>
                  </a:lnTo>
                  <a:lnTo>
                    <a:pt x="345220" y="3173753"/>
                  </a:lnTo>
                  <a:lnTo>
                    <a:pt x="344108" y="3167302"/>
                  </a:lnTo>
                  <a:lnTo>
                    <a:pt x="342869" y="3160852"/>
                  </a:lnTo>
                  <a:lnTo>
                    <a:pt x="341542" y="3154401"/>
                  </a:lnTo>
                  <a:lnTo>
                    <a:pt x="340130" y="3147950"/>
                  </a:lnTo>
                  <a:lnTo>
                    <a:pt x="338595" y="3141499"/>
                  </a:lnTo>
                  <a:lnTo>
                    <a:pt x="336930" y="3135049"/>
                  </a:lnTo>
                  <a:lnTo>
                    <a:pt x="335163" y="3128598"/>
                  </a:lnTo>
                  <a:lnTo>
                    <a:pt x="333286" y="3122147"/>
                  </a:lnTo>
                  <a:lnTo>
                    <a:pt x="331226" y="3115697"/>
                  </a:lnTo>
                  <a:lnTo>
                    <a:pt x="329050" y="3109246"/>
                  </a:lnTo>
                  <a:lnTo>
                    <a:pt x="326754" y="3102795"/>
                  </a:lnTo>
                  <a:lnTo>
                    <a:pt x="324274" y="3096344"/>
                  </a:lnTo>
                  <a:lnTo>
                    <a:pt x="321633" y="3089894"/>
                  </a:lnTo>
                  <a:lnTo>
                    <a:pt x="318858" y="3083443"/>
                  </a:lnTo>
                  <a:lnTo>
                    <a:pt x="315920" y="3076992"/>
                  </a:lnTo>
                  <a:lnTo>
                    <a:pt x="312765" y="3070541"/>
                  </a:lnTo>
                  <a:lnTo>
                    <a:pt x="309463" y="3064091"/>
                  </a:lnTo>
                  <a:lnTo>
                    <a:pt x="306012" y="3057640"/>
                  </a:lnTo>
                  <a:lnTo>
                    <a:pt x="302316" y="3051189"/>
                  </a:lnTo>
                  <a:lnTo>
                    <a:pt x="298447" y="3044739"/>
                  </a:lnTo>
                  <a:lnTo>
                    <a:pt x="294421" y="3038288"/>
                  </a:lnTo>
                  <a:lnTo>
                    <a:pt x="290185" y="3031837"/>
                  </a:lnTo>
                  <a:lnTo>
                    <a:pt x="285725" y="3025386"/>
                  </a:lnTo>
                  <a:lnTo>
                    <a:pt x="281103" y="3018936"/>
                  </a:lnTo>
                  <a:lnTo>
                    <a:pt x="276316" y="3012485"/>
                  </a:lnTo>
                  <a:lnTo>
                    <a:pt x="271257" y="3006034"/>
                  </a:lnTo>
                  <a:lnTo>
                    <a:pt x="266037" y="2999584"/>
                  </a:lnTo>
                  <a:lnTo>
                    <a:pt x="260660" y="2993133"/>
                  </a:lnTo>
                  <a:lnTo>
                    <a:pt x="255057" y="2986682"/>
                  </a:lnTo>
                  <a:lnTo>
                    <a:pt x="249262" y="2980231"/>
                  </a:lnTo>
                  <a:lnTo>
                    <a:pt x="243318" y="2973781"/>
                  </a:lnTo>
                  <a:lnTo>
                    <a:pt x="237208" y="2967330"/>
                  </a:lnTo>
                  <a:lnTo>
                    <a:pt x="230883" y="2960879"/>
                  </a:lnTo>
                  <a:lnTo>
                    <a:pt x="224429" y="2954429"/>
                  </a:lnTo>
                  <a:lnTo>
                    <a:pt x="217849" y="2947978"/>
                  </a:lnTo>
                  <a:lnTo>
                    <a:pt x="211085" y="2941527"/>
                  </a:lnTo>
                  <a:lnTo>
                    <a:pt x="204202" y="2935076"/>
                  </a:lnTo>
                  <a:lnTo>
                    <a:pt x="197222" y="2928626"/>
                  </a:lnTo>
                  <a:lnTo>
                    <a:pt x="190126" y="2922175"/>
                  </a:lnTo>
                  <a:lnTo>
                    <a:pt x="182924" y="2915724"/>
                  </a:lnTo>
                  <a:lnTo>
                    <a:pt x="175660" y="2909274"/>
                  </a:lnTo>
                  <a:lnTo>
                    <a:pt x="168339" y="2902823"/>
                  </a:lnTo>
                  <a:lnTo>
                    <a:pt x="160953" y="2896372"/>
                  </a:lnTo>
                  <a:lnTo>
                    <a:pt x="153546" y="2889921"/>
                  </a:lnTo>
                  <a:lnTo>
                    <a:pt x="146127" y="2883471"/>
                  </a:lnTo>
                  <a:lnTo>
                    <a:pt x="138708" y="2877020"/>
                  </a:lnTo>
                  <a:lnTo>
                    <a:pt x="131319" y="2870569"/>
                  </a:lnTo>
                  <a:lnTo>
                    <a:pt x="123965" y="2864118"/>
                  </a:lnTo>
                  <a:lnTo>
                    <a:pt x="116659" y="2857668"/>
                  </a:lnTo>
                  <a:lnTo>
                    <a:pt x="109458" y="2851217"/>
                  </a:lnTo>
                  <a:lnTo>
                    <a:pt x="102343" y="2844766"/>
                  </a:lnTo>
                  <a:lnTo>
                    <a:pt x="95320" y="2838316"/>
                  </a:lnTo>
                  <a:lnTo>
                    <a:pt x="88464" y="2831865"/>
                  </a:lnTo>
                  <a:lnTo>
                    <a:pt x="81764" y="2825414"/>
                  </a:lnTo>
                  <a:lnTo>
                    <a:pt x="75205" y="2818963"/>
                  </a:lnTo>
                  <a:lnTo>
                    <a:pt x="68834" y="2812513"/>
                  </a:lnTo>
                  <a:lnTo>
                    <a:pt x="62716" y="2806062"/>
                  </a:lnTo>
                  <a:lnTo>
                    <a:pt x="56785" y="2799611"/>
                  </a:lnTo>
                  <a:lnTo>
                    <a:pt x="51046" y="2793161"/>
                  </a:lnTo>
                  <a:lnTo>
                    <a:pt x="45649" y="2786710"/>
                  </a:lnTo>
                  <a:lnTo>
                    <a:pt x="40490" y="2780259"/>
                  </a:lnTo>
                  <a:lnTo>
                    <a:pt x="35559" y="2773808"/>
                  </a:lnTo>
                  <a:lnTo>
                    <a:pt x="30950" y="2767358"/>
                  </a:lnTo>
                  <a:lnTo>
                    <a:pt x="26679" y="2760907"/>
                  </a:lnTo>
                  <a:lnTo>
                    <a:pt x="22664" y="2754456"/>
                  </a:lnTo>
                  <a:lnTo>
                    <a:pt x="18924" y="2748006"/>
                  </a:lnTo>
                  <a:lnTo>
                    <a:pt x="15623" y="2741555"/>
                  </a:lnTo>
                  <a:lnTo>
                    <a:pt x="12593" y="2735104"/>
                  </a:lnTo>
                  <a:lnTo>
                    <a:pt x="9836" y="2728653"/>
                  </a:lnTo>
                  <a:lnTo>
                    <a:pt x="7484" y="2722203"/>
                  </a:lnTo>
                  <a:lnTo>
                    <a:pt x="5471" y="2715752"/>
                  </a:lnTo>
                  <a:lnTo>
                    <a:pt x="3730" y="2709301"/>
                  </a:lnTo>
                  <a:lnTo>
                    <a:pt x="2315" y="2702851"/>
                  </a:lnTo>
                  <a:lnTo>
                    <a:pt x="1307" y="2696400"/>
                  </a:lnTo>
                  <a:lnTo>
                    <a:pt x="561" y="2689949"/>
                  </a:lnTo>
                  <a:lnTo>
                    <a:pt x="77" y="2683498"/>
                  </a:lnTo>
                  <a:lnTo>
                    <a:pt x="0" y="2677048"/>
                  </a:lnTo>
                  <a:lnTo>
                    <a:pt x="189" y="2670597"/>
                  </a:lnTo>
                  <a:lnTo>
                    <a:pt x="616" y="2664146"/>
                  </a:lnTo>
                  <a:lnTo>
                    <a:pt x="1346" y="2657696"/>
                  </a:lnTo>
                  <a:lnTo>
                    <a:pt x="2378" y="2651245"/>
                  </a:lnTo>
                  <a:lnTo>
                    <a:pt x="3615" y="2644794"/>
                  </a:lnTo>
                  <a:lnTo>
                    <a:pt x="5058" y="2638343"/>
                  </a:lnTo>
                  <a:lnTo>
                    <a:pt x="6812" y="2631893"/>
                  </a:lnTo>
                  <a:lnTo>
                    <a:pt x="8735" y="2625442"/>
                  </a:lnTo>
                  <a:lnTo>
                    <a:pt x="10822" y="2618991"/>
                  </a:lnTo>
                  <a:lnTo>
                    <a:pt x="13124" y="2612540"/>
                  </a:lnTo>
                  <a:lnTo>
                    <a:pt x="15595" y="2606090"/>
                  </a:lnTo>
                  <a:lnTo>
                    <a:pt x="18189" y="2599639"/>
                  </a:lnTo>
                  <a:lnTo>
                    <a:pt x="20914" y="2593188"/>
                  </a:lnTo>
                  <a:lnTo>
                    <a:pt x="23791" y="2586738"/>
                  </a:lnTo>
                  <a:lnTo>
                    <a:pt x="26751" y="2580287"/>
                  </a:lnTo>
                  <a:lnTo>
                    <a:pt x="29788" y="2573836"/>
                  </a:lnTo>
                  <a:lnTo>
                    <a:pt x="32926" y="2567385"/>
                  </a:lnTo>
                  <a:lnTo>
                    <a:pt x="36119" y="2560935"/>
                  </a:lnTo>
                  <a:lnTo>
                    <a:pt x="39354" y="2554484"/>
                  </a:lnTo>
                  <a:lnTo>
                    <a:pt x="42632" y="2548033"/>
                  </a:lnTo>
                  <a:lnTo>
                    <a:pt x="45941" y="2541583"/>
                  </a:lnTo>
                  <a:lnTo>
                    <a:pt x="49261" y="2535132"/>
                  </a:lnTo>
                  <a:lnTo>
                    <a:pt x="52591" y="2528681"/>
                  </a:lnTo>
                  <a:lnTo>
                    <a:pt x="55919" y="2522230"/>
                  </a:lnTo>
                  <a:lnTo>
                    <a:pt x="59237" y="2515780"/>
                  </a:lnTo>
                  <a:lnTo>
                    <a:pt x="62543" y="2509329"/>
                  </a:lnTo>
                  <a:lnTo>
                    <a:pt x="65825" y="2502878"/>
                  </a:lnTo>
                  <a:lnTo>
                    <a:pt x="69076" y="2496428"/>
                  </a:lnTo>
                  <a:lnTo>
                    <a:pt x="72303" y="2489977"/>
                  </a:lnTo>
                  <a:lnTo>
                    <a:pt x="75499" y="2483526"/>
                  </a:lnTo>
                  <a:lnTo>
                    <a:pt x="78648" y="2477075"/>
                  </a:lnTo>
                  <a:lnTo>
                    <a:pt x="81766" y="2470625"/>
                  </a:lnTo>
                  <a:lnTo>
                    <a:pt x="84852" y="2464174"/>
                  </a:lnTo>
                  <a:lnTo>
                    <a:pt x="87891" y="2457723"/>
                  </a:lnTo>
                  <a:lnTo>
                    <a:pt x="90894" y="2451273"/>
                  </a:lnTo>
                  <a:lnTo>
                    <a:pt x="93868" y="2444822"/>
                  </a:lnTo>
                  <a:lnTo>
                    <a:pt x="96808" y="2438371"/>
                  </a:lnTo>
                  <a:lnTo>
                    <a:pt x="99711" y="2431920"/>
                  </a:lnTo>
                  <a:lnTo>
                    <a:pt x="102591" y="2425470"/>
                  </a:lnTo>
                  <a:lnTo>
                    <a:pt x="105450" y="2419019"/>
                  </a:lnTo>
                  <a:lnTo>
                    <a:pt x="108282" y="2412568"/>
                  </a:lnTo>
                  <a:lnTo>
                    <a:pt x="111100" y="2406117"/>
                  </a:lnTo>
                  <a:lnTo>
                    <a:pt x="113908" y="2399667"/>
                  </a:lnTo>
                  <a:lnTo>
                    <a:pt x="116705" y="2393216"/>
                  </a:lnTo>
                  <a:lnTo>
                    <a:pt x="119499" y="2386765"/>
                  </a:lnTo>
                  <a:lnTo>
                    <a:pt x="122295" y="2380315"/>
                  </a:lnTo>
                  <a:lnTo>
                    <a:pt x="125092" y="2373864"/>
                  </a:lnTo>
                  <a:lnTo>
                    <a:pt x="127902" y="2367413"/>
                  </a:lnTo>
                  <a:lnTo>
                    <a:pt x="130723" y="2360962"/>
                  </a:lnTo>
                  <a:lnTo>
                    <a:pt x="133557" y="2354512"/>
                  </a:lnTo>
                  <a:lnTo>
                    <a:pt x="136414" y="2348061"/>
                  </a:lnTo>
                  <a:lnTo>
                    <a:pt x="139294" y="2341610"/>
                  </a:lnTo>
                  <a:lnTo>
                    <a:pt x="142195" y="2335160"/>
                  </a:lnTo>
                  <a:lnTo>
                    <a:pt x="145122" y="2328709"/>
                  </a:lnTo>
                  <a:lnTo>
                    <a:pt x="148086" y="2322258"/>
                  </a:lnTo>
                  <a:lnTo>
                    <a:pt x="151075" y="2315807"/>
                  </a:lnTo>
                  <a:lnTo>
                    <a:pt x="154089" y="2309357"/>
                  </a:lnTo>
                  <a:lnTo>
                    <a:pt x="157146" y="2302906"/>
                  </a:lnTo>
                  <a:lnTo>
                    <a:pt x="160231" y="2296455"/>
                  </a:lnTo>
                  <a:lnTo>
                    <a:pt x="163342" y="2290005"/>
                  </a:lnTo>
                  <a:lnTo>
                    <a:pt x="166486" y="2283554"/>
                  </a:lnTo>
                  <a:lnTo>
                    <a:pt x="169664" y="2277103"/>
                  </a:lnTo>
                  <a:lnTo>
                    <a:pt x="172863" y="2270652"/>
                  </a:lnTo>
                  <a:lnTo>
                    <a:pt x="176084" y="2264202"/>
                  </a:lnTo>
                  <a:lnTo>
                    <a:pt x="179337" y="2257751"/>
                  </a:lnTo>
                  <a:lnTo>
                    <a:pt x="182604" y="2251300"/>
                  </a:lnTo>
                  <a:lnTo>
                    <a:pt x="185886" y="2244850"/>
                  </a:lnTo>
                  <a:lnTo>
                    <a:pt x="189182" y="2238399"/>
                  </a:lnTo>
                  <a:lnTo>
                    <a:pt x="192487" y="2231948"/>
                  </a:lnTo>
                  <a:lnTo>
                    <a:pt x="195796" y="2225497"/>
                  </a:lnTo>
                  <a:lnTo>
                    <a:pt x="199105" y="2219047"/>
                  </a:lnTo>
                  <a:lnTo>
                    <a:pt x="202409" y="2212596"/>
                  </a:lnTo>
                  <a:lnTo>
                    <a:pt x="205705" y="2206145"/>
                  </a:lnTo>
                  <a:lnTo>
                    <a:pt x="208990" y="2199694"/>
                  </a:lnTo>
                  <a:lnTo>
                    <a:pt x="212252" y="2193244"/>
                  </a:lnTo>
                  <a:lnTo>
                    <a:pt x="215490" y="2186793"/>
                  </a:lnTo>
                  <a:lnTo>
                    <a:pt x="218705" y="2180342"/>
                  </a:lnTo>
                  <a:lnTo>
                    <a:pt x="221887" y="2173892"/>
                  </a:lnTo>
                  <a:lnTo>
                    <a:pt x="225024" y="2167441"/>
                  </a:lnTo>
                  <a:lnTo>
                    <a:pt x="228125" y="2160990"/>
                  </a:lnTo>
                  <a:lnTo>
                    <a:pt x="231189" y="2154539"/>
                  </a:lnTo>
                  <a:lnTo>
                    <a:pt x="234181" y="2148089"/>
                  </a:lnTo>
                  <a:lnTo>
                    <a:pt x="237126" y="2141638"/>
                  </a:lnTo>
                  <a:lnTo>
                    <a:pt x="240023" y="2135187"/>
                  </a:lnTo>
                  <a:lnTo>
                    <a:pt x="242848" y="2128737"/>
                  </a:lnTo>
                  <a:lnTo>
                    <a:pt x="245600" y="2122286"/>
                  </a:lnTo>
                  <a:lnTo>
                    <a:pt x="248295" y="2115835"/>
                  </a:lnTo>
                  <a:lnTo>
                    <a:pt x="250925" y="2109384"/>
                  </a:lnTo>
                  <a:lnTo>
                    <a:pt x="253455" y="2102934"/>
                  </a:lnTo>
                  <a:lnTo>
                    <a:pt x="255921" y="2096483"/>
                  </a:lnTo>
                  <a:lnTo>
                    <a:pt x="258322" y="2090032"/>
                  </a:lnTo>
                  <a:lnTo>
                    <a:pt x="260621" y="2083582"/>
                  </a:lnTo>
                  <a:lnTo>
                    <a:pt x="262839" y="2077131"/>
                  </a:lnTo>
                  <a:lnTo>
                    <a:pt x="264988" y="2070680"/>
                  </a:lnTo>
                  <a:lnTo>
                    <a:pt x="267051" y="2064229"/>
                  </a:lnTo>
                  <a:lnTo>
                    <a:pt x="269010" y="2057779"/>
                  </a:lnTo>
                  <a:lnTo>
                    <a:pt x="270899" y="2051328"/>
                  </a:lnTo>
                  <a:lnTo>
                    <a:pt x="272717" y="2044877"/>
                  </a:lnTo>
                  <a:lnTo>
                    <a:pt x="274420" y="2038427"/>
                  </a:lnTo>
                  <a:lnTo>
                    <a:pt x="276049" y="2031976"/>
                  </a:lnTo>
                  <a:lnTo>
                    <a:pt x="277608" y="2025525"/>
                  </a:lnTo>
                  <a:lnTo>
                    <a:pt x="279075" y="2019074"/>
                  </a:lnTo>
                  <a:lnTo>
                    <a:pt x="280451" y="2012624"/>
                  </a:lnTo>
                  <a:lnTo>
                    <a:pt x="281760" y="2006173"/>
                  </a:lnTo>
                  <a:lnTo>
                    <a:pt x="283001" y="1999722"/>
                  </a:lnTo>
                  <a:lnTo>
                    <a:pt x="284137" y="1993272"/>
                  </a:lnTo>
                  <a:lnTo>
                    <a:pt x="285212" y="1986821"/>
                  </a:lnTo>
                  <a:lnTo>
                    <a:pt x="286226" y="1980370"/>
                  </a:lnTo>
                  <a:lnTo>
                    <a:pt x="287154" y="1973919"/>
                  </a:lnTo>
                  <a:lnTo>
                    <a:pt x="288013" y="1967469"/>
                  </a:lnTo>
                  <a:lnTo>
                    <a:pt x="288818" y="1961018"/>
                  </a:lnTo>
                  <a:lnTo>
                    <a:pt x="289559" y="1954567"/>
                  </a:lnTo>
                  <a:lnTo>
                    <a:pt x="290224" y="1948116"/>
                  </a:lnTo>
                  <a:lnTo>
                    <a:pt x="290840" y="1941666"/>
                  </a:lnTo>
                  <a:lnTo>
                    <a:pt x="291410" y="1935215"/>
                  </a:lnTo>
                  <a:lnTo>
                    <a:pt x="291908" y="1928764"/>
                  </a:lnTo>
                  <a:lnTo>
                    <a:pt x="292360" y="1922314"/>
                  </a:lnTo>
                  <a:lnTo>
                    <a:pt x="292772" y="1915863"/>
                  </a:lnTo>
                  <a:lnTo>
                    <a:pt x="293133" y="1909412"/>
                  </a:lnTo>
                  <a:lnTo>
                    <a:pt x="293444" y="1902961"/>
                  </a:lnTo>
                  <a:lnTo>
                    <a:pt x="293721" y="1896511"/>
                  </a:lnTo>
                  <a:lnTo>
                    <a:pt x="293964" y="1890060"/>
                  </a:lnTo>
                  <a:lnTo>
                    <a:pt x="294156" y="1883609"/>
                  </a:lnTo>
                  <a:lnTo>
                    <a:pt x="294320" y="1877159"/>
                  </a:lnTo>
                  <a:lnTo>
                    <a:pt x="294457" y="1870708"/>
                  </a:lnTo>
                  <a:lnTo>
                    <a:pt x="294557" y="1864257"/>
                  </a:lnTo>
                  <a:lnTo>
                    <a:pt x="294628" y="1857806"/>
                  </a:lnTo>
                  <a:lnTo>
                    <a:pt x="294677" y="1851356"/>
                  </a:lnTo>
                  <a:lnTo>
                    <a:pt x="294703" y="1844905"/>
                  </a:lnTo>
                  <a:lnTo>
                    <a:pt x="294699" y="1838454"/>
                  </a:lnTo>
                  <a:lnTo>
                    <a:pt x="294679" y="1832004"/>
                  </a:lnTo>
                  <a:lnTo>
                    <a:pt x="294642" y="1825553"/>
                  </a:lnTo>
                  <a:lnTo>
                    <a:pt x="294583" y="1819102"/>
                  </a:lnTo>
                  <a:lnTo>
                    <a:pt x="294508" y="1812651"/>
                  </a:lnTo>
                  <a:lnTo>
                    <a:pt x="294422" y="1806201"/>
                  </a:lnTo>
                  <a:lnTo>
                    <a:pt x="294321" y="1799750"/>
                  </a:lnTo>
                  <a:lnTo>
                    <a:pt x="294206" y="1793299"/>
                  </a:lnTo>
                  <a:lnTo>
                    <a:pt x="294084" y="1786849"/>
                  </a:lnTo>
                  <a:lnTo>
                    <a:pt x="293953" y="1780398"/>
                  </a:lnTo>
                  <a:lnTo>
                    <a:pt x="293811" y="1773947"/>
                  </a:lnTo>
                  <a:lnTo>
                    <a:pt x="293664" y="1767496"/>
                  </a:lnTo>
                  <a:lnTo>
                    <a:pt x="293513" y="1761046"/>
                  </a:lnTo>
                  <a:lnTo>
                    <a:pt x="293357" y="1754595"/>
                  </a:lnTo>
                  <a:lnTo>
                    <a:pt x="293197" y="1748144"/>
                  </a:lnTo>
                  <a:lnTo>
                    <a:pt x="293037" y="1741693"/>
                  </a:lnTo>
                  <a:lnTo>
                    <a:pt x="292876" y="1735243"/>
                  </a:lnTo>
                  <a:lnTo>
                    <a:pt x="292715" y="1728792"/>
                  </a:lnTo>
                  <a:lnTo>
                    <a:pt x="292557" y="1722341"/>
                  </a:lnTo>
                  <a:lnTo>
                    <a:pt x="292400" y="1715891"/>
                  </a:lnTo>
                  <a:lnTo>
                    <a:pt x="292249" y="1709440"/>
                  </a:lnTo>
                  <a:lnTo>
                    <a:pt x="292104" y="1702989"/>
                  </a:lnTo>
                  <a:lnTo>
                    <a:pt x="291963" y="1696538"/>
                  </a:lnTo>
                  <a:lnTo>
                    <a:pt x="291831" y="1690088"/>
                  </a:lnTo>
                  <a:lnTo>
                    <a:pt x="291709" y="1683637"/>
                  </a:lnTo>
                  <a:lnTo>
                    <a:pt x="291597" y="1677186"/>
                  </a:lnTo>
                  <a:lnTo>
                    <a:pt x="291493" y="1670736"/>
                  </a:lnTo>
                  <a:lnTo>
                    <a:pt x="291406" y="1664285"/>
                  </a:lnTo>
                  <a:lnTo>
                    <a:pt x="291333" y="1657834"/>
                  </a:lnTo>
                  <a:lnTo>
                    <a:pt x="291271" y="1651383"/>
                  </a:lnTo>
                  <a:lnTo>
                    <a:pt x="291228" y="1644933"/>
                  </a:lnTo>
                  <a:lnTo>
                    <a:pt x="291205" y="1638482"/>
                  </a:lnTo>
                  <a:lnTo>
                    <a:pt x="291197" y="1632031"/>
                  </a:lnTo>
                  <a:lnTo>
                    <a:pt x="291207" y="1625581"/>
                  </a:lnTo>
                  <a:lnTo>
                    <a:pt x="291246" y="1619130"/>
                  </a:lnTo>
                  <a:lnTo>
                    <a:pt x="291304" y="1612679"/>
                  </a:lnTo>
                  <a:lnTo>
                    <a:pt x="291380" y="1606228"/>
                  </a:lnTo>
                  <a:lnTo>
                    <a:pt x="291487" y="1599778"/>
                  </a:lnTo>
                  <a:lnTo>
                    <a:pt x="291621" y="1593327"/>
                  </a:lnTo>
                  <a:lnTo>
                    <a:pt x="291776" y="1586876"/>
                  </a:lnTo>
                  <a:lnTo>
                    <a:pt x="291959" y="1580426"/>
                  </a:lnTo>
                  <a:lnTo>
                    <a:pt x="292177" y="1573975"/>
                  </a:lnTo>
                  <a:lnTo>
                    <a:pt x="292420" y="1567524"/>
                  </a:lnTo>
                  <a:lnTo>
                    <a:pt x="292688" y="1561073"/>
                  </a:lnTo>
                  <a:lnTo>
                    <a:pt x="292997" y="1554623"/>
                  </a:lnTo>
                  <a:lnTo>
                    <a:pt x="293334" y="1548172"/>
                  </a:lnTo>
                  <a:lnTo>
                    <a:pt x="293698" y="1541721"/>
                  </a:lnTo>
                  <a:lnTo>
                    <a:pt x="294097" y="1535270"/>
                  </a:lnTo>
                  <a:lnTo>
                    <a:pt x="294534" y="1528820"/>
                  </a:lnTo>
                  <a:lnTo>
                    <a:pt x="294997" y="1522369"/>
                  </a:lnTo>
                  <a:lnTo>
                    <a:pt x="295489" y="1515918"/>
                  </a:lnTo>
                  <a:lnTo>
                    <a:pt x="296026" y="1509468"/>
                  </a:lnTo>
                  <a:lnTo>
                    <a:pt x="296590" y="1503017"/>
                  </a:lnTo>
                  <a:lnTo>
                    <a:pt x="297180" y="1496566"/>
                  </a:lnTo>
                  <a:lnTo>
                    <a:pt x="297809" y="1490115"/>
                  </a:lnTo>
                  <a:lnTo>
                    <a:pt x="298471" y="1483665"/>
                  </a:lnTo>
                  <a:lnTo>
                    <a:pt x="299158" y="1477214"/>
                  </a:lnTo>
                  <a:lnTo>
                    <a:pt x="299873" y="1470763"/>
                  </a:lnTo>
                  <a:lnTo>
                    <a:pt x="300626" y="1464313"/>
                  </a:lnTo>
                  <a:lnTo>
                    <a:pt x="301401" y="1457862"/>
                  </a:lnTo>
                  <a:lnTo>
                    <a:pt x="302199" y="1451411"/>
                  </a:lnTo>
                  <a:lnTo>
                    <a:pt x="303029" y="1444960"/>
                  </a:lnTo>
                  <a:lnTo>
                    <a:pt x="303881" y="1438510"/>
                  </a:lnTo>
                  <a:lnTo>
                    <a:pt x="304752" y="1432059"/>
                  </a:lnTo>
                  <a:lnTo>
                    <a:pt x="305645" y="1425608"/>
                  </a:lnTo>
                  <a:lnTo>
                    <a:pt x="306559" y="1419158"/>
                  </a:lnTo>
                  <a:lnTo>
                    <a:pt x="307487" y="1412707"/>
                  </a:lnTo>
                  <a:lnTo>
                    <a:pt x="308428" y="1406256"/>
                  </a:lnTo>
                  <a:lnTo>
                    <a:pt x="309386" y="1399805"/>
                  </a:lnTo>
                  <a:lnTo>
                    <a:pt x="310352" y="1393355"/>
                  </a:lnTo>
                  <a:lnTo>
                    <a:pt x="311325" y="1386904"/>
                  </a:lnTo>
                  <a:lnTo>
                    <a:pt x="312305" y="1380453"/>
                  </a:lnTo>
                  <a:lnTo>
                    <a:pt x="313288" y="1374003"/>
                  </a:lnTo>
                  <a:lnTo>
                    <a:pt x="314271" y="1367552"/>
                  </a:lnTo>
                  <a:lnTo>
                    <a:pt x="315253" y="1361101"/>
                  </a:lnTo>
                  <a:lnTo>
                    <a:pt x="316229" y="1354650"/>
                  </a:lnTo>
                  <a:lnTo>
                    <a:pt x="317199" y="1348200"/>
                  </a:lnTo>
                  <a:lnTo>
                    <a:pt x="318160" y="1341749"/>
                  </a:lnTo>
                  <a:lnTo>
                    <a:pt x="319107" y="1335298"/>
                  </a:lnTo>
                  <a:lnTo>
                    <a:pt x="320038" y="1328848"/>
                  </a:lnTo>
                  <a:lnTo>
                    <a:pt x="320954" y="1322397"/>
                  </a:lnTo>
                  <a:lnTo>
                    <a:pt x="321851" y="1315946"/>
                  </a:lnTo>
                  <a:lnTo>
                    <a:pt x="322719" y="1309495"/>
                  </a:lnTo>
                  <a:lnTo>
                    <a:pt x="323566" y="1303045"/>
                  </a:lnTo>
                  <a:lnTo>
                    <a:pt x="324390" y="1296594"/>
                  </a:lnTo>
                  <a:lnTo>
                    <a:pt x="325174" y="1290143"/>
                  </a:lnTo>
                  <a:lnTo>
                    <a:pt x="325928" y="1283692"/>
                  </a:lnTo>
                  <a:lnTo>
                    <a:pt x="326653" y="1277242"/>
                  </a:lnTo>
                  <a:lnTo>
                    <a:pt x="327338" y="1270791"/>
                  </a:lnTo>
                  <a:lnTo>
                    <a:pt x="327978" y="1264340"/>
                  </a:lnTo>
                  <a:lnTo>
                    <a:pt x="328584" y="1257890"/>
                  </a:lnTo>
                  <a:lnTo>
                    <a:pt x="329153" y="1251439"/>
                  </a:lnTo>
                  <a:lnTo>
                    <a:pt x="329661" y="1244988"/>
                  </a:lnTo>
                  <a:lnTo>
                    <a:pt x="330131" y="1238537"/>
                  </a:lnTo>
                  <a:lnTo>
                    <a:pt x="330561" y="1232087"/>
                  </a:lnTo>
                  <a:lnTo>
                    <a:pt x="330932" y="1225636"/>
                  </a:lnTo>
                  <a:lnTo>
                    <a:pt x="331251" y="1219185"/>
                  </a:lnTo>
                  <a:lnTo>
                    <a:pt x="331528" y="1212735"/>
                  </a:lnTo>
                  <a:lnTo>
                    <a:pt x="331754" y="1206284"/>
                  </a:lnTo>
                  <a:lnTo>
                    <a:pt x="331912" y="1199833"/>
                  </a:lnTo>
                  <a:lnTo>
                    <a:pt x="332026" y="1193382"/>
                  </a:lnTo>
                  <a:lnTo>
                    <a:pt x="332096" y="1186932"/>
                  </a:lnTo>
                  <a:lnTo>
                    <a:pt x="332093" y="1180481"/>
                  </a:lnTo>
                  <a:lnTo>
                    <a:pt x="332039" y="1174030"/>
                  </a:lnTo>
                  <a:lnTo>
                    <a:pt x="331941" y="1167580"/>
                  </a:lnTo>
                  <a:lnTo>
                    <a:pt x="331782" y="1161129"/>
                  </a:lnTo>
                  <a:lnTo>
                    <a:pt x="331561" y="1154678"/>
                  </a:lnTo>
                  <a:lnTo>
                    <a:pt x="331295" y="1148227"/>
                  </a:lnTo>
                  <a:lnTo>
                    <a:pt x="330983" y="1141777"/>
                  </a:lnTo>
                  <a:lnTo>
                    <a:pt x="330597" y="1135326"/>
                  </a:lnTo>
                  <a:lnTo>
                    <a:pt x="330167" y="1128875"/>
                  </a:lnTo>
                  <a:lnTo>
                    <a:pt x="329695" y="1122425"/>
                  </a:lnTo>
                  <a:lnTo>
                    <a:pt x="329162" y="1115974"/>
                  </a:lnTo>
                  <a:lnTo>
                    <a:pt x="328577" y="1109523"/>
                  </a:lnTo>
                  <a:lnTo>
                    <a:pt x="327952" y="1103072"/>
                  </a:lnTo>
                  <a:lnTo>
                    <a:pt x="327282" y="1096622"/>
                  </a:lnTo>
                  <a:lnTo>
                    <a:pt x="326553" y="1090171"/>
                  </a:lnTo>
                  <a:lnTo>
                    <a:pt x="325787" y="1083720"/>
                  </a:lnTo>
                  <a:lnTo>
                    <a:pt x="324986" y="1077269"/>
                  </a:lnTo>
                  <a:lnTo>
                    <a:pt x="324131" y="1070819"/>
                  </a:lnTo>
                  <a:lnTo>
                    <a:pt x="323239" y="1064368"/>
                  </a:lnTo>
                  <a:lnTo>
                    <a:pt x="322316" y="1057917"/>
                  </a:lnTo>
                  <a:lnTo>
                    <a:pt x="321354" y="1051467"/>
                  </a:lnTo>
                  <a:lnTo>
                    <a:pt x="320353" y="1045016"/>
                  </a:lnTo>
                  <a:lnTo>
                    <a:pt x="319325" y="1038565"/>
                  </a:lnTo>
                  <a:lnTo>
                    <a:pt x="318273" y="1032114"/>
                  </a:lnTo>
                  <a:lnTo>
                    <a:pt x="317181" y="1025664"/>
                  </a:lnTo>
                  <a:lnTo>
                    <a:pt x="316068" y="1019213"/>
                  </a:lnTo>
                  <a:lnTo>
                    <a:pt x="314936" y="1012762"/>
                  </a:lnTo>
                  <a:lnTo>
                    <a:pt x="313779" y="1006312"/>
                  </a:lnTo>
                  <a:lnTo>
                    <a:pt x="312602" y="999861"/>
                  </a:lnTo>
                  <a:lnTo>
                    <a:pt x="311411" y="993410"/>
                  </a:lnTo>
                  <a:lnTo>
                    <a:pt x="310207" y="986959"/>
                  </a:lnTo>
                  <a:lnTo>
                    <a:pt x="308987" y="980509"/>
                  </a:lnTo>
                  <a:lnTo>
                    <a:pt x="307760" y="974058"/>
                  </a:lnTo>
                  <a:lnTo>
                    <a:pt x="306527" y="967607"/>
                  </a:lnTo>
                  <a:lnTo>
                    <a:pt x="305288" y="961157"/>
                  </a:lnTo>
                  <a:lnTo>
                    <a:pt x="304047" y="954706"/>
                  </a:lnTo>
                  <a:lnTo>
                    <a:pt x="302807" y="948255"/>
                  </a:lnTo>
                  <a:lnTo>
                    <a:pt x="301570" y="941804"/>
                  </a:lnTo>
                  <a:lnTo>
                    <a:pt x="300339" y="935354"/>
                  </a:lnTo>
                  <a:lnTo>
                    <a:pt x="299116" y="928903"/>
                  </a:lnTo>
                  <a:lnTo>
                    <a:pt x="297901" y="922452"/>
                  </a:lnTo>
                  <a:lnTo>
                    <a:pt x="296703" y="916002"/>
                  </a:lnTo>
                  <a:lnTo>
                    <a:pt x="295520" y="909551"/>
                  </a:lnTo>
                  <a:lnTo>
                    <a:pt x="294352" y="903100"/>
                  </a:lnTo>
                  <a:lnTo>
                    <a:pt x="293207" y="896649"/>
                  </a:lnTo>
                  <a:lnTo>
                    <a:pt x="292088" y="890199"/>
                  </a:lnTo>
                  <a:lnTo>
                    <a:pt x="290990" y="883748"/>
                  </a:lnTo>
                  <a:lnTo>
                    <a:pt x="289917" y="877297"/>
                  </a:lnTo>
                  <a:lnTo>
                    <a:pt x="288885" y="870846"/>
                  </a:lnTo>
                  <a:lnTo>
                    <a:pt x="287880" y="864396"/>
                  </a:lnTo>
                  <a:lnTo>
                    <a:pt x="286905" y="857945"/>
                  </a:lnTo>
                  <a:lnTo>
                    <a:pt x="285974" y="851494"/>
                  </a:lnTo>
                  <a:lnTo>
                    <a:pt x="285084" y="845044"/>
                  </a:lnTo>
                  <a:lnTo>
                    <a:pt x="284229" y="838593"/>
                  </a:lnTo>
                  <a:lnTo>
                    <a:pt x="283416" y="832142"/>
                  </a:lnTo>
                  <a:lnTo>
                    <a:pt x="282660" y="825691"/>
                  </a:lnTo>
                  <a:lnTo>
                    <a:pt x="281944" y="819241"/>
                  </a:lnTo>
                  <a:lnTo>
                    <a:pt x="281268" y="812790"/>
                  </a:lnTo>
                  <a:lnTo>
                    <a:pt x="280659" y="806339"/>
                  </a:lnTo>
                  <a:lnTo>
                    <a:pt x="280098" y="799889"/>
                  </a:lnTo>
                  <a:lnTo>
                    <a:pt x="279582" y="793438"/>
                  </a:lnTo>
                  <a:lnTo>
                    <a:pt x="279124" y="786987"/>
                  </a:lnTo>
                  <a:lnTo>
                    <a:pt x="278732" y="780536"/>
                  </a:lnTo>
                  <a:lnTo>
                    <a:pt x="278387" y="774086"/>
                  </a:lnTo>
                  <a:lnTo>
                    <a:pt x="278090" y="767635"/>
                  </a:lnTo>
                  <a:lnTo>
                    <a:pt x="277876" y="761184"/>
                  </a:lnTo>
                  <a:lnTo>
                    <a:pt x="277711" y="754734"/>
                  </a:lnTo>
                  <a:lnTo>
                    <a:pt x="277595" y="748283"/>
                  </a:lnTo>
                  <a:lnTo>
                    <a:pt x="277550" y="741832"/>
                  </a:lnTo>
                  <a:lnTo>
                    <a:pt x="277569" y="735381"/>
                  </a:lnTo>
                  <a:lnTo>
                    <a:pt x="277637" y="728931"/>
                  </a:lnTo>
                  <a:lnTo>
                    <a:pt x="277763" y="722480"/>
                  </a:lnTo>
                  <a:lnTo>
                    <a:pt x="277965" y="716029"/>
                  </a:lnTo>
                  <a:lnTo>
                    <a:pt x="278217" y="709579"/>
                  </a:lnTo>
                  <a:lnTo>
                    <a:pt x="278518" y="703128"/>
                  </a:lnTo>
                  <a:lnTo>
                    <a:pt x="278893" y="696677"/>
                  </a:lnTo>
                  <a:lnTo>
                    <a:pt x="279323" y="690226"/>
                  </a:lnTo>
                  <a:lnTo>
                    <a:pt x="279799" y="683776"/>
                  </a:lnTo>
                  <a:lnTo>
                    <a:pt x="280334" y="677325"/>
                  </a:lnTo>
                  <a:lnTo>
                    <a:pt x="280932" y="670874"/>
                  </a:lnTo>
                  <a:lnTo>
                    <a:pt x="281574" y="664424"/>
                  </a:lnTo>
                  <a:lnTo>
                    <a:pt x="282259" y="657973"/>
                  </a:lnTo>
                  <a:lnTo>
                    <a:pt x="283013" y="651522"/>
                  </a:lnTo>
                  <a:lnTo>
                    <a:pt x="283807" y="645071"/>
                  </a:lnTo>
                  <a:lnTo>
                    <a:pt x="284640" y="638621"/>
                  </a:lnTo>
                  <a:lnTo>
                    <a:pt x="285524" y="632170"/>
                  </a:lnTo>
                  <a:lnTo>
                    <a:pt x="286454" y="625719"/>
                  </a:lnTo>
                  <a:lnTo>
                    <a:pt x="287418" y="619268"/>
                  </a:lnTo>
                  <a:lnTo>
                    <a:pt x="288417" y="612818"/>
                  </a:lnTo>
                  <a:lnTo>
                    <a:pt x="289465" y="606367"/>
                  </a:lnTo>
                  <a:lnTo>
                    <a:pt x="290541" y="599916"/>
                  </a:lnTo>
                  <a:lnTo>
                    <a:pt x="291644" y="593466"/>
                  </a:lnTo>
                  <a:lnTo>
                    <a:pt x="292786" y="587015"/>
                  </a:lnTo>
                  <a:lnTo>
                    <a:pt x="293954" y="580564"/>
                  </a:lnTo>
                  <a:lnTo>
                    <a:pt x="295144" y="574113"/>
                  </a:lnTo>
                  <a:lnTo>
                    <a:pt x="296359" y="567663"/>
                  </a:lnTo>
                  <a:lnTo>
                    <a:pt x="297600" y="561212"/>
                  </a:lnTo>
                  <a:lnTo>
                    <a:pt x="298856" y="554761"/>
                  </a:lnTo>
                  <a:lnTo>
                    <a:pt x="300127" y="548311"/>
                  </a:lnTo>
                  <a:lnTo>
                    <a:pt x="301418" y="541860"/>
                  </a:lnTo>
                  <a:lnTo>
                    <a:pt x="302720" y="535409"/>
                  </a:lnTo>
                  <a:lnTo>
                    <a:pt x="304031" y="528958"/>
                  </a:lnTo>
                  <a:lnTo>
                    <a:pt x="305352" y="522508"/>
                  </a:lnTo>
                  <a:lnTo>
                    <a:pt x="306679" y="516057"/>
                  </a:lnTo>
                  <a:lnTo>
                    <a:pt x="308011" y="509606"/>
                  </a:lnTo>
                  <a:lnTo>
                    <a:pt x="309345" y="503156"/>
                  </a:lnTo>
                  <a:lnTo>
                    <a:pt x="310679" y="496705"/>
                  </a:lnTo>
                  <a:lnTo>
                    <a:pt x="312012" y="490254"/>
                  </a:lnTo>
                  <a:lnTo>
                    <a:pt x="313343" y="483803"/>
                  </a:lnTo>
                  <a:lnTo>
                    <a:pt x="314668" y="477353"/>
                  </a:lnTo>
                  <a:lnTo>
                    <a:pt x="315985" y="470902"/>
                  </a:lnTo>
                  <a:lnTo>
                    <a:pt x="317296" y="464451"/>
                  </a:lnTo>
                  <a:lnTo>
                    <a:pt x="318597" y="458001"/>
                  </a:lnTo>
                  <a:lnTo>
                    <a:pt x="319883" y="451550"/>
                  </a:lnTo>
                  <a:lnTo>
                    <a:pt x="321158" y="445099"/>
                  </a:lnTo>
                  <a:lnTo>
                    <a:pt x="322422" y="438648"/>
                  </a:lnTo>
                  <a:lnTo>
                    <a:pt x="323665" y="432198"/>
                  </a:lnTo>
                  <a:lnTo>
                    <a:pt x="324891" y="425747"/>
                  </a:lnTo>
                  <a:lnTo>
                    <a:pt x="326102" y="419296"/>
                  </a:lnTo>
                  <a:lnTo>
                    <a:pt x="327293" y="412845"/>
                  </a:lnTo>
                  <a:lnTo>
                    <a:pt x="328459" y="406395"/>
                  </a:lnTo>
                  <a:lnTo>
                    <a:pt x="329607" y="399944"/>
                  </a:lnTo>
                  <a:lnTo>
                    <a:pt x="330737" y="393493"/>
                  </a:lnTo>
                  <a:lnTo>
                    <a:pt x="331833" y="387043"/>
                  </a:lnTo>
                  <a:lnTo>
                    <a:pt x="332909" y="380592"/>
                  </a:lnTo>
                  <a:lnTo>
                    <a:pt x="333965" y="374141"/>
                  </a:lnTo>
                  <a:lnTo>
                    <a:pt x="334990" y="367690"/>
                  </a:lnTo>
                  <a:lnTo>
                    <a:pt x="335988" y="361240"/>
                  </a:lnTo>
                  <a:lnTo>
                    <a:pt x="336963" y="354789"/>
                  </a:lnTo>
                  <a:lnTo>
                    <a:pt x="337913" y="348338"/>
                  </a:lnTo>
                  <a:lnTo>
                    <a:pt x="338827" y="341888"/>
                  </a:lnTo>
                  <a:lnTo>
                    <a:pt x="339718" y="335437"/>
                  </a:lnTo>
                  <a:lnTo>
                    <a:pt x="340586" y="328986"/>
                  </a:lnTo>
                  <a:lnTo>
                    <a:pt x="341418" y="322535"/>
                  </a:lnTo>
                  <a:lnTo>
                    <a:pt x="342222" y="316085"/>
                  </a:lnTo>
                  <a:lnTo>
                    <a:pt x="343004" y="309634"/>
                  </a:lnTo>
                  <a:lnTo>
                    <a:pt x="343755" y="303183"/>
                  </a:lnTo>
                  <a:lnTo>
                    <a:pt x="344473" y="296733"/>
                  </a:lnTo>
                  <a:lnTo>
                    <a:pt x="345168" y="290282"/>
                  </a:lnTo>
                  <a:lnTo>
                    <a:pt x="345840" y="283831"/>
                  </a:lnTo>
                  <a:lnTo>
                    <a:pt x="346474" y="277380"/>
                  </a:lnTo>
                  <a:lnTo>
                    <a:pt x="347085" y="270930"/>
                  </a:lnTo>
                  <a:lnTo>
                    <a:pt x="347674" y="264479"/>
                  </a:lnTo>
                  <a:lnTo>
                    <a:pt x="348233" y="258028"/>
                  </a:lnTo>
                  <a:lnTo>
                    <a:pt x="348763" y="251578"/>
                  </a:lnTo>
                  <a:lnTo>
                    <a:pt x="349273" y="245127"/>
                  </a:lnTo>
                  <a:lnTo>
                    <a:pt x="349760" y="238676"/>
                  </a:lnTo>
                  <a:lnTo>
                    <a:pt x="350215" y="232225"/>
                  </a:lnTo>
                  <a:lnTo>
                    <a:pt x="350651" y="225775"/>
                  </a:lnTo>
                  <a:lnTo>
                    <a:pt x="351068" y="219324"/>
                  </a:lnTo>
                  <a:lnTo>
                    <a:pt x="351457" y="212873"/>
                  </a:lnTo>
                  <a:lnTo>
                    <a:pt x="351825" y="206422"/>
                  </a:lnTo>
                  <a:lnTo>
                    <a:pt x="352175" y="199972"/>
                  </a:lnTo>
                  <a:lnTo>
                    <a:pt x="352505" y="193521"/>
                  </a:lnTo>
                  <a:lnTo>
                    <a:pt x="352812" y="187070"/>
                  </a:lnTo>
                  <a:lnTo>
                    <a:pt x="353103" y="180620"/>
                  </a:lnTo>
                  <a:lnTo>
                    <a:pt x="353380" y="174169"/>
                  </a:lnTo>
                  <a:lnTo>
                    <a:pt x="353633" y="167718"/>
                  </a:lnTo>
                  <a:lnTo>
                    <a:pt x="353871" y="161267"/>
                  </a:lnTo>
                  <a:lnTo>
                    <a:pt x="354097" y="154817"/>
                  </a:lnTo>
                  <a:lnTo>
                    <a:pt x="354306" y="148366"/>
                  </a:lnTo>
                  <a:lnTo>
                    <a:pt x="354499" y="141915"/>
                  </a:lnTo>
                  <a:lnTo>
                    <a:pt x="354681" y="135465"/>
                  </a:lnTo>
                  <a:lnTo>
                    <a:pt x="354852" y="129014"/>
                  </a:lnTo>
                  <a:lnTo>
                    <a:pt x="355006" y="122563"/>
                  </a:lnTo>
                  <a:lnTo>
                    <a:pt x="355151" y="116112"/>
                  </a:lnTo>
                  <a:lnTo>
                    <a:pt x="355287" y="109662"/>
                  </a:lnTo>
                  <a:lnTo>
                    <a:pt x="355410" y="103211"/>
                  </a:lnTo>
                  <a:lnTo>
                    <a:pt x="355524" y="96760"/>
                  </a:lnTo>
                  <a:lnTo>
                    <a:pt x="355630" y="90310"/>
                  </a:lnTo>
                  <a:lnTo>
                    <a:pt x="355728" y="83859"/>
                  </a:lnTo>
                  <a:lnTo>
                    <a:pt x="355816" y="77408"/>
                  </a:lnTo>
                  <a:lnTo>
                    <a:pt x="355898" y="70957"/>
                  </a:lnTo>
                  <a:lnTo>
                    <a:pt x="355974" y="64507"/>
                  </a:lnTo>
                  <a:lnTo>
                    <a:pt x="356042" y="58056"/>
                  </a:lnTo>
                  <a:lnTo>
                    <a:pt x="356104" y="51605"/>
                  </a:lnTo>
                  <a:lnTo>
                    <a:pt x="356162" y="45155"/>
                  </a:lnTo>
                  <a:lnTo>
                    <a:pt x="356214" y="38704"/>
                  </a:lnTo>
                  <a:lnTo>
                    <a:pt x="356261" y="32253"/>
                  </a:lnTo>
                  <a:lnTo>
                    <a:pt x="356304" y="25802"/>
                  </a:lnTo>
                  <a:lnTo>
                    <a:pt x="356344" y="19352"/>
                  </a:lnTo>
                  <a:lnTo>
                    <a:pt x="356379" y="12901"/>
                  </a:lnTo>
                  <a:lnTo>
                    <a:pt x="356411" y="6450"/>
                  </a:lnTo>
                  <a:lnTo>
                    <a:pt x="356440" y="0"/>
                  </a:lnTo>
                  <a:lnTo>
                    <a:pt x="356917" y="0"/>
                  </a:lnTo>
                  <a:lnTo>
                    <a:pt x="356946" y="6450"/>
                  </a:lnTo>
                  <a:lnTo>
                    <a:pt x="356978" y="12901"/>
                  </a:lnTo>
                  <a:lnTo>
                    <a:pt x="357013" y="19352"/>
                  </a:lnTo>
                  <a:lnTo>
                    <a:pt x="357053" y="25802"/>
                  </a:lnTo>
                  <a:lnTo>
                    <a:pt x="357096" y="32253"/>
                  </a:lnTo>
                  <a:lnTo>
                    <a:pt x="357143" y="38704"/>
                  </a:lnTo>
                  <a:lnTo>
                    <a:pt x="357195" y="45155"/>
                  </a:lnTo>
                  <a:lnTo>
                    <a:pt x="357253" y="51605"/>
                  </a:lnTo>
                  <a:lnTo>
                    <a:pt x="357316" y="58056"/>
                  </a:lnTo>
                  <a:lnTo>
                    <a:pt x="357383" y="64507"/>
                  </a:lnTo>
                  <a:lnTo>
                    <a:pt x="357459" y="70957"/>
                  </a:lnTo>
                  <a:lnTo>
                    <a:pt x="357542" y="77408"/>
                  </a:lnTo>
                  <a:lnTo>
                    <a:pt x="357630" y="83859"/>
                  </a:lnTo>
                  <a:lnTo>
                    <a:pt x="357727" y="90310"/>
                  </a:lnTo>
                  <a:lnTo>
                    <a:pt x="357834" y="96760"/>
                  </a:lnTo>
                  <a:lnTo>
                    <a:pt x="357947" y="103211"/>
                  </a:lnTo>
                  <a:lnTo>
                    <a:pt x="358071" y="109662"/>
                  </a:lnTo>
                  <a:lnTo>
                    <a:pt x="358206" y="116112"/>
                  </a:lnTo>
                  <a:lnTo>
                    <a:pt x="358351" y="122563"/>
                  </a:lnTo>
                  <a:lnTo>
                    <a:pt x="358505" y="129014"/>
                  </a:lnTo>
                  <a:lnTo>
                    <a:pt x="358676" y="135465"/>
                  </a:lnTo>
                  <a:lnTo>
                    <a:pt x="358858" y="141915"/>
                  </a:lnTo>
                  <a:lnTo>
                    <a:pt x="359051" y="148366"/>
                  </a:lnTo>
                  <a:lnTo>
                    <a:pt x="359260" y="154817"/>
                  </a:lnTo>
                  <a:lnTo>
                    <a:pt x="359486" y="161267"/>
                  </a:lnTo>
                  <a:lnTo>
                    <a:pt x="359725" y="167718"/>
                  </a:lnTo>
                  <a:lnTo>
                    <a:pt x="359978" y="174169"/>
                  </a:lnTo>
                  <a:lnTo>
                    <a:pt x="360254" y="180620"/>
                  </a:lnTo>
                  <a:lnTo>
                    <a:pt x="360545" y="187070"/>
                  </a:lnTo>
                  <a:lnTo>
                    <a:pt x="360852" y="193521"/>
                  </a:lnTo>
                  <a:lnTo>
                    <a:pt x="361182" y="199972"/>
                  </a:lnTo>
                  <a:lnTo>
                    <a:pt x="361533" y="206422"/>
                  </a:lnTo>
                  <a:lnTo>
                    <a:pt x="361901" y="212873"/>
                  </a:lnTo>
                  <a:lnTo>
                    <a:pt x="362289" y="219324"/>
                  </a:lnTo>
                  <a:lnTo>
                    <a:pt x="362706" y="225775"/>
                  </a:lnTo>
                  <a:lnTo>
                    <a:pt x="363142" y="232225"/>
                  </a:lnTo>
                  <a:lnTo>
                    <a:pt x="363597" y="238676"/>
                  </a:lnTo>
                  <a:lnTo>
                    <a:pt x="364084" y="245127"/>
                  </a:lnTo>
                  <a:lnTo>
                    <a:pt x="364594" y="251578"/>
                  </a:lnTo>
                  <a:lnTo>
                    <a:pt x="365125" y="258028"/>
                  </a:lnTo>
                  <a:lnTo>
                    <a:pt x="365683" y="264479"/>
                  </a:lnTo>
                  <a:lnTo>
                    <a:pt x="366272" y="270930"/>
                  </a:lnTo>
                  <a:lnTo>
                    <a:pt x="366883" y="277380"/>
                  </a:lnTo>
                  <a:lnTo>
                    <a:pt x="367517" y="283831"/>
                  </a:lnTo>
                  <a:lnTo>
                    <a:pt x="368189" y="290282"/>
                  </a:lnTo>
                  <a:lnTo>
                    <a:pt x="368884" y="296733"/>
                  </a:lnTo>
                  <a:lnTo>
                    <a:pt x="369602" y="303183"/>
                  </a:lnTo>
                  <a:lnTo>
                    <a:pt x="370354" y="309634"/>
                  </a:lnTo>
                  <a:lnTo>
                    <a:pt x="371135" y="316085"/>
                  </a:lnTo>
                  <a:lnTo>
                    <a:pt x="371940" y="322535"/>
                  </a:lnTo>
                  <a:lnTo>
                    <a:pt x="372771" y="328986"/>
                  </a:lnTo>
                  <a:lnTo>
                    <a:pt x="373639" y="335437"/>
                  </a:lnTo>
                  <a:lnTo>
                    <a:pt x="374530" y="341888"/>
                  </a:lnTo>
                  <a:lnTo>
                    <a:pt x="375444" y="348338"/>
                  </a:lnTo>
                  <a:lnTo>
                    <a:pt x="376394" y="354789"/>
                  </a:lnTo>
                  <a:lnTo>
                    <a:pt x="377369" y="361240"/>
                  </a:lnTo>
                  <a:lnTo>
                    <a:pt x="378367" y="367690"/>
                  </a:lnTo>
                  <a:lnTo>
                    <a:pt x="379392" y="374141"/>
                  </a:lnTo>
                  <a:lnTo>
                    <a:pt x="380448" y="380592"/>
                  </a:lnTo>
                  <a:lnTo>
                    <a:pt x="381524" y="387043"/>
                  </a:lnTo>
                  <a:lnTo>
                    <a:pt x="382621" y="393493"/>
                  </a:lnTo>
                  <a:lnTo>
                    <a:pt x="383750" y="399944"/>
                  </a:lnTo>
                  <a:lnTo>
                    <a:pt x="384898" y="406395"/>
                  </a:lnTo>
                  <a:lnTo>
                    <a:pt x="386065" y="412845"/>
                  </a:lnTo>
                  <a:lnTo>
                    <a:pt x="387255" y="419296"/>
                  </a:lnTo>
                  <a:lnTo>
                    <a:pt x="388466" y="425747"/>
                  </a:lnTo>
                  <a:lnTo>
                    <a:pt x="389693" y="432198"/>
                  </a:lnTo>
                  <a:lnTo>
                    <a:pt x="390935" y="438648"/>
                  </a:lnTo>
                  <a:lnTo>
                    <a:pt x="392199" y="445099"/>
                  </a:lnTo>
                  <a:lnTo>
                    <a:pt x="393474" y="451550"/>
                  </a:lnTo>
                  <a:lnTo>
                    <a:pt x="394760" y="458001"/>
                  </a:lnTo>
                  <a:lnTo>
                    <a:pt x="396062" y="464451"/>
                  </a:lnTo>
                  <a:lnTo>
                    <a:pt x="397372" y="470902"/>
                  </a:lnTo>
                  <a:lnTo>
                    <a:pt x="398690" y="477353"/>
                  </a:lnTo>
                  <a:lnTo>
                    <a:pt x="400014" y="483803"/>
                  </a:lnTo>
                  <a:lnTo>
                    <a:pt x="401345" y="490254"/>
                  </a:lnTo>
                  <a:lnTo>
                    <a:pt x="402678" y="496705"/>
                  </a:lnTo>
                  <a:lnTo>
                    <a:pt x="404013" y="503156"/>
                  </a:lnTo>
                  <a:lnTo>
                    <a:pt x="405347" y="509606"/>
                  </a:lnTo>
                  <a:lnTo>
                    <a:pt x="406678" y="516057"/>
                  </a:lnTo>
                  <a:lnTo>
                    <a:pt x="408006" y="522508"/>
                  </a:lnTo>
                  <a:lnTo>
                    <a:pt x="409327" y="528958"/>
                  </a:lnTo>
                  <a:lnTo>
                    <a:pt x="410638" y="535409"/>
                  </a:lnTo>
                  <a:lnTo>
                    <a:pt x="411939" y="541860"/>
                  </a:lnTo>
                  <a:lnTo>
                    <a:pt x="413231" y="548311"/>
                  </a:lnTo>
                  <a:lnTo>
                    <a:pt x="414502" y="554761"/>
                  </a:lnTo>
                  <a:lnTo>
                    <a:pt x="415758" y="561212"/>
                  </a:lnTo>
                  <a:lnTo>
                    <a:pt x="416998" y="567663"/>
                  </a:lnTo>
                  <a:lnTo>
                    <a:pt x="418213" y="574113"/>
                  </a:lnTo>
                  <a:lnTo>
                    <a:pt x="419403" y="580564"/>
                  </a:lnTo>
                  <a:lnTo>
                    <a:pt x="420571" y="587015"/>
                  </a:lnTo>
                  <a:lnTo>
                    <a:pt x="421713" y="593466"/>
                  </a:lnTo>
                  <a:lnTo>
                    <a:pt x="422816" y="599916"/>
                  </a:lnTo>
                  <a:lnTo>
                    <a:pt x="423892" y="606367"/>
                  </a:lnTo>
                  <a:lnTo>
                    <a:pt x="424940" y="612818"/>
                  </a:lnTo>
                  <a:lnTo>
                    <a:pt x="425940" y="619268"/>
                  </a:lnTo>
                  <a:lnTo>
                    <a:pt x="426903" y="625719"/>
                  </a:lnTo>
                  <a:lnTo>
                    <a:pt x="427834" y="632170"/>
                  </a:lnTo>
                  <a:lnTo>
                    <a:pt x="428718" y="638621"/>
                  </a:lnTo>
                  <a:lnTo>
                    <a:pt x="429550" y="645071"/>
                  </a:lnTo>
                  <a:lnTo>
                    <a:pt x="430344" y="651522"/>
                  </a:lnTo>
                  <a:lnTo>
                    <a:pt x="431098" y="657973"/>
                  </a:lnTo>
                  <a:lnTo>
                    <a:pt x="431783" y="664424"/>
                  </a:lnTo>
                  <a:lnTo>
                    <a:pt x="432425" y="670874"/>
                  </a:lnTo>
                  <a:lnTo>
                    <a:pt x="433024" y="677325"/>
                  </a:lnTo>
                  <a:lnTo>
                    <a:pt x="433558" y="683776"/>
                  </a:lnTo>
                  <a:lnTo>
                    <a:pt x="434034" y="690226"/>
                  </a:lnTo>
                  <a:lnTo>
                    <a:pt x="434464" y="696677"/>
                  </a:lnTo>
                  <a:lnTo>
                    <a:pt x="434840" y="703128"/>
                  </a:lnTo>
                  <a:lnTo>
                    <a:pt x="435140" y="709579"/>
                  </a:lnTo>
                  <a:lnTo>
                    <a:pt x="435392" y="716029"/>
                  </a:lnTo>
                  <a:lnTo>
                    <a:pt x="435595" y="722480"/>
                  </a:lnTo>
                  <a:lnTo>
                    <a:pt x="435720" y="728931"/>
                  </a:lnTo>
                  <a:lnTo>
                    <a:pt x="435789" y="735381"/>
                  </a:lnTo>
                  <a:lnTo>
                    <a:pt x="435807" y="741832"/>
                  </a:lnTo>
                  <a:lnTo>
                    <a:pt x="435763" y="748283"/>
                  </a:lnTo>
                  <a:lnTo>
                    <a:pt x="435647" y="754734"/>
                  </a:lnTo>
                  <a:lnTo>
                    <a:pt x="435481" y="761184"/>
                  </a:lnTo>
                  <a:lnTo>
                    <a:pt x="435267" y="767635"/>
                  </a:lnTo>
                  <a:lnTo>
                    <a:pt x="434970" y="774086"/>
                  </a:lnTo>
                  <a:lnTo>
                    <a:pt x="434625" y="780536"/>
                  </a:lnTo>
                  <a:lnTo>
                    <a:pt x="434233" y="786987"/>
                  </a:lnTo>
                  <a:lnTo>
                    <a:pt x="433776" y="793438"/>
                  </a:lnTo>
                  <a:lnTo>
                    <a:pt x="433259" y="799889"/>
                  </a:lnTo>
                  <a:lnTo>
                    <a:pt x="432698" y="806339"/>
                  </a:lnTo>
                  <a:lnTo>
                    <a:pt x="432089" y="812790"/>
                  </a:lnTo>
                  <a:lnTo>
                    <a:pt x="431413" y="819241"/>
                  </a:lnTo>
                  <a:lnTo>
                    <a:pt x="430697" y="825691"/>
                  </a:lnTo>
                  <a:lnTo>
                    <a:pt x="429941" y="832142"/>
                  </a:lnTo>
                  <a:lnTo>
                    <a:pt x="429128" y="838593"/>
                  </a:lnTo>
                  <a:lnTo>
                    <a:pt x="428273" y="845044"/>
                  </a:lnTo>
                  <a:lnTo>
                    <a:pt x="427383" y="851494"/>
                  </a:lnTo>
                  <a:lnTo>
                    <a:pt x="426453" y="857945"/>
                  </a:lnTo>
                  <a:lnTo>
                    <a:pt x="425477" y="864396"/>
                  </a:lnTo>
                  <a:lnTo>
                    <a:pt x="424473" y="870846"/>
                  </a:lnTo>
                  <a:lnTo>
                    <a:pt x="423441" y="877297"/>
                  </a:lnTo>
                  <a:lnTo>
                    <a:pt x="422367" y="883748"/>
                  </a:lnTo>
                  <a:lnTo>
                    <a:pt x="421270" y="890199"/>
                  </a:lnTo>
                  <a:lnTo>
                    <a:pt x="420151" y="896649"/>
                  </a:lnTo>
                  <a:lnTo>
                    <a:pt x="419005" y="903100"/>
                  </a:lnTo>
                  <a:lnTo>
                    <a:pt x="417837" y="909551"/>
                  </a:lnTo>
                  <a:lnTo>
                    <a:pt x="416654" y="916002"/>
                  </a:lnTo>
                  <a:lnTo>
                    <a:pt x="415457" y="922452"/>
                  </a:lnTo>
                  <a:lnTo>
                    <a:pt x="414242" y="928903"/>
                  </a:lnTo>
                  <a:lnTo>
                    <a:pt x="413018" y="935354"/>
                  </a:lnTo>
                  <a:lnTo>
                    <a:pt x="411788" y="941804"/>
                  </a:lnTo>
                  <a:lnTo>
                    <a:pt x="410550" y="948255"/>
                  </a:lnTo>
                  <a:lnTo>
                    <a:pt x="409310" y="954706"/>
                  </a:lnTo>
                  <a:lnTo>
                    <a:pt x="408070" y="961157"/>
                  </a:lnTo>
                  <a:lnTo>
                    <a:pt x="406830" y="967607"/>
                  </a:lnTo>
                  <a:lnTo>
                    <a:pt x="405597" y="974058"/>
                  </a:lnTo>
                  <a:lnTo>
                    <a:pt x="404370" y="980509"/>
                  </a:lnTo>
                  <a:lnTo>
                    <a:pt x="403150" y="986959"/>
                  </a:lnTo>
                  <a:lnTo>
                    <a:pt x="401946" y="993410"/>
                  </a:lnTo>
                  <a:lnTo>
                    <a:pt x="400755" y="999861"/>
                  </a:lnTo>
                  <a:lnTo>
                    <a:pt x="399578" y="1006312"/>
                  </a:lnTo>
                  <a:lnTo>
                    <a:pt x="398421" y="1012762"/>
                  </a:lnTo>
                  <a:lnTo>
                    <a:pt x="397289" y="1019213"/>
                  </a:lnTo>
                  <a:lnTo>
                    <a:pt x="396176" y="1025664"/>
                  </a:lnTo>
                  <a:lnTo>
                    <a:pt x="395085" y="1032114"/>
                  </a:lnTo>
                  <a:lnTo>
                    <a:pt x="394032" y="1038565"/>
                  </a:lnTo>
                  <a:lnTo>
                    <a:pt x="393004" y="1045016"/>
                  </a:lnTo>
                  <a:lnTo>
                    <a:pt x="392003" y="1051467"/>
                  </a:lnTo>
                  <a:lnTo>
                    <a:pt x="391042" y="1057917"/>
                  </a:lnTo>
                  <a:lnTo>
                    <a:pt x="390119" y="1064368"/>
                  </a:lnTo>
                  <a:lnTo>
                    <a:pt x="389227" y="1070819"/>
                  </a:lnTo>
                  <a:lnTo>
                    <a:pt x="388372" y="1077269"/>
                  </a:lnTo>
                  <a:lnTo>
                    <a:pt x="387570" y="1083720"/>
                  </a:lnTo>
                  <a:lnTo>
                    <a:pt x="386805" y="1090171"/>
                  </a:lnTo>
                  <a:lnTo>
                    <a:pt x="386075" y="1096622"/>
                  </a:lnTo>
                  <a:lnTo>
                    <a:pt x="385405" y="1103072"/>
                  </a:lnTo>
                  <a:lnTo>
                    <a:pt x="384780" y="1109523"/>
                  </a:lnTo>
                  <a:lnTo>
                    <a:pt x="384195" y="1115974"/>
                  </a:lnTo>
                  <a:lnTo>
                    <a:pt x="383662" y="1122425"/>
                  </a:lnTo>
                  <a:lnTo>
                    <a:pt x="383190" y="1128875"/>
                  </a:lnTo>
                  <a:lnTo>
                    <a:pt x="382760" y="1135326"/>
                  </a:lnTo>
                  <a:lnTo>
                    <a:pt x="382374" y="1141777"/>
                  </a:lnTo>
                  <a:lnTo>
                    <a:pt x="382062" y="1148227"/>
                  </a:lnTo>
                  <a:lnTo>
                    <a:pt x="381796" y="1154678"/>
                  </a:lnTo>
                  <a:lnTo>
                    <a:pt x="381575" y="1161129"/>
                  </a:lnTo>
                  <a:lnTo>
                    <a:pt x="381417" y="1167580"/>
                  </a:lnTo>
                  <a:lnTo>
                    <a:pt x="381318" y="1174030"/>
                  </a:lnTo>
                  <a:lnTo>
                    <a:pt x="381265" y="1180481"/>
                  </a:lnTo>
                  <a:lnTo>
                    <a:pt x="381262" y="1186932"/>
                  </a:lnTo>
                  <a:lnTo>
                    <a:pt x="381331" y="1193382"/>
                  </a:lnTo>
                  <a:lnTo>
                    <a:pt x="381445" y="1199833"/>
                  </a:lnTo>
                  <a:lnTo>
                    <a:pt x="381604" y="1206284"/>
                  </a:lnTo>
                  <a:lnTo>
                    <a:pt x="381829" y="1212735"/>
                  </a:lnTo>
                  <a:lnTo>
                    <a:pt x="382106" y="1219185"/>
                  </a:lnTo>
                  <a:lnTo>
                    <a:pt x="382425" y="1225636"/>
                  </a:lnTo>
                  <a:lnTo>
                    <a:pt x="382796" y="1232087"/>
                  </a:lnTo>
                  <a:lnTo>
                    <a:pt x="383226" y="1238537"/>
                  </a:lnTo>
                  <a:lnTo>
                    <a:pt x="383696" y="1244988"/>
                  </a:lnTo>
                  <a:lnTo>
                    <a:pt x="384204" y="1251439"/>
                  </a:lnTo>
                  <a:lnTo>
                    <a:pt x="384773" y="1257890"/>
                  </a:lnTo>
                  <a:lnTo>
                    <a:pt x="385379" y="1264340"/>
                  </a:lnTo>
                  <a:lnTo>
                    <a:pt x="386020" y="1270791"/>
                  </a:lnTo>
                  <a:lnTo>
                    <a:pt x="386704" y="1277242"/>
                  </a:lnTo>
                  <a:lnTo>
                    <a:pt x="387430" y="1283692"/>
                  </a:lnTo>
                  <a:lnTo>
                    <a:pt x="388184" y="1290143"/>
                  </a:lnTo>
                  <a:lnTo>
                    <a:pt x="388967" y="1296594"/>
                  </a:lnTo>
                  <a:lnTo>
                    <a:pt x="389792" y="1303045"/>
                  </a:lnTo>
                  <a:lnTo>
                    <a:pt x="390638" y="1309495"/>
                  </a:lnTo>
                  <a:lnTo>
                    <a:pt x="391507" y="1315946"/>
                  </a:lnTo>
                  <a:lnTo>
                    <a:pt x="392403" y="1322397"/>
                  </a:lnTo>
                  <a:lnTo>
                    <a:pt x="393319" y="1328848"/>
                  </a:lnTo>
                  <a:lnTo>
                    <a:pt x="394250" y="1335298"/>
                  </a:lnTo>
                  <a:lnTo>
                    <a:pt x="395197" y="1341749"/>
                  </a:lnTo>
                  <a:lnTo>
                    <a:pt x="396159" y="1348200"/>
                  </a:lnTo>
                  <a:lnTo>
                    <a:pt x="397128" y="1354650"/>
                  </a:lnTo>
                  <a:lnTo>
                    <a:pt x="398104" y="1361101"/>
                  </a:lnTo>
                  <a:lnTo>
                    <a:pt x="399086" y="1367552"/>
                  </a:lnTo>
                  <a:lnTo>
                    <a:pt x="400069" y="1374003"/>
                  </a:lnTo>
                  <a:lnTo>
                    <a:pt x="401052" y="1380453"/>
                  </a:lnTo>
                  <a:lnTo>
                    <a:pt x="402032" y="1386904"/>
                  </a:lnTo>
                  <a:lnTo>
                    <a:pt x="403005" y="1393355"/>
                  </a:lnTo>
                  <a:lnTo>
                    <a:pt x="403971" y="1399805"/>
                  </a:lnTo>
                  <a:lnTo>
                    <a:pt x="404929" y="1406256"/>
                  </a:lnTo>
                  <a:lnTo>
                    <a:pt x="405870" y="1412707"/>
                  </a:lnTo>
                  <a:lnTo>
                    <a:pt x="406798" y="1419158"/>
                  </a:lnTo>
                  <a:lnTo>
                    <a:pt x="407713" y="1425608"/>
                  </a:lnTo>
                  <a:lnTo>
                    <a:pt x="408605" y="1432059"/>
                  </a:lnTo>
                  <a:lnTo>
                    <a:pt x="409476" y="1438510"/>
                  </a:lnTo>
                  <a:lnTo>
                    <a:pt x="410328" y="1444960"/>
                  </a:lnTo>
                  <a:lnTo>
                    <a:pt x="411159" y="1451411"/>
                  </a:lnTo>
                  <a:lnTo>
                    <a:pt x="411956" y="1457862"/>
                  </a:lnTo>
                  <a:lnTo>
                    <a:pt x="412732" y="1464313"/>
                  </a:lnTo>
                  <a:lnTo>
                    <a:pt x="413484" y="1470763"/>
                  </a:lnTo>
                  <a:lnTo>
                    <a:pt x="414200" y="1477214"/>
                  </a:lnTo>
                  <a:lnTo>
                    <a:pt x="414887" y="1483665"/>
                  </a:lnTo>
                  <a:lnTo>
                    <a:pt x="415548" y="1490115"/>
                  </a:lnTo>
                  <a:lnTo>
                    <a:pt x="416177" y="1496566"/>
                  </a:lnTo>
                  <a:lnTo>
                    <a:pt x="416768" y="1503017"/>
                  </a:lnTo>
                  <a:lnTo>
                    <a:pt x="417332" y="1509468"/>
                  </a:lnTo>
                  <a:lnTo>
                    <a:pt x="417869" y="1515918"/>
                  </a:lnTo>
                  <a:lnTo>
                    <a:pt x="418360" y="1522369"/>
                  </a:lnTo>
                  <a:lnTo>
                    <a:pt x="418824" y="1528820"/>
                  </a:lnTo>
                  <a:lnTo>
                    <a:pt x="419260" y="1535270"/>
                  </a:lnTo>
                  <a:lnTo>
                    <a:pt x="419659" y="1541721"/>
                  </a:lnTo>
                  <a:lnTo>
                    <a:pt x="420023" y="1548172"/>
                  </a:lnTo>
                  <a:lnTo>
                    <a:pt x="420361" y="1554623"/>
                  </a:lnTo>
                  <a:lnTo>
                    <a:pt x="420669" y="1561073"/>
                  </a:lnTo>
                  <a:lnTo>
                    <a:pt x="420937" y="1567524"/>
                  </a:lnTo>
                  <a:lnTo>
                    <a:pt x="421180" y="1573975"/>
                  </a:lnTo>
                  <a:lnTo>
                    <a:pt x="421399" y="1580426"/>
                  </a:lnTo>
                  <a:lnTo>
                    <a:pt x="421581" y="1586876"/>
                  </a:lnTo>
                  <a:lnTo>
                    <a:pt x="421737" y="1593327"/>
                  </a:lnTo>
                  <a:lnTo>
                    <a:pt x="421870" y="1599778"/>
                  </a:lnTo>
                  <a:lnTo>
                    <a:pt x="421977" y="1606228"/>
                  </a:lnTo>
                  <a:lnTo>
                    <a:pt x="422054" y="1612679"/>
                  </a:lnTo>
                  <a:lnTo>
                    <a:pt x="422112" y="1619130"/>
                  </a:lnTo>
                  <a:lnTo>
                    <a:pt x="422150" y="1625581"/>
                  </a:lnTo>
                  <a:lnTo>
                    <a:pt x="422160" y="1632031"/>
                  </a:lnTo>
                  <a:lnTo>
                    <a:pt x="422153" y="1638482"/>
                  </a:lnTo>
                  <a:lnTo>
                    <a:pt x="422129" y="1644933"/>
                  </a:lnTo>
                  <a:lnTo>
                    <a:pt x="422086" y="1651383"/>
                  </a:lnTo>
                  <a:lnTo>
                    <a:pt x="422025" y="1657834"/>
                  </a:lnTo>
                  <a:lnTo>
                    <a:pt x="421951" y="1664285"/>
                  </a:lnTo>
                  <a:lnTo>
                    <a:pt x="421864" y="1670736"/>
                  </a:lnTo>
                  <a:lnTo>
                    <a:pt x="421761" y="1677186"/>
                  </a:lnTo>
                  <a:lnTo>
                    <a:pt x="421648" y="1683637"/>
                  </a:lnTo>
                  <a:lnTo>
                    <a:pt x="421527" y="1690088"/>
                  </a:lnTo>
                  <a:lnTo>
                    <a:pt x="421394" y="1696538"/>
                  </a:lnTo>
                  <a:lnTo>
                    <a:pt x="421254" y="1702989"/>
                  </a:lnTo>
                  <a:lnTo>
                    <a:pt x="421108" y="1709440"/>
                  </a:lnTo>
                  <a:lnTo>
                    <a:pt x="420957" y="1715891"/>
                  </a:lnTo>
                  <a:lnTo>
                    <a:pt x="420801" y="1722341"/>
                  </a:lnTo>
                  <a:lnTo>
                    <a:pt x="420642" y="1728792"/>
                  </a:lnTo>
                  <a:lnTo>
                    <a:pt x="420482" y="1735243"/>
                  </a:lnTo>
                  <a:lnTo>
                    <a:pt x="420320" y="1741693"/>
                  </a:lnTo>
                  <a:lnTo>
                    <a:pt x="420160" y="1748144"/>
                  </a:lnTo>
                  <a:lnTo>
                    <a:pt x="420001" y="1754595"/>
                  </a:lnTo>
                  <a:lnTo>
                    <a:pt x="419844" y="1761046"/>
                  </a:lnTo>
                  <a:lnTo>
                    <a:pt x="419693" y="1767496"/>
                  </a:lnTo>
                  <a:lnTo>
                    <a:pt x="419546" y="1773947"/>
                  </a:lnTo>
                  <a:lnTo>
                    <a:pt x="419405" y="1780398"/>
                  </a:lnTo>
                  <a:lnTo>
                    <a:pt x="419274" y="1786849"/>
                  </a:lnTo>
                  <a:lnTo>
                    <a:pt x="419151" y="1793299"/>
                  </a:lnTo>
                  <a:lnTo>
                    <a:pt x="419037" y="1799750"/>
                  </a:lnTo>
                  <a:lnTo>
                    <a:pt x="418936" y="1806201"/>
                  </a:lnTo>
                  <a:lnTo>
                    <a:pt x="418849" y="1812651"/>
                  </a:lnTo>
                  <a:lnTo>
                    <a:pt x="418775" y="1819102"/>
                  </a:lnTo>
                  <a:lnTo>
                    <a:pt x="418715" y="1825553"/>
                  </a:lnTo>
                  <a:lnTo>
                    <a:pt x="418678" y="1832004"/>
                  </a:lnTo>
                  <a:lnTo>
                    <a:pt x="418658" y="1838454"/>
                  </a:lnTo>
                  <a:lnTo>
                    <a:pt x="418654" y="1844905"/>
                  </a:lnTo>
                  <a:lnTo>
                    <a:pt x="418680" y="1851356"/>
                  </a:lnTo>
                  <a:lnTo>
                    <a:pt x="418729" y="1857806"/>
                  </a:lnTo>
                  <a:lnTo>
                    <a:pt x="418801" y="1864257"/>
                  </a:lnTo>
                  <a:lnTo>
                    <a:pt x="418901" y="1870708"/>
                  </a:lnTo>
                  <a:lnTo>
                    <a:pt x="419038" y="1877159"/>
                  </a:lnTo>
                  <a:lnTo>
                    <a:pt x="419202" y="1883609"/>
                  </a:lnTo>
                  <a:lnTo>
                    <a:pt x="419393" y="1890060"/>
                  </a:lnTo>
                  <a:lnTo>
                    <a:pt x="419637" y="1896511"/>
                  </a:lnTo>
                  <a:lnTo>
                    <a:pt x="419914" y="1902961"/>
                  </a:lnTo>
                  <a:lnTo>
                    <a:pt x="420224" y="1909412"/>
                  </a:lnTo>
                  <a:lnTo>
                    <a:pt x="420585" y="1915863"/>
                  </a:lnTo>
                  <a:lnTo>
                    <a:pt x="420997" y="1922314"/>
                  </a:lnTo>
                  <a:lnTo>
                    <a:pt x="421449" y="1928764"/>
                  </a:lnTo>
                  <a:lnTo>
                    <a:pt x="421947" y="1935215"/>
                  </a:lnTo>
                  <a:lnTo>
                    <a:pt x="422517" y="1941666"/>
                  </a:lnTo>
                  <a:lnTo>
                    <a:pt x="423134" y="1948116"/>
                  </a:lnTo>
                  <a:lnTo>
                    <a:pt x="423798" y="1954567"/>
                  </a:lnTo>
                  <a:lnTo>
                    <a:pt x="424540" y="1961018"/>
                  </a:lnTo>
                  <a:lnTo>
                    <a:pt x="425344" y="1967469"/>
                  </a:lnTo>
                  <a:lnTo>
                    <a:pt x="426203" y="1973919"/>
                  </a:lnTo>
                  <a:lnTo>
                    <a:pt x="427131" y="1980370"/>
                  </a:lnTo>
                  <a:lnTo>
                    <a:pt x="428145" y="1986821"/>
                  </a:lnTo>
                  <a:lnTo>
                    <a:pt x="429220" y="1993272"/>
                  </a:lnTo>
                  <a:lnTo>
                    <a:pt x="430357" y="1999722"/>
                  </a:lnTo>
                  <a:lnTo>
                    <a:pt x="431597" y="2006173"/>
                  </a:lnTo>
                  <a:lnTo>
                    <a:pt x="432907" y="2012624"/>
                  </a:lnTo>
                  <a:lnTo>
                    <a:pt x="434283" y="2019074"/>
                  </a:lnTo>
                  <a:lnTo>
                    <a:pt x="435749" y="2025525"/>
                  </a:lnTo>
                  <a:lnTo>
                    <a:pt x="437309" y="2031976"/>
                  </a:lnTo>
                  <a:lnTo>
                    <a:pt x="438938" y="2038427"/>
                  </a:lnTo>
                  <a:lnTo>
                    <a:pt x="440640" y="2044877"/>
                  </a:lnTo>
                  <a:lnTo>
                    <a:pt x="442458" y="2051328"/>
                  </a:lnTo>
                  <a:lnTo>
                    <a:pt x="444347" y="2057779"/>
                  </a:lnTo>
                  <a:lnTo>
                    <a:pt x="446306" y="2064229"/>
                  </a:lnTo>
                  <a:lnTo>
                    <a:pt x="448370" y="2070680"/>
                  </a:lnTo>
                  <a:lnTo>
                    <a:pt x="450518" y="2077131"/>
                  </a:lnTo>
                  <a:lnTo>
                    <a:pt x="452736" y="2083582"/>
                  </a:lnTo>
                  <a:lnTo>
                    <a:pt x="455035" y="2090032"/>
                  </a:lnTo>
                  <a:lnTo>
                    <a:pt x="457436" y="2096483"/>
                  </a:lnTo>
                  <a:lnTo>
                    <a:pt x="459902" y="2102934"/>
                  </a:lnTo>
                  <a:lnTo>
                    <a:pt x="462432" y="2109384"/>
                  </a:lnTo>
                  <a:lnTo>
                    <a:pt x="465062" y="2115835"/>
                  </a:lnTo>
                  <a:lnTo>
                    <a:pt x="467757" y="2122286"/>
                  </a:lnTo>
                  <a:lnTo>
                    <a:pt x="470510" y="2128737"/>
                  </a:lnTo>
                  <a:lnTo>
                    <a:pt x="473335" y="2135187"/>
                  </a:lnTo>
                  <a:lnTo>
                    <a:pt x="476231" y="2141638"/>
                  </a:lnTo>
                  <a:lnTo>
                    <a:pt x="479176" y="2148089"/>
                  </a:lnTo>
                  <a:lnTo>
                    <a:pt x="482169" y="2154539"/>
                  </a:lnTo>
                  <a:lnTo>
                    <a:pt x="485233" y="2160990"/>
                  </a:lnTo>
                  <a:lnTo>
                    <a:pt x="488334" y="2167441"/>
                  </a:lnTo>
                  <a:lnTo>
                    <a:pt x="491470" y="2173892"/>
                  </a:lnTo>
                  <a:lnTo>
                    <a:pt x="494652" y="2180342"/>
                  </a:lnTo>
                  <a:lnTo>
                    <a:pt x="497867" y="2186793"/>
                  </a:lnTo>
                  <a:lnTo>
                    <a:pt x="501106" y="2193244"/>
                  </a:lnTo>
                  <a:lnTo>
                    <a:pt x="504368" y="2199694"/>
                  </a:lnTo>
                  <a:lnTo>
                    <a:pt x="507653" y="2206145"/>
                  </a:lnTo>
                  <a:lnTo>
                    <a:pt x="510948" y="2212596"/>
                  </a:lnTo>
                  <a:lnTo>
                    <a:pt x="514252" y="2219047"/>
                  </a:lnTo>
                  <a:lnTo>
                    <a:pt x="517562" y="2225497"/>
                  </a:lnTo>
                  <a:lnTo>
                    <a:pt x="520870" y="2231948"/>
                  </a:lnTo>
                  <a:lnTo>
                    <a:pt x="524175" y="2238399"/>
                  </a:lnTo>
                  <a:lnTo>
                    <a:pt x="527472" y="2244850"/>
                  </a:lnTo>
                  <a:lnTo>
                    <a:pt x="530753" y="2251300"/>
                  </a:lnTo>
                  <a:lnTo>
                    <a:pt x="534021" y="2257751"/>
                  </a:lnTo>
                  <a:lnTo>
                    <a:pt x="537273" y="2264202"/>
                  </a:lnTo>
                  <a:lnTo>
                    <a:pt x="540494" y="2270652"/>
                  </a:lnTo>
                  <a:lnTo>
                    <a:pt x="543694" y="2277103"/>
                  </a:lnTo>
                  <a:lnTo>
                    <a:pt x="546871" y="2283554"/>
                  </a:lnTo>
                  <a:lnTo>
                    <a:pt x="550015" y="2290005"/>
                  </a:lnTo>
                  <a:lnTo>
                    <a:pt x="553127" y="2296455"/>
                  </a:lnTo>
                  <a:lnTo>
                    <a:pt x="556212" y="2302906"/>
                  </a:lnTo>
                  <a:lnTo>
                    <a:pt x="559268" y="2309357"/>
                  </a:lnTo>
                  <a:lnTo>
                    <a:pt x="562283" y="2315807"/>
                  </a:lnTo>
                  <a:lnTo>
                    <a:pt x="565272" y="2322258"/>
                  </a:lnTo>
                  <a:lnTo>
                    <a:pt x="568235" y="2328709"/>
                  </a:lnTo>
                  <a:lnTo>
                    <a:pt x="571162" y="2335160"/>
                  </a:lnTo>
                  <a:lnTo>
                    <a:pt x="574063" y="2341610"/>
                  </a:lnTo>
                  <a:lnTo>
                    <a:pt x="576944" y="2348061"/>
                  </a:lnTo>
                  <a:lnTo>
                    <a:pt x="579801" y="2354512"/>
                  </a:lnTo>
                  <a:lnTo>
                    <a:pt x="582634" y="2360962"/>
                  </a:lnTo>
                  <a:lnTo>
                    <a:pt x="585455" y="2367413"/>
                  </a:lnTo>
                  <a:lnTo>
                    <a:pt x="588265" y="2373864"/>
                  </a:lnTo>
                  <a:lnTo>
                    <a:pt x="591063" y="2380315"/>
                  </a:lnTo>
                  <a:lnTo>
                    <a:pt x="593858" y="2386765"/>
                  </a:lnTo>
                  <a:lnTo>
                    <a:pt x="596652" y="2393216"/>
                  </a:lnTo>
                  <a:lnTo>
                    <a:pt x="599450" y="2399667"/>
                  </a:lnTo>
                  <a:lnTo>
                    <a:pt x="602257" y="2406117"/>
                  </a:lnTo>
                  <a:lnTo>
                    <a:pt x="605076" y="2412568"/>
                  </a:lnTo>
                  <a:lnTo>
                    <a:pt x="607907" y="2419019"/>
                  </a:lnTo>
                  <a:lnTo>
                    <a:pt x="610766" y="2425470"/>
                  </a:lnTo>
                  <a:lnTo>
                    <a:pt x="613647" y="2431920"/>
                  </a:lnTo>
                  <a:lnTo>
                    <a:pt x="616549" y="2438371"/>
                  </a:lnTo>
                  <a:lnTo>
                    <a:pt x="619489" y="2444822"/>
                  </a:lnTo>
                  <a:lnTo>
                    <a:pt x="622463" y="2451273"/>
                  </a:lnTo>
                  <a:lnTo>
                    <a:pt x="625466" y="2457723"/>
                  </a:lnTo>
                  <a:lnTo>
                    <a:pt x="628505" y="2464174"/>
                  </a:lnTo>
                  <a:lnTo>
                    <a:pt x="631592" y="2470625"/>
                  </a:lnTo>
                  <a:lnTo>
                    <a:pt x="634709" y="2477075"/>
                  </a:lnTo>
                  <a:lnTo>
                    <a:pt x="637858" y="2483526"/>
                  </a:lnTo>
                  <a:lnTo>
                    <a:pt x="641055" y="2489977"/>
                  </a:lnTo>
                  <a:lnTo>
                    <a:pt x="644281" y="2496428"/>
                  </a:lnTo>
                  <a:lnTo>
                    <a:pt x="647533" y="2502878"/>
                  </a:lnTo>
                  <a:lnTo>
                    <a:pt x="650814" y="2509329"/>
                  </a:lnTo>
                  <a:lnTo>
                    <a:pt x="654120" y="2515780"/>
                  </a:lnTo>
                  <a:lnTo>
                    <a:pt x="657438" y="2522230"/>
                  </a:lnTo>
                  <a:lnTo>
                    <a:pt x="660766" y="2528681"/>
                  </a:lnTo>
                  <a:lnTo>
                    <a:pt x="664096" y="2535132"/>
                  </a:lnTo>
                  <a:lnTo>
                    <a:pt x="667417" y="2541583"/>
                  </a:lnTo>
                  <a:lnTo>
                    <a:pt x="670725" y="2548033"/>
                  </a:lnTo>
                  <a:lnTo>
                    <a:pt x="674004" y="2554484"/>
                  </a:lnTo>
                  <a:lnTo>
                    <a:pt x="677239" y="2560935"/>
                  </a:lnTo>
                  <a:lnTo>
                    <a:pt x="680432" y="2567385"/>
                  </a:lnTo>
                  <a:lnTo>
                    <a:pt x="683569" y="2573836"/>
                  </a:lnTo>
                  <a:lnTo>
                    <a:pt x="686607" y="2580287"/>
                  </a:lnTo>
                  <a:lnTo>
                    <a:pt x="689566" y="2586738"/>
                  </a:lnTo>
                  <a:lnTo>
                    <a:pt x="692444" y="2593188"/>
                  </a:lnTo>
                  <a:lnTo>
                    <a:pt x="695169" y="2599639"/>
                  </a:lnTo>
                  <a:lnTo>
                    <a:pt x="697762" y="2606090"/>
                  </a:lnTo>
                  <a:lnTo>
                    <a:pt x="700233" y="2612540"/>
                  </a:lnTo>
                  <a:lnTo>
                    <a:pt x="702536" y="2618991"/>
                  </a:lnTo>
                  <a:lnTo>
                    <a:pt x="704622" y="2625442"/>
                  </a:lnTo>
                  <a:lnTo>
                    <a:pt x="706545" y="2631893"/>
                  </a:lnTo>
                  <a:lnTo>
                    <a:pt x="708300" y="2638343"/>
                  </a:lnTo>
                  <a:lnTo>
                    <a:pt x="709743" y="2644794"/>
                  </a:lnTo>
                  <a:lnTo>
                    <a:pt x="710980" y="2651245"/>
                  </a:lnTo>
                  <a:lnTo>
                    <a:pt x="712011" y="2657696"/>
                  </a:lnTo>
                  <a:lnTo>
                    <a:pt x="712741" y="2664146"/>
                  </a:lnTo>
                  <a:lnTo>
                    <a:pt x="713168" y="2670597"/>
                  </a:lnTo>
                  <a:lnTo>
                    <a:pt x="713358" y="2677048"/>
                  </a:lnTo>
                  <a:lnTo>
                    <a:pt x="713280" y="2683498"/>
                  </a:lnTo>
                  <a:lnTo>
                    <a:pt x="712796" y="2689949"/>
                  </a:lnTo>
                  <a:lnTo>
                    <a:pt x="712051" y="2696400"/>
                  </a:lnTo>
                  <a:lnTo>
                    <a:pt x="711043" y="2702851"/>
                  </a:lnTo>
                  <a:lnTo>
                    <a:pt x="709627" y="2709301"/>
                  </a:lnTo>
                  <a:lnTo>
                    <a:pt x="707887" y="2715752"/>
                  </a:lnTo>
                  <a:lnTo>
                    <a:pt x="705873" y="2722203"/>
                  </a:lnTo>
                  <a:lnTo>
                    <a:pt x="703522" y="2728653"/>
                  </a:lnTo>
                  <a:lnTo>
                    <a:pt x="700764" y="2735104"/>
                  </a:lnTo>
                  <a:lnTo>
                    <a:pt x="697734" y="2741555"/>
                  </a:lnTo>
                  <a:lnTo>
                    <a:pt x="694433" y="2748006"/>
                  </a:lnTo>
                  <a:lnTo>
                    <a:pt x="690693" y="2754456"/>
                  </a:lnTo>
                  <a:lnTo>
                    <a:pt x="686678" y="2760907"/>
                  </a:lnTo>
                  <a:lnTo>
                    <a:pt x="682407" y="2767358"/>
                  </a:lnTo>
                  <a:lnTo>
                    <a:pt x="677798" y="2773808"/>
                  </a:lnTo>
                  <a:lnTo>
                    <a:pt x="672868" y="2780259"/>
                  </a:lnTo>
                  <a:lnTo>
                    <a:pt x="667708" y="2786710"/>
                  </a:lnTo>
                  <a:lnTo>
                    <a:pt x="662312" y="2793161"/>
                  </a:lnTo>
                  <a:lnTo>
                    <a:pt x="656572" y="2799611"/>
                  </a:lnTo>
                  <a:lnTo>
                    <a:pt x="650641" y="2806062"/>
                  </a:lnTo>
                  <a:lnTo>
                    <a:pt x="644524" y="2812513"/>
                  </a:lnTo>
                  <a:lnTo>
                    <a:pt x="638152" y="2818963"/>
                  </a:lnTo>
                  <a:lnTo>
                    <a:pt x="631593" y="2825414"/>
                  </a:lnTo>
                  <a:lnTo>
                    <a:pt x="624893" y="2831865"/>
                  </a:lnTo>
                  <a:lnTo>
                    <a:pt x="618037" y="2838316"/>
                  </a:lnTo>
                  <a:lnTo>
                    <a:pt x="611014" y="2844766"/>
                  </a:lnTo>
                  <a:lnTo>
                    <a:pt x="603899" y="2851217"/>
                  </a:lnTo>
                  <a:lnTo>
                    <a:pt x="596699" y="2857668"/>
                  </a:lnTo>
                  <a:lnTo>
                    <a:pt x="589393" y="2864118"/>
                  </a:lnTo>
                  <a:lnTo>
                    <a:pt x="582038" y="2870569"/>
                  </a:lnTo>
                  <a:lnTo>
                    <a:pt x="574649" y="2877020"/>
                  </a:lnTo>
                  <a:lnTo>
                    <a:pt x="567231" y="2883471"/>
                  </a:lnTo>
                  <a:lnTo>
                    <a:pt x="559811" y="2889921"/>
                  </a:lnTo>
                  <a:lnTo>
                    <a:pt x="552405" y="2896372"/>
                  </a:lnTo>
                  <a:lnTo>
                    <a:pt x="545018" y="2902823"/>
                  </a:lnTo>
                  <a:lnTo>
                    <a:pt x="537697" y="2909274"/>
                  </a:lnTo>
                  <a:lnTo>
                    <a:pt x="530433" y="2915724"/>
                  </a:lnTo>
                  <a:lnTo>
                    <a:pt x="523231" y="2922175"/>
                  </a:lnTo>
                  <a:lnTo>
                    <a:pt x="516136" y="2928626"/>
                  </a:lnTo>
                  <a:lnTo>
                    <a:pt x="509155" y="2935076"/>
                  </a:lnTo>
                  <a:lnTo>
                    <a:pt x="502272" y="2941527"/>
                  </a:lnTo>
                  <a:lnTo>
                    <a:pt x="495509" y="2947978"/>
                  </a:lnTo>
                  <a:lnTo>
                    <a:pt x="488928" y="2954429"/>
                  </a:lnTo>
                  <a:lnTo>
                    <a:pt x="482474" y="2960879"/>
                  </a:lnTo>
                  <a:lnTo>
                    <a:pt x="476149" y="2967330"/>
                  </a:lnTo>
                  <a:lnTo>
                    <a:pt x="470039" y="2973781"/>
                  </a:lnTo>
                  <a:lnTo>
                    <a:pt x="464096" y="2980231"/>
                  </a:lnTo>
                  <a:lnTo>
                    <a:pt x="458301" y="2986682"/>
                  </a:lnTo>
                  <a:lnTo>
                    <a:pt x="452698" y="2993133"/>
                  </a:lnTo>
                  <a:lnTo>
                    <a:pt x="447320" y="2999584"/>
                  </a:lnTo>
                  <a:lnTo>
                    <a:pt x="442101" y="3006034"/>
                  </a:lnTo>
                  <a:lnTo>
                    <a:pt x="437041" y="3012485"/>
                  </a:lnTo>
                  <a:lnTo>
                    <a:pt x="432254" y="3018936"/>
                  </a:lnTo>
                  <a:lnTo>
                    <a:pt x="427632" y="3025386"/>
                  </a:lnTo>
                  <a:lnTo>
                    <a:pt x="423172" y="3031837"/>
                  </a:lnTo>
                  <a:lnTo>
                    <a:pt x="418936" y="3038288"/>
                  </a:lnTo>
                  <a:lnTo>
                    <a:pt x="414910" y="3044739"/>
                  </a:lnTo>
                  <a:lnTo>
                    <a:pt x="411042" y="3051189"/>
                  </a:lnTo>
                  <a:lnTo>
                    <a:pt x="407346" y="3057640"/>
                  </a:lnTo>
                  <a:lnTo>
                    <a:pt x="403895" y="3064091"/>
                  </a:lnTo>
                  <a:lnTo>
                    <a:pt x="400592" y="3070541"/>
                  </a:lnTo>
                  <a:lnTo>
                    <a:pt x="397437" y="3076992"/>
                  </a:lnTo>
                  <a:lnTo>
                    <a:pt x="394499" y="3083443"/>
                  </a:lnTo>
                  <a:lnTo>
                    <a:pt x="391724" y="3089894"/>
                  </a:lnTo>
                  <a:lnTo>
                    <a:pt x="389083" y="3096344"/>
                  </a:lnTo>
                  <a:lnTo>
                    <a:pt x="386603" y="3102795"/>
                  </a:lnTo>
                  <a:lnTo>
                    <a:pt x="384308" y="3109246"/>
                  </a:lnTo>
                  <a:lnTo>
                    <a:pt x="382131" y="3115697"/>
                  </a:lnTo>
                  <a:lnTo>
                    <a:pt x="380072" y="3122147"/>
                  </a:lnTo>
                  <a:lnTo>
                    <a:pt x="378194" y="3128598"/>
                  </a:lnTo>
                  <a:lnTo>
                    <a:pt x="376428" y="3135049"/>
                  </a:lnTo>
                  <a:lnTo>
                    <a:pt x="374762" y="3141499"/>
                  </a:lnTo>
                  <a:lnTo>
                    <a:pt x="373228" y="3147950"/>
                  </a:lnTo>
                  <a:lnTo>
                    <a:pt x="371815" y="3154401"/>
                  </a:lnTo>
                  <a:lnTo>
                    <a:pt x="370488" y="3160852"/>
                  </a:lnTo>
                  <a:lnTo>
                    <a:pt x="369250" y="3167302"/>
                  </a:lnTo>
                  <a:lnTo>
                    <a:pt x="368137" y="3173753"/>
                  </a:lnTo>
                  <a:lnTo>
                    <a:pt x="367096" y="3180204"/>
                  </a:lnTo>
                  <a:lnTo>
                    <a:pt x="366123" y="3186654"/>
                  </a:lnTo>
                  <a:lnTo>
                    <a:pt x="365245" y="3193105"/>
                  </a:lnTo>
                  <a:lnTo>
                    <a:pt x="364440" y="3199556"/>
                  </a:lnTo>
                  <a:lnTo>
                    <a:pt x="363690" y="3206007"/>
                  </a:lnTo>
                  <a:lnTo>
                    <a:pt x="363003" y="3212457"/>
                  </a:lnTo>
                  <a:lnTo>
                    <a:pt x="362390" y="3218908"/>
                  </a:lnTo>
                  <a:lnTo>
                    <a:pt x="361820" y="3225359"/>
                  </a:lnTo>
                  <a:lnTo>
                    <a:pt x="361293" y="3231809"/>
                  </a:lnTo>
                  <a:lnTo>
                    <a:pt x="360829" y="3238260"/>
                  </a:lnTo>
                  <a:lnTo>
                    <a:pt x="360402" y="3244711"/>
                  </a:lnTo>
                  <a:lnTo>
                    <a:pt x="360009" y="3251162"/>
                  </a:lnTo>
                  <a:lnTo>
                    <a:pt x="359656" y="3257612"/>
                  </a:lnTo>
                  <a:lnTo>
                    <a:pt x="359342" y="3264063"/>
                  </a:lnTo>
                  <a:lnTo>
                    <a:pt x="359053" y="3270514"/>
                  </a:lnTo>
                  <a:lnTo>
                    <a:pt x="358788" y="3276964"/>
                  </a:lnTo>
                  <a:lnTo>
                    <a:pt x="358559" y="3283415"/>
                  </a:lnTo>
                  <a:lnTo>
                    <a:pt x="358350" y="3289866"/>
                  </a:lnTo>
                  <a:lnTo>
                    <a:pt x="358158" y="32963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2572123"/>
              <a:ext cx="0" cy="630905"/>
            </a:xfrm>
            <a:custGeom>
              <a:avLst/>
              <a:pathLst>
                <a:path w="0" h="630905">
                  <a:moveTo>
                    <a:pt x="0" y="6309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75569" y="4777888"/>
              <a:ext cx="0" cy="55880"/>
            </a:xfrm>
            <a:custGeom>
              <a:avLst/>
              <a:pathLst>
                <a:path w="0" h="55880">
                  <a:moveTo>
                    <a:pt x="0" y="0"/>
                  </a:moveTo>
                  <a:lnTo>
                    <a:pt x="0" y="5588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12996" y="3203028"/>
              <a:ext cx="125145" cy="1574859"/>
            </a:xfrm>
            <a:custGeom>
              <a:avLst/>
              <a:pathLst>
                <a:path w="125145" h="1574859">
                  <a:moveTo>
                    <a:pt x="0" y="0"/>
                  </a:moveTo>
                  <a:lnTo>
                    <a:pt x="0" y="1574859"/>
                  </a:lnTo>
                  <a:lnTo>
                    <a:pt x="125145" y="1574859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2996" y="4466040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4341061"/>
              <a:ext cx="0" cy="91331"/>
            </a:xfrm>
            <a:custGeom>
              <a:avLst/>
              <a:pathLst>
                <a:path w="0" h="91331">
                  <a:moveTo>
                    <a:pt x="0" y="913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27025" y="4752652"/>
              <a:ext cx="0" cy="52275"/>
            </a:xfrm>
            <a:custGeom>
              <a:avLst/>
              <a:pathLst>
                <a:path w="0" h="52275">
                  <a:moveTo>
                    <a:pt x="0" y="0"/>
                  </a:moveTo>
                  <a:lnTo>
                    <a:pt x="0" y="5227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64452" y="4432392"/>
              <a:ext cx="125145" cy="320259"/>
            </a:xfrm>
            <a:custGeom>
              <a:avLst/>
              <a:pathLst>
                <a:path w="125145" h="320259">
                  <a:moveTo>
                    <a:pt x="0" y="0"/>
                  </a:moveTo>
                  <a:lnTo>
                    <a:pt x="0" y="320259"/>
                  </a:lnTo>
                  <a:lnTo>
                    <a:pt x="125145" y="320259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64452" y="4665527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2572123"/>
              <a:ext cx="0" cy="1302669"/>
            </a:xfrm>
            <a:custGeom>
              <a:avLst/>
              <a:pathLst>
                <a:path w="0" h="1302669">
                  <a:moveTo>
                    <a:pt x="0" y="130266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78481" y="4778489"/>
              <a:ext cx="0" cy="64893"/>
            </a:xfrm>
            <a:custGeom>
              <a:avLst/>
              <a:pathLst>
                <a:path w="0" h="64893">
                  <a:moveTo>
                    <a:pt x="0" y="0"/>
                  </a:moveTo>
                  <a:lnTo>
                    <a:pt x="0" y="648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115908" y="3874792"/>
              <a:ext cx="125145" cy="903696"/>
            </a:xfrm>
            <a:custGeom>
              <a:avLst/>
              <a:pathLst>
                <a:path w="125145" h="903696">
                  <a:moveTo>
                    <a:pt x="0" y="0"/>
                  </a:moveTo>
                  <a:lnTo>
                    <a:pt x="0" y="903696"/>
                  </a:lnTo>
                  <a:lnTo>
                    <a:pt x="125145" y="903696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15908" y="4485268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208441" y="4722704"/>
              <a:ext cx="58693" cy="586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306266" y="4763590"/>
              <a:ext cx="58639" cy="58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364528" y="3571483"/>
              <a:ext cx="58631" cy="58631"/>
            </a:xfrm>
            <a:custGeom>
              <a:avLst/>
              <a:pathLst>
                <a:path w="58631" h="58631">
                  <a:moveTo>
                    <a:pt x="0" y="29315"/>
                  </a:moveTo>
                  <a:lnTo>
                    <a:pt x="29315" y="0"/>
                  </a:lnTo>
                  <a:lnTo>
                    <a:pt x="58631" y="29315"/>
                  </a:lnTo>
                  <a:lnTo>
                    <a:pt x="29315" y="5863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132938" y="4765992"/>
              <a:ext cx="58641" cy="586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963615" y="4715526"/>
              <a:ext cx="58629" cy="58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318884" y="4006499"/>
              <a:ext cx="58649" cy="586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223281" y="4477578"/>
              <a:ext cx="58641" cy="586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914286" y="4278103"/>
              <a:ext cx="58619" cy="58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076660" y="4770805"/>
              <a:ext cx="58629" cy="58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164524" y="4698688"/>
              <a:ext cx="58656" cy="58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197077" y="4775602"/>
              <a:ext cx="58649" cy="586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271251" y="2840843"/>
              <a:ext cx="58614" cy="58614"/>
            </a:xfrm>
            <a:custGeom>
              <a:avLst/>
              <a:pathLst>
                <a:path w="58614" h="58614">
                  <a:moveTo>
                    <a:pt x="0" y="29307"/>
                  </a:moveTo>
                  <a:lnTo>
                    <a:pt x="29307" y="0"/>
                  </a:lnTo>
                  <a:lnTo>
                    <a:pt x="58614" y="29307"/>
                  </a:lnTo>
                  <a:lnTo>
                    <a:pt x="29307" y="5861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117076" y="4395866"/>
              <a:ext cx="58631" cy="58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941916" y="2694225"/>
              <a:ext cx="58629" cy="58629"/>
            </a:xfrm>
            <a:custGeom>
              <a:avLst/>
              <a:pathLst>
                <a:path w="58629" h="58629">
                  <a:moveTo>
                    <a:pt x="0" y="29314"/>
                  </a:moveTo>
                  <a:lnTo>
                    <a:pt x="29314" y="0"/>
                  </a:lnTo>
                  <a:lnTo>
                    <a:pt x="58629" y="29314"/>
                  </a:lnTo>
                  <a:lnTo>
                    <a:pt x="29314" y="5862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216073" y="4602565"/>
              <a:ext cx="58626" cy="58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6211280" y="2771126"/>
              <a:ext cx="58649" cy="58649"/>
            </a:xfrm>
            <a:custGeom>
              <a:avLst/>
              <a:pathLst>
                <a:path w="58649" h="58649">
                  <a:moveTo>
                    <a:pt x="0" y="29324"/>
                  </a:moveTo>
                  <a:lnTo>
                    <a:pt x="29324" y="0"/>
                  </a:lnTo>
                  <a:lnTo>
                    <a:pt x="58649" y="29324"/>
                  </a:lnTo>
                  <a:lnTo>
                    <a:pt x="29324" y="5864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977259" y="2542811"/>
              <a:ext cx="58624" cy="58624"/>
            </a:xfrm>
            <a:custGeom>
              <a:avLst/>
              <a:pathLst>
                <a:path w="58624" h="58624">
                  <a:moveTo>
                    <a:pt x="0" y="29312"/>
                  </a:moveTo>
                  <a:lnTo>
                    <a:pt x="29312" y="0"/>
                  </a:lnTo>
                  <a:lnTo>
                    <a:pt x="58624" y="29312"/>
                  </a:lnTo>
                  <a:lnTo>
                    <a:pt x="29312" y="5862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60574" y="4669850"/>
              <a:ext cx="58649" cy="586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341921" y="4806853"/>
              <a:ext cx="58636" cy="58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285328" y="3001859"/>
              <a:ext cx="58644" cy="58644"/>
            </a:xfrm>
            <a:custGeom>
              <a:avLst/>
              <a:pathLst>
                <a:path w="58644" h="58644">
                  <a:moveTo>
                    <a:pt x="0" y="29322"/>
                  </a:moveTo>
                  <a:lnTo>
                    <a:pt x="29322" y="0"/>
                  </a:lnTo>
                  <a:lnTo>
                    <a:pt x="58644" y="29322"/>
                  </a:lnTo>
                  <a:lnTo>
                    <a:pt x="29322" y="5864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184245" y="3845476"/>
              <a:ext cx="58631" cy="58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557595" y="4753508"/>
              <a:ext cx="160520" cy="160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016863" y="4220418"/>
              <a:ext cx="58624" cy="58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993675" y="4311750"/>
              <a:ext cx="58621" cy="58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035441" y="4453551"/>
              <a:ext cx="58626" cy="58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370999" y="4455951"/>
              <a:ext cx="58634" cy="58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230558" y="3689247"/>
              <a:ext cx="58641" cy="586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291569" y="4725143"/>
              <a:ext cx="58621" cy="58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989678" y="4775611"/>
              <a:ext cx="58631" cy="58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253351" y="4749179"/>
              <a:ext cx="58619" cy="58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384798" y="4374234"/>
              <a:ext cx="58634" cy="58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962553" y="3444099"/>
              <a:ext cx="58634" cy="58634"/>
            </a:xfrm>
            <a:custGeom>
              <a:avLst/>
              <a:pathLst>
                <a:path w="58634" h="58634">
                  <a:moveTo>
                    <a:pt x="0" y="29317"/>
                  </a:moveTo>
                  <a:lnTo>
                    <a:pt x="29317" y="0"/>
                  </a:lnTo>
                  <a:lnTo>
                    <a:pt x="58634" y="29317"/>
                  </a:lnTo>
                  <a:lnTo>
                    <a:pt x="29317" y="5863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983272" y="4814076"/>
              <a:ext cx="58611" cy="586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388572" y="4703505"/>
              <a:ext cx="58636" cy="58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261760" y="4722726"/>
              <a:ext cx="58649" cy="586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330596" y="4763573"/>
              <a:ext cx="58673" cy="586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951574" y="3571472"/>
              <a:ext cx="58653" cy="58653"/>
            </a:xfrm>
            <a:custGeom>
              <a:avLst/>
              <a:pathLst>
                <a:path w="58653" h="58653">
                  <a:moveTo>
                    <a:pt x="0" y="29326"/>
                  </a:moveTo>
                  <a:lnTo>
                    <a:pt x="29326" y="0"/>
                  </a:lnTo>
                  <a:lnTo>
                    <a:pt x="58653" y="29326"/>
                  </a:lnTo>
                  <a:lnTo>
                    <a:pt x="29326" y="5865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304415" y="4765976"/>
              <a:ext cx="58673" cy="586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281790" y="4715507"/>
              <a:ext cx="58666" cy="586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958421" y="4006486"/>
              <a:ext cx="58673" cy="586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270838" y="4477571"/>
              <a:ext cx="58656" cy="58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130522" y="4278086"/>
              <a:ext cx="58653" cy="58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20158" y="4770787"/>
              <a:ext cx="58666" cy="586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114258" y="4698683"/>
              <a:ext cx="58666" cy="586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250389" y="4774852"/>
              <a:ext cx="60149" cy="601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109787" y="2840828"/>
              <a:ext cx="58644" cy="58644"/>
            </a:xfrm>
            <a:custGeom>
              <a:avLst/>
              <a:pathLst>
                <a:path w="58644" h="58644">
                  <a:moveTo>
                    <a:pt x="0" y="29322"/>
                  </a:moveTo>
                  <a:lnTo>
                    <a:pt x="29322" y="0"/>
                  </a:lnTo>
                  <a:lnTo>
                    <a:pt x="58644" y="29322"/>
                  </a:lnTo>
                  <a:lnTo>
                    <a:pt x="29322" y="5864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020734" y="4395850"/>
              <a:ext cx="58663" cy="586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937018" y="2694208"/>
              <a:ext cx="58663" cy="58663"/>
            </a:xfrm>
            <a:custGeom>
              <a:avLst/>
              <a:pathLst>
                <a:path w="58663" h="58663">
                  <a:moveTo>
                    <a:pt x="0" y="29331"/>
                  </a:moveTo>
                  <a:lnTo>
                    <a:pt x="29331" y="0"/>
                  </a:lnTo>
                  <a:lnTo>
                    <a:pt x="58663" y="29331"/>
                  </a:lnTo>
                  <a:lnTo>
                    <a:pt x="29331" y="5866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094541" y="4565144"/>
              <a:ext cx="133467" cy="133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6356382" y="2771110"/>
              <a:ext cx="58681" cy="58681"/>
            </a:xfrm>
            <a:custGeom>
              <a:avLst/>
              <a:pathLst>
                <a:path w="58681" h="58681">
                  <a:moveTo>
                    <a:pt x="0" y="29340"/>
                  </a:moveTo>
                  <a:lnTo>
                    <a:pt x="29340" y="0"/>
                  </a:lnTo>
                  <a:lnTo>
                    <a:pt x="58681" y="29340"/>
                  </a:lnTo>
                  <a:lnTo>
                    <a:pt x="29340" y="5868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398439" y="2542793"/>
              <a:ext cx="58658" cy="58658"/>
            </a:xfrm>
            <a:custGeom>
              <a:avLst/>
              <a:pathLst>
                <a:path w="58658" h="58658">
                  <a:moveTo>
                    <a:pt x="0" y="29329"/>
                  </a:moveTo>
                  <a:lnTo>
                    <a:pt x="29329" y="0"/>
                  </a:lnTo>
                  <a:lnTo>
                    <a:pt x="58658" y="29329"/>
                  </a:lnTo>
                  <a:lnTo>
                    <a:pt x="29329" y="5865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380096" y="4665315"/>
              <a:ext cx="67720" cy="677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374237" y="4806845"/>
              <a:ext cx="58653" cy="58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000004" y="3001846"/>
              <a:ext cx="58671" cy="58671"/>
            </a:xfrm>
            <a:custGeom>
              <a:avLst/>
              <a:pathLst>
                <a:path w="58671" h="58671">
                  <a:moveTo>
                    <a:pt x="0" y="29335"/>
                  </a:moveTo>
                  <a:lnTo>
                    <a:pt x="29335" y="0"/>
                  </a:lnTo>
                  <a:lnTo>
                    <a:pt x="58671" y="29335"/>
                  </a:lnTo>
                  <a:lnTo>
                    <a:pt x="29335" y="5867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354541" y="3845468"/>
              <a:ext cx="58649" cy="586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126199" y="4804440"/>
              <a:ext cx="58656" cy="58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196057" y="4220407"/>
              <a:ext cx="58646" cy="586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985953" y="4311733"/>
              <a:ext cx="58656" cy="58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164517" y="4453544"/>
              <a:ext cx="58641" cy="586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368662" y="4455935"/>
              <a:ext cx="58666" cy="586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945689" y="3689233"/>
              <a:ext cx="58668" cy="586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743733" y="4691171"/>
              <a:ext cx="126566" cy="1265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386620" y="4775597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171535" y="4749159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116913" y="4374221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128859" y="3444089"/>
              <a:ext cx="58653" cy="58653"/>
            </a:xfrm>
            <a:custGeom>
              <a:avLst/>
              <a:pathLst>
                <a:path w="58653" h="58653">
                  <a:moveTo>
                    <a:pt x="0" y="29326"/>
                  </a:moveTo>
                  <a:lnTo>
                    <a:pt x="29326" y="0"/>
                  </a:lnTo>
                  <a:lnTo>
                    <a:pt x="58653" y="29326"/>
                  </a:lnTo>
                  <a:lnTo>
                    <a:pt x="29326" y="5865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283512" y="4814056"/>
              <a:ext cx="58651" cy="58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122733" y="4703496"/>
              <a:ext cx="58653" cy="58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948977" y="4722697"/>
              <a:ext cx="58708" cy="58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084484" y="4763607"/>
              <a:ext cx="58604" cy="586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255669" y="3571463"/>
              <a:ext cx="58671" cy="58671"/>
            </a:xfrm>
            <a:custGeom>
              <a:avLst/>
              <a:pathLst>
                <a:path w="58671" h="58671">
                  <a:moveTo>
                    <a:pt x="0" y="29335"/>
                  </a:moveTo>
                  <a:lnTo>
                    <a:pt x="29335" y="0"/>
                  </a:lnTo>
                  <a:lnTo>
                    <a:pt x="58671" y="29335"/>
                  </a:lnTo>
                  <a:lnTo>
                    <a:pt x="29335" y="5867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373036" y="4765967"/>
              <a:ext cx="58691" cy="586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346121" y="4715545"/>
              <a:ext cx="58591" cy="585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110176" y="4006495"/>
              <a:ext cx="58656" cy="58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144345" y="4477603"/>
              <a:ext cx="58592" cy="585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032335" y="4278123"/>
              <a:ext cx="58579" cy="58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255585" y="4770820"/>
              <a:ext cx="58599" cy="58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358652" y="4698715"/>
              <a:ext cx="58601" cy="586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914103" y="4775594"/>
              <a:ext cx="58666" cy="586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965262" y="2840864"/>
              <a:ext cx="58572" cy="58572"/>
            </a:xfrm>
            <a:custGeom>
              <a:avLst/>
              <a:pathLst>
                <a:path w="58572" h="58572">
                  <a:moveTo>
                    <a:pt x="0" y="29286"/>
                  </a:moveTo>
                  <a:lnTo>
                    <a:pt x="29286" y="0"/>
                  </a:lnTo>
                  <a:lnTo>
                    <a:pt x="58572" y="29286"/>
                  </a:lnTo>
                  <a:lnTo>
                    <a:pt x="29286" y="5857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300082" y="4395857"/>
              <a:ext cx="58649" cy="586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299898" y="2694242"/>
              <a:ext cx="58596" cy="58596"/>
            </a:xfrm>
            <a:custGeom>
              <a:avLst/>
              <a:pathLst>
                <a:path w="58596" h="58596">
                  <a:moveTo>
                    <a:pt x="0" y="29298"/>
                  </a:moveTo>
                  <a:lnTo>
                    <a:pt x="29298" y="0"/>
                  </a:lnTo>
                  <a:lnTo>
                    <a:pt x="58596" y="29298"/>
                  </a:lnTo>
                  <a:lnTo>
                    <a:pt x="29298" y="5859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275958" y="4602554"/>
              <a:ext cx="58649" cy="586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125102" y="2771151"/>
              <a:ext cx="58599" cy="58599"/>
            </a:xfrm>
            <a:custGeom>
              <a:avLst/>
              <a:pathLst>
                <a:path w="58599" h="58599">
                  <a:moveTo>
                    <a:pt x="0" y="29299"/>
                  </a:moveTo>
                  <a:lnTo>
                    <a:pt x="29299" y="0"/>
                  </a:lnTo>
                  <a:lnTo>
                    <a:pt x="58599" y="29299"/>
                  </a:lnTo>
                  <a:lnTo>
                    <a:pt x="29299" y="5859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6183410" y="2542829"/>
              <a:ext cx="58587" cy="58587"/>
            </a:xfrm>
            <a:custGeom>
              <a:avLst/>
              <a:pathLst>
                <a:path w="58587" h="58587">
                  <a:moveTo>
                    <a:pt x="0" y="29293"/>
                  </a:moveTo>
                  <a:lnTo>
                    <a:pt x="29293" y="0"/>
                  </a:lnTo>
                  <a:lnTo>
                    <a:pt x="58587" y="29293"/>
                  </a:lnTo>
                  <a:lnTo>
                    <a:pt x="29293" y="585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108873" y="4669883"/>
              <a:ext cx="58583" cy="585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035997" y="4806879"/>
              <a:ext cx="58585" cy="58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043351" y="3001872"/>
              <a:ext cx="58619" cy="58619"/>
            </a:xfrm>
            <a:custGeom>
              <a:avLst/>
              <a:pathLst>
                <a:path w="58619" h="58619">
                  <a:moveTo>
                    <a:pt x="0" y="29309"/>
                  </a:moveTo>
                  <a:lnTo>
                    <a:pt x="29309" y="0"/>
                  </a:lnTo>
                  <a:lnTo>
                    <a:pt x="58619" y="29309"/>
                  </a:lnTo>
                  <a:lnTo>
                    <a:pt x="29309" y="5861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188399" y="3845494"/>
              <a:ext cx="58595" cy="58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916098" y="4804472"/>
              <a:ext cx="58593" cy="58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231450" y="4220422"/>
              <a:ext cx="58616" cy="58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009513" y="4311729"/>
              <a:ext cx="58663" cy="586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013048" y="4453574"/>
              <a:ext cx="58580" cy="585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203295" y="4455942"/>
              <a:ext cx="58651" cy="58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301316" y="3689273"/>
              <a:ext cx="58590" cy="585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150192" y="4725132"/>
              <a:ext cx="58644" cy="586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930587" y="4775595"/>
              <a:ext cx="58663" cy="586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233317" y="4749187"/>
              <a:ext cx="58604" cy="586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384660" y="4374221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300822" y="3444117"/>
              <a:ext cx="58598" cy="58598"/>
            </a:xfrm>
            <a:custGeom>
              <a:avLst/>
              <a:pathLst>
                <a:path w="58598" h="58598">
                  <a:moveTo>
                    <a:pt x="0" y="29299"/>
                  </a:moveTo>
                  <a:lnTo>
                    <a:pt x="29299" y="0"/>
                  </a:lnTo>
                  <a:lnTo>
                    <a:pt x="58598" y="29299"/>
                  </a:lnTo>
                  <a:lnTo>
                    <a:pt x="29299" y="5859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394697" y="4814093"/>
              <a:ext cx="58576" cy="585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255315" y="4703529"/>
              <a:ext cx="58588" cy="58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287791" y="4722228"/>
              <a:ext cx="59644" cy="596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182294" y="4763490"/>
              <a:ext cx="58839" cy="588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6045022" y="3570974"/>
              <a:ext cx="59649" cy="59649"/>
            </a:xfrm>
            <a:custGeom>
              <a:avLst/>
              <a:pathLst>
                <a:path w="59649" h="59649">
                  <a:moveTo>
                    <a:pt x="0" y="29824"/>
                  </a:moveTo>
                  <a:lnTo>
                    <a:pt x="29824" y="0"/>
                  </a:lnTo>
                  <a:lnTo>
                    <a:pt x="59649" y="29824"/>
                  </a:lnTo>
                  <a:lnTo>
                    <a:pt x="29824" y="5964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082250" y="4766734"/>
              <a:ext cx="57156" cy="57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237216" y="4715374"/>
              <a:ext cx="58933" cy="589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995523" y="4005978"/>
              <a:ext cx="59691" cy="596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070139" y="4445901"/>
              <a:ext cx="121996" cy="1219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014752" y="4277947"/>
              <a:ext cx="58930" cy="589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285107" y="4770631"/>
              <a:ext cx="58977" cy="589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920255" y="4698541"/>
              <a:ext cx="58950" cy="589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366326" y="4790387"/>
              <a:ext cx="29079" cy="29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342130" y="2840701"/>
              <a:ext cx="58898" cy="58898"/>
            </a:xfrm>
            <a:custGeom>
              <a:avLst/>
              <a:pathLst>
                <a:path w="58898" h="58898">
                  <a:moveTo>
                    <a:pt x="0" y="29449"/>
                  </a:moveTo>
                  <a:lnTo>
                    <a:pt x="29449" y="0"/>
                  </a:lnTo>
                  <a:lnTo>
                    <a:pt x="58898" y="29449"/>
                  </a:lnTo>
                  <a:lnTo>
                    <a:pt x="29449" y="5889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176339" y="4395379"/>
              <a:ext cx="59606" cy="596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018354" y="2694045"/>
              <a:ext cx="58989" cy="58989"/>
            </a:xfrm>
            <a:custGeom>
              <a:avLst/>
              <a:pathLst>
                <a:path w="58989" h="58989">
                  <a:moveTo>
                    <a:pt x="0" y="29494"/>
                  </a:moveTo>
                  <a:lnTo>
                    <a:pt x="29494" y="0"/>
                  </a:lnTo>
                  <a:lnTo>
                    <a:pt x="58989" y="29494"/>
                  </a:lnTo>
                  <a:lnTo>
                    <a:pt x="29494" y="5898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282493" y="4582005"/>
              <a:ext cx="99746" cy="997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247451" y="2770931"/>
              <a:ext cx="59038" cy="59038"/>
            </a:xfrm>
            <a:custGeom>
              <a:avLst/>
              <a:pathLst>
                <a:path w="59038" h="59038">
                  <a:moveTo>
                    <a:pt x="0" y="29519"/>
                  </a:moveTo>
                  <a:lnTo>
                    <a:pt x="29519" y="0"/>
                  </a:lnTo>
                  <a:lnTo>
                    <a:pt x="59038" y="29519"/>
                  </a:lnTo>
                  <a:lnTo>
                    <a:pt x="29519" y="5903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5994152" y="2542651"/>
              <a:ext cx="58942" cy="58942"/>
            </a:xfrm>
            <a:custGeom>
              <a:avLst/>
              <a:pathLst>
                <a:path w="58942" h="58942">
                  <a:moveTo>
                    <a:pt x="0" y="29471"/>
                  </a:moveTo>
                  <a:lnTo>
                    <a:pt x="29471" y="0"/>
                  </a:lnTo>
                  <a:lnTo>
                    <a:pt x="58942" y="29471"/>
                  </a:lnTo>
                  <a:lnTo>
                    <a:pt x="29471" y="5894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322624" y="4689639"/>
              <a:ext cx="19072" cy="190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110691" y="4806689"/>
              <a:ext cx="58965" cy="589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174476" y="3001699"/>
              <a:ext cx="58965" cy="58965"/>
            </a:xfrm>
            <a:custGeom>
              <a:avLst/>
              <a:pathLst>
                <a:path w="58965" h="58965">
                  <a:moveTo>
                    <a:pt x="0" y="29482"/>
                  </a:moveTo>
                  <a:lnTo>
                    <a:pt x="29482" y="0"/>
                  </a:lnTo>
                  <a:lnTo>
                    <a:pt x="58965" y="29482"/>
                  </a:lnTo>
                  <a:lnTo>
                    <a:pt x="29482" y="5896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154489" y="3845340"/>
              <a:ext cx="58903" cy="589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060171" y="4804309"/>
              <a:ext cx="58918" cy="589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017615" y="4220256"/>
              <a:ext cx="58947" cy="589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4769511" y="4290012"/>
              <a:ext cx="102099" cy="102099"/>
            </a:xfrm>
            <a:custGeom>
              <a:avLst/>
              <a:pathLst>
                <a:path w="102099" h="102099">
                  <a:moveTo>
                    <a:pt x="0" y="51049"/>
                  </a:moveTo>
                  <a:lnTo>
                    <a:pt x="51049" y="0"/>
                  </a:lnTo>
                  <a:lnTo>
                    <a:pt x="102099" y="51049"/>
                  </a:lnTo>
                  <a:lnTo>
                    <a:pt x="51049" y="102099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364641" y="4453410"/>
              <a:ext cx="58908" cy="589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029585" y="4447281"/>
              <a:ext cx="75973" cy="759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050386" y="3689068"/>
              <a:ext cx="58999" cy="589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152429" y="4724643"/>
              <a:ext cx="59623" cy="596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452530" y="4756237"/>
              <a:ext cx="97378" cy="973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382750" y="4749037"/>
              <a:ext cx="58903" cy="589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973118" y="4373738"/>
              <a:ext cx="59625" cy="596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386577" y="3443956"/>
              <a:ext cx="58920" cy="58920"/>
            </a:xfrm>
            <a:custGeom>
              <a:avLst/>
              <a:pathLst>
                <a:path w="58920" h="58920">
                  <a:moveTo>
                    <a:pt x="0" y="29460"/>
                  </a:moveTo>
                  <a:lnTo>
                    <a:pt x="29460" y="0"/>
                  </a:lnTo>
                  <a:lnTo>
                    <a:pt x="58920" y="29460"/>
                  </a:lnTo>
                  <a:lnTo>
                    <a:pt x="29460" y="5892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915107" y="4813940"/>
              <a:ext cx="58883" cy="588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213202" y="4703357"/>
              <a:ext cx="58933" cy="589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193248" y="4722662"/>
              <a:ext cx="58777" cy="587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152135" y="4763591"/>
              <a:ext cx="58636" cy="58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064220" y="3571442"/>
              <a:ext cx="58713" cy="58713"/>
            </a:xfrm>
            <a:custGeom>
              <a:avLst/>
              <a:pathLst>
                <a:path w="58713" h="58713">
                  <a:moveTo>
                    <a:pt x="0" y="29356"/>
                  </a:moveTo>
                  <a:lnTo>
                    <a:pt x="29356" y="0"/>
                  </a:lnTo>
                  <a:lnTo>
                    <a:pt x="58713" y="29356"/>
                  </a:lnTo>
                  <a:lnTo>
                    <a:pt x="29356" y="5871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269966" y="4765944"/>
              <a:ext cx="58738" cy="587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230043" y="4715594"/>
              <a:ext cx="58492" cy="584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392515" y="4006458"/>
              <a:ext cx="58730" cy="587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223894" y="4477587"/>
              <a:ext cx="58624" cy="58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153197" y="4278103"/>
              <a:ext cx="58619" cy="58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278616" y="4770806"/>
              <a:ext cx="58626" cy="58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995438" y="4698694"/>
              <a:ext cx="58644" cy="586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307153" y="4775561"/>
              <a:ext cx="58730" cy="587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116420" y="2840841"/>
              <a:ext cx="58619" cy="58619"/>
            </a:xfrm>
            <a:custGeom>
              <a:avLst/>
              <a:pathLst>
                <a:path w="58619" h="58619">
                  <a:moveTo>
                    <a:pt x="0" y="29309"/>
                  </a:moveTo>
                  <a:lnTo>
                    <a:pt x="29309" y="0"/>
                  </a:lnTo>
                  <a:lnTo>
                    <a:pt x="58619" y="29309"/>
                  </a:lnTo>
                  <a:lnTo>
                    <a:pt x="29309" y="5861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224447" y="4395823"/>
              <a:ext cx="58718" cy="58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3422252" y="2639565"/>
              <a:ext cx="167950" cy="167950"/>
            </a:xfrm>
            <a:custGeom>
              <a:avLst/>
              <a:pathLst>
                <a:path w="167950" h="167950">
                  <a:moveTo>
                    <a:pt x="0" y="83975"/>
                  </a:moveTo>
                  <a:lnTo>
                    <a:pt x="83975" y="0"/>
                  </a:lnTo>
                  <a:lnTo>
                    <a:pt x="167950" y="83975"/>
                  </a:lnTo>
                  <a:lnTo>
                    <a:pt x="83975" y="16795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356189" y="4602514"/>
              <a:ext cx="58728" cy="587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6207213" y="2771133"/>
              <a:ext cx="58634" cy="58634"/>
            </a:xfrm>
            <a:custGeom>
              <a:avLst/>
              <a:pathLst>
                <a:path w="58634" h="58634">
                  <a:moveTo>
                    <a:pt x="0" y="29317"/>
                  </a:moveTo>
                  <a:lnTo>
                    <a:pt x="29317" y="0"/>
                  </a:lnTo>
                  <a:lnTo>
                    <a:pt x="58634" y="29317"/>
                  </a:lnTo>
                  <a:lnTo>
                    <a:pt x="29317" y="5863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143338" y="2542812"/>
              <a:ext cx="58621" cy="58621"/>
            </a:xfrm>
            <a:custGeom>
              <a:avLst/>
              <a:pathLst>
                <a:path w="58621" h="58621">
                  <a:moveTo>
                    <a:pt x="0" y="29310"/>
                  </a:moveTo>
                  <a:lnTo>
                    <a:pt x="29310" y="0"/>
                  </a:lnTo>
                  <a:lnTo>
                    <a:pt x="58621" y="29310"/>
                  </a:lnTo>
                  <a:lnTo>
                    <a:pt x="29310" y="5862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708712" y="4638537"/>
              <a:ext cx="121275" cy="1212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216133" y="4806859"/>
              <a:ext cx="58624" cy="58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173429" y="3001869"/>
              <a:ext cx="58624" cy="58624"/>
            </a:xfrm>
            <a:custGeom>
              <a:avLst/>
              <a:pathLst>
                <a:path w="58624" h="58624">
                  <a:moveTo>
                    <a:pt x="0" y="29312"/>
                  </a:moveTo>
                  <a:lnTo>
                    <a:pt x="29312" y="0"/>
                  </a:lnTo>
                  <a:lnTo>
                    <a:pt x="58624" y="29312"/>
                  </a:lnTo>
                  <a:lnTo>
                    <a:pt x="29312" y="5862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269659" y="3845480"/>
              <a:ext cx="58624" cy="58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913049" y="4804457"/>
              <a:ext cx="58621" cy="58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339515" y="4220418"/>
              <a:ext cx="58624" cy="58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031652" y="4311696"/>
              <a:ext cx="58730" cy="587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331047" y="4453559"/>
              <a:ext cx="58611" cy="586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5944844" y="4455913"/>
              <a:ext cx="58710" cy="58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107873" y="3689252"/>
              <a:ext cx="58631" cy="586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976425" y="4725100"/>
              <a:ext cx="58708" cy="58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385051" y="4775570"/>
              <a:ext cx="58713" cy="58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977642" y="4749178"/>
              <a:ext cx="58621" cy="58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303207" y="4374193"/>
              <a:ext cx="58715" cy="587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6186979" y="3444101"/>
              <a:ext cx="58629" cy="58629"/>
            </a:xfrm>
            <a:custGeom>
              <a:avLst/>
              <a:pathLst>
                <a:path w="58629" h="58629">
                  <a:moveTo>
                    <a:pt x="0" y="29314"/>
                  </a:moveTo>
                  <a:lnTo>
                    <a:pt x="29314" y="0"/>
                  </a:lnTo>
                  <a:lnTo>
                    <a:pt x="58629" y="29314"/>
                  </a:lnTo>
                  <a:lnTo>
                    <a:pt x="29314" y="5862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5968831" y="4814071"/>
              <a:ext cx="58621" cy="58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563120" y="4647020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089413" y="4722713"/>
              <a:ext cx="58676" cy="586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395755" y="4763594"/>
              <a:ext cx="58631" cy="58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6376091" y="3571490"/>
              <a:ext cx="58616" cy="58616"/>
            </a:xfrm>
            <a:custGeom>
              <a:avLst/>
              <a:pathLst>
                <a:path w="58616" h="58616">
                  <a:moveTo>
                    <a:pt x="0" y="29308"/>
                  </a:moveTo>
                  <a:lnTo>
                    <a:pt x="29308" y="0"/>
                  </a:lnTo>
                  <a:lnTo>
                    <a:pt x="58616" y="29308"/>
                  </a:lnTo>
                  <a:lnTo>
                    <a:pt x="29308" y="5861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142149" y="4765993"/>
              <a:ext cx="58639" cy="58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5902276" y="4715528"/>
              <a:ext cx="58624" cy="58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903719" y="4006510"/>
              <a:ext cx="58626" cy="58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305559" y="4477589"/>
              <a:ext cx="58619" cy="58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146168" y="4278106"/>
              <a:ext cx="58614" cy="58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903942" y="4770809"/>
              <a:ext cx="58621" cy="58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193988" y="4698708"/>
              <a:ext cx="58616" cy="58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360952" y="4775611"/>
              <a:ext cx="58631" cy="58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6227384" y="2840843"/>
              <a:ext cx="58614" cy="58614"/>
            </a:xfrm>
            <a:custGeom>
              <a:avLst/>
              <a:pathLst>
                <a:path w="58614" h="58614">
                  <a:moveTo>
                    <a:pt x="0" y="29307"/>
                  </a:moveTo>
                  <a:lnTo>
                    <a:pt x="29307" y="0"/>
                  </a:lnTo>
                  <a:lnTo>
                    <a:pt x="58614" y="29307"/>
                  </a:lnTo>
                  <a:lnTo>
                    <a:pt x="29307" y="5861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362552" y="4395872"/>
              <a:ext cx="58619" cy="58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317440" y="2694232"/>
              <a:ext cx="58616" cy="58616"/>
            </a:xfrm>
            <a:custGeom>
              <a:avLst/>
              <a:pathLst>
                <a:path w="58616" h="58616">
                  <a:moveTo>
                    <a:pt x="0" y="29308"/>
                  </a:moveTo>
                  <a:lnTo>
                    <a:pt x="29308" y="0"/>
                  </a:lnTo>
                  <a:lnTo>
                    <a:pt x="58616" y="29308"/>
                  </a:lnTo>
                  <a:lnTo>
                    <a:pt x="29308" y="5861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5968716" y="4602571"/>
              <a:ext cx="58614" cy="58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6022211" y="2771143"/>
              <a:ext cx="58614" cy="58614"/>
            </a:xfrm>
            <a:custGeom>
              <a:avLst/>
              <a:pathLst>
                <a:path w="58614" h="58614">
                  <a:moveTo>
                    <a:pt x="0" y="29307"/>
                  </a:moveTo>
                  <a:lnTo>
                    <a:pt x="29307" y="0"/>
                  </a:lnTo>
                  <a:lnTo>
                    <a:pt x="58614" y="29307"/>
                  </a:lnTo>
                  <a:lnTo>
                    <a:pt x="29307" y="5861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368924" y="2542814"/>
              <a:ext cx="58616" cy="58616"/>
            </a:xfrm>
            <a:custGeom>
              <a:avLst/>
              <a:pathLst>
                <a:path w="58616" h="58616">
                  <a:moveTo>
                    <a:pt x="0" y="29308"/>
                  </a:moveTo>
                  <a:lnTo>
                    <a:pt x="29308" y="0"/>
                  </a:lnTo>
                  <a:lnTo>
                    <a:pt x="58616" y="29308"/>
                  </a:lnTo>
                  <a:lnTo>
                    <a:pt x="29308" y="5861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5949943" y="4669940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947512" y="4806864"/>
              <a:ext cx="58614" cy="58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090812" y="3001874"/>
              <a:ext cx="58614" cy="58614"/>
            </a:xfrm>
            <a:custGeom>
              <a:avLst/>
              <a:pathLst>
                <a:path w="58614" h="58614">
                  <a:moveTo>
                    <a:pt x="0" y="29307"/>
                  </a:moveTo>
                  <a:lnTo>
                    <a:pt x="29307" y="0"/>
                  </a:lnTo>
                  <a:lnTo>
                    <a:pt x="58614" y="29307"/>
                  </a:lnTo>
                  <a:lnTo>
                    <a:pt x="29307" y="5861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393684" y="3845484"/>
              <a:ext cx="58616" cy="58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5942545" y="4804461"/>
              <a:ext cx="58614" cy="58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908067" y="4220422"/>
              <a:ext cx="58616" cy="58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052594" y="4311753"/>
              <a:ext cx="58616" cy="58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030635" y="4453556"/>
              <a:ext cx="58616" cy="58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292359" y="4455958"/>
              <a:ext cx="58619" cy="58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290592" y="3689261"/>
              <a:ext cx="58614" cy="586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6379317" y="4725142"/>
              <a:ext cx="58624" cy="58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337265" y="4775615"/>
              <a:ext cx="58624" cy="58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124634" y="4749182"/>
              <a:ext cx="58614" cy="58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196553" y="4374241"/>
              <a:ext cx="58619" cy="58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121827" y="3444106"/>
              <a:ext cx="58619" cy="58619"/>
            </a:xfrm>
            <a:custGeom>
              <a:avLst/>
              <a:pathLst>
                <a:path w="58619" h="58619">
                  <a:moveTo>
                    <a:pt x="0" y="29309"/>
                  </a:moveTo>
                  <a:lnTo>
                    <a:pt x="29309" y="0"/>
                  </a:lnTo>
                  <a:lnTo>
                    <a:pt x="58619" y="29309"/>
                  </a:lnTo>
                  <a:lnTo>
                    <a:pt x="29309" y="5861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5972774" y="4814072"/>
              <a:ext cx="58619" cy="58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270816" y="4703517"/>
              <a:ext cx="58611" cy="586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378457" y="4722690"/>
              <a:ext cx="58720" cy="587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279367" y="4763579"/>
              <a:ext cx="58661" cy="586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091452" y="3571443"/>
              <a:ext cx="58710" cy="58710"/>
            </a:xfrm>
            <a:custGeom>
              <a:avLst/>
              <a:pathLst>
                <a:path w="58710" h="58710">
                  <a:moveTo>
                    <a:pt x="0" y="29355"/>
                  </a:moveTo>
                  <a:lnTo>
                    <a:pt x="29355" y="0"/>
                  </a:lnTo>
                  <a:lnTo>
                    <a:pt x="58710" y="29355"/>
                  </a:lnTo>
                  <a:lnTo>
                    <a:pt x="29355" y="5871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6331657" y="4765922"/>
              <a:ext cx="58782" cy="587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940985" y="4715491"/>
              <a:ext cx="58698" cy="586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058147" y="4006491"/>
              <a:ext cx="58663" cy="586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163261" y="4477547"/>
              <a:ext cx="58703" cy="587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167732" y="4278057"/>
              <a:ext cx="58710" cy="58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265814" y="4770766"/>
              <a:ext cx="58708" cy="58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329001" y="4698647"/>
              <a:ext cx="58738" cy="587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326395" y="4775555"/>
              <a:ext cx="58743" cy="58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6181203" y="2840799"/>
              <a:ext cx="58703" cy="58703"/>
            </a:xfrm>
            <a:custGeom>
              <a:avLst/>
              <a:pathLst>
                <a:path w="58703" h="58703">
                  <a:moveTo>
                    <a:pt x="0" y="29351"/>
                  </a:moveTo>
                  <a:lnTo>
                    <a:pt x="29351" y="0"/>
                  </a:lnTo>
                  <a:lnTo>
                    <a:pt x="58703" y="29351"/>
                  </a:lnTo>
                  <a:lnTo>
                    <a:pt x="29351" y="5870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092486" y="4395835"/>
              <a:ext cx="58693" cy="586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6309346" y="2694176"/>
              <a:ext cx="58728" cy="58728"/>
            </a:xfrm>
            <a:custGeom>
              <a:avLst/>
              <a:pathLst>
                <a:path w="58728" h="58728">
                  <a:moveTo>
                    <a:pt x="0" y="29364"/>
                  </a:moveTo>
                  <a:lnTo>
                    <a:pt x="29364" y="0"/>
                  </a:lnTo>
                  <a:lnTo>
                    <a:pt x="58728" y="29364"/>
                  </a:lnTo>
                  <a:lnTo>
                    <a:pt x="29364" y="5872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347358" y="4602527"/>
              <a:ext cx="58703" cy="587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5942305" y="2771075"/>
              <a:ext cx="58750" cy="58750"/>
            </a:xfrm>
            <a:custGeom>
              <a:avLst/>
              <a:pathLst>
                <a:path w="58750" h="58750">
                  <a:moveTo>
                    <a:pt x="0" y="29375"/>
                  </a:moveTo>
                  <a:lnTo>
                    <a:pt x="29375" y="0"/>
                  </a:lnTo>
                  <a:lnTo>
                    <a:pt x="58750" y="29375"/>
                  </a:lnTo>
                  <a:lnTo>
                    <a:pt x="29375" y="5875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4669662" y="2506803"/>
              <a:ext cx="130640" cy="130640"/>
            </a:xfrm>
            <a:custGeom>
              <a:avLst/>
              <a:pathLst>
                <a:path w="130640" h="130640">
                  <a:moveTo>
                    <a:pt x="0" y="65320"/>
                  </a:moveTo>
                  <a:lnTo>
                    <a:pt x="65320" y="0"/>
                  </a:lnTo>
                  <a:lnTo>
                    <a:pt x="130640" y="65320"/>
                  </a:lnTo>
                  <a:lnTo>
                    <a:pt x="65320" y="13064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002798" y="4659329"/>
              <a:ext cx="79692" cy="79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029417" y="4806809"/>
              <a:ext cx="58725" cy="587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6383909" y="3001822"/>
              <a:ext cx="58718" cy="58718"/>
            </a:xfrm>
            <a:custGeom>
              <a:avLst/>
              <a:pathLst>
                <a:path w="58718" h="58718">
                  <a:moveTo>
                    <a:pt x="0" y="29359"/>
                  </a:moveTo>
                  <a:lnTo>
                    <a:pt x="29359" y="0"/>
                  </a:lnTo>
                  <a:lnTo>
                    <a:pt x="58718" y="29359"/>
                  </a:lnTo>
                  <a:lnTo>
                    <a:pt x="29359" y="5871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317589" y="3845416"/>
              <a:ext cx="58752" cy="587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5931752" y="4804414"/>
              <a:ext cx="58708" cy="58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259598" y="4220376"/>
              <a:ext cx="58708" cy="58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251567" y="4311711"/>
              <a:ext cx="58701" cy="587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5046383" y="4414930"/>
              <a:ext cx="135869" cy="1358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343688" y="4455913"/>
              <a:ext cx="58710" cy="58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6148827" y="3689195"/>
              <a:ext cx="58745" cy="587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5934703" y="4725101"/>
              <a:ext cx="58705" cy="587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307220" y="4775570"/>
              <a:ext cx="58713" cy="58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223845" y="4749136"/>
              <a:ext cx="58705" cy="587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111854" y="4374194"/>
              <a:ext cx="58713" cy="58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6123874" y="3444059"/>
              <a:ext cx="58713" cy="58713"/>
            </a:xfrm>
            <a:custGeom>
              <a:avLst/>
              <a:pathLst>
                <a:path w="58713" h="58713">
                  <a:moveTo>
                    <a:pt x="0" y="29356"/>
                  </a:moveTo>
                  <a:lnTo>
                    <a:pt x="29356" y="0"/>
                  </a:lnTo>
                  <a:lnTo>
                    <a:pt x="58713" y="29356"/>
                  </a:lnTo>
                  <a:lnTo>
                    <a:pt x="29356" y="5871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274232" y="4814035"/>
              <a:ext cx="58693" cy="586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078001" y="4703480"/>
              <a:ext cx="58686" cy="586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6208861" y="4722657"/>
              <a:ext cx="58787" cy="587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099003" y="4763583"/>
              <a:ext cx="58653" cy="58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6212323" y="3571435"/>
              <a:ext cx="58728" cy="58728"/>
            </a:xfrm>
            <a:custGeom>
              <a:avLst/>
              <a:pathLst>
                <a:path w="58728" h="58728">
                  <a:moveTo>
                    <a:pt x="0" y="29364"/>
                  </a:moveTo>
                  <a:lnTo>
                    <a:pt x="29364" y="0"/>
                  </a:lnTo>
                  <a:lnTo>
                    <a:pt x="58728" y="29364"/>
                  </a:lnTo>
                  <a:lnTo>
                    <a:pt x="29364" y="5872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311822" y="4765934"/>
              <a:ext cx="58757" cy="587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5940945" y="4715522"/>
              <a:ext cx="58636" cy="58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240009" y="4006448"/>
              <a:ext cx="58750" cy="587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090915" y="4477575"/>
              <a:ext cx="58649" cy="586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051246" y="4278107"/>
              <a:ext cx="58611" cy="586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6308574" y="4770804"/>
              <a:ext cx="58631" cy="58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6123898" y="4698691"/>
              <a:ext cx="58651" cy="58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967018" y="4775555"/>
              <a:ext cx="58743" cy="58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6032718" y="2840833"/>
              <a:ext cx="58634" cy="58634"/>
            </a:xfrm>
            <a:custGeom>
              <a:avLst/>
              <a:pathLst>
                <a:path w="58634" h="58634">
                  <a:moveTo>
                    <a:pt x="0" y="29317"/>
                  </a:moveTo>
                  <a:lnTo>
                    <a:pt x="29317" y="0"/>
                  </a:lnTo>
                  <a:lnTo>
                    <a:pt x="58634" y="29317"/>
                  </a:lnTo>
                  <a:lnTo>
                    <a:pt x="29317" y="5863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249975" y="4395820"/>
              <a:ext cx="58723" cy="58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5983515" y="2694224"/>
              <a:ext cx="58631" cy="58631"/>
            </a:xfrm>
            <a:custGeom>
              <a:avLst/>
              <a:pathLst>
                <a:path w="58631" h="58631">
                  <a:moveTo>
                    <a:pt x="0" y="29315"/>
                  </a:moveTo>
                  <a:lnTo>
                    <a:pt x="29315" y="0"/>
                  </a:lnTo>
                  <a:lnTo>
                    <a:pt x="58631" y="29315"/>
                  </a:lnTo>
                  <a:lnTo>
                    <a:pt x="29315" y="5863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351041" y="4602518"/>
              <a:ext cx="58720" cy="587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6124354" y="2771130"/>
              <a:ext cx="58641" cy="58641"/>
            </a:xfrm>
            <a:custGeom>
              <a:avLst/>
              <a:pathLst>
                <a:path w="58641" h="58641">
                  <a:moveTo>
                    <a:pt x="0" y="29320"/>
                  </a:moveTo>
                  <a:lnTo>
                    <a:pt x="29320" y="0"/>
                  </a:lnTo>
                  <a:lnTo>
                    <a:pt x="58641" y="29320"/>
                  </a:lnTo>
                  <a:lnTo>
                    <a:pt x="29320" y="5864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6283324" y="2542809"/>
              <a:ext cx="58626" cy="58626"/>
            </a:xfrm>
            <a:custGeom>
              <a:avLst/>
              <a:pathLst>
                <a:path w="58626" h="58626">
                  <a:moveTo>
                    <a:pt x="0" y="29313"/>
                  </a:moveTo>
                  <a:lnTo>
                    <a:pt x="29313" y="0"/>
                  </a:lnTo>
                  <a:lnTo>
                    <a:pt x="58626" y="29313"/>
                  </a:lnTo>
                  <a:lnTo>
                    <a:pt x="29313" y="5862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4775557" y="4638795"/>
              <a:ext cx="120759" cy="1207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6219146" y="4806857"/>
              <a:ext cx="58629" cy="58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003603" y="3001868"/>
              <a:ext cx="58626" cy="58626"/>
            </a:xfrm>
            <a:custGeom>
              <a:avLst/>
              <a:pathLst>
                <a:path w="58626" h="58626">
                  <a:moveTo>
                    <a:pt x="0" y="29313"/>
                  </a:moveTo>
                  <a:lnTo>
                    <a:pt x="29313" y="0"/>
                  </a:lnTo>
                  <a:lnTo>
                    <a:pt x="58626" y="29313"/>
                  </a:lnTo>
                  <a:lnTo>
                    <a:pt x="29313" y="5862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6220041" y="3845480"/>
              <a:ext cx="58624" cy="58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386003" y="4804455"/>
              <a:ext cx="58626" cy="58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6385533" y="4220407"/>
              <a:ext cx="58646" cy="586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5922805" y="4311703"/>
              <a:ext cx="58715" cy="587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037824" y="4453549"/>
              <a:ext cx="58631" cy="58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332628" y="4455908"/>
              <a:ext cx="58720" cy="587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6205386" y="3689251"/>
              <a:ext cx="58634" cy="586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5899302" y="4725098"/>
              <a:ext cx="58713" cy="58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5948575" y="4775560"/>
              <a:ext cx="58733" cy="587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173520" y="4749182"/>
              <a:ext cx="58614" cy="58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5958752" y="4374189"/>
              <a:ext cx="58723" cy="58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5916368" y="3444105"/>
              <a:ext cx="58621" cy="58621"/>
            </a:xfrm>
            <a:custGeom>
              <a:avLst/>
              <a:pathLst>
                <a:path w="58621" h="58621">
                  <a:moveTo>
                    <a:pt x="0" y="29310"/>
                  </a:moveTo>
                  <a:lnTo>
                    <a:pt x="29310" y="0"/>
                  </a:lnTo>
                  <a:lnTo>
                    <a:pt x="58621" y="29310"/>
                  </a:lnTo>
                  <a:lnTo>
                    <a:pt x="29310" y="5862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085237" y="4814072"/>
              <a:ext cx="58619" cy="58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5904387" y="4703505"/>
              <a:ext cx="58636" cy="58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216133" y="4722695"/>
              <a:ext cx="58710" cy="58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086628" y="4763579"/>
              <a:ext cx="58661" cy="586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6191274" y="3571476"/>
              <a:ext cx="58646" cy="58646"/>
            </a:xfrm>
            <a:custGeom>
              <a:avLst/>
              <a:pathLst>
                <a:path w="58646" h="58646">
                  <a:moveTo>
                    <a:pt x="0" y="29323"/>
                  </a:moveTo>
                  <a:lnTo>
                    <a:pt x="29323" y="0"/>
                  </a:lnTo>
                  <a:lnTo>
                    <a:pt x="58646" y="29323"/>
                  </a:lnTo>
                  <a:lnTo>
                    <a:pt x="29323" y="5864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216839" y="4765981"/>
              <a:ext cx="58663" cy="586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6343808" y="4715540"/>
              <a:ext cx="58601" cy="586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048668" y="4006509"/>
              <a:ext cx="58629" cy="58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5938853" y="4477568"/>
              <a:ext cx="58661" cy="586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5930404" y="4278097"/>
              <a:ext cx="58631" cy="58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374255" y="4770790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025051" y="4698686"/>
              <a:ext cx="58661" cy="586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6369229" y="4775594"/>
              <a:ext cx="58666" cy="586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6171688" y="2840823"/>
              <a:ext cx="58653" cy="58653"/>
            </a:xfrm>
            <a:custGeom>
              <a:avLst/>
              <a:pathLst>
                <a:path w="58653" h="58653">
                  <a:moveTo>
                    <a:pt x="0" y="29326"/>
                  </a:moveTo>
                  <a:lnTo>
                    <a:pt x="29326" y="0"/>
                  </a:lnTo>
                  <a:lnTo>
                    <a:pt x="58653" y="29326"/>
                  </a:lnTo>
                  <a:lnTo>
                    <a:pt x="29326" y="5865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3619806" y="4355240"/>
              <a:ext cx="139883" cy="1398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6354631" y="2694215"/>
              <a:ext cx="58649" cy="58649"/>
            </a:xfrm>
            <a:custGeom>
              <a:avLst/>
              <a:pathLst>
                <a:path w="58649" h="58649">
                  <a:moveTo>
                    <a:pt x="0" y="29324"/>
                  </a:moveTo>
                  <a:lnTo>
                    <a:pt x="29324" y="0"/>
                  </a:lnTo>
                  <a:lnTo>
                    <a:pt x="58649" y="29324"/>
                  </a:lnTo>
                  <a:lnTo>
                    <a:pt x="29324" y="5864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6364262" y="4602554"/>
              <a:ext cx="58649" cy="586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5928274" y="2771117"/>
              <a:ext cx="58666" cy="58666"/>
            </a:xfrm>
            <a:custGeom>
              <a:avLst/>
              <a:pathLst>
                <a:path w="58666" h="58666">
                  <a:moveTo>
                    <a:pt x="0" y="29333"/>
                  </a:moveTo>
                  <a:lnTo>
                    <a:pt x="29333" y="0"/>
                  </a:lnTo>
                  <a:lnTo>
                    <a:pt x="58666" y="29333"/>
                  </a:lnTo>
                  <a:lnTo>
                    <a:pt x="29333" y="5866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6220250" y="2542798"/>
              <a:ext cx="58649" cy="58649"/>
            </a:xfrm>
            <a:custGeom>
              <a:avLst/>
              <a:pathLst>
                <a:path w="58649" h="58649">
                  <a:moveTo>
                    <a:pt x="0" y="29324"/>
                  </a:moveTo>
                  <a:lnTo>
                    <a:pt x="29324" y="0"/>
                  </a:lnTo>
                  <a:lnTo>
                    <a:pt x="58649" y="29324"/>
                  </a:lnTo>
                  <a:lnTo>
                    <a:pt x="29324" y="5864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6056077" y="4669952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6013514" y="4806848"/>
              <a:ext cx="58646" cy="586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6096375" y="3001854"/>
              <a:ext cx="58653" cy="58653"/>
            </a:xfrm>
            <a:custGeom>
              <a:avLst/>
              <a:pathLst>
                <a:path w="58653" h="58653">
                  <a:moveTo>
                    <a:pt x="0" y="29326"/>
                  </a:moveTo>
                  <a:lnTo>
                    <a:pt x="29326" y="0"/>
                  </a:lnTo>
                  <a:lnTo>
                    <a:pt x="58653" y="29326"/>
                  </a:lnTo>
                  <a:lnTo>
                    <a:pt x="29326" y="5865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5983274" y="3845471"/>
              <a:ext cx="58641" cy="586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6239535" y="4804444"/>
              <a:ext cx="58649" cy="586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6209986" y="4220408"/>
              <a:ext cx="58644" cy="586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5969713" y="4311739"/>
              <a:ext cx="58644" cy="586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6344623" y="4453550"/>
              <a:ext cx="58629" cy="58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6035553" y="4455942"/>
              <a:ext cx="58651" cy="58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3675171" y="3645966"/>
              <a:ext cx="145203" cy="1452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6307081" y="4725134"/>
              <a:ext cx="58641" cy="586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6320166" y="4775599"/>
              <a:ext cx="58656" cy="58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6070991" y="4749167"/>
              <a:ext cx="58644" cy="586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6047169" y="4374224"/>
              <a:ext cx="58653" cy="58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6159571" y="3444084"/>
              <a:ext cx="58663" cy="58663"/>
            </a:xfrm>
            <a:custGeom>
              <a:avLst/>
              <a:pathLst>
                <a:path w="58663" h="58663">
                  <a:moveTo>
                    <a:pt x="0" y="29331"/>
                  </a:moveTo>
                  <a:lnTo>
                    <a:pt x="29331" y="0"/>
                  </a:lnTo>
                  <a:lnTo>
                    <a:pt x="58663" y="29331"/>
                  </a:lnTo>
                  <a:lnTo>
                    <a:pt x="29331" y="5866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6254016" y="4814064"/>
              <a:ext cx="58636" cy="58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6258459" y="4703498"/>
              <a:ext cx="58651" cy="58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040197" y="4722705"/>
              <a:ext cx="58691" cy="586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6129059" y="4763587"/>
              <a:ext cx="58644" cy="586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6161216" y="3571483"/>
              <a:ext cx="58631" cy="58631"/>
            </a:xfrm>
            <a:custGeom>
              <a:avLst/>
              <a:pathLst>
                <a:path w="58631" h="58631">
                  <a:moveTo>
                    <a:pt x="0" y="29315"/>
                  </a:moveTo>
                  <a:lnTo>
                    <a:pt x="29315" y="0"/>
                  </a:lnTo>
                  <a:lnTo>
                    <a:pt x="58631" y="29315"/>
                  </a:lnTo>
                  <a:lnTo>
                    <a:pt x="29315" y="5863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148025" y="4765987"/>
              <a:ext cx="58651" cy="58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6155560" y="4715522"/>
              <a:ext cx="58636" cy="58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297188" y="4006545"/>
              <a:ext cx="58555" cy="585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5977603" y="4477584"/>
              <a:ext cx="58629" cy="58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6347064" y="4278098"/>
              <a:ext cx="58629" cy="58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6175184" y="4770806"/>
              <a:ext cx="58626" cy="58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5906762" y="4698699"/>
              <a:ext cx="58634" cy="58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6079087" y="4754272"/>
              <a:ext cx="101309" cy="101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6040239" y="2840835"/>
              <a:ext cx="58631" cy="58631"/>
            </a:xfrm>
            <a:custGeom>
              <a:avLst/>
              <a:pathLst>
                <a:path w="58631" h="58631">
                  <a:moveTo>
                    <a:pt x="0" y="29315"/>
                  </a:moveTo>
                  <a:lnTo>
                    <a:pt x="29315" y="0"/>
                  </a:lnTo>
                  <a:lnTo>
                    <a:pt x="58631" y="29315"/>
                  </a:lnTo>
                  <a:lnTo>
                    <a:pt x="29315" y="5863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6199891" y="4395866"/>
              <a:ext cx="58631" cy="58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6324393" y="2694225"/>
              <a:ext cx="58629" cy="58629"/>
            </a:xfrm>
            <a:custGeom>
              <a:avLst/>
              <a:pathLst>
                <a:path w="58629" h="58629">
                  <a:moveTo>
                    <a:pt x="0" y="29314"/>
                  </a:moveTo>
                  <a:lnTo>
                    <a:pt x="29314" y="0"/>
                  </a:lnTo>
                  <a:lnTo>
                    <a:pt x="58629" y="29314"/>
                  </a:lnTo>
                  <a:lnTo>
                    <a:pt x="29314" y="5862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5963963" y="4602564"/>
              <a:ext cx="58629" cy="58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6085461" y="2771137"/>
              <a:ext cx="58626" cy="58626"/>
            </a:xfrm>
            <a:custGeom>
              <a:avLst/>
              <a:pathLst>
                <a:path w="58626" h="58626">
                  <a:moveTo>
                    <a:pt x="0" y="29313"/>
                  </a:moveTo>
                  <a:lnTo>
                    <a:pt x="29313" y="0"/>
                  </a:lnTo>
                  <a:lnTo>
                    <a:pt x="58626" y="29313"/>
                  </a:lnTo>
                  <a:lnTo>
                    <a:pt x="29313" y="5862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5926860" y="2542808"/>
              <a:ext cx="58629" cy="58629"/>
            </a:xfrm>
            <a:custGeom>
              <a:avLst/>
              <a:pathLst>
                <a:path w="58629" h="58629">
                  <a:moveTo>
                    <a:pt x="0" y="29314"/>
                  </a:moveTo>
                  <a:lnTo>
                    <a:pt x="29314" y="0"/>
                  </a:lnTo>
                  <a:lnTo>
                    <a:pt x="58629" y="29314"/>
                  </a:lnTo>
                  <a:lnTo>
                    <a:pt x="29314" y="5862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227721" y="4669881"/>
              <a:ext cx="58587" cy="585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6085564" y="4806856"/>
              <a:ext cx="58631" cy="58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3486867" y="2952737"/>
              <a:ext cx="156889" cy="1568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5911355" y="3845477"/>
              <a:ext cx="58629" cy="58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6162736" y="4804455"/>
              <a:ext cx="58626" cy="58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6032804" y="4220417"/>
              <a:ext cx="58626" cy="58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5913287" y="4311748"/>
              <a:ext cx="58626" cy="58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6114545" y="4453551"/>
              <a:ext cx="58626" cy="58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6024942" y="4455953"/>
              <a:ext cx="58629" cy="58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242153" y="3689256"/>
              <a:ext cx="58624" cy="586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6264720" y="4725136"/>
              <a:ext cx="58636" cy="58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6289802" y="4775611"/>
              <a:ext cx="58631" cy="58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5902630" y="4749173"/>
              <a:ext cx="58631" cy="58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6053030" y="4374236"/>
              <a:ext cx="58629" cy="58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6011222" y="3444100"/>
              <a:ext cx="58631" cy="58631"/>
            </a:xfrm>
            <a:custGeom>
              <a:avLst/>
              <a:pathLst>
                <a:path w="58631" h="58631">
                  <a:moveTo>
                    <a:pt x="0" y="29315"/>
                  </a:moveTo>
                  <a:lnTo>
                    <a:pt x="29315" y="0"/>
                  </a:lnTo>
                  <a:lnTo>
                    <a:pt x="58631" y="29315"/>
                  </a:lnTo>
                  <a:lnTo>
                    <a:pt x="29315" y="5863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6388586" y="4814064"/>
              <a:ext cx="58636" cy="58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6376519" y="4703510"/>
              <a:ext cx="58626" cy="58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151416" y="4722693"/>
              <a:ext cx="58715" cy="587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6269132" y="4763584"/>
              <a:ext cx="58651" cy="58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6360608" y="3571474"/>
              <a:ext cx="58649" cy="58649"/>
            </a:xfrm>
            <a:custGeom>
              <a:avLst/>
              <a:pathLst>
                <a:path w="58649" h="58649">
                  <a:moveTo>
                    <a:pt x="0" y="29324"/>
                  </a:moveTo>
                  <a:lnTo>
                    <a:pt x="29324" y="0"/>
                  </a:lnTo>
                  <a:lnTo>
                    <a:pt x="58649" y="29324"/>
                  </a:lnTo>
                  <a:lnTo>
                    <a:pt x="29324" y="5864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6009922" y="4765971"/>
              <a:ext cx="58683" cy="586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330149" y="4715514"/>
              <a:ext cx="58653" cy="58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048609" y="4006495"/>
              <a:ext cx="58656" cy="58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6220137" y="4477570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6041751" y="4278073"/>
              <a:ext cx="58678" cy="586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5952100" y="4770778"/>
              <a:ext cx="58683" cy="586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6266908" y="4698672"/>
              <a:ext cx="58688" cy="586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4883502" y="4755715"/>
              <a:ext cx="98423" cy="98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6265741" y="2840833"/>
              <a:ext cx="58634" cy="58634"/>
            </a:xfrm>
            <a:custGeom>
              <a:avLst/>
              <a:pathLst>
                <a:path w="58634" h="58634">
                  <a:moveTo>
                    <a:pt x="0" y="29317"/>
                  </a:moveTo>
                  <a:lnTo>
                    <a:pt x="29317" y="0"/>
                  </a:lnTo>
                  <a:lnTo>
                    <a:pt x="58634" y="29317"/>
                  </a:lnTo>
                  <a:lnTo>
                    <a:pt x="29317" y="5863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5906714" y="4395856"/>
              <a:ext cx="58651" cy="58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5909350" y="2694215"/>
              <a:ext cx="58649" cy="58649"/>
            </a:xfrm>
            <a:custGeom>
              <a:avLst/>
              <a:pathLst>
                <a:path w="58649" h="58649">
                  <a:moveTo>
                    <a:pt x="0" y="29324"/>
                  </a:moveTo>
                  <a:lnTo>
                    <a:pt x="29324" y="0"/>
                  </a:lnTo>
                  <a:lnTo>
                    <a:pt x="58649" y="29324"/>
                  </a:lnTo>
                  <a:lnTo>
                    <a:pt x="29324" y="5864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6252159" y="4602544"/>
              <a:ext cx="58668" cy="586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6383055" y="2771095"/>
              <a:ext cx="58710" cy="58710"/>
            </a:xfrm>
            <a:custGeom>
              <a:avLst/>
              <a:pathLst>
                <a:path w="58710" h="58710">
                  <a:moveTo>
                    <a:pt x="0" y="29355"/>
                  </a:moveTo>
                  <a:lnTo>
                    <a:pt x="29355" y="0"/>
                  </a:lnTo>
                  <a:lnTo>
                    <a:pt x="58710" y="29355"/>
                  </a:lnTo>
                  <a:lnTo>
                    <a:pt x="29355" y="5871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6185898" y="2542786"/>
              <a:ext cx="58673" cy="58673"/>
            </a:xfrm>
            <a:custGeom>
              <a:avLst/>
              <a:pathLst>
                <a:path w="58673" h="58673">
                  <a:moveTo>
                    <a:pt x="0" y="29336"/>
                  </a:moveTo>
                  <a:lnTo>
                    <a:pt x="29336" y="0"/>
                  </a:lnTo>
                  <a:lnTo>
                    <a:pt x="58673" y="29336"/>
                  </a:lnTo>
                  <a:lnTo>
                    <a:pt x="29336" y="5867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6348744" y="4655566"/>
              <a:ext cx="87217" cy="872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5978344" y="4806827"/>
              <a:ext cx="58688" cy="586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6254649" y="3001840"/>
              <a:ext cx="58683" cy="58683"/>
            </a:xfrm>
            <a:custGeom>
              <a:avLst/>
              <a:pathLst>
                <a:path w="58683" h="58683">
                  <a:moveTo>
                    <a:pt x="0" y="29341"/>
                  </a:moveTo>
                  <a:lnTo>
                    <a:pt x="29341" y="0"/>
                  </a:lnTo>
                  <a:lnTo>
                    <a:pt x="58683" y="29341"/>
                  </a:lnTo>
                  <a:lnTo>
                    <a:pt x="29341" y="5868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5973556" y="3845381"/>
              <a:ext cx="58822" cy="588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6151722" y="4804434"/>
              <a:ext cx="58668" cy="586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6348622" y="4220409"/>
              <a:ext cx="58641" cy="586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3681366" y="4268345"/>
              <a:ext cx="145432" cy="145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5955541" y="4453536"/>
              <a:ext cx="58656" cy="58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6283026" y="4455934"/>
              <a:ext cx="58668" cy="586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128096" y="3689224"/>
              <a:ext cx="58688" cy="586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6117734" y="4725108"/>
              <a:ext cx="58693" cy="586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6385979" y="4775595"/>
              <a:ext cx="58663" cy="586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6082511" y="4749169"/>
              <a:ext cx="58639" cy="58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274432" y="4374215"/>
              <a:ext cx="58671" cy="586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6122341" y="3444078"/>
              <a:ext cx="58676" cy="58676"/>
            </a:xfrm>
            <a:custGeom>
              <a:avLst/>
              <a:pathLst>
                <a:path w="58676" h="58676">
                  <a:moveTo>
                    <a:pt x="0" y="29338"/>
                  </a:moveTo>
                  <a:lnTo>
                    <a:pt x="29338" y="0"/>
                  </a:lnTo>
                  <a:lnTo>
                    <a:pt x="58676" y="29338"/>
                  </a:lnTo>
                  <a:lnTo>
                    <a:pt x="29338" y="5867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6372151" y="4814064"/>
              <a:ext cx="58636" cy="58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6041167" y="4703499"/>
              <a:ext cx="58649" cy="586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5949057" y="4722662"/>
              <a:ext cx="58777" cy="587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6185794" y="4763578"/>
              <a:ext cx="58663" cy="586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5943610" y="3571419"/>
              <a:ext cx="58760" cy="58760"/>
            </a:xfrm>
            <a:custGeom>
              <a:avLst/>
              <a:pathLst>
                <a:path w="58760" h="58760">
                  <a:moveTo>
                    <a:pt x="0" y="29380"/>
                  </a:moveTo>
                  <a:lnTo>
                    <a:pt x="29380" y="0"/>
                  </a:lnTo>
                  <a:lnTo>
                    <a:pt x="58760" y="29380"/>
                  </a:lnTo>
                  <a:lnTo>
                    <a:pt x="29380" y="5876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5999339" y="4747298"/>
              <a:ext cx="96029" cy="960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116044" y="4715481"/>
              <a:ext cx="58718" cy="58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053723" y="4006440"/>
              <a:ext cx="58765" cy="587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3468877" y="4434839"/>
              <a:ext cx="144120" cy="1441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6079266" y="4278086"/>
              <a:ext cx="58653" cy="58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346763" y="4770766"/>
              <a:ext cx="58708" cy="58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011972" y="4698639"/>
              <a:ext cx="58755" cy="58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6071486" y="4775550"/>
              <a:ext cx="58752" cy="587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6306859" y="2840817"/>
              <a:ext cx="58666" cy="58666"/>
            </a:xfrm>
            <a:custGeom>
              <a:avLst/>
              <a:pathLst>
                <a:path w="58666" h="58666">
                  <a:moveTo>
                    <a:pt x="0" y="29333"/>
                  </a:moveTo>
                  <a:lnTo>
                    <a:pt x="29333" y="0"/>
                  </a:lnTo>
                  <a:lnTo>
                    <a:pt x="58666" y="29333"/>
                  </a:lnTo>
                  <a:lnTo>
                    <a:pt x="29333" y="5866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305077" y="4395818"/>
              <a:ext cx="58728" cy="587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6368845" y="2694161"/>
              <a:ext cx="58757" cy="58757"/>
            </a:xfrm>
            <a:custGeom>
              <a:avLst/>
              <a:pathLst>
                <a:path w="58757" h="58757">
                  <a:moveTo>
                    <a:pt x="0" y="29378"/>
                  </a:moveTo>
                  <a:lnTo>
                    <a:pt x="29378" y="0"/>
                  </a:lnTo>
                  <a:lnTo>
                    <a:pt x="58757" y="29378"/>
                  </a:lnTo>
                  <a:lnTo>
                    <a:pt x="29378" y="5875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6143807" y="4602508"/>
              <a:ext cx="58740" cy="587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5992522" y="2771059"/>
              <a:ext cx="58782" cy="58782"/>
            </a:xfrm>
            <a:custGeom>
              <a:avLst/>
              <a:pathLst>
                <a:path w="58782" h="58782">
                  <a:moveTo>
                    <a:pt x="0" y="29391"/>
                  </a:moveTo>
                  <a:lnTo>
                    <a:pt x="29391" y="0"/>
                  </a:lnTo>
                  <a:lnTo>
                    <a:pt x="58782" y="29391"/>
                  </a:lnTo>
                  <a:lnTo>
                    <a:pt x="29391" y="5878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5913278" y="2542750"/>
              <a:ext cx="58745" cy="58745"/>
            </a:xfrm>
            <a:custGeom>
              <a:avLst/>
              <a:pathLst>
                <a:path w="58745" h="58745">
                  <a:moveTo>
                    <a:pt x="0" y="29372"/>
                  </a:moveTo>
                  <a:lnTo>
                    <a:pt x="29372" y="0"/>
                  </a:lnTo>
                  <a:lnTo>
                    <a:pt x="58745" y="29372"/>
                  </a:lnTo>
                  <a:lnTo>
                    <a:pt x="29372" y="5874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6191943" y="4668877"/>
              <a:ext cx="60595" cy="60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6094739" y="4806779"/>
              <a:ext cx="58785" cy="587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6098641" y="3001780"/>
              <a:ext cx="58802" cy="58802"/>
            </a:xfrm>
            <a:custGeom>
              <a:avLst/>
              <a:pathLst>
                <a:path w="58802" h="58802">
                  <a:moveTo>
                    <a:pt x="0" y="29401"/>
                  </a:moveTo>
                  <a:lnTo>
                    <a:pt x="29401" y="0"/>
                  </a:lnTo>
                  <a:lnTo>
                    <a:pt x="58802" y="29401"/>
                  </a:lnTo>
                  <a:lnTo>
                    <a:pt x="29401" y="5880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157023" y="3845454"/>
              <a:ext cx="58676" cy="586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5995473" y="4804404"/>
              <a:ext cx="58728" cy="587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159404" y="4220355"/>
              <a:ext cx="58750" cy="587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156042" y="4311693"/>
              <a:ext cx="58735" cy="58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6120175" y="4453535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269562" y="4455908"/>
              <a:ext cx="58720" cy="587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197421" y="3689198"/>
              <a:ext cx="58740" cy="587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008617" y="4725106"/>
              <a:ext cx="58696" cy="586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4936026" y="4746352"/>
              <a:ext cx="117149" cy="1171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6086519" y="4749114"/>
              <a:ext cx="58750" cy="587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057328" y="4374174"/>
              <a:ext cx="58752" cy="587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6056107" y="3444027"/>
              <a:ext cx="58777" cy="58777"/>
            </a:xfrm>
            <a:custGeom>
              <a:avLst/>
              <a:pathLst>
                <a:path w="58777" h="58777">
                  <a:moveTo>
                    <a:pt x="0" y="29388"/>
                  </a:moveTo>
                  <a:lnTo>
                    <a:pt x="29388" y="0"/>
                  </a:lnTo>
                  <a:lnTo>
                    <a:pt x="58777" y="29388"/>
                  </a:lnTo>
                  <a:lnTo>
                    <a:pt x="29388" y="5877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5957691" y="4814051"/>
              <a:ext cx="58661" cy="586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5999419" y="4703439"/>
              <a:ext cx="58767" cy="587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4988648" y="4686543"/>
              <a:ext cx="131015" cy="1310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3554928" y="4711717"/>
              <a:ext cx="162385" cy="1623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6019721" y="3572681"/>
              <a:ext cx="56235" cy="56235"/>
            </a:xfrm>
            <a:custGeom>
              <a:avLst/>
              <a:pathLst>
                <a:path w="56235" h="56235">
                  <a:moveTo>
                    <a:pt x="0" y="28117"/>
                  </a:moveTo>
                  <a:lnTo>
                    <a:pt x="28117" y="0"/>
                  </a:lnTo>
                  <a:lnTo>
                    <a:pt x="56235" y="28117"/>
                  </a:lnTo>
                  <a:lnTo>
                    <a:pt x="28117" y="5623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5967597" y="4767191"/>
              <a:ext cx="56244" cy="56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6095141" y="4716868"/>
              <a:ext cx="55945" cy="559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6125211" y="4007697"/>
              <a:ext cx="56251" cy="562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181027" y="4478948"/>
              <a:ext cx="55901" cy="559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146061" y="4279450"/>
              <a:ext cx="55925" cy="559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329775" y="4772144"/>
              <a:ext cx="55952" cy="559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326747" y="4700010"/>
              <a:ext cx="56013" cy="560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5926719" y="4776799"/>
              <a:ext cx="56254" cy="56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5996101" y="2842187"/>
              <a:ext cx="55927" cy="55927"/>
            </a:xfrm>
            <a:custGeom>
              <a:avLst/>
              <a:pathLst>
                <a:path w="55927" h="55927">
                  <a:moveTo>
                    <a:pt x="0" y="27963"/>
                  </a:moveTo>
                  <a:lnTo>
                    <a:pt x="27963" y="0"/>
                  </a:lnTo>
                  <a:lnTo>
                    <a:pt x="55927" y="27963"/>
                  </a:lnTo>
                  <a:lnTo>
                    <a:pt x="27963" y="5592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378447" y="4397052"/>
              <a:ext cx="56259" cy="56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6327080" y="2695572"/>
              <a:ext cx="55936" cy="55936"/>
            </a:xfrm>
            <a:custGeom>
              <a:avLst/>
              <a:pathLst>
                <a:path w="55936" h="55936">
                  <a:moveTo>
                    <a:pt x="0" y="27968"/>
                  </a:moveTo>
                  <a:lnTo>
                    <a:pt x="27968" y="0"/>
                  </a:lnTo>
                  <a:lnTo>
                    <a:pt x="55936" y="27968"/>
                  </a:lnTo>
                  <a:lnTo>
                    <a:pt x="27968" y="5593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6114650" y="4603757"/>
              <a:ext cx="56243" cy="562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6013084" y="2772454"/>
              <a:ext cx="55992" cy="55992"/>
            </a:xfrm>
            <a:custGeom>
              <a:avLst/>
              <a:pathLst>
                <a:path w="55992" h="55992">
                  <a:moveTo>
                    <a:pt x="0" y="27996"/>
                  </a:moveTo>
                  <a:lnTo>
                    <a:pt x="27996" y="0"/>
                  </a:lnTo>
                  <a:lnTo>
                    <a:pt x="55992" y="27996"/>
                  </a:lnTo>
                  <a:lnTo>
                    <a:pt x="27996" y="5599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6095621" y="2544157"/>
              <a:ext cx="55931" cy="55931"/>
            </a:xfrm>
            <a:custGeom>
              <a:avLst/>
              <a:pathLst>
                <a:path w="55931" h="55931">
                  <a:moveTo>
                    <a:pt x="0" y="27965"/>
                  </a:moveTo>
                  <a:lnTo>
                    <a:pt x="27965" y="0"/>
                  </a:lnTo>
                  <a:lnTo>
                    <a:pt x="55931" y="27965"/>
                  </a:lnTo>
                  <a:lnTo>
                    <a:pt x="27965" y="5593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4855165" y="4645092"/>
              <a:ext cx="108165" cy="108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6032504" y="4808199"/>
              <a:ext cx="55945" cy="559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6004148" y="3003184"/>
              <a:ext cx="55994" cy="55994"/>
            </a:xfrm>
            <a:custGeom>
              <a:avLst/>
              <a:pathLst>
                <a:path w="55994" h="55994">
                  <a:moveTo>
                    <a:pt x="0" y="27997"/>
                  </a:moveTo>
                  <a:lnTo>
                    <a:pt x="27997" y="0"/>
                  </a:lnTo>
                  <a:lnTo>
                    <a:pt x="55994" y="27997"/>
                  </a:lnTo>
                  <a:lnTo>
                    <a:pt x="27997" y="5599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6018483" y="3846829"/>
              <a:ext cx="55925" cy="559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6043625" y="4805796"/>
              <a:ext cx="55943" cy="559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121101" y="4221763"/>
              <a:ext cx="55934" cy="559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5909926" y="4312948"/>
              <a:ext cx="56225" cy="562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052525" y="4454902"/>
              <a:ext cx="55924" cy="559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6211061" y="4457147"/>
              <a:ext cx="56241" cy="562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6095372" y="3690595"/>
              <a:ext cx="55946" cy="559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5922898" y="4726344"/>
              <a:ext cx="56219" cy="56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6009936" y="4776798"/>
              <a:ext cx="56256" cy="56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6209529" y="4750522"/>
              <a:ext cx="55934" cy="559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6281165" y="4375425"/>
              <a:ext cx="56251" cy="562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6001719" y="3445436"/>
              <a:ext cx="55960" cy="55960"/>
            </a:xfrm>
            <a:custGeom>
              <a:avLst/>
              <a:pathLst>
                <a:path w="55960" h="55960">
                  <a:moveTo>
                    <a:pt x="0" y="27980"/>
                  </a:moveTo>
                  <a:lnTo>
                    <a:pt x="27980" y="0"/>
                  </a:lnTo>
                  <a:lnTo>
                    <a:pt x="55960" y="27980"/>
                  </a:lnTo>
                  <a:lnTo>
                    <a:pt x="27980" y="5596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6159671" y="4815421"/>
              <a:ext cx="55922" cy="559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6388830" y="4704850"/>
              <a:ext cx="55946" cy="559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5934019" y="4723615"/>
              <a:ext cx="56871" cy="568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4647945" y="4728981"/>
              <a:ext cx="127856" cy="1278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6036708" y="3571272"/>
              <a:ext cx="59053" cy="59053"/>
            </a:xfrm>
            <a:custGeom>
              <a:avLst/>
              <a:pathLst>
                <a:path w="59053" h="59053">
                  <a:moveTo>
                    <a:pt x="0" y="29526"/>
                  </a:moveTo>
                  <a:lnTo>
                    <a:pt x="29526" y="0"/>
                  </a:lnTo>
                  <a:lnTo>
                    <a:pt x="59053" y="29526"/>
                  </a:lnTo>
                  <a:lnTo>
                    <a:pt x="29526" y="5905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5928287" y="4778766"/>
              <a:ext cx="33094" cy="33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6251360" y="4715416"/>
              <a:ext cx="58849" cy="588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6349810" y="4006294"/>
              <a:ext cx="59058" cy="590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321015" y="4477493"/>
              <a:ext cx="58812" cy="588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6137793" y="4278002"/>
              <a:ext cx="58822" cy="588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4999599" y="4743450"/>
              <a:ext cx="113340" cy="1133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6111921" y="4698603"/>
              <a:ext cx="58827" cy="588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6089105" y="4782610"/>
              <a:ext cx="44634" cy="44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6113149" y="2840738"/>
              <a:ext cx="58824" cy="58824"/>
            </a:xfrm>
            <a:custGeom>
              <a:avLst/>
              <a:pathLst>
                <a:path w="58824" h="58824">
                  <a:moveTo>
                    <a:pt x="0" y="29412"/>
                  </a:moveTo>
                  <a:lnTo>
                    <a:pt x="29412" y="0"/>
                  </a:lnTo>
                  <a:lnTo>
                    <a:pt x="58824" y="29412"/>
                  </a:lnTo>
                  <a:lnTo>
                    <a:pt x="29412" y="5882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6282210" y="4395680"/>
              <a:ext cx="59004" cy="590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6225357" y="2694123"/>
              <a:ext cx="58834" cy="58834"/>
            </a:xfrm>
            <a:custGeom>
              <a:avLst/>
              <a:pathLst>
                <a:path w="58834" h="58834">
                  <a:moveTo>
                    <a:pt x="0" y="29417"/>
                  </a:moveTo>
                  <a:lnTo>
                    <a:pt x="29417" y="0"/>
                  </a:lnTo>
                  <a:lnTo>
                    <a:pt x="58834" y="29417"/>
                  </a:lnTo>
                  <a:lnTo>
                    <a:pt x="29417" y="5883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6347220" y="4602372"/>
              <a:ext cx="59011" cy="590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6100734" y="2771013"/>
              <a:ext cx="58873" cy="58873"/>
            </a:xfrm>
            <a:custGeom>
              <a:avLst/>
              <a:pathLst>
                <a:path w="58873" h="58873">
                  <a:moveTo>
                    <a:pt x="0" y="29436"/>
                  </a:moveTo>
                  <a:lnTo>
                    <a:pt x="29436" y="0"/>
                  </a:lnTo>
                  <a:lnTo>
                    <a:pt x="58873" y="29436"/>
                  </a:lnTo>
                  <a:lnTo>
                    <a:pt x="29436" y="5887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5992181" y="2542698"/>
              <a:ext cx="58849" cy="58849"/>
            </a:xfrm>
            <a:custGeom>
              <a:avLst/>
              <a:pathLst>
                <a:path w="58849" h="58849">
                  <a:moveTo>
                    <a:pt x="0" y="29424"/>
                  </a:moveTo>
                  <a:lnTo>
                    <a:pt x="29424" y="0"/>
                  </a:lnTo>
                  <a:lnTo>
                    <a:pt x="58849" y="29424"/>
                  </a:lnTo>
                  <a:lnTo>
                    <a:pt x="29424" y="5884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245612" y="4684624"/>
              <a:ext cx="29101" cy="29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6074424" y="4806748"/>
              <a:ext cx="58846" cy="588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3535378" y="2972862"/>
              <a:ext cx="116639" cy="1166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6168633" y="3845381"/>
              <a:ext cx="58822" cy="588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6115471" y="4804360"/>
              <a:ext cx="58817" cy="588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6019229" y="4220312"/>
              <a:ext cx="58836" cy="588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6268495" y="4311547"/>
              <a:ext cx="59029" cy="590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6022372" y="4453447"/>
              <a:ext cx="58834" cy="588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6134832" y="4455755"/>
              <a:ext cx="59026" cy="590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5909514" y="3689135"/>
              <a:ext cx="58866" cy="588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6179255" y="4724943"/>
              <a:ext cx="59021" cy="590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6179970" y="4775405"/>
              <a:ext cx="59043" cy="590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5941752" y="4749064"/>
              <a:ext cx="58849" cy="588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5059015" y="4346689"/>
              <a:ext cx="113722" cy="1137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6358306" y="3444005"/>
              <a:ext cx="58822" cy="58822"/>
            </a:xfrm>
            <a:custGeom>
              <a:avLst/>
              <a:pathLst>
                <a:path w="58822" h="58822">
                  <a:moveTo>
                    <a:pt x="0" y="29411"/>
                  </a:moveTo>
                  <a:lnTo>
                    <a:pt x="29411" y="0"/>
                  </a:lnTo>
                  <a:lnTo>
                    <a:pt x="58822" y="29411"/>
                  </a:lnTo>
                  <a:lnTo>
                    <a:pt x="29411" y="5882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6262940" y="4813978"/>
              <a:ext cx="58807" cy="58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6246772" y="4703402"/>
              <a:ext cx="58841" cy="588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6232340" y="4722657"/>
              <a:ext cx="58787" cy="587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6002324" y="4763590"/>
              <a:ext cx="58639" cy="58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6358450" y="3571437"/>
              <a:ext cx="58723" cy="58723"/>
            </a:xfrm>
            <a:custGeom>
              <a:avLst/>
              <a:pathLst>
                <a:path w="58723" h="58723">
                  <a:moveTo>
                    <a:pt x="0" y="29361"/>
                  </a:moveTo>
                  <a:lnTo>
                    <a:pt x="29361" y="0"/>
                  </a:lnTo>
                  <a:lnTo>
                    <a:pt x="58723" y="29361"/>
                  </a:lnTo>
                  <a:lnTo>
                    <a:pt x="29361" y="5872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6095335" y="4765935"/>
              <a:ext cx="58755" cy="58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6013184" y="4715526"/>
              <a:ext cx="58629" cy="58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5970794" y="4006457"/>
              <a:ext cx="58733" cy="587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6330355" y="4477588"/>
              <a:ext cx="58621" cy="58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6115415" y="4278102"/>
              <a:ext cx="58621" cy="58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5910228" y="4770810"/>
              <a:ext cx="58619" cy="58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6138342" y="4698704"/>
              <a:ext cx="58624" cy="58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6289024" y="4775558"/>
              <a:ext cx="58738" cy="587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6293892" y="2840837"/>
              <a:ext cx="58626" cy="58626"/>
            </a:xfrm>
            <a:custGeom>
              <a:avLst/>
              <a:pathLst>
                <a:path w="58626" h="58626">
                  <a:moveTo>
                    <a:pt x="0" y="29313"/>
                  </a:moveTo>
                  <a:lnTo>
                    <a:pt x="29313" y="0"/>
                  </a:lnTo>
                  <a:lnTo>
                    <a:pt x="58626" y="29313"/>
                  </a:lnTo>
                  <a:lnTo>
                    <a:pt x="29313" y="5862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5936788" y="4395819"/>
              <a:ext cx="58725" cy="587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6027509" y="2694229"/>
              <a:ext cx="58621" cy="58621"/>
            </a:xfrm>
            <a:custGeom>
              <a:avLst/>
              <a:pathLst>
                <a:path w="58621" h="58621">
                  <a:moveTo>
                    <a:pt x="0" y="29310"/>
                  </a:moveTo>
                  <a:lnTo>
                    <a:pt x="29310" y="0"/>
                  </a:lnTo>
                  <a:lnTo>
                    <a:pt x="58621" y="29310"/>
                  </a:lnTo>
                  <a:lnTo>
                    <a:pt x="29310" y="5862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5975758" y="4602518"/>
              <a:ext cx="58720" cy="587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5952067" y="2771141"/>
              <a:ext cx="58619" cy="58619"/>
            </a:xfrm>
            <a:custGeom>
              <a:avLst/>
              <a:pathLst>
                <a:path w="58619" h="58619">
                  <a:moveTo>
                    <a:pt x="0" y="29309"/>
                  </a:moveTo>
                  <a:lnTo>
                    <a:pt x="29309" y="0"/>
                  </a:lnTo>
                  <a:lnTo>
                    <a:pt x="58619" y="29309"/>
                  </a:lnTo>
                  <a:lnTo>
                    <a:pt x="29309" y="5861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3565825" y="2488333"/>
              <a:ext cx="167578" cy="167578"/>
            </a:xfrm>
            <a:custGeom>
              <a:avLst/>
              <a:pathLst>
                <a:path w="167578" h="167578">
                  <a:moveTo>
                    <a:pt x="0" y="83789"/>
                  </a:moveTo>
                  <a:lnTo>
                    <a:pt x="83789" y="0"/>
                  </a:lnTo>
                  <a:lnTo>
                    <a:pt x="167578" y="83789"/>
                  </a:lnTo>
                  <a:lnTo>
                    <a:pt x="83789" y="16757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6094625" y="4669907"/>
              <a:ext cx="58536" cy="585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6053399" y="4806861"/>
              <a:ext cx="58621" cy="58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6166219" y="3001871"/>
              <a:ext cx="58621" cy="58621"/>
            </a:xfrm>
            <a:custGeom>
              <a:avLst/>
              <a:pathLst>
                <a:path w="58621" h="58621">
                  <a:moveTo>
                    <a:pt x="0" y="29310"/>
                  </a:moveTo>
                  <a:lnTo>
                    <a:pt x="29310" y="0"/>
                  </a:lnTo>
                  <a:lnTo>
                    <a:pt x="58621" y="29310"/>
                  </a:lnTo>
                  <a:lnTo>
                    <a:pt x="29310" y="5862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6391262" y="3845477"/>
              <a:ext cx="58629" cy="58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6234792" y="4804458"/>
              <a:ext cx="58619" cy="58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5938970" y="4220415"/>
              <a:ext cx="58629" cy="58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5909247" y="4311702"/>
              <a:ext cx="58718" cy="58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6172611" y="4453556"/>
              <a:ext cx="58616" cy="58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6057734" y="4455908"/>
              <a:ext cx="58720" cy="587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326328" y="3689257"/>
              <a:ext cx="58621" cy="586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6160941" y="4725090"/>
              <a:ext cx="58728" cy="587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6186760" y="4775566"/>
              <a:ext cx="58720" cy="587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084575" y="4749175"/>
              <a:ext cx="58626" cy="58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5973237" y="4374193"/>
              <a:ext cx="58715" cy="587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5971994" y="3444105"/>
              <a:ext cx="58621" cy="58621"/>
            </a:xfrm>
            <a:custGeom>
              <a:avLst/>
              <a:pathLst>
                <a:path w="58621" h="58621">
                  <a:moveTo>
                    <a:pt x="0" y="29310"/>
                  </a:moveTo>
                  <a:lnTo>
                    <a:pt x="29310" y="0"/>
                  </a:lnTo>
                  <a:lnTo>
                    <a:pt x="58621" y="29310"/>
                  </a:lnTo>
                  <a:lnTo>
                    <a:pt x="29310" y="5862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389764" y="4814066"/>
              <a:ext cx="58631" cy="58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6350336" y="4703514"/>
              <a:ext cx="58619" cy="58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253348" y="4722614"/>
              <a:ext cx="58873" cy="588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6250287" y="4763610"/>
              <a:ext cx="58598" cy="585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6093481" y="3571361"/>
              <a:ext cx="58876" cy="58876"/>
            </a:xfrm>
            <a:custGeom>
              <a:avLst/>
              <a:pathLst>
                <a:path w="58876" h="58876">
                  <a:moveTo>
                    <a:pt x="0" y="29438"/>
                  </a:moveTo>
                  <a:lnTo>
                    <a:pt x="29438" y="0"/>
                  </a:lnTo>
                  <a:lnTo>
                    <a:pt x="58876" y="29438"/>
                  </a:lnTo>
                  <a:lnTo>
                    <a:pt x="29438" y="5887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6296282" y="4765853"/>
              <a:ext cx="58920" cy="589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192431" y="4715509"/>
              <a:ext cx="58663" cy="586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283851" y="4006374"/>
              <a:ext cx="58898" cy="588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057558" y="4477570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6232581" y="4278095"/>
              <a:ext cx="58636" cy="58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3593018" y="4725748"/>
              <a:ext cx="148743" cy="148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5991584" y="4698679"/>
              <a:ext cx="58673" cy="586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6264470" y="4763648"/>
              <a:ext cx="82557" cy="82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6261400" y="2840827"/>
              <a:ext cx="58646" cy="58646"/>
            </a:xfrm>
            <a:custGeom>
              <a:avLst/>
              <a:pathLst>
                <a:path w="58646" h="58646">
                  <a:moveTo>
                    <a:pt x="0" y="29323"/>
                  </a:moveTo>
                  <a:lnTo>
                    <a:pt x="29323" y="0"/>
                  </a:lnTo>
                  <a:lnTo>
                    <a:pt x="58646" y="29323"/>
                  </a:lnTo>
                  <a:lnTo>
                    <a:pt x="29323" y="5864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6104829" y="4395745"/>
              <a:ext cx="58873" cy="588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6260752" y="2694203"/>
              <a:ext cx="58673" cy="58673"/>
            </a:xfrm>
            <a:custGeom>
              <a:avLst/>
              <a:pathLst>
                <a:path w="58673" h="58673">
                  <a:moveTo>
                    <a:pt x="0" y="29336"/>
                  </a:moveTo>
                  <a:lnTo>
                    <a:pt x="29336" y="0"/>
                  </a:lnTo>
                  <a:lnTo>
                    <a:pt x="58673" y="29336"/>
                  </a:lnTo>
                  <a:lnTo>
                    <a:pt x="29336" y="5867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3387427" y="4560774"/>
              <a:ext cx="142209" cy="1422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6364068" y="2771107"/>
              <a:ext cx="58686" cy="58686"/>
            </a:xfrm>
            <a:custGeom>
              <a:avLst/>
              <a:pathLst>
                <a:path w="58686" h="58686">
                  <a:moveTo>
                    <a:pt x="0" y="29343"/>
                  </a:moveTo>
                  <a:lnTo>
                    <a:pt x="29343" y="0"/>
                  </a:lnTo>
                  <a:lnTo>
                    <a:pt x="58686" y="29343"/>
                  </a:lnTo>
                  <a:lnTo>
                    <a:pt x="29343" y="5868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6294472" y="2542787"/>
              <a:ext cx="58671" cy="58671"/>
            </a:xfrm>
            <a:custGeom>
              <a:avLst/>
              <a:pathLst>
                <a:path w="58671" h="58671">
                  <a:moveTo>
                    <a:pt x="0" y="29335"/>
                  </a:moveTo>
                  <a:lnTo>
                    <a:pt x="29335" y="0"/>
                  </a:lnTo>
                  <a:lnTo>
                    <a:pt x="58671" y="29335"/>
                  </a:lnTo>
                  <a:lnTo>
                    <a:pt x="29335" y="5867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6285426" y="4669802"/>
              <a:ext cx="58745" cy="587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6220352" y="4806845"/>
              <a:ext cx="58653" cy="58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6111084" y="3001851"/>
              <a:ext cx="58661" cy="58661"/>
            </a:xfrm>
            <a:custGeom>
              <a:avLst/>
              <a:pathLst>
                <a:path w="58661" h="58661">
                  <a:moveTo>
                    <a:pt x="0" y="29330"/>
                  </a:moveTo>
                  <a:lnTo>
                    <a:pt x="29330" y="0"/>
                  </a:lnTo>
                  <a:lnTo>
                    <a:pt x="58661" y="29330"/>
                  </a:lnTo>
                  <a:lnTo>
                    <a:pt x="29330" y="5866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5986802" y="3845461"/>
              <a:ext cx="58661" cy="586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6185446" y="4804436"/>
              <a:ext cx="58663" cy="586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6169142" y="4220398"/>
              <a:ext cx="58663" cy="586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5905931" y="4311618"/>
              <a:ext cx="58886" cy="588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6117605" y="4453541"/>
              <a:ext cx="58646" cy="586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5981128" y="4455832"/>
              <a:ext cx="58871" cy="588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5963689" y="3689235"/>
              <a:ext cx="58666" cy="586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5993008" y="4725026"/>
              <a:ext cx="58856" cy="588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6358713" y="4775493"/>
              <a:ext cx="58866" cy="588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6345928" y="4749161"/>
              <a:ext cx="58656" cy="58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6156122" y="4374119"/>
              <a:ext cx="58864" cy="588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6106188" y="3444083"/>
              <a:ext cx="58666" cy="58666"/>
            </a:xfrm>
            <a:custGeom>
              <a:avLst/>
              <a:pathLst>
                <a:path w="58666" h="58666">
                  <a:moveTo>
                    <a:pt x="0" y="29333"/>
                  </a:moveTo>
                  <a:lnTo>
                    <a:pt x="29333" y="0"/>
                  </a:lnTo>
                  <a:lnTo>
                    <a:pt x="58666" y="29333"/>
                  </a:lnTo>
                  <a:lnTo>
                    <a:pt x="29333" y="5866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6034674" y="4814059"/>
              <a:ext cx="58646" cy="586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6001401" y="4703493"/>
              <a:ext cx="58661" cy="586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6284963" y="4722652"/>
              <a:ext cx="58797" cy="587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6022500" y="4763545"/>
              <a:ext cx="58728" cy="587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6075538" y="3571426"/>
              <a:ext cx="58745" cy="58745"/>
            </a:xfrm>
            <a:custGeom>
              <a:avLst/>
              <a:pathLst>
                <a:path w="58745" h="58745">
                  <a:moveTo>
                    <a:pt x="0" y="29372"/>
                  </a:moveTo>
                  <a:lnTo>
                    <a:pt x="29372" y="0"/>
                  </a:lnTo>
                  <a:lnTo>
                    <a:pt x="58745" y="29372"/>
                  </a:lnTo>
                  <a:lnTo>
                    <a:pt x="29372" y="5874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6264921" y="4765935"/>
              <a:ext cx="58755" cy="58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5976825" y="4715474"/>
              <a:ext cx="58733" cy="587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6348924" y="4006433"/>
              <a:ext cx="58780" cy="58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6188127" y="4477514"/>
              <a:ext cx="58770" cy="587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6121591" y="4278075"/>
              <a:ext cx="58676" cy="586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6045747" y="4770766"/>
              <a:ext cx="58708" cy="58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6263257" y="4698607"/>
              <a:ext cx="58819" cy="588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6379067" y="4791321"/>
              <a:ext cx="27211" cy="272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5976277" y="2840795"/>
              <a:ext cx="58710" cy="58710"/>
            </a:xfrm>
            <a:custGeom>
              <a:avLst/>
              <a:pathLst>
                <a:path w="58710" h="58710">
                  <a:moveTo>
                    <a:pt x="0" y="29355"/>
                  </a:moveTo>
                  <a:lnTo>
                    <a:pt x="29355" y="0"/>
                  </a:lnTo>
                  <a:lnTo>
                    <a:pt x="58710" y="29355"/>
                  </a:lnTo>
                  <a:lnTo>
                    <a:pt x="29355" y="5871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5969341" y="4395823"/>
              <a:ext cx="58718" cy="58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6283503" y="2694167"/>
              <a:ext cx="58745" cy="58745"/>
            </a:xfrm>
            <a:custGeom>
              <a:avLst/>
              <a:pathLst>
                <a:path w="58745" h="58745">
                  <a:moveTo>
                    <a:pt x="0" y="29372"/>
                  </a:moveTo>
                  <a:lnTo>
                    <a:pt x="29372" y="0"/>
                  </a:lnTo>
                  <a:lnTo>
                    <a:pt x="58745" y="29372"/>
                  </a:lnTo>
                  <a:lnTo>
                    <a:pt x="29372" y="5874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6044535" y="4602516"/>
              <a:ext cx="58725" cy="587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5919805" y="2771054"/>
              <a:ext cx="58792" cy="58792"/>
            </a:xfrm>
            <a:custGeom>
              <a:avLst/>
              <a:pathLst>
                <a:path w="58792" h="58792">
                  <a:moveTo>
                    <a:pt x="0" y="29396"/>
                  </a:moveTo>
                  <a:lnTo>
                    <a:pt x="29396" y="0"/>
                  </a:lnTo>
                  <a:lnTo>
                    <a:pt x="58792" y="29396"/>
                  </a:lnTo>
                  <a:lnTo>
                    <a:pt x="29396" y="5879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6382436" y="2542755"/>
              <a:ext cx="58735" cy="58735"/>
            </a:xfrm>
            <a:custGeom>
              <a:avLst/>
              <a:pathLst>
                <a:path w="58735" h="58735">
                  <a:moveTo>
                    <a:pt x="0" y="29367"/>
                  </a:moveTo>
                  <a:lnTo>
                    <a:pt x="29367" y="0"/>
                  </a:lnTo>
                  <a:lnTo>
                    <a:pt x="58735" y="29367"/>
                  </a:lnTo>
                  <a:lnTo>
                    <a:pt x="29367" y="5873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6204604" y="4679667"/>
              <a:ext cx="39016" cy="390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6001531" y="4806795"/>
              <a:ext cx="58752" cy="587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6067677" y="3001805"/>
              <a:ext cx="58752" cy="58752"/>
            </a:xfrm>
            <a:custGeom>
              <a:avLst/>
              <a:pathLst>
                <a:path w="58752" h="58752">
                  <a:moveTo>
                    <a:pt x="0" y="29376"/>
                  </a:moveTo>
                  <a:lnTo>
                    <a:pt x="29376" y="0"/>
                  </a:lnTo>
                  <a:lnTo>
                    <a:pt x="58752" y="29376"/>
                  </a:lnTo>
                  <a:lnTo>
                    <a:pt x="29376" y="5875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6064145" y="3845445"/>
              <a:ext cx="58693" cy="586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6062902" y="4804405"/>
              <a:ext cx="58725" cy="587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6246984" y="4220362"/>
              <a:ext cx="58735" cy="58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6095061" y="4311691"/>
              <a:ext cx="58740" cy="587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5967732" y="4453518"/>
              <a:ext cx="58693" cy="586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5983553" y="4455905"/>
              <a:ext cx="58725" cy="587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4967486" y="3654691"/>
              <a:ext cx="127753" cy="127753"/>
            </a:xfrm>
            <a:custGeom>
              <a:avLst/>
              <a:pathLst>
                <a:path w="127753" h="127753">
                  <a:moveTo>
                    <a:pt x="0" y="63876"/>
                  </a:moveTo>
                  <a:lnTo>
                    <a:pt x="63876" y="0"/>
                  </a:lnTo>
                  <a:lnTo>
                    <a:pt x="127753" y="63876"/>
                  </a:lnTo>
                  <a:lnTo>
                    <a:pt x="63876" y="12775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6278242" y="4725105"/>
              <a:ext cx="58698" cy="586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6245563" y="4775556"/>
              <a:ext cx="58740" cy="587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5956272" y="4749111"/>
              <a:ext cx="58755" cy="58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4867508" y="4340265"/>
              <a:ext cx="126571" cy="126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6145699" y="3444037"/>
              <a:ext cx="58757" cy="58757"/>
            </a:xfrm>
            <a:custGeom>
              <a:avLst/>
              <a:pathLst>
                <a:path w="58757" h="58757">
                  <a:moveTo>
                    <a:pt x="0" y="29378"/>
                  </a:moveTo>
                  <a:lnTo>
                    <a:pt x="29378" y="0"/>
                  </a:lnTo>
                  <a:lnTo>
                    <a:pt x="58757" y="29378"/>
                  </a:lnTo>
                  <a:lnTo>
                    <a:pt x="29378" y="5875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6092700" y="4814041"/>
              <a:ext cx="58681" cy="586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6066039" y="4703438"/>
              <a:ext cx="58770" cy="587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6268452" y="4432467"/>
              <a:ext cx="19078" cy="190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6265098" y="4433528"/>
              <a:ext cx="16956" cy="169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6286308" y="4429756"/>
              <a:ext cx="24499" cy="244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6401299" y="4432554"/>
              <a:ext cx="18904" cy="189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5972294" y="4434139"/>
              <a:ext cx="15734" cy="157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6277556" y="4430871"/>
              <a:ext cx="22269" cy="22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4869587" y="4427354"/>
              <a:ext cx="29304" cy="29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6053379" y="4432613"/>
              <a:ext cx="18785" cy="187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5931191" y="4428733"/>
              <a:ext cx="26545" cy="265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6163727" y="4428843"/>
              <a:ext cx="26326" cy="263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6370510" y="4434236"/>
              <a:ext cx="15539" cy="15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4701760" y="4430377"/>
              <a:ext cx="23258" cy="232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6222627" y="4431805"/>
              <a:ext cx="20401" cy="204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5993697" y="4430400"/>
              <a:ext cx="23212" cy="232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6350874" y="4437185"/>
              <a:ext cx="9642" cy="96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5998403" y="4433017"/>
              <a:ext cx="17978" cy="179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6322847" y="4430785"/>
              <a:ext cx="22442" cy="224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6329744" y="4427948"/>
              <a:ext cx="28116" cy="281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6379454" y="4433433"/>
              <a:ext cx="17145" cy="1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6376253" y="4434915"/>
              <a:ext cx="14182" cy="14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6119372" y="4432208"/>
              <a:ext cx="19595" cy="19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5980318" y="4435226"/>
              <a:ext cx="13560" cy="135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l619"/>
            <p:cNvSpPr/>
            <p:nvPr/>
          </p:nvSpPr>
          <p:spPr>
            <a:xfrm>
              <a:off x="6178870" y="2088767"/>
              <a:ext cx="12976" cy="469298"/>
            </a:xfrm>
            <a:custGeom>
              <a:avLst/>
              <a:pathLst>
                <a:path w="12976" h="469298">
                  <a:moveTo>
                    <a:pt x="12976" y="0"/>
                  </a:moveTo>
                  <a:lnTo>
                    <a:pt x="0" y="4692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20"/>
            <p:cNvSpPr/>
            <p:nvPr/>
          </p:nvSpPr>
          <p:spPr>
            <a:xfrm>
              <a:off x="6069827" y="2465224"/>
              <a:ext cx="100335" cy="98714"/>
            </a:xfrm>
            <a:custGeom>
              <a:avLst/>
              <a:pathLst>
                <a:path w="100335" h="98714">
                  <a:moveTo>
                    <a:pt x="0" y="0"/>
                  </a:moveTo>
                  <a:lnTo>
                    <a:pt x="100335" y="987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1"/>
            <p:cNvSpPr/>
            <p:nvPr/>
          </p:nvSpPr>
          <p:spPr>
            <a:xfrm>
              <a:off x="5591603" y="2226031"/>
              <a:ext cx="577478" cy="340549"/>
            </a:xfrm>
            <a:custGeom>
              <a:avLst/>
              <a:pathLst>
                <a:path w="577478" h="340549">
                  <a:moveTo>
                    <a:pt x="0" y="0"/>
                  </a:moveTo>
                  <a:lnTo>
                    <a:pt x="577478" y="3405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tx622"/>
            <p:cNvSpPr/>
            <p:nvPr/>
          </p:nvSpPr>
          <p:spPr>
            <a:xfrm>
              <a:off x="5500077" y="1926078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chr17:7673836</a:t>
              </a:r>
            </a:p>
          </p:txBody>
        </p:sp>
        <p:sp>
          <p:nvSpPr>
            <p:cNvPr id="623" name="tx623"/>
            <p:cNvSpPr/>
            <p:nvPr/>
          </p:nvSpPr>
          <p:spPr>
            <a:xfrm>
              <a:off x="4663410" y="2372484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chr17:7673836</a:t>
              </a:r>
            </a:p>
          </p:txBody>
        </p:sp>
        <p:sp>
          <p:nvSpPr>
            <p:cNvPr id="624" name="tx624"/>
            <p:cNvSpPr/>
            <p:nvPr/>
          </p:nvSpPr>
          <p:spPr>
            <a:xfrm>
              <a:off x="4738441" y="2623690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chr17:7673836</a:t>
              </a:r>
            </a:p>
          </p:txBody>
        </p:sp>
        <p:sp>
          <p:nvSpPr>
            <p:cNvPr id="625" name="tx625"/>
            <p:cNvSpPr/>
            <p:nvPr/>
          </p:nvSpPr>
          <p:spPr>
            <a:xfrm>
              <a:off x="4185186" y="2148900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chr17:7673836</a:t>
              </a:r>
            </a:p>
          </p:txBody>
        </p:sp>
        <p:sp>
          <p:nvSpPr>
            <p:cNvPr id="626" name="tx626"/>
            <p:cNvSpPr/>
            <p:nvPr/>
          </p:nvSpPr>
          <p:spPr>
            <a:xfrm>
              <a:off x="4143358" y="4393635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chr17:7675112</a:t>
              </a:r>
            </a:p>
          </p:txBody>
        </p:sp>
        <p:sp>
          <p:nvSpPr>
            <p:cNvPr id="627" name="tx627"/>
            <p:cNvSpPr/>
            <p:nvPr/>
          </p:nvSpPr>
          <p:spPr>
            <a:xfrm>
              <a:off x="2970464" y="2776695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chr17:7673772</a:t>
              </a:r>
            </a:p>
          </p:txBody>
        </p:sp>
        <p:sp>
          <p:nvSpPr>
            <p:cNvPr id="628" name="tx628"/>
            <p:cNvSpPr/>
            <p:nvPr/>
          </p:nvSpPr>
          <p:spPr>
            <a:xfrm>
              <a:off x="5500077" y="2361990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chr17:7673836</a:t>
              </a:r>
            </a:p>
          </p:txBody>
        </p:sp>
        <p:sp>
          <p:nvSpPr>
            <p:cNvPr id="629" name="tx629"/>
            <p:cNvSpPr/>
            <p:nvPr/>
          </p:nvSpPr>
          <p:spPr>
            <a:xfrm>
              <a:off x="3799010" y="2372493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chr17:7673836</a:t>
              </a:r>
            </a:p>
          </p:txBody>
        </p:sp>
        <p:sp>
          <p:nvSpPr>
            <p:cNvPr id="630" name="tx630"/>
            <p:cNvSpPr/>
            <p:nvPr/>
          </p:nvSpPr>
          <p:spPr>
            <a:xfrm>
              <a:off x="2970415" y="2370378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chr17:7673836</a:t>
              </a:r>
            </a:p>
          </p:txBody>
        </p:sp>
        <p:sp>
          <p:nvSpPr>
            <p:cNvPr id="631" name="tx631"/>
            <p:cNvSpPr/>
            <p:nvPr/>
          </p:nvSpPr>
          <p:spPr>
            <a:xfrm>
              <a:off x="4327634" y="3518098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chr17:7675152</a:t>
              </a:r>
            </a:p>
          </p:txBody>
        </p:sp>
        <p:sp>
          <p:nvSpPr>
            <p:cNvPr id="632" name="pl632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tx633"/>
            <p:cNvSpPr/>
            <p:nvPr/>
          </p:nvSpPr>
          <p:spPr>
            <a:xfrm>
              <a:off x="2448133" y="5992599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634" name="tx634"/>
            <p:cNvSpPr/>
            <p:nvPr/>
          </p:nvSpPr>
          <p:spPr>
            <a:xfrm>
              <a:off x="2448133" y="5391737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635" name="tx635"/>
            <p:cNvSpPr/>
            <p:nvPr/>
          </p:nvSpPr>
          <p:spPr>
            <a:xfrm>
              <a:off x="2503125" y="479087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636" name="tx636"/>
            <p:cNvSpPr/>
            <p:nvPr/>
          </p:nvSpPr>
          <p:spPr>
            <a:xfrm>
              <a:off x="2503125" y="419001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637" name="tx637"/>
            <p:cNvSpPr/>
            <p:nvPr/>
          </p:nvSpPr>
          <p:spPr>
            <a:xfrm>
              <a:off x="2503125" y="358915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638" name="tx638"/>
            <p:cNvSpPr/>
            <p:nvPr/>
          </p:nvSpPr>
          <p:spPr>
            <a:xfrm>
              <a:off x="2503125" y="298828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639" name="tx639"/>
            <p:cNvSpPr/>
            <p:nvPr/>
          </p:nvSpPr>
          <p:spPr>
            <a:xfrm>
              <a:off x="2503125" y="238742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640" name="pl640"/>
            <p:cNvSpPr/>
            <p:nvPr/>
          </p:nvSpPr>
          <p:spPr>
            <a:xfrm>
              <a:off x="2880411" y="60523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1"/>
            <p:cNvSpPr/>
            <p:nvPr/>
          </p:nvSpPr>
          <p:spPr>
            <a:xfrm>
              <a:off x="2880411" y="545145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2"/>
            <p:cNvSpPr/>
            <p:nvPr/>
          </p:nvSpPr>
          <p:spPr>
            <a:xfrm>
              <a:off x="2880411" y="485059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3"/>
            <p:cNvSpPr/>
            <p:nvPr/>
          </p:nvSpPr>
          <p:spPr>
            <a:xfrm>
              <a:off x="2880411" y="424973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4"/>
            <p:cNvSpPr/>
            <p:nvPr/>
          </p:nvSpPr>
          <p:spPr>
            <a:xfrm>
              <a:off x="2880411" y="364886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5"/>
            <p:cNvSpPr/>
            <p:nvPr/>
          </p:nvSpPr>
          <p:spPr>
            <a:xfrm>
              <a:off x="2880411" y="30480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6"/>
            <p:cNvSpPr/>
            <p:nvPr/>
          </p:nvSpPr>
          <p:spPr>
            <a:xfrm>
              <a:off x="2880411" y="24471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7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8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9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50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tx651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652" name="tx652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653" name="tx653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654" name="tx654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655" name="tx655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656" name="tx656"/>
            <p:cNvSpPr/>
            <p:nvPr/>
          </p:nvSpPr>
          <p:spPr>
            <a:xfrm>
              <a:off x="7106490" y="2138099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657" name="pt657"/>
            <p:cNvSpPr/>
            <p:nvPr/>
          </p:nvSpPr>
          <p:spPr>
            <a:xfrm>
              <a:off x="7179089" y="248982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7179089" y="268467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7179089" y="2879527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tx660"/>
            <p:cNvSpPr/>
            <p:nvPr/>
          </p:nvSpPr>
          <p:spPr>
            <a:xfrm>
              <a:off x="7389908" y="2422715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661" name="tx661"/>
            <p:cNvSpPr/>
            <p:nvPr/>
          </p:nvSpPr>
          <p:spPr>
            <a:xfrm>
              <a:off x="7389908" y="2617565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662" name="tx662"/>
            <p:cNvSpPr/>
            <p:nvPr/>
          </p:nvSpPr>
          <p:spPr>
            <a:xfrm>
              <a:off x="7389908" y="2812414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663" name="tx663"/>
            <p:cNvSpPr/>
            <p:nvPr/>
          </p:nvSpPr>
          <p:spPr>
            <a:xfrm>
              <a:off x="7106490" y="3197405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664" name="pt664"/>
            <p:cNvSpPr/>
            <p:nvPr/>
          </p:nvSpPr>
          <p:spPr>
            <a:xfrm>
              <a:off x="7206165" y="3527006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7166953" y="3682644"/>
              <a:ext cx="87423" cy="8742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7150711" y="3861251"/>
              <a:ext cx="119907" cy="1199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7138248" y="4043637"/>
              <a:ext cx="144833" cy="14483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7127741" y="4234729"/>
              <a:ext cx="165847" cy="16584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tx669"/>
            <p:cNvSpPr/>
            <p:nvPr/>
          </p:nvSpPr>
          <p:spPr>
            <a:xfrm>
              <a:off x="7403407" y="3471789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670" name="tx670"/>
            <p:cNvSpPr/>
            <p:nvPr/>
          </p:nvSpPr>
          <p:spPr>
            <a:xfrm>
              <a:off x="7403407" y="3666638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671" name="tx671"/>
            <p:cNvSpPr/>
            <p:nvPr/>
          </p:nvSpPr>
          <p:spPr>
            <a:xfrm>
              <a:off x="7403407" y="3861488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5.0</a:t>
              </a:r>
            </a:p>
          </p:txBody>
        </p:sp>
        <p:sp>
          <p:nvSpPr>
            <p:cNvPr id="672" name="tx672"/>
            <p:cNvSpPr/>
            <p:nvPr/>
          </p:nvSpPr>
          <p:spPr>
            <a:xfrm>
              <a:off x="7403407" y="4058346"/>
              <a:ext cx="242366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7.5</a:t>
              </a:r>
            </a:p>
          </p:txBody>
        </p:sp>
        <p:sp>
          <p:nvSpPr>
            <p:cNvPr id="673" name="tx673"/>
            <p:cNvSpPr/>
            <p:nvPr/>
          </p:nvSpPr>
          <p:spPr>
            <a:xfrm>
              <a:off x="7403407" y="425793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10.0</a:t>
              </a:r>
            </a:p>
          </p:txBody>
        </p:sp>
        <p:sp>
          <p:nvSpPr>
            <p:cNvPr id="674" name="tx674"/>
            <p:cNvSpPr/>
            <p:nvPr/>
          </p:nvSpPr>
          <p:spPr>
            <a:xfrm>
              <a:off x="7106490" y="4595490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675" name="pt675"/>
            <p:cNvSpPr/>
            <p:nvPr/>
          </p:nvSpPr>
          <p:spPr>
            <a:xfrm>
              <a:off x="7179089" y="49267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7179089" y="5121579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tx677"/>
            <p:cNvSpPr/>
            <p:nvPr/>
          </p:nvSpPr>
          <p:spPr>
            <a:xfrm>
              <a:off x="7389908" y="4889160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678" name="tx678"/>
            <p:cNvSpPr/>
            <p:nvPr/>
          </p:nvSpPr>
          <p:spPr>
            <a:xfrm>
              <a:off x="7389908" y="5084009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679" name="tx679"/>
            <p:cNvSpPr/>
            <p:nvPr/>
          </p:nvSpPr>
          <p:spPr>
            <a:xfrm>
              <a:off x="2924695" y="619487"/>
              <a:ext cx="8995866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TP53,Cancer code, self-reported,Polyphen Score,Variants by P Value Category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97740" y="1198960"/>
              <a:ext cx="1638269" cy="2016466"/>
            </a:xfrm>
            <a:custGeom>
              <a:avLst/>
              <a:pathLst>
                <a:path w="1638269" h="2016466">
                  <a:moveTo>
                    <a:pt x="809961" y="2016466"/>
                  </a:moveTo>
                  <a:lnTo>
                    <a:pt x="809447" y="2012520"/>
                  </a:lnTo>
                  <a:lnTo>
                    <a:pt x="808896" y="2008574"/>
                  </a:lnTo>
                  <a:lnTo>
                    <a:pt x="808335" y="2004628"/>
                  </a:lnTo>
                  <a:lnTo>
                    <a:pt x="807725" y="2000681"/>
                  </a:lnTo>
                  <a:lnTo>
                    <a:pt x="807107" y="1996735"/>
                  </a:lnTo>
                  <a:lnTo>
                    <a:pt x="806438" y="1992789"/>
                  </a:lnTo>
                  <a:lnTo>
                    <a:pt x="805755" y="1988843"/>
                  </a:lnTo>
                  <a:lnTo>
                    <a:pt x="805025" y="1984897"/>
                  </a:lnTo>
                  <a:lnTo>
                    <a:pt x="804271" y="1980951"/>
                  </a:lnTo>
                  <a:lnTo>
                    <a:pt x="803477" y="1977005"/>
                  </a:lnTo>
                  <a:lnTo>
                    <a:pt x="802646" y="1973059"/>
                  </a:lnTo>
                  <a:lnTo>
                    <a:pt x="801783" y="1969113"/>
                  </a:lnTo>
                  <a:lnTo>
                    <a:pt x="800870" y="1965166"/>
                  </a:lnTo>
                  <a:lnTo>
                    <a:pt x="799933" y="1961220"/>
                  </a:lnTo>
                  <a:lnTo>
                    <a:pt x="798931" y="1957274"/>
                  </a:lnTo>
                  <a:lnTo>
                    <a:pt x="797915" y="1953328"/>
                  </a:lnTo>
                  <a:lnTo>
                    <a:pt x="796817" y="1949382"/>
                  </a:lnTo>
                  <a:lnTo>
                    <a:pt x="795706" y="1945436"/>
                  </a:lnTo>
                  <a:lnTo>
                    <a:pt x="794517" y="1941490"/>
                  </a:lnTo>
                  <a:lnTo>
                    <a:pt x="793302" y="1937544"/>
                  </a:lnTo>
                  <a:lnTo>
                    <a:pt x="792018" y="1933597"/>
                  </a:lnTo>
                  <a:lnTo>
                    <a:pt x="790691" y="1929651"/>
                  </a:lnTo>
                  <a:lnTo>
                    <a:pt x="789307" y="1925705"/>
                  </a:lnTo>
                  <a:lnTo>
                    <a:pt x="787861" y="1921759"/>
                  </a:lnTo>
                  <a:lnTo>
                    <a:pt x="786370" y="1917813"/>
                  </a:lnTo>
                  <a:lnTo>
                    <a:pt x="784797" y="1913867"/>
                  </a:lnTo>
                  <a:lnTo>
                    <a:pt x="783193" y="1909921"/>
                  </a:lnTo>
                  <a:lnTo>
                    <a:pt x="781486" y="1905975"/>
                  </a:lnTo>
                  <a:lnTo>
                    <a:pt x="779760" y="1902029"/>
                  </a:lnTo>
                  <a:lnTo>
                    <a:pt x="777913" y="1898082"/>
                  </a:lnTo>
                  <a:lnTo>
                    <a:pt x="776042" y="1894136"/>
                  </a:lnTo>
                  <a:lnTo>
                    <a:pt x="774064" y="1890190"/>
                  </a:lnTo>
                  <a:lnTo>
                    <a:pt x="772040" y="1886244"/>
                  </a:lnTo>
                  <a:lnTo>
                    <a:pt x="769923" y="1882298"/>
                  </a:lnTo>
                  <a:lnTo>
                    <a:pt x="767738" y="1878352"/>
                  </a:lnTo>
                  <a:lnTo>
                    <a:pt x="765477" y="1874406"/>
                  </a:lnTo>
                  <a:lnTo>
                    <a:pt x="763121" y="1870460"/>
                  </a:lnTo>
                  <a:lnTo>
                    <a:pt x="760709" y="1866513"/>
                  </a:lnTo>
                  <a:lnTo>
                    <a:pt x="758175" y="1862567"/>
                  </a:lnTo>
                  <a:lnTo>
                    <a:pt x="755606" y="1858621"/>
                  </a:lnTo>
                  <a:lnTo>
                    <a:pt x="752884" y="1854675"/>
                  </a:lnTo>
                  <a:lnTo>
                    <a:pt x="750137" y="1850729"/>
                  </a:lnTo>
                  <a:lnTo>
                    <a:pt x="747234" y="1846783"/>
                  </a:lnTo>
                  <a:lnTo>
                    <a:pt x="744290" y="1842837"/>
                  </a:lnTo>
                  <a:lnTo>
                    <a:pt x="741210" y="1838891"/>
                  </a:lnTo>
                  <a:lnTo>
                    <a:pt x="738060" y="1834944"/>
                  </a:lnTo>
                  <a:lnTo>
                    <a:pt x="734797" y="1830998"/>
                  </a:lnTo>
                  <a:lnTo>
                    <a:pt x="731434" y="1827052"/>
                  </a:lnTo>
                  <a:lnTo>
                    <a:pt x="727983" y="1823106"/>
                  </a:lnTo>
                  <a:lnTo>
                    <a:pt x="724398" y="1819160"/>
                  </a:lnTo>
                  <a:lnTo>
                    <a:pt x="720752" y="1815214"/>
                  </a:lnTo>
                  <a:lnTo>
                    <a:pt x="716939" y="1811268"/>
                  </a:lnTo>
                  <a:lnTo>
                    <a:pt x="713094" y="1807322"/>
                  </a:lnTo>
                  <a:lnTo>
                    <a:pt x="709046" y="1803376"/>
                  </a:lnTo>
                  <a:lnTo>
                    <a:pt x="704966" y="1799429"/>
                  </a:lnTo>
                  <a:lnTo>
                    <a:pt x="700706" y="1795483"/>
                  </a:lnTo>
                  <a:lnTo>
                    <a:pt x="696383" y="1791537"/>
                  </a:lnTo>
                  <a:lnTo>
                    <a:pt x="691909" y="1787591"/>
                  </a:lnTo>
                  <a:lnTo>
                    <a:pt x="687339" y="1783645"/>
                  </a:lnTo>
                  <a:lnTo>
                    <a:pt x="682646" y="1779699"/>
                  </a:lnTo>
                  <a:lnTo>
                    <a:pt x="677823" y="1775753"/>
                  </a:lnTo>
                  <a:lnTo>
                    <a:pt x="672909" y="1771807"/>
                  </a:lnTo>
                  <a:lnTo>
                    <a:pt x="667829" y="1767860"/>
                  </a:lnTo>
                  <a:lnTo>
                    <a:pt x="662691" y="1763914"/>
                  </a:lnTo>
                  <a:lnTo>
                    <a:pt x="657352" y="1759968"/>
                  </a:lnTo>
                  <a:lnTo>
                    <a:pt x="651978" y="1756022"/>
                  </a:lnTo>
                  <a:lnTo>
                    <a:pt x="646386" y="1752076"/>
                  </a:lnTo>
                  <a:lnTo>
                    <a:pt x="640750" y="1748130"/>
                  </a:lnTo>
                  <a:lnTo>
                    <a:pt x="634929" y="1744184"/>
                  </a:lnTo>
                  <a:lnTo>
                    <a:pt x="629030" y="1740238"/>
                  </a:lnTo>
                  <a:lnTo>
                    <a:pt x="622982" y="1736292"/>
                  </a:lnTo>
                  <a:lnTo>
                    <a:pt x="616820" y="1732345"/>
                  </a:lnTo>
                  <a:lnTo>
                    <a:pt x="610544" y="1728399"/>
                  </a:lnTo>
                  <a:lnTo>
                    <a:pt x="604122" y="1724453"/>
                  </a:lnTo>
                  <a:lnTo>
                    <a:pt x="597620" y="1720507"/>
                  </a:lnTo>
                  <a:lnTo>
                    <a:pt x="590939" y="1716561"/>
                  </a:lnTo>
                  <a:lnTo>
                    <a:pt x="584214" y="1712615"/>
                  </a:lnTo>
                  <a:lnTo>
                    <a:pt x="577280" y="1708669"/>
                  </a:lnTo>
                  <a:lnTo>
                    <a:pt x="570314" y="1704723"/>
                  </a:lnTo>
                  <a:lnTo>
                    <a:pt x="563154" y="1700776"/>
                  </a:lnTo>
                  <a:lnTo>
                    <a:pt x="555941" y="1696830"/>
                  </a:lnTo>
                  <a:lnTo>
                    <a:pt x="548572" y="1692884"/>
                  </a:lnTo>
                  <a:lnTo>
                    <a:pt x="541120" y="1688938"/>
                  </a:lnTo>
                  <a:lnTo>
                    <a:pt x="533548" y="1684992"/>
                  </a:lnTo>
                  <a:lnTo>
                    <a:pt x="525867" y="1681046"/>
                  </a:lnTo>
                  <a:lnTo>
                    <a:pt x="518099" y="1677100"/>
                  </a:lnTo>
                  <a:lnTo>
                    <a:pt x="510200" y="1673154"/>
                  </a:lnTo>
                  <a:lnTo>
                    <a:pt x="502245" y="1669208"/>
                  </a:lnTo>
                  <a:lnTo>
                    <a:pt x="494139" y="1665261"/>
                  </a:lnTo>
                  <a:lnTo>
                    <a:pt x="486007" y="1661315"/>
                  </a:lnTo>
                  <a:lnTo>
                    <a:pt x="477710" y="1657369"/>
                  </a:lnTo>
                  <a:lnTo>
                    <a:pt x="469388" y="1653423"/>
                  </a:lnTo>
                  <a:lnTo>
                    <a:pt x="460937" y="1649477"/>
                  </a:lnTo>
                  <a:lnTo>
                    <a:pt x="452443" y="1645531"/>
                  </a:lnTo>
                  <a:lnTo>
                    <a:pt x="443850" y="1641585"/>
                  </a:lnTo>
                  <a:lnTo>
                    <a:pt x="435201" y="1637639"/>
                  </a:lnTo>
                  <a:lnTo>
                    <a:pt x="426482" y="1633692"/>
                  </a:lnTo>
                  <a:lnTo>
                    <a:pt x="417696" y="1629746"/>
                  </a:lnTo>
                  <a:lnTo>
                    <a:pt x="408866" y="1625800"/>
                  </a:lnTo>
                  <a:lnTo>
                    <a:pt x="399964" y="1621854"/>
                  </a:lnTo>
                  <a:lnTo>
                    <a:pt x="391039" y="1617908"/>
                  </a:lnTo>
                  <a:lnTo>
                    <a:pt x="382043" y="1613962"/>
                  </a:lnTo>
                  <a:lnTo>
                    <a:pt x="373036" y="1610016"/>
                  </a:lnTo>
                  <a:lnTo>
                    <a:pt x="363974" y="1606070"/>
                  </a:lnTo>
                  <a:lnTo>
                    <a:pt x="354903" y="1602124"/>
                  </a:lnTo>
                  <a:lnTo>
                    <a:pt x="345800" y="1598177"/>
                  </a:lnTo>
                  <a:lnTo>
                    <a:pt x="336690" y="1594231"/>
                  </a:lnTo>
                  <a:lnTo>
                    <a:pt x="327566" y="1590285"/>
                  </a:lnTo>
                  <a:lnTo>
                    <a:pt x="318443" y="1586339"/>
                  </a:lnTo>
                  <a:lnTo>
                    <a:pt x="309320" y="1582393"/>
                  </a:lnTo>
                  <a:lnTo>
                    <a:pt x="300211" y="1578447"/>
                  </a:lnTo>
                  <a:lnTo>
                    <a:pt x="291109" y="1574501"/>
                  </a:lnTo>
                  <a:lnTo>
                    <a:pt x="282043" y="1570555"/>
                  </a:lnTo>
                  <a:lnTo>
                    <a:pt x="272985" y="1566608"/>
                  </a:lnTo>
                  <a:lnTo>
                    <a:pt x="263991" y="1562662"/>
                  </a:lnTo>
                  <a:lnTo>
                    <a:pt x="255010" y="1558716"/>
                  </a:lnTo>
                  <a:lnTo>
                    <a:pt x="246108" y="1554770"/>
                  </a:lnTo>
                  <a:lnTo>
                    <a:pt x="237236" y="1550824"/>
                  </a:lnTo>
                  <a:lnTo>
                    <a:pt x="228447" y="1546878"/>
                  </a:lnTo>
                  <a:lnTo>
                    <a:pt x="219715" y="1542932"/>
                  </a:lnTo>
                  <a:lnTo>
                    <a:pt x="211062" y="1538986"/>
                  </a:lnTo>
                  <a:lnTo>
                    <a:pt x="202500" y="1535040"/>
                  </a:lnTo>
                  <a:lnTo>
                    <a:pt x="194008" y="1531093"/>
                  </a:lnTo>
                  <a:lnTo>
                    <a:pt x="185648" y="1527147"/>
                  </a:lnTo>
                  <a:lnTo>
                    <a:pt x="177340" y="1523201"/>
                  </a:lnTo>
                  <a:lnTo>
                    <a:pt x="169213" y="1519255"/>
                  </a:lnTo>
                  <a:lnTo>
                    <a:pt x="161118" y="1515309"/>
                  </a:lnTo>
                  <a:lnTo>
                    <a:pt x="153249" y="1511363"/>
                  </a:lnTo>
                  <a:lnTo>
                    <a:pt x="145424" y="1507417"/>
                  </a:lnTo>
                  <a:lnTo>
                    <a:pt x="137811" y="1503471"/>
                  </a:lnTo>
                  <a:lnTo>
                    <a:pt x="130287" y="1499524"/>
                  </a:lnTo>
                  <a:lnTo>
                    <a:pt x="122952" y="1495578"/>
                  </a:lnTo>
                  <a:lnTo>
                    <a:pt x="115758" y="1491632"/>
                  </a:lnTo>
                  <a:lnTo>
                    <a:pt x="108723" y="1487686"/>
                  </a:lnTo>
                  <a:lnTo>
                    <a:pt x="101888" y="1483740"/>
                  </a:lnTo>
                  <a:lnTo>
                    <a:pt x="95175" y="1479794"/>
                  </a:lnTo>
                  <a:lnTo>
                    <a:pt x="88727" y="1475848"/>
                  </a:lnTo>
                  <a:lnTo>
                    <a:pt x="82356" y="1471902"/>
                  </a:lnTo>
                  <a:lnTo>
                    <a:pt x="76321" y="1467955"/>
                  </a:lnTo>
                  <a:lnTo>
                    <a:pt x="70342" y="1464009"/>
                  </a:lnTo>
                  <a:lnTo>
                    <a:pt x="64716" y="1460063"/>
                  </a:lnTo>
                  <a:lnTo>
                    <a:pt x="59180" y="1456117"/>
                  </a:lnTo>
                  <a:lnTo>
                    <a:pt x="53953" y="1452171"/>
                  </a:lnTo>
                  <a:lnTo>
                    <a:pt x="48883" y="1448225"/>
                  </a:lnTo>
                  <a:lnTo>
                    <a:pt x="44073" y="1444279"/>
                  </a:lnTo>
                  <a:lnTo>
                    <a:pt x="39490" y="1440333"/>
                  </a:lnTo>
                  <a:lnTo>
                    <a:pt x="35111" y="1436387"/>
                  </a:lnTo>
                  <a:lnTo>
                    <a:pt x="31034" y="1432440"/>
                  </a:lnTo>
                  <a:lnTo>
                    <a:pt x="27101" y="1428494"/>
                  </a:lnTo>
                  <a:lnTo>
                    <a:pt x="23547" y="1424548"/>
                  </a:lnTo>
                  <a:lnTo>
                    <a:pt x="20071" y="1420602"/>
                  </a:lnTo>
                  <a:lnTo>
                    <a:pt x="17054" y="1416656"/>
                  </a:lnTo>
                  <a:lnTo>
                    <a:pt x="14110" y="1412710"/>
                  </a:lnTo>
                  <a:lnTo>
                    <a:pt x="11580" y="1408764"/>
                  </a:lnTo>
                  <a:lnTo>
                    <a:pt x="9187" y="1404818"/>
                  </a:lnTo>
                  <a:lnTo>
                    <a:pt x="7142" y="1400871"/>
                  </a:lnTo>
                  <a:lnTo>
                    <a:pt x="5310" y="1396925"/>
                  </a:lnTo>
                  <a:lnTo>
                    <a:pt x="3756" y="1392979"/>
                  </a:lnTo>
                  <a:lnTo>
                    <a:pt x="2490" y="1389033"/>
                  </a:lnTo>
                  <a:lnTo>
                    <a:pt x="1430" y="1385087"/>
                  </a:lnTo>
                  <a:lnTo>
                    <a:pt x="735" y="1381141"/>
                  </a:lnTo>
                  <a:lnTo>
                    <a:pt x="172" y="1377195"/>
                  </a:lnTo>
                  <a:lnTo>
                    <a:pt x="48" y="1373249"/>
                  </a:lnTo>
                  <a:lnTo>
                    <a:pt x="0" y="1369303"/>
                  </a:lnTo>
                  <a:lnTo>
                    <a:pt x="428" y="1365356"/>
                  </a:lnTo>
                  <a:lnTo>
                    <a:pt x="947" y="1361410"/>
                  </a:lnTo>
                  <a:lnTo>
                    <a:pt x="1866" y="1357464"/>
                  </a:lnTo>
                  <a:lnTo>
                    <a:pt x="2949" y="1353518"/>
                  </a:lnTo>
                  <a:lnTo>
                    <a:pt x="4353" y="1349572"/>
                  </a:lnTo>
                  <a:lnTo>
                    <a:pt x="5991" y="1345626"/>
                  </a:lnTo>
                  <a:lnTo>
                    <a:pt x="7873" y="1341680"/>
                  </a:lnTo>
                  <a:lnTo>
                    <a:pt x="10054" y="1337734"/>
                  </a:lnTo>
                  <a:lnTo>
                    <a:pt x="12405" y="1333787"/>
                  </a:lnTo>
                  <a:lnTo>
                    <a:pt x="15116" y="1329841"/>
                  </a:lnTo>
                  <a:lnTo>
                    <a:pt x="17924" y="1325895"/>
                  </a:lnTo>
                  <a:lnTo>
                    <a:pt x="21149" y="1321949"/>
                  </a:lnTo>
                  <a:lnTo>
                    <a:pt x="24441" y="1318003"/>
                  </a:lnTo>
                  <a:lnTo>
                    <a:pt x="28122" y="1314057"/>
                  </a:lnTo>
                  <a:lnTo>
                    <a:pt x="31904" y="1310111"/>
                  </a:lnTo>
                  <a:lnTo>
                    <a:pt x="35999" y="1306165"/>
                  </a:lnTo>
                  <a:lnTo>
                    <a:pt x="40249" y="1302219"/>
                  </a:lnTo>
                  <a:lnTo>
                    <a:pt x="44739" y="1298272"/>
                  </a:lnTo>
                  <a:lnTo>
                    <a:pt x="49433" y="1294326"/>
                  </a:lnTo>
                  <a:lnTo>
                    <a:pt x="54299" y="1290380"/>
                  </a:lnTo>
                  <a:lnTo>
                    <a:pt x="59412" y="1286434"/>
                  </a:lnTo>
                  <a:lnTo>
                    <a:pt x="64633" y="1282488"/>
                  </a:lnTo>
                  <a:lnTo>
                    <a:pt x="70135" y="1278542"/>
                  </a:lnTo>
                  <a:lnTo>
                    <a:pt x="75688" y="1274596"/>
                  </a:lnTo>
                  <a:lnTo>
                    <a:pt x="81550" y="1270650"/>
                  </a:lnTo>
                  <a:lnTo>
                    <a:pt x="87454" y="1266703"/>
                  </a:lnTo>
                  <a:lnTo>
                    <a:pt x="93602" y="1262757"/>
                  </a:lnTo>
                  <a:lnTo>
                    <a:pt x="99826" y="1258811"/>
                  </a:lnTo>
                  <a:lnTo>
                    <a:pt x="106233" y="1254865"/>
                  </a:lnTo>
                  <a:lnTo>
                    <a:pt x="112743" y="1250919"/>
                  </a:lnTo>
                  <a:lnTo>
                    <a:pt x="119383" y="1246973"/>
                  </a:lnTo>
                  <a:lnTo>
                    <a:pt x="126144" y="1243027"/>
                  </a:lnTo>
                  <a:lnTo>
                    <a:pt x="132989" y="1239081"/>
                  </a:lnTo>
                  <a:lnTo>
                    <a:pt x="139966" y="1235135"/>
                  </a:lnTo>
                  <a:lnTo>
                    <a:pt x="146987" y="1231188"/>
                  </a:lnTo>
                  <a:lnTo>
                    <a:pt x="154142" y="1227242"/>
                  </a:lnTo>
                  <a:lnTo>
                    <a:pt x="161318" y="1223296"/>
                  </a:lnTo>
                  <a:lnTo>
                    <a:pt x="168608" y="1219350"/>
                  </a:lnTo>
                  <a:lnTo>
                    <a:pt x="175916" y="1215404"/>
                  </a:lnTo>
                  <a:lnTo>
                    <a:pt x="183296" y="1211458"/>
                  </a:lnTo>
                  <a:lnTo>
                    <a:pt x="190697" y="1207512"/>
                  </a:lnTo>
                  <a:lnTo>
                    <a:pt x="198137" y="1203566"/>
                  </a:lnTo>
                  <a:lnTo>
                    <a:pt x="205593" y="1199619"/>
                  </a:lnTo>
                  <a:lnTo>
                    <a:pt x="213065" y="1195673"/>
                  </a:lnTo>
                  <a:lnTo>
                    <a:pt x="220538" y="1191727"/>
                  </a:lnTo>
                  <a:lnTo>
                    <a:pt x="228011" y="1187781"/>
                  </a:lnTo>
                  <a:lnTo>
                    <a:pt x="235461" y="1183835"/>
                  </a:lnTo>
                  <a:lnTo>
                    <a:pt x="242906" y="1179889"/>
                  </a:lnTo>
                  <a:lnTo>
                    <a:pt x="250297" y="1175943"/>
                  </a:lnTo>
                  <a:lnTo>
                    <a:pt x="257676" y="1171997"/>
                  </a:lnTo>
                  <a:lnTo>
                    <a:pt x="264978" y="1168051"/>
                  </a:lnTo>
                  <a:lnTo>
                    <a:pt x="272251" y="1164104"/>
                  </a:lnTo>
                  <a:lnTo>
                    <a:pt x="279439" y="1160158"/>
                  </a:lnTo>
                  <a:lnTo>
                    <a:pt x="286569" y="1156212"/>
                  </a:lnTo>
                  <a:lnTo>
                    <a:pt x="293615" y="1152266"/>
                  </a:lnTo>
                  <a:lnTo>
                    <a:pt x="300566" y="1148320"/>
                  </a:lnTo>
                  <a:lnTo>
                    <a:pt x="307443" y="1144374"/>
                  </a:lnTo>
                  <a:lnTo>
                    <a:pt x="314181" y="1140428"/>
                  </a:lnTo>
                  <a:lnTo>
                    <a:pt x="320863" y="1136482"/>
                  </a:lnTo>
                  <a:lnTo>
                    <a:pt x="327355" y="1132535"/>
                  </a:lnTo>
                  <a:lnTo>
                    <a:pt x="333813" y="1128589"/>
                  </a:lnTo>
                  <a:lnTo>
                    <a:pt x="340029" y="1124643"/>
                  </a:lnTo>
                  <a:lnTo>
                    <a:pt x="346202" y="1120697"/>
                  </a:lnTo>
                  <a:lnTo>
                    <a:pt x="352149" y="1116751"/>
                  </a:lnTo>
                  <a:lnTo>
                    <a:pt x="358006" y="1112805"/>
                  </a:lnTo>
                  <a:lnTo>
                    <a:pt x="363662" y="1108859"/>
                  </a:lnTo>
                  <a:lnTo>
                    <a:pt x="369174" y="1104913"/>
                  </a:lnTo>
                  <a:lnTo>
                    <a:pt x="374519" y="1100966"/>
                  </a:lnTo>
                  <a:lnTo>
                    <a:pt x="379659" y="1097020"/>
                  </a:lnTo>
                  <a:lnTo>
                    <a:pt x="384672" y="1093074"/>
                  </a:lnTo>
                  <a:lnTo>
                    <a:pt x="389417" y="1089128"/>
                  </a:lnTo>
                  <a:lnTo>
                    <a:pt x="394079" y="1085182"/>
                  </a:lnTo>
                  <a:lnTo>
                    <a:pt x="398405" y="1081236"/>
                  </a:lnTo>
                  <a:lnTo>
                    <a:pt x="402674" y="1077290"/>
                  </a:lnTo>
                  <a:lnTo>
                    <a:pt x="406585" y="1073344"/>
                  </a:lnTo>
                  <a:lnTo>
                    <a:pt x="410410" y="1069398"/>
                  </a:lnTo>
                  <a:lnTo>
                    <a:pt x="413923" y="1065451"/>
                  </a:lnTo>
                  <a:lnTo>
                    <a:pt x="417285" y="1061505"/>
                  </a:lnTo>
                  <a:lnTo>
                    <a:pt x="420388" y="1057559"/>
                  </a:lnTo>
                  <a:lnTo>
                    <a:pt x="423272" y="1053613"/>
                  </a:lnTo>
                  <a:lnTo>
                    <a:pt x="425953" y="1049667"/>
                  </a:lnTo>
                  <a:lnTo>
                    <a:pt x="428344" y="1045721"/>
                  </a:lnTo>
                  <a:lnTo>
                    <a:pt x="430593" y="1041775"/>
                  </a:lnTo>
                  <a:lnTo>
                    <a:pt x="432481" y="1037829"/>
                  </a:lnTo>
                  <a:lnTo>
                    <a:pt x="434290" y="1033882"/>
                  </a:lnTo>
                  <a:lnTo>
                    <a:pt x="435665" y="1029936"/>
                  </a:lnTo>
                  <a:lnTo>
                    <a:pt x="436972" y="1025990"/>
                  </a:lnTo>
                  <a:lnTo>
                    <a:pt x="437883" y="1022044"/>
                  </a:lnTo>
                  <a:lnTo>
                    <a:pt x="438670" y="1018098"/>
                  </a:lnTo>
                  <a:lnTo>
                    <a:pt x="439126" y="1014152"/>
                  </a:lnTo>
                  <a:lnTo>
                    <a:pt x="439389" y="1010206"/>
                  </a:lnTo>
                  <a:lnTo>
                    <a:pt x="439389" y="1006260"/>
                  </a:lnTo>
                  <a:lnTo>
                    <a:pt x="439126" y="1002314"/>
                  </a:lnTo>
                  <a:lnTo>
                    <a:pt x="438670" y="998367"/>
                  </a:lnTo>
                  <a:lnTo>
                    <a:pt x="437883" y="994421"/>
                  </a:lnTo>
                  <a:lnTo>
                    <a:pt x="436972" y="990475"/>
                  </a:lnTo>
                  <a:lnTo>
                    <a:pt x="435665" y="986529"/>
                  </a:lnTo>
                  <a:lnTo>
                    <a:pt x="434290" y="982583"/>
                  </a:lnTo>
                  <a:lnTo>
                    <a:pt x="432481" y="978637"/>
                  </a:lnTo>
                  <a:lnTo>
                    <a:pt x="430593" y="974691"/>
                  </a:lnTo>
                  <a:lnTo>
                    <a:pt x="428344" y="970745"/>
                  </a:lnTo>
                  <a:lnTo>
                    <a:pt x="425953" y="966798"/>
                  </a:lnTo>
                  <a:lnTo>
                    <a:pt x="423272" y="962852"/>
                  </a:lnTo>
                  <a:lnTo>
                    <a:pt x="420388" y="958906"/>
                  </a:lnTo>
                  <a:lnTo>
                    <a:pt x="417285" y="954960"/>
                  </a:lnTo>
                  <a:lnTo>
                    <a:pt x="413923" y="951014"/>
                  </a:lnTo>
                  <a:lnTo>
                    <a:pt x="410410" y="947068"/>
                  </a:lnTo>
                  <a:lnTo>
                    <a:pt x="406585" y="943122"/>
                  </a:lnTo>
                  <a:lnTo>
                    <a:pt x="402674" y="939176"/>
                  </a:lnTo>
                  <a:lnTo>
                    <a:pt x="398405" y="935230"/>
                  </a:lnTo>
                  <a:lnTo>
                    <a:pt x="394079" y="931283"/>
                  </a:lnTo>
                  <a:lnTo>
                    <a:pt x="389417" y="927337"/>
                  </a:lnTo>
                  <a:lnTo>
                    <a:pt x="384672" y="923391"/>
                  </a:lnTo>
                  <a:lnTo>
                    <a:pt x="379659" y="919445"/>
                  </a:lnTo>
                  <a:lnTo>
                    <a:pt x="374519" y="915499"/>
                  </a:lnTo>
                  <a:lnTo>
                    <a:pt x="369174" y="911553"/>
                  </a:lnTo>
                  <a:lnTo>
                    <a:pt x="363662" y="907607"/>
                  </a:lnTo>
                  <a:lnTo>
                    <a:pt x="358006" y="903661"/>
                  </a:lnTo>
                  <a:lnTo>
                    <a:pt x="352149" y="899714"/>
                  </a:lnTo>
                  <a:lnTo>
                    <a:pt x="346202" y="895768"/>
                  </a:lnTo>
                  <a:lnTo>
                    <a:pt x="340029" y="891822"/>
                  </a:lnTo>
                  <a:lnTo>
                    <a:pt x="333813" y="887876"/>
                  </a:lnTo>
                  <a:lnTo>
                    <a:pt x="327355" y="883930"/>
                  </a:lnTo>
                  <a:lnTo>
                    <a:pt x="320863" y="879984"/>
                  </a:lnTo>
                  <a:lnTo>
                    <a:pt x="314181" y="876038"/>
                  </a:lnTo>
                  <a:lnTo>
                    <a:pt x="307443" y="872092"/>
                  </a:lnTo>
                  <a:lnTo>
                    <a:pt x="300566" y="868146"/>
                  </a:lnTo>
                  <a:lnTo>
                    <a:pt x="293615" y="864199"/>
                  </a:lnTo>
                  <a:lnTo>
                    <a:pt x="286569" y="860253"/>
                  </a:lnTo>
                  <a:lnTo>
                    <a:pt x="279439" y="856307"/>
                  </a:lnTo>
                  <a:lnTo>
                    <a:pt x="272251" y="852361"/>
                  </a:lnTo>
                  <a:lnTo>
                    <a:pt x="264978" y="848415"/>
                  </a:lnTo>
                  <a:lnTo>
                    <a:pt x="257676" y="844469"/>
                  </a:lnTo>
                  <a:lnTo>
                    <a:pt x="250297" y="840523"/>
                  </a:lnTo>
                  <a:lnTo>
                    <a:pt x="242906" y="836577"/>
                  </a:lnTo>
                  <a:lnTo>
                    <a:pt x="235461" y="832630"/>
                  </a:lnTo>
                  <a:lnTo>
                    <a:pt x="228011" y="828684"/>
                  </a:lnTo>
                  <a:lnTo>
                    <a:pt x="220538" y="824738"/>
                  </a:lnTo>
                  <a:lnTo>
                    <a:pt x="213065" y="820792"/>
                  </a:lnTo>
                  <a:lnTo>
                    <a:pt x="205593" y="816846"/>
                  </a:lnTo>
                  <a:lnTo>
                    <a:pt x="198137" y="812900"/>
                  </a:lnTo>
                  <a:lnTo>
                    <a:pt x="190697" y="808954"/>
                  </a:lnTo>
                  <a:lnTo>
                    <a:pt x="183296" y="805008"/>
                  </a:lnTo>
                  <a:lnTo>
                    <a:pt x="175916" y="801062"/>
                  </a:lnTo>
                  <a:lnTo>
                    <a:pt x="168608" y="797115"/>
                  </a:lnTo>
                  <a:lnTo>
                    <a:pt x="161318" y="793169"/>
                  </a:lnTo>
                  <a:lnTo>
                    <a:pt x="154142" y="789223"/>
                  </a:lnTo>
                  <a:lnTo>
                    <a:pt x="146987" y="785277"/>
                  </a:lnTo>
                  <a:lnTo>
                    <a:pt x="139966" y="781331"/>
                  </a:lnTo>
                  <a:lnTo>
                    <a:pt x="132989" y="777385"/>
                  </a:lnTo>
                  <a:lnTo>
                    <a:pt x="126144" y="773439"/>
                  </a:lnTo>
                  <a:lnTo>
                    <a:pt x="119383" y="769493"/>
                  </a:lnTo>
                  <a:lnTo>
                    <a:pt x="112743" y="765546"/>
                  </a:lnTo>
                  <a:lnTo>
                    <a:pt x="106233" y="761600"/>
                  </a:lnTo>
                  <a:lnTo>
                    <a:pt x="99826" y="757654"/>
                  </a:lnTo>
                  <a:lnTo>
                    <a:pt x="93602" y="753708"/>
                  </a:lnTo>
                  <a:lnTo>
                    <a:pt x="87454" y="749762"/>
                  </a:lnTo>
                  <a:lnTo>
                    <a:pt x="81550" y="745816"/>
                  </a:lnTo>
                  <a:lnTo>
                    <a:pt x="75688" y="741870"/>
                  </a:lnTo>
                  <a:lnTo>
                    <a:pt x="70135" y="737924"/>
                  </a:lnTo>
                  <a:lnTo>
                    <a:pt x="64633" y="733977"/>
                  </a:lnTo>
                  <a:lnTo>
                    <a:pt x="59412" y="730031"/>
                  </a:lnTo>
                  <a:lnTo>
                    <a:pt x="54299" y="726085"/>
                  </a:lnTo>
                  <a:lnTo>
                    <a:pt x="49433" y="722139"/>
                  </a:lnTo>
                  <a:lnTo>
                    <a:pt x="44739" y="718193"/>
                  </a:lnTo>
                  <a:lnTo>
                    <a:pt x="40249" y="714247"/>
                  </a:lnTo>
                  <a:lnTo>
                    <a:pt x="35999" y="710301"/>
                  </a:lnTo>
                  <a:lnTo>
                    <a:pt x="31904" y="706355"/>
                  </a:lnTo>
                  <a:lnTo>
                    <a:pt x="28122" y="702409"/>
                  </a:lnTo>
                  <a:lnTo>
                    <a:pt x="24441" y="698462"/>
                  </a:lnTo>
                  <a:lnTo>
                    <a:pt x="21149" y="694516"/>
                  </a:lnTo>
                  <a:lnTo>
                    <a:pt x="17924" y="690570"/>
                  </a:lnTo>
                  <a:lnTo>
                    <a:pt x="15116" y="686624"/>
                  </a:lnTo>
                  <a:lnTo>
                    <a:pt x="12405" y="682678"/>
                  </a:lnTo>
                  <a:lnTo>
                    <a:pt x="10054" y="678732"/>
                  </a:lnTo>
                  <a:lnTo>
                    <a:pt x="7873" y="674786"/>
                  </a:lnTo>
                  <a:lnTo>
                    <a:pt x="5991" y="670840"/>
                  </a:lnTo>
                  <a:lnTo>
                    <a:pt x="4353" y="666893"/>
                  </a:lnTo>
                  <a:lnTo>
                    <a:pt x="2949" y="662947"/>
                  </a:lnTo>
                  <a:lnTo>
                    <a:pt x="1866" y="659001"/>
                  </a:lnTo>
                  <a:lnTo>
                    <a:pt x="947" y="655055"/>
                  </a:lnTo>
                  <a:lnTo>
                    <a:pt x="428" y="651109"/>
                  </a:lnTo>
                  <a:lnTo>
                    <a:pt x="0" y="647163"/>
                  </a:lnTo>
                  <a:lnTo>
                    <a:pt x="48" y="643217"/>
                  </a:lnTo>
                  <a:lnTo>
                    <a:pt x="172" y="639271"/>
                  </a:lnTo>
                  <a:lnTo>
                    <a:pt x="735" y="635325"/>
                  </a:lnTo>
                  <a:lnTo>
                    <a:pt x="1430" y="631378"/>
                  </a:lnTo>
                  <a:lnTo>
                    <a:pt x="2490" y="627432"/>
                  </a:lnTo>
                  <a:lnTo>
                    <a:pt x="3756" y="623486"/>
                  </a:lnTo>
                  <a:lnTo>
                    <a:pt x="5310" y="619540"/>
                  </a:lnTo>
                  <a:lnTo>
                    <a:pt x="7142" y="615594"/>
                  </a:lnTo>
                  <a:lnTo>
                    <a:pt x="9187" y="611648"/>
                  </a:lnTo>
                  <a:lnTo>
                    <a:pt x="11580" y="607702"/>
                  </a:lnTo>
                  <a:lnTo>
                    <a:pt x="14110" y="603756"/>
                  </a:lnTo>
                  <a:lnTo>
                    <a:pt x="17054" y="599809"/>
                  </a:lnTo>
                  <a:lnTo>
                    <a:pt x="20071" y="595863"/>
                  </a:lnTo>
                  <a:lnTo>
                    <a:pt x="23547" y="591917"/>
                  </a:lnTo>
                  <a:lnTo>
                    <a:pt x="27101" y="587971"/>
                  </a:lnTo>
                  <a:lnTo>
                    <a:pt x="31034" y="584025"/>
                  </a:lnTo>
                  <a:lnTo>
                    <a:pt x="35111" y="580079"/>
                  </a:lnTo>
                  <a:lnTo>
                    <a:pt x="39490" y="576133"/>
                  </a:lnTo>
                  <a:lnTo>
                    <a:pt x="44073" y="572187"/>
                  </a:lnTo>
                  <a:lnTo>
                    <a:pt x="48883" y="568241"/>
                  </a:lnTo>
                  <a:lnTo>
                    <a:pt x="53953" y="564294"/>
                  </a:lnTo>
                  <a:lnTo>
                    <a:pt x="59180" y="560348"/>
                  </a:lnTo>
                  <a:lnTo>
                    <a:pt x="64716" y="556402"/>
                  </a:lnTo>
                  <a:lnTo>
                    <a:pt x="70342" y="552456"/>
                  </a:lnTo>
                  <a:lnTo>
                    <a:pt x="76321" y="548510"/>
                  </a:lnTo>
                  <a:lnTo>
                    <a:pt x="82356" y="544564"/>
                  </a:lnTo>
                  <a:lnTo>
                    <a:pt x="88727" y="540618"/>
                  </a:lnTo>
                  <a:lnTo>
                    <a:pt x="95175" y="536672"/>
                  </a:lnTo>
                  <a:lnTo>
                    <a:pt x="101888" y="532725"/>
                  </a:lnTo>
                  <a:lnTo>
                    <a:pt x="108723" y="528779"/>
                  </a:lnTo>
                  <a:lnTo>
                    <a:pt x="115758" y="524833"/>
                  </a:lnTo>
                  <a:lnTo>
                    <a:pt x="122952" y="520887"/>
                  </a:lnTo>
                  <a:lnTo>
                    <a:pt x="130287" y="516941"/>
                  </a:lnTo>
                  <a:lnTo>
                    <a:pt x="137811" y="512995"/>
                  </a:lnTo>
                  <a:lnTo>
                    <a:pt x="145424" y="509049"/>
                  </a:lnTo>
                  <a:lnTo>
                    <a:pt x="153249" y="505103"/>
                  </a:lnTo>
                  <a:lnTo>
                    <a:pt x="161118" y="501157"/>
                  </a:lnTo>
                  <a:lnTo>
                    <a:pt x="169213" y="497210"/>
                  </a:lnTo>
                  <a:lnTo>
                    <a:pt x="177340" y="493264"/>
                  </a:lnTo>
                  <a:lnTo>
                    <a:pt x="185648" y="489318"/>
                  </a:lnTo>
                  <a:lnTo>
                    <a:pt x="194008" y="485372"/>
                  </a:lnTo>
                  <a:lnTo>
                    <a:pt x="202500" y="481426"/>
                  </a:lnTo>
                  <a:lnTo>
                    <a:pt x="211062" y="477480"/>
                  </a:lnTo>
                  <a:lnTo>
                    <a:pt x="219715" y="473534"/>
                  </a:lnTo>
                  <a:lnTo>
                    <a:pt x="228447" y="469588"/>
                  </a:lnTo>
                  <a:lnTo>
                    <a:pt x="237236" y="465641"/>
                  </a:lnTo>
                  <a:lnTo>
                    <a:pt x="246108" y="461695"/>
                  </a:lnTo>
                  <a:lnTo>
                    <a:pt x="255010" y="457749"/>
                  </a:lnTo>
                  <a:lnTo>
                    <a:pt x="263991" y="453803"/>
                  </a:lnTo>
                  <a:lnTo>
                    <a:pt x="272985" y="449857"/>
                  </a:lnTo>
                  <a:lnTo>
                    <a:pt x="282043" y="445911"/>
                  </a:lnTo>
                  <a:lnTo>
                    <a:pt x="291109" y="441965"/>
                  </a:lnTo>
                  <a:lnTo>
                    <a:pt x="300211" y="438019"/>
                  </a:lnTo>
                  <a:lnTo>
                    <a:pt x="309320" y="434073"/>
                  </a:lnTo>
                  <a:lnTo>
                    <a:pt x="318443" y="430126"/>
                  </a:lnTo>
                  <a:lnTo>
                    <a:pt x="327566" y="426180"/>
                  </a:lnTo>
                  <a:lnTo>
                    <a:pt x="336690" y="422234"/>
                  </a:lnTo>
                  <a:lnTo>
                    <a:pt x="345800" y="418288"/>
                  </a:lnTo>
                  <a:lnTo>
                    <a:pt x="354903" y="414342"/>
                  </a:lnTo>
                  <a:lnTo>
                    <a:pt x="363974" y="410396"/>
                  </a:lnTo>
                  <a:lnTo>
                    <a:pt x="373036" y="406450"/>
                  </a:lnTo>
                  <a:lnTo>
                    <a:pt x="382043" y="402504"/>
                  </a:lnTo>
                  <a:lnTo>
                    <a:pt x="391039" y="398557"/>
                  </a:lnTo>
                  <a:lnTo>
                    <a:pt x="399964" y="394611"/>
                  </a:lnTo>
                  <a:lnTo>
                    <a:pt x="408866" y="390665"/>
                  </a:lnTo>
                  <a:lnTo>
                    <a:pt x="417696" y="386719"/>
                  </a:lnTo>
                  <a:lnTo>
                    <a:pt x="426482" y="382773"/>
                  </a:lnTo>
                  <a:lnTo>
                    <a:pt x="435201" y="378827"/>
                  </a:lnTo>
                  <a:lnTo>
                    <a:pt x="443850" y="374881"/>
                  </a:lnTo>
                  <a:lnTo>
                    <a:pt x="452443" y="370935"/>
                  </a:lnTo>
                  <a:lnTo>
                    <a:pt x="460937" y="366988"/>
                  </a:lnTo>
                  <a:lnTo>
                    <a:pt x="469388" y="363042"/>
                  </a:lnTo>
                  <a:lnTo>
                    <a:pt x="477710" y="359096"/>
                  </a:lnTo>
                  <a:lnTo>
                    <a:pt x="486007" y="355150"/>
                  </a:lnTo>
                  <a:lnTo>
                    <a:pt x="494139" y="351204"/>
                  </a:lnTo>
                  <a:lnTo>
                    <a:pt x="502245" y="347258"/>
                  </a:lnTo>
                  <a:lnTo>
                    <a:pt x="510200" y="343312"/>
                  </a:lnTo>
                  <a:lnTo>
                    <a:pt x="518099" y="339366"/>
                  </a:lnTo>
                  <a:lnTo>
                    <a:pt x="525867" y="335420"/>
                  </a:lnTo>
                  <a:lnTo>
                    <a:pt x="533548" y="331473"/>
                  </a:lnTo>
                  <a:lnTo>
                    <a:pt x="541120" y="327527"/>
                  </a:lnTo>
                  <a:lnTo>
                    <a:pt x="548572" y="323581"/>
                  </a:lnTo>
                  <a:lnTo>
                    <a:pt x="555941" y="319635"/>
                  </a:lnTo>
                  <a:lnTo>
                    <a:pt x="563154" y="315689"/>
                  </a:lnTo>
                  <a:lnTo>
                    <a:pt x="570314" y="311743"/>
                  </a:lnTo>
                  <a:lnTo>
                    <a:pt x="577280" y="307797"/>
                  </a:lnTo>
                  <a:lnTo>
                    <a:pt x="584214" y="303851"/>
                  </a:lnTo>
                  <a:lnTo>
                    <a:pt x="590939" y="299904"/>
                  </a:lnTo>
                  <a:lnTo>
                    <a:pt x="597620" y="295958"/>
                  </a:lnTo>
                  <a:lnTo>
                    <a:pt x="604122" y="292012"/>
                  </a:lnTo>
                  <a:lnTo>
                    <a:pt x="610544" y="288066"/>
                  </a:lnTo>
                  <a:lnTo>
                    <a:pt x="616820" y="284120"/>
                  </a:lnTo>
                  <a:lnTo>
                    <a:pt x="622982" y="280174"/>
                  </a:lnTo>
                  <a:lnTo>
                    <a:pt x="629030" y="276228"/>
                  </a:lnTo>
                  <a:lnTo>
                    <a:pt x="634929" y="272282"/>
                  </a:lnTo>
                  <a:lnTo>
                    <a:pt x="640750" y="268336"/>
                  </a:lnTo>
                  <a:lnTo>
                    <a:pt x="646386" y="264389"/>
                  </a:lnTo>
                  <a:lnTo>
                    <a:pt x="651978" y="260443"/>
                  </a:lnTo>
                  <a:lnTo>
                    <a:pt x="657352" y="256497"/>
                  </a:lnTo>
                  <a:lnTo>
                    <a:pt x="662691" y="252551"/>
                  </a:lnTo>
                  <a:lnTo>
                    <a:pt x="667829" y="248605"/>
                  </a:lnTo>
                  <a:lnTo>
                    <a:pt x="672909" y="244659"/>
                  </a:lnTo>
                  <a:lnTo>
                    <a:pt x="677823" y="240713"/>
                  </a:lnTo>
                  <a:lnTo>
                    <a:pt x="682646" y="236767"/>
                  </a:lnTo>
                  <a:lnTo>
                    <a:pt x="687339" y="232820"/>
                  </a:lnTo>
                  <a:lnTo>
                    <a:pt x="691909" y="228874"/>
                  </a:lnTo>
                  <a:lnTo>
                    <a:pt x="696383" y="224928"/>
                  </a:lnTo>
                  <a:lnTo>
                    <a:pt x="700706" y="220982"/>
                  </a:lnTo>
                  <a:lnTo>
                    <a:pt x="704966" y="217036"/>
                  </a:lnTo>
                  <a:lnTo>
                    <a:pt x="709046" y="213090"/>
                  </a:lnTo>
                  <a:lnTo>
                    <a:pt x="713094" y="209144"/>
                  </a:lnTo>
                  <a:lnTo>
                    <a:pt x="716939" y="205198"/>
                  </a:lnTo>
                  <a:lnTo>
                    <a:pt x="720752" y="201252"/>
                  </a:lnTo>
                  <a:lnTo>
                    <a:pt x="724398" y="197305"/>
                  </a:lnTo>
                  <a:lnTo>
                    <a:pt x="727983" y="193359"/>
                  </a:lnTo>
                  <a:lnTo>
                    <a:pt x="731434" y="189413"/>
                  </a:lnTo>
                  <a:lnTo>
                    <a:pt x="734797" y="185467"/>
                  </a:lnTo>
                  <a:lnTo>
                    <a:pt x="738060" y="181521"/>
                  </a:lnTo>
                  <a:lnTo>
                    <a:pt x="741210" y="177575"/>
                  </a:lnTo>
                  <a:lnTo>
                    <a:pt x="744290" y="173629"/>
                  </a:lnTo>
                  <a:lnTo>
                    <a:pt x="747234" y="169683"/>
                  </a:lnTo>
                  <a:lnTo>
                    <a:pt x="750137" y="165736"/>
                  </a:lnTo>
                  <a:lnTo>
                    <a:pt x="752884" y="161790"/>
                  </a:lnTo>
                  <a:lnTo>
                    <a:pt x="755606" y="157844"/>
                  </a:lnTo>
                  <a:lnTo>
                    <a:pt x="758175" y="153898"/>
                  </a:lnTo>
                  <a:lnTo>
                    <a:pt x="760709" y="149952"/>
                  </a:lnTo>
                  <a:lnTo>
                    <a:pt x="763121" y="146006"/>
                  </a:lnTo>
                  <a:lnTo>
                    <a:pt x="765477" y="142060"/>
                  </a:lnTo>
                  <a:lnTo>
                    <a:pt x="767738" y="138114"/>
                  </a:lnTo>
                  <a:lnTo>
                    <a:pt x="769923" y="134168"/>
                  </a:lnTo>
                  <a:lnTo>
                    <a:pt x="772040" y="130221"/>
                  </a:lnTo>
                  <a:lnTo>
                    <a:pt x="774064" y="126275"/>
                  </a:lnTo>
                  <a:lnTo>
                    <a:pt x="776042" y="122329"/>
                  </a:lnTo>
                  <a:lnTo>
                    <a:pt x="777913" y="118383"/>
                  </a:lnTo>
                  <a:lnTo>
                    <a:pt x="779760" y="114437"/>
                  </a:lnTo>
                  <a:lnTo>
                    <a:pt x="781486" y="110491"/>
                  </a:lnTo>
                  <a:lnTo>
                    <a:pt x="783193" y="106545"/>
                  </a:lnTo>
                  <a:lnTo>
                    <a:pt x="784797" y="102599"/>
                  </a:lnTo>
                  <a:lnTo>
                    <a:pt x="786370" y="98652"/>
                  </a:lnTo>
                  <a:lnTo>
                    <a:pt x="787861" y="94706"/>
                  </a:lnTo>
                  <a:lnTo>
                    <a:pt x="789307" y="90760"/>
                  </a:lnTo>
                  <a:lnTo>
                    <a:pt x="790691" y="86814"/>
                  </a:lnTo>
                  <a:lnTo>
                    <a:pt x="792018" y="82868"/>
                  </a:lnTo>
                  <a:lnTo>
                    <a:pt x="793302" y="78922"/>
                  </a:lnTo>
                  <a:lnTo>
                    <a:pt x="794517" y="74976"/>
                  </a:lnTo>
                  <a:lnTo>
                    <a:pt x="795706" y="71030"/>
                  </a:lnTo>
                  <a:lnTo>
                    <a:pt x="796817" y="67084"/>
                  </a:lnTo>
                  <a:lnTo>
                    <a:pt x="797915" y="63137"/>
                  </a:lnTo>
                  <a:lnTo>
                    <a:pt x="798931" y="59191"/>
                  </a:lnTo>
                  <a:lnTo>
                    <a:pt x="799933" y="55245"/>
                  </a:lnTo>
                  <a:lnTo>
                    <a:pt x="800870" y="51299"/>
                  </a:lnTo>
                  <a:lnTo>
                    <a:pt x="801783" y="47353"/>
                  </a:lnTo>
                  <a:lnTo>
                    <a:pt x="802646" y="43407"/>
                  </a:lnTo>
                  <a:lnTo>
                    <a:pt x="803477" y="39461"/>
                  </a:lnTo>
                  <a:lnTo>
                    <a:pt x="804271" y="35515"/>
                  </a:lnTo>
                  <a:lnTo>
                    <a:pt x="805025" y="31568"/>
                  </a:lnTo>
                  <a:lnTo>
                    <a:pt x="805755" y="27622"/>
                  </a:lnTo>
                  <a:lnTo>
                    <a:pt x="806438" y="23676"/>
                  </a:lnTo>
                  <a:lnTo>
                    <a:pt x="807107" y="19730"/>
                  </a:lnTo>
                  <a:lnTo>
                    <a:pt x="807725" y="15784"/>
                  </a:lnTo>
                  <a:lnTo>
                    <a:pt x="808335" y="11838"/>
                  </a:lnTo>
                  <a:lnTo>
                    <a:pt x="808896" y="7892"/>
                  </a:lnTo>
                  <a:lnTo>
                    <a:pt x="809447" y="3946"/>
                  </a:lnTo>
                  <a:lnTo>
                    <a:pt x="809961" y="0"/>
                  </a:lnTo>
                  <a:lnTo>
                    <a:pt x="828308" y="0"/>
                  </a:lnTo>
                  <a:lnTo>
                    <a:pt x="828822" y="3946"/>
                  </a:lnTo>
                  <a:lnTo>
                    <a:pt x="829372" y="7892"/>
                  </a:lnTo>
                  <a:lnTo>
                    <a:pt x="829934" y="11838"/>
                  </a:lnTo>
                  <a:lnTo>
                    <a:pt x="830544" y="15784"/>
                  </a:lnTo>
                  <a:lnTo>
                    <a:pt x="831161" y="19730"/>
                  </a:lnTo>
                  <a:lnTo>
                    <a:pt x="831831" y="23676"/>
                  </a:lnTo>
                  <a:lnTo>
                    <a:pt x="832514" y="27622"/>
                  </a:lnTo>
                  <a:lnTo>
                    <a:pt x="833244" y="31568"/>
                  </a:lnTo>
                  <a:lnTo>
                    <a:pt x="833998" y="35515"/>
                  </a:lnTo>
                  <a:lnTo>
                    <a:pt x="834792" y="39461"/>
                  </a:lnTo>
                  <a:lnTo>
                    <a:pt x="835622" y="43407"/>
                  </a:lnTo>
                  <a:lnTo>
                    <a:pt x="836486" y="47353"/>
                  </a:lnTo>
                  <a:lnTo>
                    <a:pt x="837399" y="51299"/>
                  </a:lnTo>
                  <a:lnTo>
                    <a:pt x="838336" y="55245"/>
                  </a:lnTo>
                  <a:lnTo>
                    <a:pt x="839338" y="59191"/>
                  </a:lnTo>
                  <a:lnTo>
                    <a:pt x="840354" y="63137"/>
                  </a:lnTo>
                  <a:lnTo>
                    <a:pt x="841451" y="67084"/>
                  </a:lnTo>
                  <a:lnTo>
                    <a:pt x="842562" y="71030"/>
                  </a:lnTo>
                  <a:lnTo>
                    <a:pt x="843751" y="74976"/>
                  </a:lnTo>
                  <a:lnTo>
                    <a:pt x="844967" y="78922"/>
                  </a:lnTo>
                  <a:lnTo>
                    <a:pt x="846251" y="82868"/>
                  </a:lnTo>
                  <a:lnTo>
                    <a:pt x="847577" y="86814"/>
                  </a:lnTo>
                  <a:lnTo>
                    <a:pt x="848962" y="90760"/>
                  </a:lnTo>
                  <a:lnTo>
                    <a:pt x="850408" y="94706"/>
                  </a:lnTo>
                  <a:lnTo>
                    <a:pt x="851899" y="98652"/>
                  </a:lnTo>
                  <a:lnTo>
                    <a:pt x="853472" y="102599"/>
                  </a:lnTo>
                  <a:lnTo>
                    <a:pt x="855075" y="106545"/>
                  </a:lnTo>
                  <a:lnTo>
                    <a:pt x="856783" y="110491"/>
                  </a:lnTo>
                  <a:lnTo>
                    <a:pt x="858509" y="114437"/>
                  </a:lnTo>
                  <a:lnTo>
                    <a:pt x="860356" y="118383"/>
                  </a:lnTo>
                  <a:lnTo>
                    <a:pt x="862227" y="122329"/>
                  </a:lnTo>
                  <a:lnTo>
                    <a:pt x="864205" y="126275"/>
                  </a:lnTo>
                  <a:lnTo>
                    <a:pt x="866229" y="130221"/>
                  </a:lnTo>
                  <a:lnTo>
                    <a:pt x="868346" y="134168"/>
                  </a:lnTo>
                  <a:lnTo>
                    <a:pt x="870531" y="138114"/>
                  </a:lnTo>
                  <a:lnTo>
                    <a:pt x="872792" y="142060"/>
                  </a:lnTo>
                  <a:lnTo>
                    <a:pt x="875148" y="146006"/>
                  </a:lnTo>
                  <a:lnTo>
                    <a:pt x="877559" y="149952"/>
                  </a:lnTo>
                  <a:lnTo>
                    <a:pt x="880094" y="153898"/>
                  </a:lnTo>
                  <a:lnTo>
                    <a:pt x="882663" y="157844"/>
                  </a:lnTo>
                  <a:lnTo>
                    <a:pt x="885385" y="161790"/>
                  </a:lnTo>
                  <a:lnTo>
                    <a:pt x="888132" y="165736"/>
                  </a:lnTo>
                  <a:lnTo>
                    <a:pt x="891035" y="169683"/>
                  </a:lnTo>
                  <a:lnTo>
                    <a:pt x="893979" y="173629"/>
                  </a:lnTo>
                  <a:lnTo>
                    <a:pt x="897059" y="177575"/>
                  </a:lnTo>
                  <a:lnTo>
                    <a:pt x="900209" y="181521"/>
                  </a:lnTo>
                  <a:lnTo>
                    <a:pt x="903471" y="185467"/>
                  </a:lnTo>
                  <a:lnTo>
                    <a:pt x="906835" y="189413"/>
                  </a:lnTo>
                  <a:lnTo>
                    <a:pt x="910286" y="193359"/>
                  </a:lnTo>
                  <a:lnTo>
                    <a:pt x="913871" y="197305"/>
                  </a:lnTo>
                  <a:lnTo>
                    <a:pt x="917516" y="201252"/>
                  </a:lnTo>
                  <a:lnTo>
                    <a:pt x="921329" y="205198"/>
                  </a:lnTo>
                  <a:lnTo>
                    <a:pt x="925175" y="209144"/>
                  </a:lnTo>
                  <a:lnTo>
                    <a:pt x="929223" y="213090"/>
                  </a:lnTo>
                  <a:lnTo>
                    <a:pt x="933303" y="217036"/>
                  </a:lnTo>
                  <a:lnTo>
                    <a:pt x="937563" y="220982"/>
                  </a:lnTo>
                  <a:lnTo>
                    <a:pt x="941885" y="224928"/>
                  </a:lnTo>
                  <a:lnTo>
                    <a:pt x="946360" y="228874"/>
                  </a:lnTo>
                  <a:lnTo>
                    <a:pt x="950930" y="232820"/>
                  </a:lnTo>
                  <a:lnTo>
                    <a:pt x="955623" y="236767"/>
                  </a:lnTo>
                  <a:lnTo>
                    <a:pt x="960446" y="240713"/>
                  </a:lnTo>
                  <a:lnTo>
                    <a:pt x="965360" y="244659"/>
                  </a:lnTo>
                  <a:lnTo>
                    <a:pt x="970440" y="248605"/>
                  </a:lnTo>
                  <a:lnTo>
                    <a:pt x="975577" y="252551"/>
                  </a:lnTo>
                  <a:lnTo>
                    <a:pt x="980917" y="256497"/>
                  </a:lnTo>
                  <a:lnTo>
                    <a:pt x="986291" y="260443"/>
                  </a:lnTo>
                  <a:lnTo>
                    <a:pt x="991883" y="264389"/>
                  </a:lnTo>
                  <a:lnTo>
                    <a:pt x="997519" y="268336"/>
                  </a:lnTo>
                  <a:lnTo>
                    <a:pt x="1003339" y="272282"/>
                  </a:lnTo>
                  <a:lnTo>
                    <a:pt x="1009238" y="276228"/>
                  </a:lnTo>
                  <a:lnTo>
                    <a:pt x="1015287" y="280174"/>
                  </a:lnTo>
                  <a:lnTo>
                    <a:pt x="1021449" y="284120"/>
                  </a:lnTo>
                  <a:lnTo>
                    <a:pt x="1027725" y="288066"/>
                  </a:lnTo>
                  <a:lnTo>
                    <a:pt x="1034147" y="292012"/>
                  </a:lnTo>
                  <a:lnTo>
                    <a:pt x="1040649" y="295958"/>
                  </a:lnTo>
                  <a:lnTo>
                    <a:pt x="1047329" y="299904"/>
                  </a:lnTo>
                  <a:lnTo>
                    <a:pt x="1054055" y="303851"/>
                  </a:lnTo>
                  <a:lnTo>
                    <a:pt x="1060988" y="307797"/>
                  </a:lnTo>
                  <a:lnTo>
                    <a:pt x="1067955" y="311743"/>
                  </a:lnTo>
                  <a:lnTo>
                    <a:pt x="1075115" y="315689"/>
                  </a:lnTo>
                  <a:lnTo>
                    <a:pt x="1082327" y="319635"/>
                  </a:lnTo>
                  <a:lnTo>
                    <a:pt x="1089697" y="323581"/>
                  </a:lnTo>
                  <a:lnTo>
                    <a:pt x="1097148" y="327527"/>
                  </a:lnTo>
                  <a:lnTo>
                    <a:pt x="1104721" y="331473"/>
                  </a:lnTo>
                  <a:lnTo>
                    <a:pt x="1112402" y="335420"/>
                  </a:lnTo>
                  <a:lnTo>
                    <a:pt x="1120170" y="339366"/>
                  </a:lnTo>
                  <a:lnTo>
                    <a:pt x="1128069" y="343312"/>
                  </a:lnTo>
                  <a:lnTo>
                    <a:pt x="1136024" y="347258"/>
                  </a:lnTo>
                  <a:lnTo>
                    <a:pt x="1144130" y="351204"/>
                  </a:lnTo>
                  <a:lnTo>
                    <a:pt x="1152262" y="355150"/>
                  </a:lnTo>
                  <a:lnTo>
                    <a:pt x="1160559" y="359096"/>
                  </a:lnTo>
                  <a:lnTo>
                    <a:pt x="1168881" y="363042"/>
                  </a:lnTo>
                  <a:lnTo>
                    <a:pt x="1177332" y="366988"/>
                  </a:lnTo>
                  <a:lnTo>
                    <a:pt x="1185826" y="370935"/>
                  </a:lnTo>
                  <a:lnTo>
                    <a:pt x="1194418" y="374881"/>
                  </a:lnTo>
                  <a:lnTo>
                    <a:pt x="1203068" y="378827"/>
                  </a:lnTo>
                  <a:lnTo>
                    <a:pt x="1211787" y="382773"/>
                  </a:lnTo>
                  <a:lnTo>
                    <a:pt x="1220573" y="386719"/>
                  </a:lnTo>
                  <a:lnTo>
                    <a:pt x="1229403" y="390665"/>
                  </a:lnTo>
                  <a:lnTo>
                    <a:pt x="1238305" y="394611"/>
                  </a:lnTo>
                  <a:lnTo>
                    <a:pt x="1247230" y="398557"/>
                  </a:lnTo>
                  <a:lnTo>
                    <a:pt x="1256226" y="402504"/>
                  </a:lnTo>
                  <a:lnTo>
                    <a:pt x="1265232" y="406450"/>
                  </a:lnTo>
                  <a:lnTo>
                    <a:pt x="1274295" y="410396"/>
                  </a:lnTo>
                  <a:lnTo>
                    <a:pt x="1283366" y="414342"/>
                  </a:lnTo>
                  <a:lnTo>
                    <a:pt x="1292469" y="418288"/>
                  </a:lnTo>
                  <a:lnTo>
                    <a:pt x="1301579" y="422234"/>
                  </a:lnTo>
                  <a:lnTo>
                    <a:pt x="1310703" y="426180"/>
                  </a:lnTo>
                  <a:lnTo>
                    <a:pt x="1319826" y="430126"/>
                  </a:lnTo>
                  <a:lnTo>
                    <a:pt x="1328949" y="434073"/>
                  </a:lnTo>
                  <a:lnTo>
                    <a:pt x="1338058" y="438019"/>
                  </a:lnTo>
                  <a:lnTo>
                    <a:pt x="1347160" y="441965"/>
                  </a:lnTo>
                  <a:lnTo>
                    <a:pt x="1356226" y="445911"/>
                  </a:lnTo>
                  <a:lnTo>
                    <a:pt x="1365283" y="449857"/>
                  </a:lnTo>
                  <a:lnTo>
                    <a:pt x="1374277" y="453803"/>
                  </a:lnTo>
                  <a:lnTo>
                    <a:pt x="1383259" y="457749"/>
                  </a:lnTo>
                  <a:lnTo>
                    <a:pt x="1392161" y="461695"/>
                  </a:lnTo>
                  <a:lnTo>
                    <a:pt x="1401033" y="465641"/>
                  </a:lnTo>
                  <a:lnTo>
                    <a:pt x="1409822" y="469588"/>
                  </a:lnTo>
                  <a:lnTo>
                    <a:pt x="1418554" y="473534"/>
                  </a:lnTo>
                  <a:lnTo>
                    <a:pt x="1427207" y="477480"/>
                  </a:lnTo>
                  <a:lnTo>
                    <a:pt x="1435768" y="481426"/>
                  </a:lnTo>
                  <a:lnTo>
                    <a:pt x="1444261" y="485372"/>
                  </a:lnTo>
                  <a:lnTo>
                    <a:pt x="1452621" y="489318"/>
                  </a:lnTo>
                  <a:lnTo>
                    <a:pt x="1460929" y="493264"/>
                  </a:lnTo>
                  <a:lnTo>
                    <a:pt x="1469056" y="497210"/>
                  </a:lnTo>
                  <a:lnTo>
                    <a:pt x="1477151" y="501157"/>
                  </a:lnTo>
                  <a:lnTo>
                    <a:pt x="1485020" y="505103"/>
                  </a:lnTo>
                  <a:lnTo>
                    <a:pt x="1492844" y="509049"/>
                  </a:lnTo>
                  <a:lnTo>
                    <a:pt x="1500458" y="512995"/>
                  </a:lnTo>
                  <a:lnTo>
                    <a:pt x="1507982" y="516941"/>
                  </a:lnTo>
                  <a:lnTo>
                    <a:pt x="1515317" y="520887"/>
                  </a:lnTo>
                  <a:lnTo>
                    <a:pt x="1522511" y="524833"/>
                  </a:lnTo>
                  <a:lnTo>
                    <a:pt x="1529546" y="528779"/>
                  </a:lnTo>
                  <a:lnTo>
                    <a:pt x="1536381" y="532725"/>
                  </a:lnTo>
                  <a:lnTo>
                    <a:pt x="1543094" y="536672"/>
                  </a:lnTo>
                  <a:lnTo>
                    <a:pt x="1549542" y="540618"/>
                  </a:lnTo>
                  <a:lnTo>
                    <a:pt x="1555913" y="544564"/>
                  </a:lnTo>
                  <a:lnTo>
                    <a:pt x="1561948" y="548510"/>
                  </a:lnTo>
                  <a:lnTo>
                    <a:pt x="1567927" y="552456"/>
                  </a:lnTo>
                  <a:lnTo>
                    <a:pt x="1573553" y="556402"/>
                  </a:lnTo>
                  <a:lnTo>
                    <a:pt x="1579089" y="560348"/>
                  </a:lnTo>
                  <a:lnTo>
                    <a:pt x="1584316" y="564294"/>
                  </a:lnTo>
                  <a:lnTo>
                    <a:pt x="1589385" y="568241"/>
                  </a:lnTo>
                  <a:lnTo>
                    <a:pt x="1594196" y="572187"/>
                  </a:lnTo>
                  <a:lnTo>
                    <a:pt x="1598779" y="576133"/>
                  </a:lnTo>
                  <a:lnTo>
                    <a:pt x="1603158" y="580079"/>
                  </a:lnTo>
                  <a:lnTo>
                    <a:pt x="1607234" y="584025"/>
                  </a:lnTo>
                  <a:lnTo>
                    <a:pt x="1611168" y="587971"/>
                  </a:lnTo>
                  <a:lnTo>
                    <a:pt x="1614722" y="591917"/>
                  </a:lnTo>
                  <a:lnTo>
                    <a:pt x="1618198" y="595863"/>
                  </a:lnTo>
                  <a:lnTo>
                    <a:pt x="1621214" y="599809"/>
                  </a:lnTo>
                  <a:lnTo>
                    <a:pt x="1624159" y="603756"/>
                  </a:lnTo>
                  <a:lnTo>
                    <a:pt x="1626689" y="607702"/>
                  </a:lnTo>
                  <a:lnTo>
                    <a:pt x="1629082" y="611648"/>
                  </a:lnTo>
                  <a:lnTo>
                    <a:pt x="1631127" y="615594"/>
                  </a:lnTo>
                  <a:lnTo>
                    <a:pt x="1632959" y="619540"/>
                  </a:lnTo>
                  <a:lnTo>
                    <a:pt x="1634513" y="623486"/>
                  </a:lnTo>
                  <a:lnTo>
                    <a:pt x="1635779" y="627432"/>
                  </a:lnTo>
                  <a:lnTo>
                    <a:pt x="1636838" y="631378"/>
                  </a:lnTo>
                  <a:lnTo>
                    <a:pt x="1637533" y="635325"/>
                  </a:lnTo>
                  <a:lnTo>
                    <a:pt x="1638097" y="639271"/>
                  </a:lnTo>
                  <a:lnTo>
                    <a:pt x="1638220" y="643217"/>
                  </a:lnTo>
                  <a:lnTo>
                    <a:pt x="1638269" y="647163"/>
                  </a:lnTo>
                  <a:lnTo>
                    <a:pt x="1637841" y="651109"/>
                  </a:lnTo>
                  <a:lnTo>
                    <a:pt x="1637322" y="655055"/>
                  </a:lnTo>
                  <a:lnTo>
                    <a:pt x="1636403" y="659001"/>
                  </a:lnTo>
                  <a:lnTo>
                    <a:pt x="1635320" y="662947"/>
                  </a:lnTo>
                  <a:lnTo>
                    <a:pt x="1633916" y="666893"/>
                  </a:lnTo>
                  <a:lnTo>
                    <a:pt x="1632278" y="670840"/>
                  </a:lnTo>
                  <a:lnTo>
                    <a:pt x="1630396" y="674786"/>
                  </a:lnTo>
                  <a:lnTo>
                    <a:pt x="1628215" y="678732"/>
                  </a:lnTo>
                  <a:lnTo>
                    <a:pt x="1625864" y="682678"/>
                  </a:lnTo>
                  <a:lnTo>
                    <a:pt x="1623153" y="686624"/>
                  </a:lnTo>
                  <a:lnTo>
                    <a:pt x="1620345" y="690570"/>
                  </a:lnTo>
                  <a:lnTo>
                    <a:pt x="1617119" y="694516"/>
                  </a:lnTo>
                  <a:lnTo>
                    <a:pt x="1613828" y="698462"/>
                  </a:lnTo>
                  <a:lnTo>
                    <a:pt x="1610146" y="702409"/>
                  </a:lnTo>
                  <a:lnTo>
                    <a:pt x="1606365" y="706355"/>
                  </a:lnTo>
                  <a:lnTo>
                    <a:pt x="1602270" y="710301"/>
                  </a:lnTo>
                  <a:lnTo>
                    <a:pt x="1598020" y="714247"/>
                  </a:lnTo>
                  <a:lnTo>
                    <a:pt x="1593530" y="718193"/>
                  </a:lnTo>
                  <a:lnTo>
                    <a:pt x="1588835" y="722139"/>
                  </a:lnTo>
                  <a:lnTo>
                    <a:pt x="1583969" y="726085"/>
                  </a:lnTo>
                  <a:lnTo>
                    <a:pt x="1578857" y="730031"/>
                  </a:lnTo>
                  <a:lnTo>
                    <a:pt x="1573636" y="733977"/>
                  </a:lnTo>
                  <a:lnTo>
                    <a:pt x="1568134" y="737924"/>
                  </a:lnTo>
                  <a:lnTo>
                    <a:pt x="1562581" y="741870"/>
                  </a:lnTo>
                  <a:lnTo>
                    <a:pt x="1556719" y="745816"/>
                  </a:lnTo>
                  <a:lnTo>
                    <a:pt x="1550815" y="749762"/>
                  </a:lnTo>
                  <a:lnTo>
                    <a:pt x="1544667" y="753708"/>
                  </a:lnTo>
                  <a:lnTo>
                    <a:pt x="1538443" y="757654"/>
                  </a:lnTo>
                  <a:lnTo>
                    <a:pt x="1532036" y="761600"/>
                  </a:lnTo>
                  <a:lnTo>
                    <a:pt x="1525525" y="765546"/>
                  </a:lnTo>
                  <a:lnTo>
                    <a:pt x="1518886" y="769493"/>
                  </a:lnTo>
                  <a:lnTo>
                    <a:pt x="1512124" y="773439"/>
                  </a:lnTo>
                  <a:lnTo>
                    <a:pt x="1505280" y="777385"/>
                  </a:lnTo>
                  <a:lnTo>
                    <a:pt x="1498303" y="781331"/>
                  </a:lnTo>
                  <a:lnTo>
                    <a:pt x="1491282" y="785277"/>
                  </a:lnTo>
                  <a:lnTo>
                    <a:pt x="1484127" y="789223"/>
                  </a:lnTo>
                  <a:lnTo>
                    <a:pt x="1476950" y="793169"/>
                  </a:lnTo>
                  <a:lnTo>
                    <a:pt x="1469661" y="797115"/>
                  </a:lnTo>
                  <a:lnTo>
                    <a:pt x="1462353" y="801062"/>
                  </a:lnTo>
                  <a:lnTo>
                    <a:pt x="1454973" y="805008"/>
                  </a:lnTo>
                  <a:lnTo>
                    <a:pt x="1447572" y="808954"/>
                  </a:lnTo>
                  <a:lnTo>
                    <a:pt x="1440132" y="812900"/>
                  </a:lnTo>
                  <a:lnTo>
                    <a:pt x="1432675" y="816846"/>
                  </a:lnTo>
                  <a:lnTo>
                    <a:pt x="1425204" y="820792"/>
                  </a:lnTo>
                  <a:lnTo>
                    <a:pt x="1417731" y="824738"/>
                  </a:lnTo>
                  <a:lnTo>
                    <a:pt x="1410258" y="828684"/>
                  </a:lnTo>
                  <a:lnTo>
                    <a:pt x="1402808" y="832630"/>
                  </a:lnTo>
                  <a:lnTo>
                    <a:pt x="1395362" y="836577"/>
                  </a:lnTo>
                  <a:lnTo>
                    <a:pt x="1387972" y="840523"/>
                  </a:lnTo>
                  <a:lnTo>
                    <a:pt x="1380593" y="844469"/>
                  </a:lnTo>
                  <a:lnTo>
                    <a:pt x="1373291" y="848415"/>
                  </a:lnTo>
                  <a:lnTo>
                    <a:pt x="1366018" y="852361"/>
                  </a:lnTo>
                  <a:lnTo>
                    <a:pt x="1358830" y="856307"/>
                  </a:lnTo>
                  <a:lnTo>
                    <a:pt x="1351700" y="860253"/>
                  </a:lnTo>
                  <a:lnTo>
                    <a:pt x="1344654" y="864199"/>
                  </a:lnTo>
                  <a:lnTo>
                    <a:pt x="1337703" y="868146"/>
                  </a:lnTo>
                  <a:lnTo>
                    <a:pt x="1330826" y="872092"/>
                  </a:lnTo>
                  <a:lnTo>
                    <a:pt x="1324087" y="876038"/>
                  </a:lnTo>
                  <a:lnTo>
                    <a:pt x="1317405" y="879984"/>
                  </a:lnTo>
                  <a:lnTo>
                    <a:pt x="1310914" y="883930"/>
                  </a:lnTo>
                  <a:lnTo>
                    <a:pt x="1304455" y="887876"/>
                  </a:lnTo>
                  <a:lnTo>
                    <a:pt x="1298239" y="891822"/>
                  </a:lnTo>
                  <a:lnTo>
                    <a:pt x="1292067" y="895768"/>
                  </a:lnTo>
                  <a:lnTo>
                    <a:pt x="1286120" y="899714"/>
                  </a:lnTo>
                  <a:lnTo>
                    <a:pt x="1280263" y="903661"/>
                  </a:lnTo>
                  <a:lnTo>
                    <a:pt x="1274607" y="907607"/>
                  </a:lnTo>
                  <a:lnTo>
                    <a:pt x="1269095" y="911553"/>
                  </a:lnTo>
                  <a:lnTo>
                    <a:pt x="1263750" y="915499"/>
                  </a:lnTo>
                  <a:lnTo>
                    <a:pt x="1258609" y="919445"/>
                  </a:lnTo>
                  <a:lnTo>
                    <a:pt x="1253596" y="923391"/>
                  </a:lnTo>
                  <a:lnTo>
                    <a:pt x="1248852" y="927337"/>
                  </a:lnTo>
                  <a:lnTo>
                    <a:pt x="1244189" y="931283"/>
                  </a:lnTo>
                  <a:lnTo>
                    <a:pt x="1239864" y="935230"/>
                  </a:lnTo>
                  <a:lnTo>
                    <a:pt x="1235595" y="939176"/>
                  </a:lnTo>
                  <a:lnTo>
                    <a:pt x="1231684" y="943122"/>
                  </a:lnTo>
                  <a:lnTo>
                    <a:pt x="1227859" y="947068"/>
                  </a:lnTo>
                  <a:lnTo>
                    <a:pt x="1224345" y="951014"/>
                  </a:lnTo>
                  <a:lnTo>
                    <a:pt x="1220983" y="954960"/>
                  </a:lnTo>
                  <a:lnTo>
                    <a:pt x="1217881" y="958906"/>
                  </a:lnTo>
                  <a:lnTo>
                    <a:pt x="1214997" y="962852"/>
                  </a:lnTo>
                  <a:lnTo>
                    <a:pt x="1212316" y="966798"/>
                  </a:lnTo>
                  <a:lnTo>
                    <a:pt x="1209925" y="970745"/>
                  </a:lnTo>
                  <a:lnTo>
                    <a:pt x="1207676" y="974691"/>
                  </a:lnTo>
                  <a:lnTo>
                    <a:pt x="1205788" y="978637"/>
                  </a:lnTo>
                  <a:lnTo>
                    <a:pt x="1203979" y="982583"/>
                  </a:lnTo>
                  <a:lnTo>
                    <a:pt x="1202604" y="986529"/>
                  </a:lnTo>
                  <a:lnTo>
                    <a:pt x="1201297" y="990475"/>
                  </a:lnTo>
                  <a:lnTo>
                    <a:pt x="1200385" y="994421"/>
                  </a:lnTo>
                  <a:lnTo>
                    <a:pt x="1199599" y="998367"/>
                  </a:lnTo>
                  <a:lnTo>
                    <a:pt x="1199142" y="1002314"/>
                  </a:lnTo>
                  <a:lnTo>
                    <a:pt x="1198880" y="1006260"/>
                  </a:lnTo>
                  <a:lnTo>
                    <a:pt x="1198880" y="1010206"/>
                  </a:lnTo>
                  <a:lnTo>
                    <a:pt x="1199142" y="1014152"/>
                  </a:lnTo>
                  <a:lnTo>
                    <a:pt x="1199599" y="1018098"/>
                  </a:lnTo>
                  <a:lnTo>
                    <a:pt x="1200385" y="1022044"/>
                  </a:lnTo>
                  <a:lnTo>
                    <a:pt x="1201297" y="1025990"/>
                  </a:lnTo>
                  <a:lnTo>
                    <a:pt x="1202604" y="1029936"/>
                  </a:lnTo>
                  <a:lnTo>
                    <a:pt x="1203979" y="1033882"/>
                  </a:lnTo>
                  <a:lnTo>
                    <a:pt x="1205788" y="1037829"/>
                  </a:lnTo>
                  <a:lnTo>
                    <a:pt x="1207676" y="1041775"/>
                  </a:lnTo>
                  <a:lnTo>
                    <a:pt x="1209925" y="1045721"/>
                  </a:lnTo>
                  <a:lnTo>
                    <a:pt x="1212316" y="1049667"/>
                  </a:lnTo>
                  <a:lnTo>
                    <a:pt x="1214997" y="1053613"/>
                  </a:lnTo>
                  <a:lnTo>
                    <a:pt x="1217881" y="1057559"/>
                  </a:lnTo>
                  <a:lnTo>
                    <a:pt x="1220983" y="1061505"/>
                  </a:lnTo>
                  <a:lnTo>
                    <a:pt x="1224345" y="1065451"/>
                  </a:lnTo>
                  <a:lnTo>
                    <a:pt x="1227859" y="1069398"/>
                  </a:lnTo>
                  <a:lnTo>
                    <a:pt x="1231684" y="1073344"/>
                  </a:lnTo>
                  <a:lnTo>
                    <a:pt x="1235595" y="1077290"/>
                  </a:lnTo>
                  <a:lnTo>
                    <a:pt x="1239864" y="1081236"/>
                  </a:lnTo>
                  <a:lnTo>
                    <a:pt x="1244189" y="1085182"/>
                  </a:lnTo>
                  <a:lnTo>
                    <a:pt x="1248852" y="1089128"/>
                  </a:lnTo>
                  <a:lnTo>
                    <a:pt x="1253596" y="1093074"/>
                  </a:lnTo>
                  <a:lnTo>
                    <a:pt x="1258609" y="1097020"/>
                  </a:lnTo>
                  <a:lnTo>
                    <a:pt x="1263750" y="1100966"/>
                  </a:lnTo>
                  <a:lnTo>
                    <a:pt x="1269095" y="1104913"/>
                  </a:lnTo>
                  <a:lnTo>
                    <a:pt x="1274607" y="1108859"/>
                  </a:lnTo>
                  <a:lnTo>
                    <a:pt x="1280263" y="1112805"/>
                  </a:lnTo>
                  <a:lnTo>
                    <a:pt x="1286120" y="1116751"/>
                  </a:lnTo>
                  <a:lnTo>
                    <a:pt x="1292067" y="1120697"/>
                  </a:lnTo>
                  <a:lnTo>
                    <a:pt x="1298239" y="1124643"/>
                  </a:lnTo>
                  <a:lnTo>
                    <a:pt x="1304455" y="1128589"/>
                  </a:lnTo>
                  <a:lnTo>
                    <a:pt x="1310914" y="1132535"/>
                  </a:lnTo>
                  <a:lnTo>
                    <a:pt x="1317405" y="1136482"/>
                  </a:lnTo>
                  <a:lnTo>
                    <a:pt x="1324087" y="1140428"/>
                  </a:lnTo>
                  <a:lnTo>
                    <a:pt x="1330826" y="1144374"/>
                  </a:lnTo>
                  <a:lnTo>
                    <a:pt x="1337703" y="1148320"/>
                  </a:lnTo>
                  <a:lnTo>
                    <a:pt x="1344654" y="1152266"/>
                  </a:lnTo>
                  <a:lnTo>
                    <a:pt x="1351700" y="1156212"/>
                  </a:lnTo>
                  <a:lnTo>
                    <a:pt x="1358830" y="1160158"/>
                  </a:lnTo>
                  <a:lnTo>
                    <a:pt x="1366018" y="1164104"/>
                  </a:lnTo>
                  <a:lnTo>
                    <a:pt x="1373291" y="1168051"/>
                  </a:lnTo>
                  <a:lnTo>
                    <a:pt x="1380593" y="1171997"/>
                  </a:lnTo>
                  <a:lnTo>
                    <a:pt x="1387972" y="1175943"/>
                  </a:lnTo>
                  <a:lnTo>
                    <a:pt x="1395362" y="1179889"/>
                  </a:lnTo>
                  <a:lnTo>
                    <a:pt x="1402808" y="1183835"/>
                  </a:lnTo>
                  <a:lnTo>
                    <a:pt x="1410258" y="1187781"/>
                  </a:lnTo>
                  <a:lnTo>
                    <a:pt x="1417731" y="1191727"/>
                  </a:lnTo>
                  <a:lnTo>
                    <a:pt x="1425204" y="1195673"/>
                  </a:lnTo>
                  <a:lnTo>
                    <a:pt x="1432675" y="1199619"/>
                  </a:lnTo>
                  <a:lnTo>
                    <a:pt x="1440132" y="1203566"/>
                  </a:lnTo>
                  <a:lnTo>
                    <a:pt x="1447572" y="1207512"/>
                  </a:lnTo>
                  <a:lnTo>
                    <a:pt x="1454973" y="1211458"/>
                  </a:lnTo>
                  <a:lnTo>
                    <a:pt x="1462353" y="1215404"/>
                  </a:lnTo>
                  <a:lnTo>
                    <a:pt x="1469661" y="1219350"/>
                  </a:lnTo>
                  <a:lnTo>
                    <a:pt x="1476950" y="1223296"/>
                  </a:lnTo>
                  <a:lnTo>
                    <a:pt x="1484127" y="1227242"/>
                  </a:lnTo>
                  <a:lnTo>
                    <a:pt x="1491282" y="1231188"/>
                  </a:lnTo>
                  <a:lnTo>
                    <a:pt x="1498303" y="1235135"/>
                  </a:lnTo>
                  <a:lnTo>
                    <a:pt x="1505280" y="1239081"/>
                  </a:lnTo>
                  <a:lnTo>
                    <a:pt x="1512124" y="1243027"/>
                  </a:lnTo>
                  <a:lnTo>
                    <a:pt x="1518886" y="1246973"/>
                  </a:lnTo>
                  <a:lnTo>
                    <a:pt x="1525525" y="1250919"/>
                  </a:lnTo>
                  <a:lnTo>
                    <a:pt x="1532036" y="1254865"/>
                  </a:lnTo>
                  <a:lnTo>
                    <a:pt x="1538443" y="1258811"/>
                  </a:lnTo>
                  <a:lnTo>
                    <a:pt x="1544667" y="1262757"/>
                  </a:lnTo>
                  <a:lnTo>
                    <a:pt x="1550815" y="1266703"/>
                  </a:lnTo>
                  <a:lnTo>
                    <a:pt x="1556719" y="1270650"/>
                  </a:lnTo>
                  <a:lnTo>
                    <a:pt x="1562581" y="1274596"/>
                  </a:lnTo>
                  <a:lnTo>
                    <a:pt x="1568134" y="1278542"/>
                  </a:lnTo>
                  <a:lnTo>
                    <a:pt x="1573636" y="1282488"/>
                  </a:lnTo>
                  <a:lnTo>
                    <a:pt x="1578857" y="1286434"/>
                  </a:lnTo>
                  <a:lnTo>
                    <a:pt x="1583969" y="1290380"/>
                  </a:lnTo>
                  <a:lnTo>
                    <a:pt x="1588835" y="1294326"/>
                  </a:lnTo>
                  <a:lnTo>
                    <a:pt x="1593530" y="1298272"/>
                  </a:lnTo>
                  <a:lnTo>
                    <a:pt x="1598020" y="1302219"/>
                  </a:lnTo>
                  <a:lnTo>
                    <a:pt x="1602270" y="1306165"/>
                  </a:lnTo>
                  <a:lnTo>
                    <a:pt x="1606365" y="1310111"/>
                  </a:lnTo>
                  <a:lnTo>
                    <a:pt x="1610146" y="1314057"/>
                  </a:lnTo>
                  <a:lnTo>
                    <a:pt x="1613828" y="1318003"/>
                  </a:lnTo>
                  <a:lnTo>
                    <a:pt x="1617119" y="1321949"/>
                  </a:lnTo>
                  <a:lnTo>
                    <a:pt x="1620345" y="1325895"/>
                  </a:lnTo>
                  <a:lnTo>
                    <a:pt x="1623153" y="1329841"/>
                  </a:lnTo>
                  <a:lnTo>
                    <a:pt x="1625864" y="1333787"/>
                  </a:lnTo>
                  <a:lnTo>
                    <a:pt x="1628215" y="1337734"/>
                  </a:lnTo>
                  <a:lnTo>
                    <a:pt x="1630396" y="1341680"/>
                  </a:lnTo>
                  <a:lnTo>
                    <a:pt x="1632278" y="1345626"/>
                  </a:lnTo>
                  <a:lnTo>
                    <a:pt x="1633916" y="1349572"/>
                  </a:lnTo>
                  <a:lnTo>
                    <a:pt x="1635320" y="1353518"/>
                  </a:lnTo>
                  <a:lnTo>
                    <a:pt x="1636403" y="1357464"/>
                  </a:lnTo>
                  <a:lnTo>
                    <a:pt x="1637322" y="1361410"/>
                  </a:lnTo>
                  <a:lnTo>
                    <a:pt x="1637841" y="1365356"/>
                  </a:lnTo>
                  <a:lnTo>
                    <a:pt x="1638269" y="1369303"/>
                  </a:lnTo>
                  <a:lnTo>
                    <a:pt x="1638220" y="1373249"/>
                  </a:lnTo>
                  <a:lnTo>
                    <a:pt x="1638097" y="1377195"/>
                  </a:lnTo>
                  <a:lnTo>
                    <a:pt x="1637533" y="1381141"/>
                  </a:lnTo>
                  <a:lnTo>
                    <a:pt x="1636838" y="1385087"/>
                  </a:lnTo>
                  <a:lnTo>
                    <a:pt x="1635779" y="1389033"/>
                  </a:lnTo>
                  <a:lnTo>
                    <a:pt x="1634513" y="1392979"/>
                  </a:lnTo>
                  <a:lnTo>
                    <a:pt x="1632959" y="1396925"/>
                  </a:lnTo>
                  <a:lnTo>
                    <a:pt x="1631127" y="1400871"/>
                  </a:lnTo>
                  <a:lnTo>
                    <a:pt x="1629082" y="1404818"/>
                  </a:lnTo>
                  <a:lnTo>
                    <a:pt x="1626689" y="1408764"/>
                  </a:lnTo>
                  <a:lnTo>
                    <a:pt x="1624159" y="1412710"/>
                  </a:lnTo>
                  <a:lnTo>
                    <a:pt x="1621214" y="1416656"/>
                  </a:lnTo>
                  <a:lnTo>
                    <a:pt x="1618198" y="1420602"/>
                  </a:lnTo>
                  <a:lnTo>
                    <a:pt x="1614722" y="1424548"/>
                  </a:lnTo>
                  <a:lnTo>
                    <a:pt x="1611168" y="1428494"/>
                  </a:lnTo>
                  <a:lnTo>
                    <a:pt x="1607234" y="1432440"/>
                  </a:lnTo>
                  <a:lnTo>
                    <a:pt x="1603158" y="1436387"/>
                  </a:lnTo>
                  <a:lnTo>
                    <a:pt x="1598779" y="1440333"/>
                  </a:lnTo>
                  <a:lnTo>
                    <a:pt x="1594196" y="1444279"/>
                  </a:lnTo>
                  <a:lnTo>
                    <a:pt x="1589385" y="1448225"/>
                  </a:lnTo>
                  <a:lnTo>
                    <a:pt x="1584316" y="1452171"/>
                  </a:lnTo>
                  <a:lnTo>
                    <a:pt x="1579089" y="1456117"/>
                  </a:lnTo>
                  <a:lnTo>
                    <a:pt x="1573553" y="1460063"/>
                  </a:lnTo>
                  <a:lnTo>
                    <a:pt x="1567927" y="1464009"/>
                  </a:lnTo>
                  <a:lnTo>
                    <a:pt x="1561948" y="1467955"/>
                  </a:lnTo>
                  <a:lnTo>
                    <a:pt x="1555913" y="1471902"/>
                  </a:lnTo>
                  <a:lnTo>
                    <a:pt x="1549542" y="1475848"/>
                  </a:lnTo>
                  <a:lnTo>
                    <a:pt x="1543094" y="1479794"/>
                  </a:lnTo>
                  <a:lnTo>
                    <a:pt x="1536381" y="1483740"/>
                  </a:lnTo>
                  <a:lnTo>
                    <a:pt x="1529546" y="1487686"/>
                  </a:lnTo>
                  <a:lnTo>
                    <a:pt x="1522511" y="1491632"/>
                  </a:lnTo>
                  <a:lnTo>
                    <a:pt x="1515317" y="1495578"/>
                  </a:lnTo>
                  <a:lnTo>
                    <a:pt x="1507982" y="1499524"/>
                  </a:lnTo>
                  <a:lnTo>
                    <a:pt x="1500458" y="1503471"/>
                  </a:lnTo>
                  <a:lnTo>
                    <a:pt x="1492844" y="1507417"/>
                  </a:lnTo>
                  <a:lnTo>
                    <a:pt x="1485020" y="1511363"/>
                  </a:lnTo>
                  <a:lnTo>
                    <a:pt x="1477151" y="1515309"/>
                  </a:lnTo>
                  <a:lnTo>
                    <a:pt x="1469056" y="1519255"/>
                  </a:lnTo>
                  <a:lnTo>
                    <a:pt x="1460929" y="1523201"/>
                  </a:lnTo>
                  <a:lnTo>
                    <a:pt x="1452621" y="1527147"/>
                  </a:lnTo>
                  <a:lnTo>
                    <a:pt x="1444261" y="1531093"/>
                  </a:lnTo>
                  <a:lnTo>
                    <a:pt x="1435768" y="1535040"/>
                  </a:lnTo>
                  <a:lnTo>
                    <a:pt x="1427207" y="1538986"/>
                  </a:lnTo>
                  <a:lnTo>
                    <a:pt x="1418554" y="1542932"/>
                  </a:lnTo>
                  <a:lnTo>
                    <a:pt x="1409822" y="1546878"/>
                  </a:lnTo>
                  <a:lnTo>
                    <a:pt x="1401033" y="1550824"/>
                  </a:lnTo>
                  <a:lnTo>
                    <a:pt x="1392161" y="1554770"/>
                  </a:lnTo>
                  <a:lnTo>
                    <a:pt x="1383259" y="1558716"/>
                  </a:lnTo>
                  <a:lnTo>
                    <a:pt x="1374277" y="1562662"/>
                  </a:lnTo>
                  <a:lnTo>
                    <a:pt x="1365283" y="1566608"/>
                  </a:lnTo>
                  <a:lnTo>
                    <a:pt x="1356226" y="1570555"/>
                  </a:lnTo>
                  <a:lnTo>
                    <a:pt x="1347160" y="1574501"/>
                  </a:lnTo>
                  <a:lnTo>
                    <a:pt x="1338058" y="1578447"/>
                  </a:lnTo>
                  <a:lnTo>
                    <a:pt x="1328949" y="1582393"/>
                  </a:lnTo>
                  <a:lnTo>
                    <a:pt x="1319826" y="1586339"/>
                  </a:lnTo>
                  <a:lnTo>
                    <a:pt x="1310703" y="1590285"/>
                  </a:lnTo>
                  <a:lnTo>
                    <a:pt x="1301579" y="1594231"/>
                  </a:lnTo>
                  <a:lnTo>
                    <a:pt x="1292469" y="1598177"/>
                  </a:lnTo>
                  <a:lnTo>
                    <a:pt x="1283366" y="1602124"/>
                  </a:lnTo>
                  <a:lnTo>
                    <a:pt x="1274295" y="1606070"/>
                  </a:lnTo>
                  <a:lnTo>
                    <a:pt x="1265232" y="1610016"/>
                  </a:lnTo>
                  <a:lnTo>
                    <a:pt x="1256226" y="1613962"/>
                  </a:lnTo>
                  <a:lnTo>
                    <a:pt x="1247230" y="1617908"/>
                  </a:lnTo>
                  <a:lnTo>
                    <a:pt x="1238305" y="1621854"/>
                  </a:lnTo>
                  <a:lnTo>
                    <a:pt x="1229403" y="1625800"/>
                  </a:lnTo>
                  <a:lnTo>
                    <a:pt x="1220573" y="1629746"/>
                  </a:lnTo>
                  <a:lnTo>
                    <a:pt x="1211787" y="1633692"/>
                  </a:lnTo>
                  <a:lnTo>
                    <a:pt x="1203068" y="1637639"/>
                  </a:lnTo>
                  <a:lnTo>
                    <a:pt x="1194418" y="1641585"/>
                  </a:lnTo>
                  <a:lnTo>
                    <a:pt x="1185826" y="1645531"/>
                  </a:lnTo>
                  <a:lnTo>
                    <a:pt x="1177332" y="1649477"/>
                  </a:lnTo>
                  <a:lnTo>
                    <a:pt x="1168881" y="1653423"/>
                  </a:lnTo>
                  <a:lnTo>
                    <a:pt x="1160559" y="1657369"/>
                  </a:lnTo>
                  <a:lnTo>
                    <a:pt x="1152262" y="1661315"/>
                  </a:lnTo>
                  <a:lnTo>
                    <a:pt x="1144130" y="1665261"/>
                  </a:lnTo>
                  <a:lnTo>
                    <a:pt x="1136024" y="1669208"/>
                  </a:lnTo>
                  <a:lnTo>
                    <a:pt x="1128069" y="1673154"/>
                  </a:lnTo>
                  <a:lnTo>
                    <a:pt x="1120170" y="1677100"/>
                  </a:lnTo>
                  <a:lnTo>
                    <a:pt x="1112402" y="1681046"/>
                  </a:lnTo>
                  <a:lnTo>
                    <a:pt x="1104721" y="1684992"/>
                  </a:lnTo>
                  <a:lnTo>
                    <a:pt x="1097148" y="1688938"/>
                  </a:lnTo>
                  <a:lnTo>
                    <a:pt x="1089697" y="1692884"/>
                  </a:lnTo>
                  <a:lnTo>
                    <a:pt x="1082327" y="1696830"/>
                  </a:lnTo>
                  <a:lnTo>
                    <a:pt x="1075115" y="1700776"/>
                  </a:lnTo>
                  <a:lnTo>
                    <a:pt x="1067955" y="1704723"/>
                  </a:lnTo>
                  <a:lnTo>
                    <a:pt x="1060988" y="1708669"/>
                  </a:lnTo>
                  <a:lnTo>
                    <a:pt x="1054055" y="1712615"/>
                  </a:lnTo>
                  <a:lnTo>
                    <a:pt x="1047329" y="1716561"/>
                  </a:lnTo>
                  <a:lnTo>
                    <a:pt x="1040649" y="1720507"/>
                  </a:lnTo>
                  <a:lnTo>
                    <a:pt x="1034147" y="1724453"/>
                  </a:lnTo>
                  <a:lnTo>
                    <a:pt x="1027725" y="1728399"/>
                  </a:lnTo>
                  <a:lnTo>
                    <a:pt x="1021449" y="1732345"/>
                  </a:lnTo>
                  <a:lnTo>
                    <a:pt x="1015287" y="1736292"/>
                  </a:lnTo>
                  <a:lnTo>
                    <a:pt x="1009238" y="1740238"/>
                  </a:lnTo>
                  <a:lnTo>
                    <a:pt x="1003339" y="1744184"/>
                  </a:lnTo>
                  <a:lnTo>
                    <a:pt x="997519" y="1748130"/>
                  </a:lnTo>
                  <a:lnTo>
                    <a:pt x="991883" y="1752076"/>
                  </a:lnTo>
                  <a:lnTo>
                    <a:pt x="986291" y="1756022"/>
                  </a:lnTo>
                  <a:lnTo>
                    <a:pt x="980917" y="1759968"/>
                  </a:lnTo>
                  <a:lnTo>
                    <a:pt x="975577" y="1763914"/>
                  </a:lnTo>
                  <a:lnTo>
                    <a:pt x="970440" y="1767860"/>
                  </a:lnTo>
                  <a:lnTo>
                    <a:pt x="965360" y="1771807"/>
                  </a:lnTo>
                  <a:lnTo>
                    <a:pt x="960446" y="1775753"/>
                  </a:lnTo>
                  <a:lnTo>
                    <a:pt x="955623" y="1779699"/>
                  </a:lnTo>
                  <a:lnTo>
                    <a:pt x="950930" y="1783645"/>
                  </a:lnTo>
                  <a:lnTo>
                    <a:pt x="946360" y="1787591"/>
                  </a:lnTo>
                  <a:lnTo>
                    <a:pt x="941885" y="1791537"/>
                  </a:lnTo>
                  <a:lnTo>
                    <a:pt x="937563" y="1795483"/>
                  </a:lnTo>
                  <a:lnTo>
                    <a:pt x="933303" y="1799429"/>
                  </a:lnTo>
                  <a:lnTo>
                    <a:pt x="929223" y="1803376"/>
                  </a:lnTo>
                  <a:lnTo>
                    <a:pt x="925175" y="1807322"/>
                  </a:lnTo>
                  <a:lnTo>
                    <a:pt x="921329" y="1811268"/>
                  </a:lnTo>
                  <a:lnTo>
                    <a:pt x="917516" y="1815214"/>
                  </a:lnTo>
                  <a:lnTo>
                    <a:pt x="913871" y="1819160"/>
                  </a:lnTo>
                  <a:lnTo>
                    <a:pt x="910286" y="1823106"/>
                  </a:lnTo>
                  <a:lnTo>
                    <a:pt x="906835" y="1827052"/>
                  </a:lnTo>
                  <a:lnTo>
                    <a:pt x="903471" y="1830998"/>
                  </a:lnTo>
                  <a:lnTo>
                    <a:pt x="900209" y="1834944"/>
                  </a:lnTo>
                  <a:lnTo>
                    <a:pt x="897059" y="1838891"/>
                  </a:lnTo>
                  <a:lnTo>
                    <a:pt x="893979" y="1842837"/>
                  </a:lnTo>
                  <a:lnTo>
                    <a:pt x="891035" y="1846783"/>
                  </a:lnTo>
                  <a:lnTo>
                    <a:pt x="888132" y="1850729"/>
                  </a:lnTo>
                  <a:lnTo>
                    <a:pt x="885385" y="1854675"/>
                  </a:lnTo>
                  <a:lnTo>
                    <a:pt x="882663" y="1858621"/>
                  </a:lnTo>
                  <a:lnTo>
                    <a:pt x="880094" y="1862567"/>
                  </a:lnTo>
                  <a:lnTo>
                    <a:pt x="877559" y="1866513"/>
                  </a:lnTo>
                  <a:lnTo>
                    <a:pt x="875148" y="1870460"/>
                  </a:lnTo>
                  <a:lnTo>
                    <a:pt x="872792" y="1874406"/>
                  </a:lnTo>
                  <a:lnTo>
                    <a:pt x="870531" y="1878352"/>
                  </a:lnTo>
                  <a:lnTo>
                    <a:pt x="868346" y="1882298"/>
                  </a:lnTo>
                  <a:lnTo>
                    <a:pt x="866229" y="1886244"/>
                  </a:lnTo>
                  <a:lnTo>
                    <a:pt x="864205" y="1890190"/>
                  </a:lnTo>
                  <a:lnTo>
                    <a:pt x="862227" y="1894136"/>
                  </a:lnTo>
                  <a:lnTo>
                    <a:pt x="860356" y="1898082"/>
                  </a:lnTo>
                  <a:lnTo>
                    <a:pt x="858509" y="1902029"/>
                  </a:lnTo>
                  <a:lnTo>
                    <a:pt x="856783" y="1905975"/>
                  </a:lnTo>
                  <a:lnTo>
                    <a:pt x="855075" y="1909921"/>
                  </a:lnTo>
                  <a:lnTo>
                    <a:pt x="853472" y="1913867"/>
                  </a:lnTo>
                  <a:lnTo>
                    <a:pt x="851899" y="1917813"/>
                  </a:lnTo>
                  <a:lnTo>
                    <a:pt x="850408" y="1921759"/>
                  </a:lnTo>
                  <a:lnTo>
                    <a:pt x="848962" y="1925705"/>
                  </a:lnTo>
                  <a:lnTo>
                    <a:pt x="847577" y="1929651"/>
                  </a:lnTo>
                  <a:lnTo>
                    <a:pt x="846251" y="1933597"/>
                  </a:lnTo>
                  <a:lnTo>
                    <a:pt x="844967" y="1937544"/>
                  </a:lnTo>
                  <a:lnTo>
                    <a:pt x="843751" y="1941490"/>
                  </a:lnTo>
                  <a:lnTo>
                    <a:pt x="842562" y="1945436"/>
                  </a:lnTo>
                  <a:lnTo>
                    <a:pt x="841451" y="1949382"/>
                  </a:lnTo>
                  <a:lnTo>
                    <a:pt x="840354" y="1953328"/>
                  </a:lnTo>
                  <a:lnTo>
                    <a:pt x="839338" y="1957274"/>
                  </a:lnTo>
                  <a:lnTo>
                    <a:pt x="838336" y="1961220"/>
                  </a:lnTo>
                  <a:lnTo>
                    <a:pt x="837399" y="1965166"/>
                  </a:lnTo>
                  <a:lnTo>
                    <a:pt x="836486" y="1969113"/>
                  </a:lnTo>
                  <a:lnTo>
                    <a:pt x="835622" y="1973059"/>
                  </a:lnTo>
                  <a:lnTo>
                    <a:pt x="834792" y="1977005"/>
                  </a:lnTo>
                  <a:lnTo>
                    <a:pt x="833998" y="1980951"/>
                  </a:lnTo>
                  <a:lnTo>
                    <a:pt x="833244" y="1984897"/>
                  </a:lnTo>
                  <a:lnTo>
                    <a:pt x="832514" y="1988843"/>
                  </a:lnTo>
                  <a:lnTo>
                    <a:pt x="831831" y="1992789"/>
                  </a:lnTo>
                  <a:lnTo>
                    <a:pt x="831161" y="1996735"/>
                  </a:lnTo>
                  <a:lnTo>
                    <a:pt x="830544" y="2000681"/>
                  </a:lnTo>
                  <a:lnTo>
                    <a:pt x="829934" y="2004628"/>
                  </a:lnTo>
                  <a:lnTo>
                    <a:pt x="829372" y="2008574"/>
                  </a:lnTo>
                  <a:lnTo>
                    <a:pt x="828822" y="2012520"/>
                  </a:lnTo>
                  <a:lnTo>
                    <a:pt x="828308" y="20164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118584" y="1339304"/>
              <a:ext cx="1437182" cy="4867627"/>
            </a:xfrm>
            <a:custGeom>
              <a:avLst/>
              <a:pathLst>
                <a:path w="1437182" h="4867627">
                  <a:moveTo>
                    <a:pt x="716046" y="4867627"/>
                  </a:moveTo>
                  <a:lnTo>
                    <a:pt x="715704" y="4858101"/>
                  </a:lnTo>
                  <a:lnTo>
                    <a:pt x="715329" y="4848576"/>
                  </a:lnTo>
                  <a:lnTo>
                    <a:pt x="714918" y="4839050"/>
                  </a:lnTo>
                  <a:lnTo>
                    <a:pt x="714447" y="4829524"/>
                  </a:lnTo>
                  <a:lnTo>
                    <a:pt x="713924" y="4819999"/>
                  </a:lnTo>
                  <a:lnTo>
                    <a:pt x="713352" y="4810473"/>
                  </a:lnTo>
                  <a:lnTo>
                    <a:pt x="712719" y="4800947"/>
                  </a:lnTo>
                  <a:lnTo>
                    <a:pt x="712000" y="4791421"/>
                  </a:lnTo>
                  <a:lnTo>
                    <a:pt x="711217" y="4781896"/>
                  </a:lnTo>
                  <a:lnTo>
                    <a:pt x="710368" y="4772370"/>
                  </a:lnTo>
                  <a:lnTo>
                    <a:pt x="709403" y="4762844"/>
                  </a:lnTo>
                  <a:lnTo>
                    <a:pt x="708346" y="4753319"/>
                  </a:lnTo>
                  <a:lnTo>
                    <a:pt x="707204" y="4743793"/>
                  </a:lnTo>
                  <a:lnTo>
                    <a:pt x="705945" y="4734267"/>
                  </a:lnTo>
                  <a:lnTo>
                    <a:pt x="704541" y="4724742"/>
                  </a:lnTo>
                  <a:lnTo>
                    <a:pt x="703028" y="4715216"/>
                  </a:lnTo>
                  <a:lnTo>
                    <a:pt x="701401" y="4705690"/>
                  </a:lnTo>
                  <a:lnTo>
                    <a:pt x="699568" y="4696165"/>
                  </a:lnTo>
                  <a:lnTo>
                    <a:pt x="697593" y="4686639"/>
                  </a:lnTo>
                  <a:lnTo>
                    <a:pt x="695477" y="4677113"/>
                  </a:lnTo>
                  <a:lnTo>
                    <a:pt x="693160" y="4667588"/>
                  </a:lnTo>
                  <a:lnTo>
                    <a:pt x="690623" y="4658062"/>
                  </a:lnTo>
                  <a:lnTo>
                    <a:pt x="687913" y="4648536"/>
                  </a:lnTo>
                  <a:lnTo>
                    <a:pt x="685021" y="4639010"/>
                  </a:lnTo>
                  <a:lnTo>
                    <a:pt x="681810" y="4629485"/>
                  </a:lnTo>
                  <a:lnTo>
                    <a:pt x="678393" y="4619959"/>
                  </a:lnTo>
                  <a:lnTo>
                    <a:pt x="674766" y="4610433"/>
                  </a:lnTo>
                  <a:lnTo>
                    <a:pt x="670829" y="4600908"/>
                  </a:lnTo>
                  <a:lnTo>
                    <a:pt x="666587" y="4591382"/>
                  </a:lnTo>
                  <a:lnTo>
                    <a:pt x="662100" y="4581856"/>
                  </a:lnTo>
                  <a:lnTo>
                    <a:pt x="657342" y="4572331"/>
                  </a:lnTo>
                  <a:lnTo>
                    <a:pt x="652158" y="4562805"/>
                  </a:lnTo>
                  <a:lnTo>
                    <a:pt x="646697" y="4553279"/>
                  </a:lnTo>
                  <a:lnTo>
                    <a:pt x="640953" y="4543754"/>
                  </a:lnTo>
                  <a:lnTo>
                    <a:pt x="634784" y="4534228"/>
                  </a:lnTo>
                  <a:lnTo>
                    <a:pt x="628242" y="4524702"/>
                  </a:lnTo>
                  <a:lnTo>
                    <a:pt x="621389" y="4515176"/>
                  </a:lnTo>
                  <a:lnTo>
                    <a:pt x="614176" y="4505651"/>
                  </a:lnTo>
                  <a:lnTo>
                    <a:pt x="606463" y="4496125"/>
                  </a:lnTo>
                  <a:lnTo>
                    <a:pt x="598419" y="4486599"/>
                  </a:lnTo>
                  <a:lnTo>
                    <a:pt x="590043" y="4477074"/>
                  </a:lnTo>
                  <a:lnTo>
                    <a:pt x="581155" y="4467548"/>
                  </a:lnTo>
                  <a:lnTo>
                    <a:pt x="571869" y="4458022"/>
                  </a:lnTo>
                  <a:lnTo>
                    <a:pt x="562242" y="4448497"/>
                  </a:lnTo>
                  <a:lnTo>
                    <a:pt x="552203" y="4438971"/>
                  </a:lnTo>
                  <a:lnTo>
                    <a:pt x="541661" y="4429445"/>
                  </a:lnTo>
                  <a:lnTo>
                    <a:pt x="530784" y="4419920"/>
                  </a:lnTo>
                  <a:lnTo>
                    <a:pt x="519573" y="4410394"/>
                  </a:lnTo>
                  <a:lnTo>
                    <a:pt x="507846" y="4400868"/>
                  </a:lnTo>
                  <a:lnTo>
                    <a:pt x="495769" y="4391343"/>
                  </a:lnTo>
                  <a:lnTo>
                    <a:pt x="483383" y="4381817"/>
                  </a:lnTo>
                  <a:lnTo>
                    <a:pt x="470616" y="4372291"/>
                  </a:lnTo>
                  <a:lnTo>
                    <a:pt x="457447" y="4362765"/>
                  </a:lnTo>
                  <a:lnTo>
                    <a:pt x="444010" y="4353240"/>
                  </a:lnTo>
                  <a:lnTo>
                    <a:pt x="430314" y="4343714"/>
                  </a:lnTo>
                  <a:lnTo>
                    <a:pt x="416230" y="4334188"/>
                  </a:lnTo>
                  <a:lnTo>
                    <a:pt x="401929" y="4324663"/>
                  </a:lnTo>
                  <a:lnTo>
                    <a:pt x="387432" y="4315137"/>
                  </a:lnTo>
                  <a:lnTo>
                    <a:pt x="372700" y="4305611"/>
                  </a:lnTo>
                  <a:lnTo>
                    <a:pt x="357778" y="4296086"/>
                  </a:lnTo>
                  <a:lnTo>
                    <a:pt x="342739" y="4286560"/>
                  </a:lnTo>
                  <a:lnTo>
                    <a:pt x="327597" y="4277034"/>
                  </a:lnTo>
                  <a:lnTo>
                    <a:pt x="312349" y="4267509"/>
                  </a:lnTo>
                  <a:lnTo>
                    <a:pt x="297081" y="4257983"/>
                  </a:lnTo>
                  <a:lnTo>
                    <a:pt x="281807" y="4248457"/>
                  </a:lnTo>
                  <a:lnTo>
                    <a:pt x="266568" y="4238931"/>
                  </a:lnTo>
                  <a:lnTo>
                    <a:pt x="251421" y="4229406"/>
                  </a:lnTo>
                  <a:lnTo>
                    <a:pt x="236374" y="4219880"/>
                  </a:lnTo>
                  <a:lnTo>
                    <a:pt x="221454" y="4210354"/>
                  </a:lnTo>
                  <a:lnTo>
                    <a:pt x="206803" y="4200829"/>
                  </a:lnTo>
                  <a:lnTo>
                    <a:pt x="192362" y="4191303"/>
                  </a:lnTo>
                  <a:lnTo>
                    <a:pt x="178145" y="4181777"/>
                  </a:lnTo>
                  <a:lnTo>
                    <a:pt x="164307" y="4172252"/>
                  </a:lnTo>
                  <a:lnTo>
                    <a:pt x="150849" y="4162726"/>
                  </a:lnTo>
                  <a:lnTo>
                    <a:pt x="137722" y="4153200"/>
                  </a:lnTo>
                  <a:lnTo>
                    <a:pt x="124995" y="4143675"/>
                  </a:lnTo>
                  <a:lnTo>
                    <a:pt x="112876" y="4134149"/>
                  </a:lnTo>
                  <a:lnTo>
                    <a:pt x="101185" y="4124623"/>
                  </a:lnTo>
                  <a:lnTo>
                    <a:pt x="89932" y="4115098"/>
                  </a:lnTo>
                  <a:lnTo>
                    <a:pt x="79386" y="4105572"/>
                  </a:lnTo>
                  <a:lnTo>
                    <a:pt x="69427" y="4096046"/>
                  </a:lnTo>
                  <a:lnTo>
                    <a:pt x="59983" y="4086520"/>
                  </a:lnTo>
                  <a:lnTo>
                    <a:pt x="51170" y="4076995"/>
                  </a:lnTo>
                  <a:lnTo>
                    <a:pt x="43178" y="4067469"/>
                  </a:lnTo>
                  <a:lnTo>
                    <a:pt x="35750" y="4057943"/>
                  </a:lnTo>
                  <a:lnTo>
                    <a:pt x="28894" y="4048418"/>
                  </a:lnTo>
                  <a:lnTo>
                    <a:pt x="22952" y="4038892"/>
                  </a:lnTo>
                  <a:lnTo>
                    <a:pt x="17667" y="4029366"/>
                  </a:lnTo>
                  <a:lnTo>
                    <a:pt x="12974" y="4019841"/>
                  </a:lnTo>
                  <a:lnTo>
                    <a:pt x="9026" y="4010315"/>
                  </a:lnTo>
                  <a:lnTo>
                    <a:pt x="5920" y="4000789"/>
                  </a:lnTo>
                  <a:lnTo>
                    <a:pt x="3396" y="3991264"/>
                  </a:lnTo>
                  <a:lnTo>
                    <a:pt x="1454" y="3981738"/>
                  </a:lnTo>
                  <a:lnTo>
                    <a:pt x="437" y="3972212"/>
                  </a:lnTo>
                  <a:lnTo>
                    <a:pt x="0" y="3962686"/>
                  </a:lnTo>
                  <a:lnTo>
                    <a:pt x="103" y="3953161"/>
                  </a:lnTo>
                  <a:lnTo>
                    <a:pt x="901" y="3943635"/>
                  </a:lnTo>
                  <a:lnTo>
                    <a:pt x="2382" y="3934109"/>
                  </a:lnTo>
                  <a:lnTo>
                    <a:pt x="4342" y="3924584"/>
                  </a:lnTo>
                  <a:lnTo>
                    <a:pt x="6773" y="3915058"/>
                  </a:lnTo>
                  <a:lnTo>
                    <a:pt x="9935" y="3905532"/>
                  </a:lnTo>
                  <a:lnTo>
                    <a:pt x="13495" y="3896007"/>
                  </a:lnTo>
                  <a:lnTo>
                    <a:pt x="17441" y="3886481"/>
                  </a:lnTo>
                  <a:lnTo>
                    <a:pt x="21882" y="3876955"/>
                  </a:lnTo>
                  <a:lnTo>
                    <a:pt x="26740" y="3867430"/>
                  </a:lnTo>
                  <a:lnTo>
                    <a:pt x="31891" y="3857904"/>
                  </a:lnTo>
                  <a:lnTo>
                    <a:pt x="37338" y="3848378"/>
                  </a:lnTo>
                  <a:lnTo>
                    <a:pt x="43167" y="3838853"/>
                  </a:lnTo>
                  <a:lnTo>
                    <a:pt x="49193" y="3829327"/>
                  </a:lnTo>
                  <a:lnTo>
                    <a:pt x="55404" y="3819801"/>
                  </a:lnTo>
                  <a:lnTo>
                    <a:pt x="61837" y="3810275"/>
                  </a:lnTo>
                  <a:lnTo>
                    <a:pt x="68412" y="3800750"/>
                  </a:lnTo>
                  <a:lnTo>
                    <a:pt x="75082" y="3791224"/>
                  </a:lnTo>
                  <a:lnTo>
                    <a:pt x="81840" y="3781698"/>
                  </a:lnTo>
                  <a:lnTo>
                    <a:pt x="88664" y="3772173"/>
                  </a:lnTo>
                  <a:lnTo>
                    <a:pt x="95502" y="3762647"/>
                  </a:lnTo>
                  <a:lnTo>
                    <a:pt x="102347" y="3753121"/>
                  </a:lnTo>
                  <a:lnTo>
                    <a:pt x="109163" y="3743596"/>
                  </a:lnTo>
                  <a:lnTo>
                    <a:pt x="115928" y="3734070"/>
                  </a:lnTo>
                  <a:lnTo>
                    <a:pt x="122637" y="3724544"/>
                  </a:lnTo>
                  <a:lnTo>
                    <a:pt x="129267" y="3715019"/>
                  </a:lnTo>
                  <a:lnTo>
                    <a:pt x="135771" y="3705493"/>
                  </a:lnTo>
                  <a:lnTo>
                    <a:pt x="142178" y="3695967"/>
                  </a:lnTo>
                  <a:lnTo>
                    <a:pt x="148484" y="3686441"/>
                  </a:lnTo>
                  <a:lnTo>
                    <a:pt x="154617" y="3676916"/>
                  </a:lnTo>
                  <a:lnTo>
                    <a:pt x="160619" y="3667390"/>
                  </a:lnTo>
                  <a:lnTo>
                    <a:pt x="166500" y="3657864"/>
                  </a:lnTo>
                  <a:lnTo>
                    <a:pt x="172230" y="3648339"/>
                  </a:lnTo>
                  <a:lnTo>
                    <a:pt x="177784" y="3638813"/>
                  </a:lnTo>
                  <a:lnTo>
                    <a:pt x="183219" y="3629287"/>
                  </a:lnTo>
                  <a:lnTo>
                    <a:pt x="188534" y="3619762"/>
                  </a:lnTo>
                  <a:lnTo>
                    <a:pt x="193664" y="3610236"/>
                  </a:lnTo>
                  <a:lnTo>
                    <a:pt x="198681" y="3600710"/>
                  </a:lnTo>
                  <a:lnTo>
                    <a:pt x="203596" y="3591185"/>
                  </a:lnTo>
                  <a:lnTo>
                    <a:pt x="208385" y="3581659"/>
                  </a:lnTo>
                  <a:lnTo>
                    <a:pt x="213059" y="3572133"/>
                  </a:lnTo>
                  <a:lnTo>
                    <a:pt x="217657" y="3562608"/>
                  </a:lnTo>
                  <a:lnTo>
                    <a:pt x="222184" y="3553082"/>
                  </a:lnTo>
                  <a:lnTo>
                    <a:pt x="226616" y="3543556"/>
                  </a:lnTo>
                  <a:lnTo>
                    <a:pt x="231006" y="3534030"/>
                  </a:lnTo>
                  <a:lnTo>
                    <a:pt x="235359" y="3524505"/>
                  </a:lnTo>
                  <a:lnTo>
                    <a:pt x="239675" y="3514979"/>
                  </a:lnTo>
                  <a:lnTo>
                    <a:pt x="243976" y="3505453"/>
                  </a:lnTo>
                  <a:lnTo>
                    <a:pt x="248275" y="3495928"/>
                  </a:lnTo>
                  <a:lnTo>
                    <a:pt x="252576" y="3486402"/>
                  </a:lnTo>
                  <a:lnTo>
                    <a:pt x="256905" y="3476876"/>
                  </a:lnTo>
                  <a:lnTo>
                    <a:pt x="261262" y="3467351"/>
                  </a:lnTo>
                  <a:lnTo>
                    <a:pt x="265651" y="3457825"/>
                  </a:lnTo>
                  <a:lnTo>
                    <a:pt x="270099" y="3448299"/>
                  </a:lnTo>
                  <a:lnTo>
                    <a:pt x="274611" y="3438774"/>
                  </a:lnTo>
                  <a:lnTo>
                    <a:pt x="279179" y="3429248"/>
                  </a:lnTo>
                  <a:lnTo>
                    <a:pt x="283813" y="3419722"/>
                  </a:lnTo>
                  <a:lnTo>
                    <a:pt x="288550" y="3410196"/>
                  </a:lnTo>
                  <a:lnTo>
                    <a:pt x="293357" y="3400671"/>
                  </a:lnTo>
                  <a:lnTo>
                    <a:pt x="298236" y="3391145"/>
                  </a:lnTo>
                  <a:lnTo>
                    <a:pt x="303224" y="3381619"/>
                  </a:lnTo>
                  <a:lnTo>
                    <a:pt x="308301" y="3372094"/>
                  </a:lnTo>
                  <a:lnTo>
                    <a:pt x="313452" y="3362568"/>
                  </a:lnTo>
                  <a:lnTo>
                    <a:pt x="318690" y="3353042"/>
                  </a:lnTo>
                  <a:lnTo>
                    <a:pt x="324034" y="3343517"/>
                  </a:lnTo>
                  <a:lnTo>
                    <a:pt x="329446" y="3333991"/>
                  </a:lnTo>
                  <a:lnTo>
                    <a:pt x="334923" y="3324465"/>
                  </a:lnTo>
                  <a:lnTo>
                    <a:pt x="340495" y="3314940"/>
                  </a:lnTo>
                  <a:lnTo>
                    <a:pt x="346126" y="3305414"/>
                  </a:lnTo>
                  <a:lnTo>
                    <a:pt x="351806" y="3295888"/>
                  </a:lnTo>
                  <a:lnTo>
                    <a:pt x="357541" y="3286362"/>
                  </a:lnTo>
                  <a:lnTo>
                    <a:pt x="363327" y="3276837"/>
                  </a:lnTo>
                  <a:lnTo>
                    <a:pt x="369138" y="3267311"/>
                  </a:lnTo>
                  <a:lnTo>
                    <a:pt x="374973" y="3257785"/>
                  </a:lnTo>
                  <a:lnTo>
                    <a:pt x="380828" y="3248260"/>
                  </a:lnTo>
                  <a:lnTo>
                    <a:pt x="386683" y="3238734"/>
                  </a:lnTo>
                  <a:lnTo>
                    <a:pt x="392535" y="3229208"/>
                  </a:lnTo>
                  <a:lnTo>
                    <a:pt x="398371" y="3219683"/>
                  </a:lnTo>
                  <a:lnTo>
                    <a:pt x="404175" y="3210157"/>
                  </a:lnTo>
                  <a:lnTo>
                    <a:pt x="409948" y="3200631"/>
                  </a:lnTo>
                  <a:lnTo>
                    <a:pt x="415684" y="3191106"/>
                  </a:lnTo>
                  <a:lnTo>
                    <a:pt x="421342" y="3181580"/>
                  </a:lnTo>
                  <a:lnTo>
                    <a:pt x="426941" y="3172054"/>
                  </a:lnTo>
                  <a:lnTo>
                    <a:pt x="432478" y="3162529"/>
                  </a:lnTo>
                  <a:lnTo>
                    <a:pt x="437922" y="3153003"/>
                  </a:lnTo>
                  <a:lnTo>
                    <a:pt x="443262" y="3143477"/>
                  </a:lnTo>
                  <a:lnTo>
                    <a:pt x="448518" y="3133951"/>
                  </a:lnTo>
                  <a:lnTo>
                    <a:pt x="453683" y="3124426"/>
                  </a:lnTo>
                  <a:lnTo>
                    <a:pt x="458693" y="3114900"/>
                  </a:lnTo>
                  <a:lnTo>
                    <a:pt x="463602" y="3105374"/>
                  </a:lnTo>
                  <a:lnTo>
                    <a:pt x="468409" y="3095849"/>
                  </a:lnTo>
                  <a:lnTo>
                    <a:pt x="473064" y="3086323"/>
                  </a:lnTo>
                  <a:lnTo>
                    <a:pt x="477580" y="3076797"/>
                  </a:lnTo>
                  <a:lnTo>
                    <a:pt x="481984" y="3067272"/>
                  </a:lnTo>
                  <a:lnTo>
                    <a:pt x="486263" y="3057746"/>
                  </a:lnTo>
                  <a:lnTo>
                    <a:pt x="490361" y="3048220"/>
                  </a:lnTo>
                  <a:lnTo>
                    <a:pt x="494344" y="3038695"/>
                  </a:lnTo>
                  <a:lnTo>
                    <a:pt x="498213" y="3029169"/>
                  </a:lnTo>
                  <a:lnTo>
                    <a:pt x="501913" y="3019643"/>
                  </a:lnTo>
                  <a:lnTo>
                    <a:pt x="505478" y="3010117"/>
                  </a:lnTo>
                  <a:lnTo>
                    <a:pt x="508933" y="3000592"/>
                  </a:lnTo>
                  <a:lnTo>
                    <a:pt x="512262" y="2991066"/>
                  </a:lnTo>
                  <a:lnTo>
                    <a:pt x="515431" y="2981540"/>
                  </a:lnTo>
                  <a:lnTo>
                    <a:pt x="518501" y="2972015"/>
                  </a:lnTo>
                  <a:lnTo>
                    <a:pt x="521472" y="2962489"/>
                  </a:lnTo>
                  <a:lnTo>
                    <a:pt x="524299" y="2952963"/>
                  </a:lnTo>
                  <a:lnTo>
                    <a:pt x="527025" y="2943438"/>
                  </a:lnTo>
                  <a:lnTo>
                    <a:pt x="529668" y="2933912"/>
                  </a:lnTo>
                  <a:lnTo>
                    <a:pt x="532212" y="2924386"/>
                  </a:lnTo>
                  <a:lnTo>
                    <a:pt x="534650" y="2914861"/>
                  </a:lnTo>
                  <a:lnTo>
                    <a:pt x="537021" y="2905335"/>
                  </a:lnTo>
                  <a:lnTo>
                    <a:pt x="539327" y="2895809"/>
                  </a:lnTo>
                  <a:lnTo>
                    <a:pt x="541541" y="2886284"/>
                  </a:lnTo>
                  <a:lnTo>
                    <a:pt x="543701" y="2876758"/>
                  </a:lnTo>
                  <a:lnTo>
                    <a:pt x="545814" y="2867232"/>
                  </a:lnTo>
                  <a:lnTo>
                    <a:pt x="547872" y="2857706"/>
                  </a:lnTo>
                  <a:lnTo>
                    <a:pt x="549881" y="2848181"/>
                  </a:lnTo>
                  <a:lnTo>
                    <a:pt x="551861" y="2838655"/>
                  </a:lnTo>
                  <a:lnTo>
                    <a:pt x="553813" y="2829129"/>
                  </a:lnTo>
                  <a:lnTo>
                    <a:pt x="555729" y="2819604"/>
                  </a:lnTo>
                  <a:lnTo>
                    <a:pt x="557630" y="2810078"/>
                  </a:lnTo>
                  <a:lnTo>
                    <a:pt x="559518" y="2800552"/>
                  </a:lnTo>
                  <a:lnTo>
                    <a:pt x="561392" y="2791027"/>
                  </a:lnTo>
                  <a:lnTo>
                    <a:pt x="563260" y="2781501"/>
                  </a:lnTo>
                  <a:lnTo>
                    <a:pt x="565127" y="2771975"/>
                  </a:lnTo>
                  <a:lnTo>
                    <a:pt x="566992" y="2762450"/>
                  </a:lnTo>
                  <a:lnTo>
                    <a:pt x="568863" y="2752924"/>
                  </a:lnTo>
                  <a:lnTo>
                    <a:pt x="570739" y="2743398"/>
                  </a:lnTo>
                  <a:lnTo>
                    <a:pt x="572621" y="2733872"/>
                  </a:lnTo>
                  <a:lnTo>
                    <a:pt x="574515" y="2724347"/>
                  </a:lnTo>
                  <a:lnTo>
                    <a:pt x="576420" y="2714821"/>
                  </a:lnTo>
                  <a:lnTo>
                    <a:pt x="578334" y="2705295"/>
                  </a:lnTo>
                  <a:lnTo>
                    <a:pt x="580259" y="2695770"/>
                  </a:lnTo>
                  <a:lnTo>
                    <a:pt x="582200" y="2686244"/>
                  </a:lnTo>
                  <a:lnTo>
                    <a:pt x="584149" y="2676718"/>
                  </a:lnTo>
                  <a:lnTo>
                    <a:pt x="586107" y="2667193"/>
                  </a:lnTo>
                  <a:lnTo>
                    <a:pt x="588075" y="2657667"/>
                  </a:lnTo>
                  <a:lnTo>
                    <a:pt x="590051" y="2648141"/>
                  </a:lnTo>
                  <a:lnTo>
                    <a:pt x="592032" y="2638616"/>
                  </a:lnTo>
                  <a:lnTo>
                    <a:pt x="594016" y="2629090"/>
                  </a:lnTo>
                  <a:lnTo>
                    <a:pt x="596001" y="2619564"/>
                  </a:lnTo>
                  <a:lnTo>
                    <a:pt x="597985" y="2610039"/>
                  </a:lnTo>
                  <a:lnTo>
                    <a:pt x="599965" y="2600513"/>
                  </a:lnTo>
                  <a:lnTo>
                    <a:pt x="601937" y="2590987"/>
                  </a:lnTo>
                  <a:lnTo>
                    <a:pt x="603898" y="2581461"/>
                  </a:lnTo>
                  <a:lnTo>
                    <a:pt x="605848" y="2571936"/>
                  </a:lnTo>
                  <a:lnTo>
                    <a:pt x="607783" y="2562410"/>
                  </a:lnTo>
                  <a:lnTo>
                    <a:pt x="609694" y="2552884"/>
                  </a:lnTo>
                  <a:lnTo>
                    <a:pt x="611586" y="2543359"/>
                  </a:lnTo>
                  <a:lnTo>
                    <a:pt x="613457" y="2533833"/>
                  </a:lnTo>
                  <a:lnTo>
                    <a:pt x="615291" y="2524307"/>
                  </a:lnTo>
                  <a:lnTo>
                    <a:pt x="617096" y="2514782"/>
                  </a:lnTo>
                  <a:lnTo>
                    <a:pt x="618873" y="2505256"/>
                  </a:lnTo>
                  <a:lnTo>
                    <a:pt x="620613" y="2495730"/>
                  </a:lnTo>
                  <a:lnTo>
                    <a:pt x="622307" y="2486205"/>
                  </a:lnTo>
                  <a:lnTo>
                    <a:pt x="623967" y="2476679"/>
                  </a:lnTo>
                  <a:lnTo>
                    <a:pt x="625593" y="2467153"/>
                  </a:lnTo>
                  <a:lnTo>
                    <a:pt x="627158" y="2457627"/>
                  </a:lnTo>
                  <a:lnTo>
                    <a:pt x="628684" y="2448102"/>
                  </a:lnTo>
                  <a:lnTo>
                    <a:pt x="630171" y="2438576"/>
                  </a:lnTo>
                  <a:lnTo>
                    <a:pt x="631607" y="2429050"/>
                  </a:lnTo>
                  <a:lnTo>
                    <a:pt x="632989" y="2419525"/>
                  </a:lnTo>
                  <a:lnTo>
                    <a:pt x="634332" y="2409999"/>
                  </a:lnTo>
                  <a:lnTo>
                    <a:pt x="635635" y="2400473"/>
                  </a:lnTo>
                  <a:lnTo>
                    <a:pt x="636873" y="2390948"/>
                  </a:lnTo>
                  <a:lnTo>
                    <a:pt x="638073" y="2381422"/>
                  </a:lnTo>
                  <a:lnTo>
                    <a:pt x="639236" y="2371896"/>
                  </a:lnTo>
                  <a:lnTo>
                    <a:pt x="640347" y="2362371"/>
                  </a:lnTo>
                  <a:lnTo>
                    <a:pt x="641414" y="2352845"/>
                  </a:lnTo>
                  <a:lnTo>
                    <a:pt x="642448" y="2343319"/>
                  </a:lnTo>
                  <a:lnTo>
                    <a:pt x="643446" y="2333794"/>
                  </a:lnTo>
                  <a:lnTo>
                    <a:pt x="644398" y="2324268"/>
                  </a:lnTo>
                  <a:lnTo>
                    <a:pt x="645323" y="2314742"/>
                  </a:lnTo>
                  <a:lnTo>
                    <a:pt x="646222" y="2305216"/>
                  </a:lnTo>
                  <a:lnTo>
                    <a:pt x="647088" y="2295691"/>
                  </a:lnTo>
                  <a:lnTo>
                    <a:pt x="647929" y="2286165"/>
                  </a:lnTo>
                  <a:lnTo>
                    <a:pt x="648753" y="2276639"/>
                  </a:lnTo>
                  <a:lnTo>
                    <a:pt x="649559" y="2267114"/>
                  </a:lnTo>
                  <a:lnTo>
                    <a:pt x="650346" y="2257588"/>
                  </a:lnTo>
                  <a:lnTo>
                    <a:pt x="651124" y="2248062"/>
                  </a:lnTo>
                  <a:lnTo>
                    <a:pt x="651895" y="2238537"/>
                  </a:lnTo>
                  <a:lnTo>
                    <a:pt x="652659" y="2229011"/>
                  </a:lnTo>
                  <a:lnTo>
                    <a:pt x="653423" y="2219485"/>
                  </a:lnTo>
                  <a:lnTo>
                    <a:pt x="654187" y="2209960"/>
                  </a:lnTo>
                  <a:lnTo>
                    <a:pt x="654955" y="2200434"/>
                  </a:lnTo>
                  <a:lnTo>
                    <a:pt x="655733" y="2190908"/>
                  </a:lnTo>
                  <a:lnTo>
                    <a:pt x="656519" y="2181382"/>
                  </a:lnTo>
                  <a:lnTo>
                    <a:pt x="657315" y="2171857"/>
                  </a:lnTo>
                  <a:lnTo>
                    <a:pt x="658130" y="2162331"/>
                  </a:lnTo>
                  <a:lnTo>
                    <a:pt x="658961" y="2152805"/>
                  </a:lnTo>
                  <a:lnTo>
                    <a:pt x="659808" y="2143280"/>
                  </a:lnTo>
                  <a:lnTo>
                    <a:pt x="660677" y="2133754"/>
                  </a:lnTo>
                  <a:lnTo>
                    <a:pt x="661571" y="2124228"/>
                  </a:lnTo>
                  <a:lnTo>
                    <a:pt x="662484" y="2114703"/>
                  </a:lnTo>
                  <a:lnTo>
                    <a:pt x="663417" y="2105177"/>
                  </a:lnTo>
                  <a:lnTo>
                    <a:pt x="664384" y="2095651"/>
                  </a:lnTo>
                  <a:lnTo>
                    <a:pt x="665372" y="2086126"/>
                  </a:lnTo>
                  <a:lnTo>
                    <a:pt x="666381" y="2076600"/>
                  </a:lnTo>
                  <a:lnTo>
                    <a:pt x="667417" y="2067074"/>
                  </a:lnTo>
                  <a:lnTo>
                    <a:pt x="668481" y="2057549"/>
                  </a:lnTo>
                  <a:lnTo>
                    <a:pt x="669563" y="2048023"/>
                  </a:lnTo>
                  <a:lnTo>
                    <a:pt x="670666" y="2038497"/>
                  </a:lnTo>
                  <a:lnTo>
                    <a:pt x="671797" y="2028971"/>
                  </a:lnTo>
                  <a:lnTo>
                    <a:pt x="672945" y="2019446"/>
                  </a:lnTo>
                  <a:lnTo>
                    <a:pt x="674109" y="2009920"/>
                  </a:lnTo>
                  <a:lnTo>
                    <a:pt x="675292" y="2000394"/>
                  </a:lnTo>
                  <a:lnTo>
                    <a:pt x="676490" y="1990869"/>
                  </a:lnTo>
                  <a:lnTo>
                    <a:pt x="677699" y="1981343"/>
                  </a:lnTo>
                  <a:lnTo>
                    <a:pt x="678917" y="1971817"/>
                  </a:lnTo>
                  <a:lnTo>
                    <a:pt x="680146" y="1962292"/>
                  </a:lnTo>
                  <a:lnTo>
                    <a:pt x="681379" y="1952766"/>
                  </a:lnTo>
                  <a:lnTo>
                    <a:pt x="682615" y="1943240"/>
                  </a:lnTo>
                  <a:lnTo>
                    <a:pt x="683853" y="1933715"/>
                  </a:lnTo>
                  <a:lnTo>
                    <a:pt x="685087" y="1924189"/>
                  </a:lnTo>
                  <a:lnTo>
                    <a:pt x="686318" y="1914663"/>
                  </a:lnTo>
                  <a:lnTo>
                    <a:pt x="687543" y="1905137"/>
                  </a:lnTo>
                  <a:lnTo>
                    <a:pt x="688755" y="1895612"/>
                  </a:lnTo>
                  <a:lnTo>
                    <a:pt x="689957" y="1886086"/>
                  </a:lnTo>
                  <a:lnTo>
                    <a:pt x="691147" y="1876560"/>
                  </a:lnTo>
                  <a:lnTo>
                    <a:pt x="692316" y="1867035"/>
                  </a:lnTo>
                  <a:lnTo>
                    <a:pt x="693466" y="1857509"/>
                  </a:lnTo>
                  <a:lnTo>
                    <a:pt x="694598" y="1847983"/>
                  </a:lnTo>
                  <a:lnTo>
                    <a:pt x="695707" y="1838458"/>
                  </a:lnTo>
                  <a:lnTo>
                    <a:pt x="696785" y="1828932"/>
                  </a:lnTo>
                  <a:lnTo>
                    <a:pt x="697840" y="1819406"/>
                  </a:lnTo>
                  <a:lnTo>
                    <a:pt x="698871" y="1809881"/>
                  </a:lnTo>
                  <a:lnTo>
                    <a:pt x="699863" y="1800355"/>
                  </a:lnTo>
                  <a:lnTo>
                    <a:pt x="700825" y="1790829"/>
                  </a:lnTo>
                  <a:lnTo>
                    <a:pt x="701759" y="1781304"/>
                  </a:lnTo>
                  <a:lnTo>
                    <a:pt x="702657" y="1771778"/>
                  </a:lnTo>
                  <a:lnTo>
                    <a:pt x="703512" y="1762252"/>
                  </a:lnTo>
                  <a:lnTo>
                    <a:pt x="704337" y="1752726"/>
                  </a:lnTo>
                  <a:lnTo>
                    <a:pt x="705131" y="1743201"/>
                  </a:lnTo>
                  <a:lnTo>
                    <a:pt x="705874" y="1733675"/>
                  </a:lnTo>
                  <a:lnTo>
                    <a:pt x="706582" y="1724149"/>
                  </a:lnTo>
                  <a:lnTo>
                    <a:pt x="707257" y="1714624"/>
                  </a:lnTo>
                  <a:lnTo>
                    <a:pt x="707888" y="1705098"/>
                  </a:lnTo>
                  <a:lnTo>
                    <a:pt x="708474" y="1695572"/>
                  </a:lnTo>
                  <a:lnTo>
                    <a:pt x="709025" y="1686047"/>
                  </a:lnTo>
                  <a:lnTo>
                    <a:pt x="709543" y="1676521"/>
                  </a:lnTo>
                  <a:lnTo>
                    <a:pt x="710003" y="1666995"/>
                  </a:lnTo>
                  <a:lnTo>
                    <a:pt x="710429" y="1657470"/>
                  </a:lnTo>
                  <a:lnTo>
                    <a:pt x="710820" y="1647944"/>
                  </a:lnTo>
                  <a:lnTo>
                    <a:pt x="711163" y="1638418"/>
                  </a:lnTo>
                  <a:lnTo>
                    <a:pt x="711461" y="1628892"/>
                  </a:lnTo>
                  <a:lnTo>
                    <a:pt x="711724" y="1619367"/>
                  </a:lnTo>
                  <a:lnTo>
                    <a:pt x="711950" y="1609841"/>
                  </a:lnTo>
                  <a:lnTo>
                    <a:pt x="712119" y="1600315"/>
                  </a:lnTo>
                  <a:lnTo>
                    <a:pt x="712253" y="1590790"/>
                  </a:lnTo>
                  <a:lnTo>
                    <a:pt x="712352" y="1581264"/>
                  </a:lnTo>
                  <a:lnTo>
                    <a:pt x="712399" y="1571738"/>
                  </a:lnTo>
                  <a:lnTo>
                    <a:pt x="712402" y="1562213"/>
                  </a:lnTo>
                  <a:lnTo>
                    <a:pt x="712370" y="1552687"/>
                  </a:lnTo>
                  <a:lnTo>
                    <a:pt x="712297" y="1543161"/>
                  </a:lnTo>
                  <a:lnTo>
                    <a:pt x="712167" y="1533636"/>
                  </a:lnTo>
                  <a:lnTo>
                    <a:pt x="712001" y="1524110"/>
                  </a:lnTo>
                  <a:lnTo>
                    <a:pt x="711797" y="1514584"/>
                  </a:lnTo>
                  <a:lnTo>
                    <a:pt x="711538" y="1505058"/>
                  </a:lnTo>
                  <a:lnTo>
                    <a:pt x="711234" y="1495533"/>
                  </a:lnTo>
                  <a:lnTo>
                    <a:pt x="710893" y="1486007"/>
                  </a:lnTo>
                  <a:lnTo>
                    <a:pt x="710505" y="1476481"/>
                  </a:lnTo>
                  <a:lnTo>
                    <a:pt x="710059" y="1466956"/>
                  </a:lnTo>
                  <a:lnTo>
                    <a:pt x="709575" y="1457430"/>
                  </a:lnTo>
                  <a:lnTo>
                    <a:pt x="709050" y="1447904"/>
                  </a:lnTo>
                  <a:lnTo>
                    <a:pt x="708463" y="1438379"/>
                  </a:lnTo>
                  <a:lnTo>
                    <a:pt x="707831" y="1428853"/>
                  </a:lnTo>
                  <a:lnTo>
                    <a:pt x="707158" y="1419327"/>
                  </a:lnTo>
                  <a:lnTo>
                    <a:pt x="706434" y="1409802"/>
                  </a:lnTo>
                  <a:lnTo>
                    <a:pt x="705651" y="1400276"/>
                  </a:lnTo>
                  <a:lnTo>
                    <a:pt x="704826" y="1390750"/>
                  </a:lnTo>
                  <a:lnTo>
                    <a:pt x="703959" y="1381225"/>
                  </a:lnTo>
                  <a:lnTo>
                    <a:pt x="703025" y="1371699"/>
                  </a:lnTo>
                  <a:lnTo>
                    <a:pt x="702046" y="1362173"/>
                  </a:lnTo>
                  <a:lnTo>
                    <a:pt x="701026" y="1352647"/>
                  </a:lnTo>
                  <a:lnTo>
                    <a:pt x="699952" y="1343122"/>
                  </a:lnTo>
                  <a:lnTo>
                    <a:pt x="698821" y="1333596"/>
                  </a:lnTo>
                  <a:lnTo>
                    <a:pt x="697650" y="1324070"/>
                  </a:lnTo>
                  <a:lnTo>
                    <a:pt x="696439" y="1314545"/>
                  </a:lnTo>
                  <a:lnTo>
                    <a:pt x="695161" y="1305019"/>
                  </a:lnTo>
                  <a:lnTo>
                    <a:pt x="693846" y="1295493"/>
                  </a:lnTo>
                  <a:lnTo>
                    <a:pt x="692493" y="1285968"/>
                  </a:lnTo>
                  <a:lnTo>
                    <a:pt x="691089" y="1276442"/>
                  </a:lnTo>
                  <a:lnTo>
                    <a:pt x="689641" y="1266916"/>
                  </a:lnTo>
                  <a:lnTo>
                    <a:pt x="688158" y="1257391"/>
                  </a:lnTo>
                  <a:lnTo>
                    <a:pt x="686642" y="1247865"/>
                  </a:lnTo>
                  <a:lnTo>
                    <a:pt x="685077" y="1238339"/>
                  </a:lnTo>
                  <a:lnTo>
                    <a:pt x="683484" y="1228813"/>
                  </a:lnTo>
                  <a:lnTo>
                    <a:pt x="681865" y="1219288"/>
                  </a:lnTo>
                  <a:lnTo>
                    <a:pt x="680212" y="1209762"/>
                  </a:lnTo>
                  <a:lnTo>
                    <a:pt x="678533" y="1200236"/>
                  </a:lnTo>
                  <a:lnTo>
                    <a:pt x="676835" y="1190711"/>
                  </a:lnTo>
                  <a:lnTo>
                    <a:pt x="675119" y="1181185"/>
                  </a:lnTo>
                  <a:lnTo>
                    <a:pt x="673383" y="1171659"/>
                  </a:lnTo>
                  <a:lnTo>
                    <a:pt x="671638" y="1162134"/>
                  </a:lnTo>
                  <a:lnTo>
                    <a:pt x="669886" y="1152608"/>
                  </a:lnTo>
                  <a:lnTo>
                    <a:pt x="668129" y="1143082"/>
                  </a:lnTo>
                  <a:lnTo>
                    <a:pt x="666372" y="1133557"/>
                  </a:lnTo>
                  <a:lnTo>
                    <a:pt x="664620" y="1124031"/>
                  </a:lnTo>
                  <a:lnTo>
                    <a:pt x="662874" y="1114505"/>
                  </a:lnTo>
                  <a:lnTo>
                    <a:pt x="661146" y="1104980"/>
                  </a:lnTo>
                  <a:lnTo>
                    <a:pt x="659433" y="1095454"/>
                  </a:lnTo>
                  <a:lnTo>
                    <a:pt x="657737" y="1085928"/>
                  </a:lnTo>
                  <a:lnTo>
                    <a:pt x="656075" y="1076402"/>
                  </a:lnTo>
                  <a:lnTo>
                    <a:pt x="654444" y="1066877"/>
                  </a:lnTo>
                  <a:lnTo>
                    <a:pt x="652843" y="1057351"/>
                  </a:lnTo>
                  <a:lnTo>
                    <a:pt x="651282" y="1047825"/>
                  </a:lnTo>
                  <a:lnTo>
                    <a:pt x="649775" y="1038300"/>
                  </a:lnTo>
                  <a:lnTo>
                    <a:pt x="648310" y="1028774"/>
                  </a:lnTo>
                  <a:lnTo>
                    <a:pt x="646888" y="1019248"/>
                  </a:lnTo>
                  <a:lnTo>
                    <a:pt x="645543" y="1009723"/>
                  </a:lnTo>
                  <a:lnTo>
                    <a:pt x="644255" y="1000197"/>
                  </a:lnTo>
                  <a:lnTo>
                    <a:pt x="643021" y="990671"/>
                  </a:lnTo>
                  <a:lnTo>
                    <a:pt x="641861" y="981146"/>
                  </a:lnTo>
                  <a:lnTo>
                    <a:pt x="640786" y="971620"/>
                  </a:lnTo>
                  <a:lnTo>
                    <a:pt x="639775" y="962094"/>
                  </a:lnTo>
                  <a:lnTo>
                    <a:pt x="638829" y="952568"/>
                  </a:lnTo>
                  <a:lnTo>
                    <a:pt x="637998" y="943043"/>
                  </a:lnTo>
                  <a:lnTo>
                    <a:pt x="637240" y="933517"/>
                  </a:lnTo>
                  <a:lnTo>
                    <a:pt x="636554" y="923991"/>
                  </a:lnTo>
                  <a:lnTo>
                    <a:pt x="635970" y="914466"/>
                  </a:lnTo>
                  <a:lnTo>
                    <a:pt x="635487" y="904940"/>
                  </a:lnTo>
                  <a:lnTo>
                    <a:pt x="635082" y="895414"/>
                  </a:lnTo>
                  <a:lnTo>
                    <a:pt x="634760" y="885889"/>
                  </a:lnTo>
                  <a:lnTo>
                    <a:pt x="634567" y="876363"/>
                  </a:lnTo>
                  <a:lnTo>
                    <a:pt x="634455" y="866837"/>
                  </a:lnTo>
                  <a:lnTo>
                    <a:pt x="634423" y="857312"/>
                  </a:lnTo>
                  <a:lnTo>
                    <a:pt x="634505" y="847786"/>
                  </a:lnTo>
                  <a:lnTo>
                    <a:pt x="634689" y="838260"/>
                  </a:lnTo>
                  <a:lnTo>
                    <a:pt x="634953" y="828735"/>
                  </a:lnTo>
                  <a:lnTo>
                    <a:pt x="635305" y="819209"/>
                  </a:lnTo>
                  <a:lnTo>
                    <a:pt x="635779" y="809683"/>
                  </a:lnTo>
                  <a:lnTo>
                    <a:pt x="636330" y="800157"/>
                  </a:lnTo>
                  <a:lnTo>
                    <a:pt x="636957" y="790632"/>
                  </a:lnTo>
                  <a:lnTo>
                    <a:pt x="637694" y="781106"/>
                  </a:lnTo>
                  <a:lnTo>
                    <a:pt x="638515" y="771580"/>
                  </a:lnTo>
                  <a:lnTo>
                    <a:pt x="639407" y="762055"/>
                  </a:lnTo>
                  <a:lnTo>
                    <a:pt x="640378" y="752529"/>
                  </a:lnTo>
                  <a:lnTo>
                    <a:pt x="641446" y="743003"/>
                  </a:lnTo>
                  <a:lnTo>
                    <a:pt x="642575" y="733478"/>
                  </a:lnTo>
                  <a:lnTo>
                    <a:pt x="643765" y="723952"/>
                  </a:lnTo>
                  <a:lnTo>
                    <a:pt x="645041" y="714426"/>
                  </a:lnTo>
                  <a:lnTo>
                    <a:pt x="646376" y="704901"/>
                  </a:lnTo>
                  <a:lnTo>
                    <a:pt x="647760" y="695375"/>
                  </a:lnTo>
                  <a:lnTo>
                    <a:pt x="649202" y="685849"/>
                  </a:lnTo>
                  <a:lnTo>
                    <a:pt x="650704" y="676323"/>
                  </a:lnTo>
                  <a:lnTo>
                    <a:pt x="652245" y="666798"/>
                  </a:lnTo>
                  <a:lnTo>
                    <a:pt x="653821" y="657272"/>
                  </a:lnTo>
                  <a:lnTo>
                    <a:pt x="655449" y="647746"/>
                  </a:lnTo>
                  <a:lnTo>
                    <a:pt x="657104" y="638221"/>
                  </a:lnTo>
                  <a:lnTo>
                    <a:pt x="658783" y="628695"/>
                  </a:lnTo>
                  <a:lnTo>
                    <a:pt x="660489" y="619169"/>
                  </a:lnTo>
                  <a:lnTo>
                    <a:pt x="662217" y="609644"/>
                  </a:lnTo>
                  <a:lnTo>
                    <a:pt x="663957" y="600118"/>
                  </a:lnTo>
                  <a:lnTo>
                    <a:pt x="665706" y="590592"/>
                  </a:lnTo>
                  <a:lnTo>
                    <a:pt x="667465" y="581067"/>
                  </a:lnTo>
                  <a:lnTo>
                    <a:pt x="669224" y="571541"/>
                  </a:lnTo>
                  <a:lnTo>
                    <a:pt x="670981" y="562015"/>
                  </a:lnTo>
                  <a:lnTo>
                    <a:pt x="672733" y="552490"/>
                  </a:lnTo>
                  <a:lnTo>
                    <a:pt x="674473" y="542964"/>
                  </a:lnTo>
                  <a:lnTo>
                    <a:pt x="676201" y="533438"/>
                  </a:lnTo>
                  <a:lnTo>
                    <a:pt x="677916" y="523912"/>
                  </a:lnTo>
                  <a:lnTo>
                    <a:pt x="679603" y="514387"/>
                  </a:lnTo>
                  <a:lnTo>
                    <a:pt x="681269" y="504861"/>
                  </a:lnTo>
                  <a:lnTo>
                    <a:pt x="682914" y="495335"/>
                  </a:lnTo>
                  <a:lnTo>
                    <a:pt x="684524" y="485810"/>
                  </a:lnTo>
                  <a:lnTo>
                    <a:pt x="686101" y="476284"/>
                  </a:lnTo>
                  <a:lnTo>
                    <a:pt x="687650" y="466758"/>
                  </a:lnTo>
                  <a:lnTo>
                    <a:pt x="689165" y="457233"/>
                  </a:lnTo>
                  <a:lnTo>
                    <a:pt x="690631" y="447707"/>
                  </a:lnTo>
                  <a:lnTo>
                    <a:pt x="692064" y="438181"/>
                  </a:lnTo>
                  <a:lnTo>
                    <a:pt x="693462" y="428656"/>
                  </a:lnTo>
                  <a:lnTo>
                    <a:pt x="694808" y="419130"/>
                  </a:lnTo>
                  <a:lnTo>
                    <a:pt x="696111" y="409604"/>
                  </a:lnTo>
                  <a:lnTo>
                    <a:pt x="697377" y="400078"/>
                  </a:lnTo>
                  <a:lnTo>
                    <a:pt x="698599" y="390553"/>
                  </a:lnTo>
                  <a:lnTo>
                    <a:pt x="699764" y="381027"/>
                  </a:lnTo>
                  <a:lnTo>
                    <a:pt x="700892" y="371501"/>
                  </a:lnTo>
                  <a:lnTo>
                    <a:pt x="701981" y="361976"/>
                  </a:lnTo>
                  <a:lnTo>
                    <a:pt x="703012" y="352450"/>
                  </a:lnTo>
                  <a:lnTo>
                    <a:pt x="703999" y="342924"/>
                  </a:lnTo>
                  <a:lnTo>
                    <a:pt x="704949" y="333399"/>
                  </a:lnTo>
                  <a:lnTo>
                    <a:pt x="705854" y="323873"/>
                  </a:lnTo>
                  <a:lnTo>
                    <a:pt x="706706" y="314347"/>
                  </a:lnTo>
                  <a:lnTo>
                    <a:pt x="707522" y="304822"/>
                  </a:lnTo>
                  <a:lnTo>
                    <a:pt x="708302" y="295296"/>
                  </a:lnTo>
                  <a:lnTo>
                    <a:pt x="709028" y="285770"/>
                  </a:lnTo>
                  <a:lnTo>
                    <a:pt x="709718" y="276245"/>
                  </a:lnTo>
                  <a:lnTo>
                    <a:pt x="710375" y="266719"/>
                  </a:lnTo>
                  <a:lnTo>
                    <a:pt x="710991" y="257193"/>
                  </a:lnTo>
                  <a:lnTo>
                    <a:pt x="711565" y="247667"/>
                  </a:lnTo>
                  <a:lnTo>
                    <a:pt x="712110" y="238142"/>
                  </a:lnTo>
                  <a:lnTo>
                    <a:pt x="712626" y="228616"/>
                  </a:lnTo>
                  <a:lnTo>
                    <a:pt x="713097" y="219090"/>
                  </a:lnTo>
                  <a:lnTo>
                    <a:pt x="713542" y="209565"/>
                  </a:lnTo>
                  <a:lnTo>
                    <a:pt x="713962" y="200039"/>
                  </a:lnTo>
                  <a:lnTo>
                    <a:pt x="714349" y="190513"/>
                  </a:lnTo>
                  <a:lnTo>
                    <a:pt x="714707" y="180988"/>
                  </a:lnTo>
                  <a:lnTo>
                    <a:pt x="715043" y="171462"/>
                  </a:lnTo>
                  <a:lnTo>
                    <a:pt x="715358" y="161936"/>
                  </a:lnTo>
                  <a:lnTo>
                    <a:pt x="715641" y="152411"/>
                  </a:lnTo>
                  <a:lnTo>
                    <a:pt x="715906" y="142885"/>
                  </a:lnTo>
                  <a:lnTo>
                    <a:pt x="716154" y="133359"/>
                  </a:lnTo>
                  <a:lnTo>
                    <a:pt x="716379" y="123833"/>
                  </a:lnTo>
                  <a:lnTo>
                    <a:pt x="716585" y="114308"/>
                  </a:lnTo>
                  <a:lnTo>
                    <a:pt x="716777" y="104782"/>
                  </a:lnTo>
                  <a:lnTo>
                    <a:pt x="716954" y="95256"/>
                  </a:lnTo>
                  <a:lnTo>
                    <a:pt x="717111" y="85731"/>
                  </a:lnTo>
                  <a:lnTo>
                    <a:pt x="717258" y="76205"/>
                  </a:lnTo>
                  <a:lnTo>
                    <a:pt x="717393" y="66679"/>
                  </a:lnTo>
                  <a:lnTo>
                    <a:pt x="717514" y="57154"/>
                  </a:lnTo>
                  <a:lnTo>
                    <a:pt x="717624" y="47628"/>
                  </a:lnTo>
                  <a:lnTo>
                    <a:pt x="717725" y="38102"/>
                  </a:lnTo>
                  <a:lnTo>
                    <a:pt x="717817" y="28577"/>
                  </a:lnTo>
                  <a:lnTo>
                    <a:pt x="717898" y="19051"/>
                  </a:lnTo>
                  <a:lnTo>
                    <a:pt x="717973" y="9525"/>
                  </a:lnTo>
                  <a:lnTo>
                    <a:pt x="718042" y="0"/>
                  </a:lnTo>
                  <a:lnTo>
                    <a:pt x="719140" y="0"/>
                  </a:lnTo>
                  <a:lnTo>
                    <a:pt x="719208" y="9525"/>
                  </a:lnTo>
                  <a:lnTo>
                    <a:pt x="719283" y="19051"/>
                  </a:lnTo>
                  <a:lnTo>
                    <a:pt x="719364" y="28577"/>
                  </a:lnTo>
                  <a:lnTo>
                    <a:pt x="719456" y="38102"/>
                  </a:lnTo>
                  <a:lnTo>
                    <a:pt x="719558" y="47628"/>
                  </a:lnTo>
                  <a:lnTo>
                    <a:pt x="719668" y="57154"/>
                  </a:lnTo>
                  <a:lnTo>
                    <a:pt x="719788" y="66679"/>
                  </a:lnTo>
                  <a:lnTo>
                    <a:pt x="719924" y="76205"/>
                  </a:lnTo>
                  <a:lnTo>
                    <a:pt x="720070" y="85731"/>
                  </a:lnTo>
                  <a:lnTo>
                    <a:pt x="720228" y="95256"/>
                  </a:lnTo>
                  <a:lnTo>
                    <a:pt x="720405" y="104782"/>
                  </a:lnTo>
                  <a:lnTo>
                    <a:pt x="720597" y="114308"/>
                  </a:lnTo>
                  <a:lnTo>
                    <a:pt x="720803" y="123833"/>
                  </a:lnTo>
                  <a:lnTo>
                    <a:pt x="721028" y="133359"/>
                  </a:lnTo>
                  <a:lnTo>
                    <a:pt x="721275" y="142885"/>
                  </a:lnTo>
                  <a:lnTo>
                    <a:pt x="721541" y="152411"/>
                  </a:lnTo>
                  <a:lnTo>
                    <a:pt x="721824" y="161936"/>
                  </a:lnTo>
                  <a:lnTo>
                    <a:pt x="722138" y="171462"/>
                  </a:lnTo>
                  <a:lnTo>
                    <a:pt x="722474" y="180988"/>
                  </a:lnTo>
                  <a:lnTo>
                    <a:pt x="722832" y="190513"/>
                  </a:lnTo>
                  <a:lnTo>
                    <a:pt x="723219" y="200039"/>
                  </a:lnTo>
                  <a:lnTo>
                    <a:pt x="723639" y="209565"/>
                  </a:lnTo>
                  <a:lnTo>
                    <a:pt x="724084" y="219090"/>
                  </a:lnTo>
                  <a:lnTo>
                    <a:pt x="724555" y="228616"/>
                  </a:lnTo>
                  <a:lnTo>
                    <a:pt x="725071" y="238142"/>
                  </a:lnTo>
                  <a:lnTo>
                    <a:pt x="725616" y="247667"/>
                  </a:lnTo>
                  <a:lnTo>
                    <a:pt x="726190" y="257193"/>
                  </a:lnTo>
                  <a:lnTo>
                    <a:pt x="726806" y="266719"/>
                  </a:lnTo>
                  <a:lnTo>
                    <a:pt x="727464" y="276245"/>
                  </a:lnTo>
                  <a:lnTo>
                    <a:pt x="728154" y="285770"/>
                  </a:lnTo>
                  <a:lnTo>
                    <a:pt x="728879" y="295296"/>
                  </a:lnTo>
                  <a:lnTo>
                    <a:pt x="729660" y="304822"/>
                  </a:lnTo>
                  <a:lnTo>
                    <a:pt x="730476" y="314347"/>
                  </a:lnTo>
                  <a:lnTo>
                    <a:pt x="731327" y="323873"/>
                  </a:lnTo>
                  <a:lnTo>
                    <a:pt x="732232" y="333399"/>
                  </a:lnTo>
                  <a:lnTo>
                    <a:pt x="733182" y="342924"/>
                  </a:lnTo>
                  <a:lnTo>
                    <a:pt x="734170" y="352450"/>
                  </a:lnTo>
                  <a:lnTo>
                    <a:pt x="735201" y="361976"/>
                  </a:lnTo>
                  <a:lnTo>
                    <a:pt x="736290" y="371501"/>
                  </a:lnTo>
                  <a:lnTo>
                    <a:pt x="737417" y="381027"/>
                  </a:lnTo>
                  <a:lnTo>
                    <a:pt x="738582" y="390553"/>
                  </a:lnTo>
                  <a:lnTo>
                    <a:pt x="739805" y="400078"/>
                  </a:lnTo>
                  <a:lnTo>
                    <a:pt x="741070" y="409604"/>
                  </a:lnTo>
                  <a:lnTo>
                    <a:pt x="742373" y="419130"/>
                  </a:lnTo>
                  <a:lnTo>
                    <a:pt x="743719" y="428656"/>
                  </a:lnTo>
                  <a:lnTo>
                    <a:pt x="745118" y="438181"/>
                  </a:lnTo>
                  <a:lnTo>
                    <a:pt x="746550" y="447707"/>
                  </a:lnTo>
                  <a:lnTo>
                    <a:pt x="748016" y="457233"/>
                  </a:lnTo>
                  <a:lnTo>
                    <a:pt x="749532" y="466758"/>
                  </a:lnTo>
                  <a:lnTo>
                    <a:pt x="751080" y="476284"/>
                  </a:lnTo>
                  <a:lnTo>
                    <a:pt x="752657" y="485810"/>
                  </a:lnTo>
                  <a:lnTo>
                    <a:pt x="754268" y="495335"/>
                  </a:lnTo>
                  <a:lnTo>
                    <a:pt x="755913" y="504861"/>
                  </a:lnTo>
                  <a:lnTo>
                    <a:pt x="757579" y="514387"/>
                  </a:lnTo>
                  <a:lnTo>
                    <a:pt x="759266" y="523912"/>
                  </a:lnTo>
                  <a:lnTo>
                    <a:pt x="760980" y="533438"/>
                  </a:lnTo>
                  <a:lnTo>
                    <a:pt x="762708" y="542964"/>
                  </a:lnTo>
                  <a:lnTo>
                    <a:pt x="764448" y="552490"/>
                  </a:lnTo>
                  <a:lnTo>
                    <a:pt x="766200" y="562015"/>
                  </a:lnTo>
                  <a:lnTo>
                    <a:pt x="767958" y="571541"/>
                  </a:lnTo>
                  <a:lnTo>
                    <a:pt x="769717" y="581067"/>
                  </a:lnTo>
                  <a:lnTo>
                    <a:pt x="771475" y="590592"/>
                  </a:lnTo>
                  <a:lnTo>
                    <a:pt x="773225" y="600118"/>
                  </a:lnTo>
                  <a:lnTo>
                    <a:pt x="774964" y="609644"/>
                  </a:lnTo>
                  <a:lnTo>
                    <a:pt x="776692" y="619169"/>
                  </a:lnTo>
                  <a:lnTo>
                    <a:pt x="778398" y="628695"/>
                  </a:lnTo>
                  <a:lnTo>
                    <a:pt x="780078" y="638221"/>
                  </a:lnTo>
                  <a:lnTo>
                    <a:pt x="781733" y="647746"/>
                  </a:lnTo>
                  <a:lnTo>
                    <a:pt x="783360" y="657272"/>
                  </a:lnTo>
                  <a:lnTo>
                    <a:pt x="784937" y="666798"/>
                  </a:lnTo>
                  <a:lnTo>
                    <a:pt x="786477" y="676323"/>
                  </a:lnTo>
                  <a:lnTo>
                    <a:pt x="787980" y="685849"/>
                  </a:lnTo>
                  <a:lnTo>
                    <a:pt x="789422" y="695375"/>
                  </a:lnTo>
                  <a:lnTo>
                    <a:pt x="790806" y="704901"/>
                  </a:lnTo>
                  <a:lnTo>
                    <a:pt x="792141" y="714426"/>
                  </a:lnTo>
                  <a:lnTo>
                    <a:pt x="793417" y="723952"/>
                  </a:lnTo>
                  <a:lnTo>
                    <a:pt x="794606" y="733478"/>
                  </a:lnTo>
                  <a:lnTo>
                    <a:pt x="795735" y="743003"/>
                  </a:lnTo>
                  <a:lnTo>
                    <a:pt x="796804" y="752529"/>
                  </a:lnTo>
                  <a:lnTo>
                    <a:pt x="797775" y="762055"/>
                  </a:lnTo>
                  <a:lnTo>
                    <a:pt x="798666" y="771580"/>
                  </a:lnTo>
                  <a:lnTo>
                    <a:pt x="799488" y="781106"/>
                  </a:lnTo>
                  <a:lnTo>
                    <a:pt x="800225" y="790632"/>
                  </a:lnTo>
                  <a:lnTo>
                    <a:pt x="800851" y="800157"/>
                  </a:lnTo>
                  <a:lnTo>
                    <a:pt x="801402" y="809683"/>
                  </a:lnTo>
                  <a:lnTo>
                    <a:pt x="801877" y="819209"/>
                  </a:lnTo>
                  <a:lnTo>
                    <a:pt x="802229" y="828735"/>
                  </a:lnTo>
                  <a:lnTo>
                    <a:pt x="802492" y="838260"/>
                  </a:lnTo>
                  <a:lnTo>
                    <a:pt x="802676" y="847786"/>
                  </a:lnTo>
                  <a:lnTo>
                    <a:pt x="802759" y="857312"/>
                  </a:lnTo>
                  <a:lnTo>
                    <a:pt x="802727" y="866837"/>
                  </a:lnTo>
                  <a:lnTo>
                    <a:pt x="802614" y="876363"/>
                  </a:lnTo>
                  <a:lnTo>
                    <a:pt x="802422" y="885889"/>
                  </a:lnTo>
                  <a:lnTo>
                    <a:pt x="802099" y="895414"/>
                  </a:lnTo>
                  <a:lnTo>
                    <a:pt x="801694" y="904940"/>
                  </a:lnTo>
                  <a:lnTo>
                    <a:pt x="801211" y="914466"/>
                  </a:lnTo>
                  <a:lnTo>
                    <a:pt x="800627" y="923991"/>
                  </a:lnTo>
                  <a:lnTo>
                    <a:pt x="799941" y="933517"/>
                  </a:lnTo>
                  <a:lnTo>
                    <a:pt x="799183" y="943043"/>
                  </a:lnTo>
                  <a:lnTo>
                    <a:pt x="798353" y="952568"/>
                  </a:lnTo>
                  <a:lnTo>
                    <a:pt x="797407" y="962094"/>
                  </a:lnTo>
                  <a:lnTo>
                    <a:pt x="796395" y="971620"/>
                  </a:lnTo>
                  <a:lnTo>
                    <a:pt x="795320" y="981146"/>
                  </a:lnTo>
                  <a:lnTo>
                    <a:pt x="794161" y="990671"/>
                  </a:lnTo>
                  <a:lnTo>
                    <a:pt x="792927" y="1000197"/>
                  </a:lnTo>
                  <a:lnTo>
                    <a:pt x="791638" y="1009723"/>
                  </a:lnTo>
                  <a:lnTo>
                    <a:pt x="790294" y="1019248"/>
                  </a:lnTo>
                  <a:lnTo>
                    <a:pt x="788872" y="1028774"/>
                  </a:lnTo>
                  <a:lnTo>
                    <a:pt x="787406" y="1038300"/>
                  </a:lnTo>
                  <a:lnTo>
                    <a:pt x="785900" y="1047825"/>
                  </a:lnTo>
                  <a:lnTo>
                    <a:pt x="784339" y="1057351"/>
                  </a:lnTo>
                  <a:lnTo>
                    <a:pt x="782737" y="1066877"/>
                  </a:lnTo>
                  <a:lnTo>
                    <a:pt x="781106" y="1076402"/>
                  </a:lnTo>
                  <a:lnTo>
                    <a:pt x="779444" y="1085928"/>
                  </a:lnTo>
                  <a:lnTo>
                    <a:pt x="777749" y="1095454"/>
                  </a:lnTo>
                  <a:lnTo>
                    <a:pt x="776036" y="1104980"/>
                  </a:lnTo>
                  <a:lnTo>
                    <a:pt x="774307" y="1114505"/>
                  </a:lnTo>
                  <a:lnTo>
                    <a:pt x="772562" y="1124031"/>
                  </a:lnTo>
                  <a:lnTo>
                    <a:pt x="770809" y="1133557"/>
                  </a:lnTo>
                  <a:lnTo>
                    <a:pt x="769053" y="1143082"/>
                  </a:lnTo>
                  <a:lnTo>
                    <a:pt x="767295" y="1152608"/>
                  </a:lnTo>
                  <a:lnTo>
                    <a:pt x="765543" y="1162134"/>
                  </a:lnTo>
                  <a:lnTo>
                    <a:pt x="763798" y="1171659"/>
                  </a:lnTo>
                  <a:lnTo>
                    <a:pt x="762062" y="1181185"/>
                  </a:lnTo>
                  <a:lnTo>
                    <a:pt x="760346" y="1190711"/>
                  </a:lnTo>
                  <a:lnTo>
                    <a:pt x="758649" y="1200236"/>
                  </a:lnTo>
                  <a:lnTo>
                    <a:pt x="756970" y="1209762"/>
                  </a:lnTo>
                  <a:lnTo>
                    <a:pt x="755316" y="1219288"/>
                  </a:lnTo>
                  <a:lnTo>
                    <a:pt x="753697" y="1228813"/>
                  </a:lnTo>
                  <a:lnTo>
                    <a:pt x="752105" y="1238339"/>
                  </a:lnTo>
                  <a:lnTo>
                    <a:pt x="750540" y="1247865"/>
                  </a:lnTo>
                  <a:lnTo>
                    <a:pt x="749023" y="1257391"/>
                  </a:lnTo>
                  <a:lnTo>
                    <a:pt x="747541" y="1266916"/>
                  </a:lnTo>
                  <a:lnTo>
                    <a:pt x="746092" y="1276442"/>
                  </a:lnTo>
                  <a:lnTo>
                    <a:pt x="744689" y="1285968"/>
                  </a:lnTo>
                  <a:lnTo>
                    <a:pt x="743336" y="1295493"/>
                  </a:lnTo>
                  <a:lnTo>
                    <a:pt x="742020" y="1305019"/>
                  </a:lnTo>
                  <a:lnTo>
                    <a:pt x="740742" y="1314545"/>
                  </a:lnTo>
                  <a:lnTo>
                    <a:pt x="739531" y="1324070"/>
                  </a:lnTo>
                  <a:lnTo>
                    <a:pt x="738360" y="1333596"/>
                  </a:lnTo>
                  <a:lnTo>
                    <a:pt x="737230" y="1343122"/>
                  </a:lnTo>
                  <a:lnTo>
                    <a:pt x="736155" y="1352647"/>
                  </a:lnTo>
                  <a:lnTo>
                    <a:pt x="735135" y="1362173"/>
                  </a:lnTo>
                  <a:lnTo>
                    <a:pt x="734157" y="1371699"/>
                  </a:lnTo>
                  <a:lnTo>
                    <a:pt x="733222" y="1381225"/>
                  </a:lnTo>
                  <a:lnTo>
                    <a:pt x="732356" y="1390750"/>
                  </a:lnTo>
                  <a:lnTo>
                    <a:pt x="731531" y="1400276"/>
                  </a:lnTo>
                  <a:lnTo>
                    <a:pt x="730747" y="1409802"/>
                  </a:lnTo>
                  <a:lnTo>
                    <a:pt x="730023" y="1419327"/>
                  </a:lnTo>
                  <a:lnTo>
                    <a:pt x="729350" y="1428853"/>
                  </a:lnTo>
                  <a:lnTo>
                    <a:pt x="728718" y="1438379"/>
                  </a:lnTo>
                  <a:lnTo>
                    <a:pt x="728131" y="1447904"/>
                  </a:lnTo>
                  <a:lnTo>
                    <a:pt x="727607" y="1457430"/>
                  </a:lnTo>
                  <a:lnTo>
                    <a:pt x="727122" y="1466956"/>
                  </a:lnTo>
                  <a:lnTo>
                    <a:pt x="726676" y="1476481"/>
                  </a:lnTo>
                  <a:lnTo>
                    <a:pt x="726289" y="1486007"/>
                  </a:lnTo>
                  <a:lnTo>
                    <a:pt x="725947" y="1495533"/>
                  </a:lnTo>
                  <a:lnTo>
                    <a:pt x="725643" y="1505058"/>
                  </a:lnTo>
                  <a:lnTo>
                    <a:pt x="725384" y="1514584"/>
                  </a:lnTo>
                  <a:lnTo>
                    <a:pt x="725181" y="1524110"/>
                  </a:lnTo>
                  <a:lnTo>
                    <a:pt x="725014" y="1533636"/>
                  </a:lnTo>
                  <a:lnTo>
                    <a:pt x="724885" y="1543161"/>
                  </a:lnTo>
                  <a:lnTo>
                    <a:pt x="724811" y="1552687"/>
                  </a:lnTo>
                  <a:lnTo>
                    <a:pt x="724779" y="1562213"/>
                  </a:lnTo>
                  <a:lnTo>
                    <a:pt x="724782" y="1571738"/>
                  </a:lnTo>
                  <a:lnTo>
                    <a:pt x="724830" y="1581264"/>
                  </a:lnTo>
                  <a:lnTo>
                    <a:pt x="724929" y="1590790"/>
                  </a:lnTo>
                  <a:lnTo>
                    <a:pt x="725063" y="1600315"/>
                  </a:lnTo>
                  <a:lnTo>
                    <a:pt x="725232" y="1609841"/>
                  </a:lnTo>
                  <a:lnTo>
                    <a:pt x="725458" y="1619367"/>
                  </a:lnTo>
                  <a:lnTo>
                    <a:pt x="725721" y="1628892"/>
                  </a:lnTo>
                  <a:lnTo>
                    <a:pt x="726019" y="1638418"/>
                  </a:lnTo>
                  <a:lnTo>
                    <a:pt x="726362" y="1647944"/>
                  </a:lnTo>
                  <a:lnTo>
                    <a:pt x="726753" y="1657470"/>
                  </a:lnTo>
                  <a:lnTo>
                    <a:pt x="727179" y="1666995"/>
                  </a:lnTo>
                  <a:lnTo>
                    <a:pt x="727639" y="1676521"/>
                  </a:lnTo>
                  <a:lnTo>
                    <a:pt x="728156" y="1686047"/>
                  </a:lnTo>
                  <a:lnTo>
                    <a:pt x="728708" y="1695572"/>
                  </a:lnTo>
                  <a:lnTo>
                    <a:pt x="729293" y="1705098"/>
                  </a:lnTo>
                  <a:lnTo>
                    <a:pt x="729925" y="1714624"/>
                  </a:lnTo>
                  <a:lnTo>
                    <a:pt x="730600" y="1724149"/>
                  </a:lnTo>
                  <a:lnTo>
                    <a:pt x="731308" y="1733675"/>
                  </a:lnTo>
                  <a:lnTo>
                    <a:pt x="732050" y="1743201"/>
                  </a:lnTo>
                  <a:lnTo>
                    <a:pt x="732844" y="1752726"/>
                  </a:lnTo>
                  <a:lnTo>
                    <a:pt x="733669" y="1762252"/>
                  </a:lnTo>
                  <a:lnTo>
                    <a:pt x="734525" y="1771778"/>
                  </a:lnTo>
                  <a:lnTo>
                    <a:pt x="735423" y="1781304"/>
                  </a:lnTo>
                  <a:lnTo>
                    <a:pt x="736357" y="1790829"/>
                  </a:lnTo>
                  <a:lnTo>
                    <a:pt x="737318" y="1800355"/>
                  </a:lnTo>
                  <a:lnTo>
                    <a:pt x="738310" y="1809881"/>
                  </a:lnTo>
                  <a:lnTo>
                    <a:pt x="739341" y="1819406"/>
                  </a:lnTo>
                  <a:lnTo>
                    <a:pt x="740396" y="1828932"/>
                  </a:lnTo>
                  <a:lnTo>
                    <a:pt x="741474" y="1838458"/>
                  </a:lnTo>
                  <a:lnTo>
                    <a:pt x="742584" y="1847983"/>
                  </a:lnTo>
                  <a:lnTo>
                    <a:pt x="743716" y="1857509"/>
                  </a:lnTo>
                  <a:lnTo>
                    <a:pt x="744866" y="1867035"/>
                  </a:lnTo>
                  <a:lnTo>
                    <a:pt x="746035" y="1876560"/>
                  </a:lnTo>
                  <a:lnTo>
                    <a:pt x="747225" y="1886086"/>
                  </a:lnTo>
                  <a:lnTo>
                    <a:pt x="748426" y="1895612"/>
                  </a:lnTo>
                  <a:lnTo>
                    <a:pt x="749639" y="1905137"/>
                  </a:lnTo>
                  <a:lnTo>
                    <a:pt x="750863" y="1914663"/>
                  </a:lnTo>
                  <a:lnTo>
                    <a:pt x="752094" y="1924189"/>
                  </a:lnTo>
                  <a:lnTo>
                    <a:pt x="753329" y="1933715"/>
                  </a:lnTo>
                  <a:lnTo>
                    <a:pt x="754566" y="1943240"/>
                  </a:lnTo>
                  <a:lnTo>
                    <a:pt x="755802" y="1952766"/>
                  </a:lnTo>
                  <a:lnTo>
                    <a:pt x="757035" y="1962292"/>
                  </a:lnTo>
                  <a:lnTo>
                    <a:pt x="758264" y="1971817"/>
                  </a:lnTo>
                  <a:lnTo>
                    <a:pt x="759483" y="1981343"/>
                  </a:lnTo>
                  <a:lnTo>
                    <a:pt x="760691" y="1990869"/>
                  </a:lnTo>
                  <a:lnTo>
                    <a:pt x="761890" y="2000394"/>
                  </a:lnTo>
                  <a:lnTo>
                    <a:pt x="763073" y="2009920"/>
                  </a:lnTo>
                  <a:lnTo>
                    <a:pt x="764236" y="2019446"/>
                  </a:lnTo>
                  <a:lnTo>
                    <a:pt x="765384" y="2028971"/>
                  </a:lnTo>
                  <a:lnTo>
                    <a:pt x="766516" y="2038497"/>
                  </a:lnTo>
                  <a:lnTo>
                    <a:pt x="767618" y="2048023"/>
                  </a:lnTo>
                  <a:lnTo>
                    <a:pt x="768701" y="2057549"/>
                  </a:lnTo>
                  <a:lnTo>
                    <a:pt x="769764" y="2067074"/>
                  </a:lnTo>
                  <a:lnTo>
                    <a:pt x="770801" y="2076600"/>
                  </a:lnTo>
                  <a:lnTo>
                    <a:pt x="771809" y="2086126"/>
                  </a:lnTo>
                  <a:lnTo>
                    <a:pt x="772797" y="2095651"/>
                  </a:lnTo>
                  <a:lnTo>
                    <a:pt x="773764" y="2105177"/>
                  </a:lnTo>
                  <a:lnTo>
                    <a:pt x="774697" y="2114703"/>
                  </a:lnTo>
                  <a:lnTo>
                    <a:pt x="775611" y="2124228"/>
                  </a:lnTo>
                  <a:lnTo>
                    <a:pt x="776505" y="2133754"/>
                  </a:lnTo>
                  <a:lnTo>
                    <a:pt x="777373" y="2143280"/>
                  </a:lnTo>
                  <a:lnTo>
                    <a:pt x="778220" y="2152805"/>
                  </a:lnTo>
                  <a:lnTo>
                    <a:pt x="779051" y="2162331"/>
                  </a:lnTo>
                  <a:lnTo>
                    <a:pt x="779867" y="2171857"/>
                  </a:lnTo>
                  <a:lnTo>
                    <a:pt x="780662" y="2181382"/>
                  </a:lnTo>
                  <a:lnTo>
                    <a:pt x="781449" y="2190908"/>
                  </a:lnTo>
                  <a:lnTo>
                    <a:pt x="782226" y="2200434"/>
                  </a:lnTo>
                  <a:lnTo>
                    <a:pt x="782994" y="2209960"/>
                  </a:lnTo>
                  <a:lnTo>
                    <a:pt x="783759" y="2219485"/>
                  </a:lnTo>
                  <a:lnTo>
                    <a:pt x="784522" y="2229011"/>
                  </a:lnTo>
                  <a:lnTo>
                    <a:pt x="785286" y="2238537"/>
                  </a:lnTo>
                  <a:lnTo>
                    <a:pt x="786057" y="2248062"/>
                  </a:lnTo>
                  <a:lnTo>
                    <a:pt x="786835" y="2257588"/>
                  </a:lnTo>
                  <a:lnTo>
                    <a:pt x="787623" y="2267114"/>
                  </a:lnTo>
                  <a:lnTo>
                    <a:pt x="788428" y="2276639"/>
                  </a:lnTo>
                  <a:lnTo>
                    <a:pt x="789252" y="2286165"/>
                  </a:lnTo>
                  <a:lnTo>
                    <a:pt x="790094" y="2295691"/>
                  </a:lnTo>
                  <a:lnTo>
                    <a:pt x="790959" y="2305216"/>
                  </a:lnTo>
                  <a:lnTo>
                    <a:pt x="791858" y="2314742"/>
                  </a:lnTo>
                  <a:lnTo>
                    <a:pt x="792783" y="2324268"/>
                  </a:lnTo>
                  <a:lnTo>
                    <a:pt x="793735" y="2333794"/>
                  </a:lnTo>
                  <a:lnTo>
                    <a:pt x="794734" y="2343319"/>
                  </a:lnTo>
                  <a:lnTo>
                    <a:pt x="795768" y="2352845"/>
                  </a:lnTo>
                  <a:lnTo>
                    <a:pt x="796835" y="2362371"/>
                  </a:lnTo>
                  <a:lnTo>
                    <a:pt x="797946" y="2371896"/>
                  </a:lnTo>
                  <a:lnTo>
                    <a:pt x="799108" y="2381422"/>
                  </a:lnTo>
                  <a:lnTo>
                    <a:pt x="800308" y="2390948"/>
                  </a:lnTo>
                  <a:lnTo>
                    <a:pt x="801546" y="2400473"/>
                  </a:lnTo>
                  <a:lnTo>
                    <a:pt x="802849" y="2409999"/>
                  </a:lnTo>
                  <a:lnTo>
                    <a:pt x="804192" y="2419525"/>
                  </a:lnTo>
                  <a:lnTo>
                    <a:pt x="805575" y="2429050"/>
                  </a:lnTo>
                  <a:lnTo>
                    <a:pt x="807010" y="2438576"/>
                  </a:lnTo>
                  <a:lnTo>
                    <a:pt x="808498" y="2448102"/>
                  </a:lnTo>
                  <a:lnTo>
                    <a:pt x="810024" y="2457627"/>
                  </a:lnTo>
                  <a:lnTo>
                    <a:pt x="811589" y="2467153"/>
                  </a:lnTo>
                  <a:lnTo>
                    <a:pt x="813214" y="2476679"/>
                  </a:lnTo>
                  <a:lnTo>
                    <a:pt x="814875" y="2486205"/>
                  </a:lnTo>
                  <a:lnTo>
                    <a:pt x="816569" y="2495730"/>
                  </a:lnTo>
                  <a:lnTo>
                    <a:pt x="818308" y="2505256"/>
                  </a:lnTo>
                  <a:lnTo>
                    <a:pt x="820085" y="2514782"/>
                  </a:lnTo>
                  <a:lnTo>
                    <a:pt x="821890" y="2524307"/>
                  </a:lnTo>
                  <a:lnTo>
                    <a:pt x="823724" y="2533833"/>
                  </a:lnTo>
                  <a:lnTo>
                    <a:pt x="825596" y="2543359"/>
                  </a:lnTo>
                  <a:lnTo>
                    <a:pt x="827487" y="2552884"/>
                  </a:lnTo>
                  <a:lnTo>
                    <a:pt x="829398" y="2562410"/>
                  </a:lnTo>
                  <a:lnTo>
                    <a:pt x="831333" y="2571936"/>
                  </a:lnTo>
                  <a:lnTo>
                    <a:pt x="833283" y="2581461"/>
                  </a:lnTo>
                  <a:lnTo>
                    <a:pt x="835245" y="2590987"/>
                  </a:lnTo>
                  <a:lnTo>
                    <a:pt x="837216" y="2600513"/>
                  </a:lnTo>
                  <a:lnTo>
                    <a:pt x="839197" y="2610039"/>
                  </a:lnTo>
                  <a:lnTo>
                    <a:pt x="841180" y="2619564"/>
                  </a:lnTo>
                  <a:lnTo>
                    <a:pt x="843165" y="2629090"/>
                  </a:lnTo>
                  <a:lnTo>
                    <a:pt x="845150" y="2638616"/>
                  </a:lnTo>
                  <a:lnTo>
                    <a:pt x="847130" y="2648141"/>
                  </a:lnTo>
                  <a:lnTo>
                    <a:pt x="849106" y="2657667"/>
                  </a:lnTo>
                  <a:lnTo>
                    <a:pt x="851075" y="2667193"/>
                  </a:lnTo>
                  <a:lnTo>
                    <a:pt x="853033" y="2676718"/>
                  </a:lnTo>
                  <a:lnTo>
                    <a:pt x="854982" y="2686244"/>
                  </a:lnTo>
                  <a:lnTo>
                    <a:pt x="856922" y="2695770"/>
                  </a:lnTo>
                  <a:lnTo>
                    <a:pt x="858847" y="2705295"/>
                  </a:lnTo>
                  <a:lnTo>
                    <a:pt x="860762" y="2714821"/>
                  </a:lnTo>
                  <a:lnTo>
                    <a:pt x="862667" y="2724347"/>
                  </a:lnTo>
                  <a:lnTo>
                    <a:pt x="864560" y="2733872"/>
                  </a:lnTo>
                  <a:lnTo>
                    <a:pt x="866442" y="2743398"/>
                  </a:lnTo>
                  <a:lnTo>
                    <a:pt x="868319" y="2752924"/>
                  </a:lnTo>
                  <a:lnTo>
                    <a:pt x="870189" y="2762450"/>
                  </a:lnTo>
                  <a:lnTo>
                    <a:pt x="872055" y="2771975"/>
                  </a:lnTo>
                  <a:lnTo>
                    <a:pt x="873921" y="2781501"/>
                  </a:lnTo>
                  <a:lnTo>
                    <a:pt x="875789" y="2791027"/>
                  </a:lnTo>
                  <a:lnTo>
                    <a:pt x="877664" y="2800552"/>
                  </a:lnTo>
                  <a:lnTo>
                    <a:pt x="879551" y="2810078"/>
                  </a:lnTo>
                  <a:lnTo>
                    <a:pt x="881452" y="2819604"/>
                  </a:lnTo>
                  <a:lnTo>
                    <a:pt x="883369" y="2829129"/>
                  </a:lnTo>
                  <a:lnTo>
                    <a:pt x="885321" y="2838655"/>
                  </a:lnTo>
                  <a:lnTo>
                    <a:pt x="887300" y="2848181"/>
                  </a:lnTo>
                  <a:lnTo>
                    <a:pt x="889310" y="2857706"/>
                  </a:lnTo>
                  <a:lnTo>
                    <a:pt x="891368" y="2867232"/>
                  </a:lnTo>
                  <a:lnTo>
                    <a:pt x="893481" y="2876758"/>
                  </a:lnTo>
                  <a:lnTo>
                    <a:pt x="895640" y="2886284"/>
                  </a:lnTo>
                  <a:lnTo>
                    <a:pt x="897854" y="2895809"/>
                  </a:lnTo>
                  <a:lnTo>
                    <a:pt x="900160" y="2905335"/>
                  </a:lnTo>
                  <a:lnTo>
                    <a:pt x="902531" y="2914861"/>
                  </a:lnTo>
                  <a:lnTo>
                    <a:pt x="904969" y="2924386"/>
                  </a:lnTo>
                  <a:lnTo>
                    <a:pt x="907513" y="2933912"/>
                  </a:lnTo>
                  <a:lnTo>
                    <a:pt x="910156" y="2943438"/>
                  </a:lnTo>
                  <a:lnTo>
                    <a:pt x="912883" y="2952963"/>
                  </a:lnTo>
                  <a:lnTo>
                    <a:pt x="915709" y="2962489"/>
                  </a:lnTo>
                  <a:lnTo>
                    <a:pt x="918680" y="2972015"/>
                  </a:lnTo>
                  <a:lnTo>
                    <a:pt x="921750" y="2981540"/>
                  </a:lnTo>
                  <a:lnTo>
                    <a:pt x="924920" y="2991066"/>
                  </a:lnTo>
                  <a:lnTo>
                    <a:pt x="928248" y="3000592"/>
                  </a:lnTo>
                  <a:lnTo>
                    <a:pt x="931703" y="3010117"/>
                  </a:lnTo>
                  <a:lnTo>
                    <a:pt x="935269" y="3019643"/>
                  </a:lnTo>
                  <a:lnTo>
                    <a:pt x="938968" y="3029169"/>
                  </a:lnTo>
                  <a:lnTo>
                    <a:pt x="942837" y="3038695"/>
                  </a:lnTo>
                  <a:lnTo>
                    <a:pt x="946820" y="3048220"/>
                  </a:lnTo>
                  <a:lnTo>
                    <a:pt x="950918" y="3057746"/>
                  </a:lnTo>
                  <a:lnTo>
                    <a:pt x="955197" y="3067272"/>
                  </a:lnTo>
                  <a:lnTo>
                    <a:pt x="959601" y="3076797"/>
                  </a:lnTo>
                  <a:lnTo>
                    <a:pt x="964117" y="3086323"/>
                  </a:lnTo>
                  <a:lnTo>
                    <a:pt x="968773" y="3095849"/>
                  </a:lnTo>
                  <a:lnTo>
                    <a:pt x="973580" y="3105374"/>
                  </a:lnTo>
                  <a:lnTo>
                    <a:pt x="978489" y="3114900"/>
                  </a:lnTo>
                  <a:lnTo>
                    <a:pt x="983499" y="3124426"/>
                  </a:lnTo>
                  <a:lnTo>
                    <a:pt x="988664" y="3133951"/>
                  </a:lnTo>
                  <a:lnTo>
                    <a:pt x="993920" y="3143477"/>
                  </a:lnTo>
                  <a:lnTo>
                    <a:pt x="999260" y="3153003"/>
                  </a:lnTo>
                  <a:lnTo>
                    <a:pt x="1004703" y="3162529"/>
                  </a:lnTo>
                  <a:lnTo>
                    <a:pt x="1010240" y="3172054"/>
                  </a:lnTo>
                  <a:lnTo>
                    <a:pt x="1015839" y="3181580"/>
                  </a:lnTo>
                  <a:lnTo>
                    <a:pt x="1021497" y="3191106"/>
                  </a:lnTo>
                  <a:lnTo>
                    <a:pt x="1027234" y="3200631"/>
                  </a:lnTo>
                  <a:lnTo>
                    <a:pt x="1033006" y="3210157"/>
                  </a:lnTo>
                  <a:lnTo>
                    <a:pt x="1038810" y="3219683"/>
                  </a:lnTo>
                  <a:lnTo>
                    <a:pt x="1044647" y="3229208"/>
                  </a:lnTo>
                  <a:lnTo>
                    <a:pt x="1050498" y="3238734"/>
                  </a:lnTo>
                  <a:lnTo>
                    <a:pt x="1056354" y="3248260"/>
                  </a:lnTo>
                  <a:lnTo>
                    <a:pt x="1062209" y="3257785"/>
                  </a:lnTo>
                  <a:lnTo>
                    <a:pt x="1068043" y="3267311"/>
                  </a:lnTo>
                  <a:lnTo>
                    <a:pt x="1073855" y="3276837"/>
                  </a:lnTo>
                  <a:lnTo>
                    <a:pt x="1079640" y="3286362"/>
                  </a:lnTo>
                  <a:lnTo>
                    <a:pt x="1085375" y="3295888"/>
                  </a:lnTo>
                  <a:lnTo>
                    <a:pt x="1091056" y="3305414"/>
                  </a:lnTo>
                  <a:lnTo>
                    <a:pt x="1096687" y="3314940"/>
                  </a:lnTo>
                  <a:lnTo>
                    <a:pt x="1102258" y="3324465"/>
                  </a:lnTo>
                  <a:lnTo>
                    <a:pt x="1107735" y="3333991"/>
                  </a:lnTo>
                  <a:lnTo>
                    <a:pt x="1113147" y="3343517"/>
                  </a:lnTo>
                  <a:lnTo>
                    <a:pt x="1118492" y="3353042"/>
                  </a:lnTo>
                  <a:lnTo>
                    <a:pt x="1123730" y="3362568"/>
                  </a:lnTo>
                  <a:lnTo>
                    <a:pt x="1128881" y="3372094"/>
                  </a:lnTo>
                  <a:lnTo>
                    <a:pt x="1133958" y="3381619"/>
                  </a:lnTo>
                  <a:lnTo>
                    <a:pt x="1138946" y="3391145"/>
                  </a:lnTo>
                  <a:lnTo>
                    <a:pt x="1143824" y="3400671"/>
                  </a:lnTo>
                  <a:lnTo>
                    <a:pt x="1148632" y="3410196"/>
                  </a:lnTo>
                  <a:lnTo>
                    <a:pt x="1153369" y="3419722"/>
                  </a:lnTo>
                  <a:lnTo>
                    <a:pt x="1158003" y="3429248"/>
                  </a:lnTo>
                  <a:lnTo>
                    <a:pt x="1162570" y="3438774"/>
                  </a:lnTo>
                  <a:lnTo>
                    <a:pt x="1167082" y="3448299"/>
                  </a:lnTo>
                  <a:lnTo>
                    <a:pt x="1171530" y="3457825"/>
                  </a:lnTo>
                  <a:lnTo>
                    <a:pt x="1175920" y="3467351"/>
                  </a:lnTo>
                  <a:lnTo>
                    <a:pt x="1180277" y="3476876"/>
                  </a:lnTo>
                  <a:lnTo>
                    <a:pt x="1184605" y="3486402"/>
                  </a:lnTo>
                  <a:lnTo>
                    <a:pt x="1188907" y="3495928"/>
                  </a:lnTo>
                  <a:lnTo>
                    <a:pt x="1193205" y="3505453"/>
                  </a:lnTo>
                  <a:lnTo>
                    <a:pt x="1197506" y="3514979"/>
                  </a:lnTo>
                  <a:lnTo>
                    <a:pt x="1201822" y="3524505"/>
                  </a:lnTo>
                  <a:lnTo>
                    <a:pt x="1206175" y="3534030"/>
                  </a:lnTo>
                  <a:lnTo>
                    <a:pt x="1210565" y="3543556"/>
                  </a:lnTo>
                  <a:lnTo>
                    <a:pt x="1214997" y="3553082"/>
                  </a:lnTo>
                  <a:lnTo>
                    <a:pt x="1219525" y="3562608"/>
                  </a:lnTo>
                  <a:lnTo>
                    <a:pt x="1224123" y="3572133"/>
                  </a:lnTo>
                  <a:lnTo>
                    <a:pt x="1228796" y="3581659"/>
                  </a:lnTo>
                  <a:lnTo>
                    <a:pt x="1233585" y="3591185"/>
                  </a:lnTo>
                  <a:lnTo>
                    <a:pt x="1238500" y="3600710"/>
                  </a:lnTo>
                  <a:lnTo>
                    <a:pt x="1243518" y="3610236"/>
                  </a:lnTo>
                  <a:lnTo>
                    <a:pt x="1248648" y="3619762"/>
                  </a:lnTo>
                  <a:lnTo>
                    <a:pt x="1253963" y="3629287"/>
                  </a:lnTo>
                  <a:lnTo>
                    <a:pt x="1259397" y="3638813"/>
                  </a:lnTo>
                  <a:lnTo>
                    <a:pt x="1264951" y="3648339"/>
                  </a:lnTo>
                  <a:lnTo>
                    <a:pt x="1270681" y="3657864"/>
                  </a:lnTo>
                  <a:lnTo>
                    <a:pt x="1276563" y="3667390"/>
                  </a:lnTo>
                  <a:lnTo>
                    <a:pt x="1282564" y="3676916"/>
                  </a:lnTo>
                  <a:lnTo>
                    <a:pt x="1288698" y="3686441"/>
                  </a:lnTo>
                  <a:lnTo>
                    <a:pt x="1295004" y="3695967"/>
                  </a:lnTo>
                  <a:lnTo>
                    <a:pt x="1301411" y="3705493"/>
                  </a:lnTo>
                  <a:lnTo>
                    <a:pt x="1307914" y="3715019"/>
                  </a:lnTo>
                  <a:lnTo>
                    <a:pt x="1314545" y="3724544"/>
                  </a:lnTo>
                  <a:lnTo>
                    <a:pt x="1321254" y="3734070"/>
                  </a:lnTo>
                  <a:lnTo>
                    <a:pt x="1328018" y="3743596"/>
                  </a:lnTo>
                  <a:lnTo>
                    <a:pt x="1334835" y="3753121"/>
                  </a:lnTo>
                  <a:lnTo>
                    <a:pt x="1341679" y="3762647"/>
                  </a:lnTo>
                  <a:lnTo>
                    <a:pt x="1348518" y="3772173"/>
                  </a:lnTo>
                  <a:lnTo>
                    <a:pt x="1355342" y="3781698"/>
                  </a:lnTo>
                  <a:lnTo>
                    <a:pt x="1362099" y="3791224"/>
                  </a:lnTo>
                  <a:lnTo>
                    <a:pt x="1368769" y="3800750"/>
                  </a:lnTo>
                  <a:lnTo>
                    <a:pt x="1375345" y="3810275"/>
                  </a:lnTo>
                  <a:lnTo>
                    <a:pt x="1381777" y="3819801"/>
                  </a:lnTo>
                  <a:lnTo>
                    <a:pt x="1387988" y="3829327"/>
                  </a:lnTo>
                  <a:lnTo>
                    <a:pt x="1394014" y="3838853"/>
                  </a:lnTo>
                  <a:lnTo>
                    <a:pt x="1399843" y="3848378"/>
                  </a:lnTo>
                  <a:lnTo>
                    <a:pt x="1405290" y="3857904"/>
                  </a:lnTo>
                  <a:lnTo>
                    <a:pt x="1410442" y="3867430"/>
                  </a:lnTo>
                  <a:lnTo>
                    <a:pt x="1415300" y="3876955"/>
                  </a:lnTo>
                  <a:lnTo>
                    <a:pt x="1419741" y="3886481"/>
                  </a:lnTo>
                  <a:lnTo>
                    <a:pt x="1423687" y="3896007"/>
                  </a:lnTo>
                  <a:lnTo>
                    <a:pt x="1427247" y="3905532"/>
                  </a:lnTo>
                  <a:lnTo>
                    <a:pt x="1430408" y="3915058"/>
                  </a:lnTo>
                  <a:lnTo>
                    <a:pt x="1432839" y="3924584"/>
                  </a:lnTo>
                  <a:lnTo>
                    <a:pt x="1434799" y="3934109"/>
                  </a:lnTo>
                  <a:lnTo>
                    <a:pt x="1436280" y="3943635"/>
                  </a:lnTo>
                  <a:lnTo>
                    <a:pt x="1437078" y="3953161"/>
                  </a:lnTo>
                  <a:lnTo>
                    <a:pt x="1437182" y="3962686"/>
                  </a:lnTo>
                  <a:lnTo>
                    <a:pt x="1436745" y="3972212"/>
                  </a:lnTo>
                  <a:lnTo>
                    <a:pt x="1435728" y="3981738"/>
                  </a:lnTo>
                  <a:lnTo>
                    <a:pt x="1433785" y="3991264"/>
                  </a:lnTo>
                  <a:lnTo>
                    <a:pt x="1431262" y="4000789"/>
                  </a:lnTo>
                  <a:lnTo>
                    <a:pt x="1428156" y="4010315"/>
                  </a:lnTo>
                  <a:lnTo>
                    <a:pt x="1424207" y="4019841"/>
                  </a:lnTo>
                  <a:lnTo>
                    <a:pt x="1419514" y="4029366"/>
                  </a:lnTo>
                  <a:lnTo>
                    <a:pt x="1414230" y="4038892"/>
                  </a:lnTo>
                  <a:lnTo>
                    <a:pt x="1408288" y="4048418"/>
                  </a:lnTo>
                  <a:lnTo>
                    <a:pt x="1401431" y="4057943"/>
                  </a:lnTo>
                  <a:lnTo>
                    <a:pt x="1394004" y="4067469"/>
                  </a:lnTo>
                  <a:lnTo>
                    <a:pt x="1386011" y="4076995"/>
                  </a:lnTo>
                  <a:lnTo>
                    <a:pt x="1377198" y="4086520"/>
                  </a:lnTo>
                  <a:lnTo>
                    <a:pt x="1367754" y="4096046"/>
                  </a:lnTo>
                  <a:lnTo>
                    <a:pt x="1357796" y="4105572"/>
                  </a:lnTo>
                  <a:lnTo>
                    <a:pt x="1347250" y="4115098"/>
                  </a:lnTo>
                  <a:lnTo>
                    <a:pt x="1335997" y="4124623"/>
                  </a:lnTo>
                  <a:lnTo>
                    <a:pt x="1324305" y="4134149"/>
                  </a:lnTo>
                  <a:lnTo>
                    <a:pt x="1312187" y="4143675"/>
                  </a:lnTo>
                  <a:lnTo>
                    <a:pt x="1299459" y="4153200"/>
                  </a:lnTo>
                  <a:lnTo>
                    <a:pt x="1286332" y="4162726"/>
                  </a:lnTo>
                  <a:lnTo>
                    <a:pt x="1272874" y="4172252"/>
                  </a:lnTo>
                  <a:lnTo>
                    <a:pt x="1259036" y="4181777"/>
                  </a:lnTo>
                  <a:lnTo>
                    <a:pt x="1244820" y="4191303"/>
                  </a:lnTo>
                  <a:lnTo>
                    <a:pt x="1230379" y="4200829"/>
                  </a:lnTo>
                  <a:lnTo>
                    <a:pt x="1215727" y="4210354"/>
                  </a:lnTo>
                  <a:lnTo>
                    <a:pt x="1200807" y="4219880"/>
                  </a:lnTo>
                  <a:lnTo>
                    <a:pt x="1185761" y="4229406"/>
                  </a:lnTo>
                  <a:lnTo>
                    <a:pt x="1170614" y="4238931"/>
                  </a:lnTo>
                  <a:lnTo>
                    <a:pt x="1155374" y="4248457"/>
                  </a:lnTo>
                  <a:lnTo>
                    <a:pt x="1140100" y="4257983"/>
                  </a:lnTo>
                  <a:lnTo>
                    <a:pt x="1124832" y="4267509"/>
                  </a:lnTo>
                  <a:lnTo>
                    <a:pt x="1109585" y="4277034"/>
                  </a:lnTo>
                  <a:lnTo>
                    <a:pt x="1094442" y="4286560"/>
                  </a:lnTo>
                  <a:lnTo>
                    <a:pt x="1079404" y="4296086"/>
                  </a:lnTo>
                  <a:lnTo>
                    <a:pt x="1064481" y="4305611"/>
                  </a:lnTo>
                  <a:lnTo>
                    <a:pt x="1049750" y="4315137"/>
                  </a:lnTo>
                  <a:lnTo>
                    <a:pt x="1035252" y="4324663"/>
                  </a:lnTo>
                  <a:lnTo>
                    <a:pt x="1020951" y="4334188"/>
                  </a:lnTo>
                  <a:lnTo>
                    <a:pt x="1006867" y="4343714"/>
                  </a:lnTo>
                  <a:lnTo>
                    <a:pt x="993171" y="4353240"/>
                  </a:lnTo>
                  <a:lnTo>
                    <a:pt x="979735" y="4362765"/>
                  </a:lnTo>
                  <a:lnTo>
                    <a:pt x="966566" y="4372291"/>
                  </a:lnTo>
                  <a:lnTo>
                    <a:pt x="953798" y="4381817"/>
                  </a:lnTo>
                  <a:lnTo>
                    <a:pt x="941412" y="4391343"/>
                  </a:lnTo>
                  <a:lnTo>
                    <a:pt x="929336" y="4400868"/>
                  </a:lnTo>
                  <a:lnTo>
                    <a:pt x="917608" y="4410394"/>
                  </a:lnTo>
                  <a:lnTo>
                    <a:pt x="906397" y="4419920"/>
                  </a:lnTo>
                  <a:lnTo>
                    <a:pt x="895520" y="4429445"/>
                  </a:lnTo>
                  <a:lnTo>
                    <a:pt x="884979" y="4438971"/>
                  </a:lnTo>
                  <a:lnTo>
                    <a:pt x="874940" y="4448497"/>
                  </a:lnTo>
                  <a:lnTo>
                    <a:pt x="865313" y="4458022"/>
                  </a:lnTo>
                  <a:lnTo>
                    <a:pt x="856026" y="4467548"/>
                  </a:lnTo>
                  <a:lnTo>
                    <a:pt x="847138" y="4477074"/>
                  </a:lnTo>
                  <a:lnTo>
                    <a:pt x="838762" y="4486599"/>
                  </a:lnTo>
                  <a:lnTo>
                    <a:pt x="830719" y="4496125"/>
                  </a:lnTo>
                  <a:lnTo>
                    <a:pt x="823006" y="4505651"/>
                  </a:lnTo>
                  <a:lnTo>
                    <a:pt x="815792" y="4515176"/>
                  </a:lnTo>
                  <a:lnTo>
                    <a:pt x="808940" y="4524702"/>
                  </a:lnTo>
                  <a:lnTo>
                    <a:pt x="802397" y="4534228"/>
                  </a:lnTo>
                  <a:lnTo>
                    <a:pt x="796228" y="4543754"/>
                  </a:lnTo>
                  <a:lnTo>
                    <a:pt x="790485" y="4553279"/>
                  </a:lnTo>
                  <a:lnTo>
                    <a:pt x="785023" y="4562805"/>
                  </a:lnTo>
                  <a:lnTo>
                    <a:pt x="779840" y="4572331"/>
                  </a:lnTo>
                  <a:lnTo>
                    <a:pt x="775081" y="4581856"/>
                  </a:lnTo>
                  <a:lnTo>
                    <a:pt x="770594" y="4591382"/>
                  </a:lnTo>
                  <a:lnTo>
                    <a:pt x="766353" y="4600908"/>
                  </a:lnTo>
                  <a:lnTo>
                    <a:pt x="762416" y="4610433"/>
                  </a:lnTo>
                  <a:lnTo>
                    <a:pt x="758788" y="4619959"/>
                  </a:lnTo>
                  <a:lnTo>
                    <a:pt x="755371" y="4629485"/>
                  </a:lnTo>
                  <a:lnTo>
                    <a:pt x="752160" y="4639010"/>
                  </a:lnTo>
                  <a:lnTo>
                    <a:pt x="749269" y="4648536"/>
                  </a:lnTo>
                  <a:lnTo>
                    <a:pt x="746559" y="4658062"/>
                  </a:lnTo>
                  <a:lnTo>
                    <a:pt x="744021" y="4667588"/>
                  </a:lnTo>
                  <a:lnTo>
                    <a:pt x="741705" y="4677113"/>
                  </a:lnTo>
                  <a:lnTo>
                    <a:pt x="739588" y="4686639"/>
                  </a:lnTo>
                  <a:lnTo>
                    <a:pt x="737614" y="4696165"/>
                  </a:lnTo>
                  <a:lnTo>
                    <a:pt x="735781" y="4705690"/>
                  </a:lnTo>
                  <a:lnTo>
                    <a:pt x="734154" y="4715216"/>
                  </a:lnTo>
                  <a:lnTo>
                    <a:pt x="732640" y="4724742"/>
                  </a:lnTo>
                  <a:lnTo>
                    <a:pt x="731237" y="4734267"/>
                  </a:lnTo>
                  <a:lnTo>
                    <a:pt x="729977" y="4743793"/>
                  </a:lnTo>
                  <a:lnTo>
                    <a:pt x="728835" y="4753319"/>
                  </a:lnTo>
                  <a:lnTo>
                    <a:pt x="727779" y="4762844"/>
                  </a:lnTo>
                  <a:lnTo>
                    <a:pt x="726813" y="4772370"/>
                  </a:lnTo>
                  <a:lnTo>
                    <a:pt x="725964" y="4781896"/>
                  </a:lnTo>
                  <a:lnTo>
                    <a:pt x="725181" y="4791421"/>
                  </a:lnTo>
                  <a:lnTo>
                    <a:pt x="724463" y="4800947"/>
                  </a:lnTo>
                  <a:lnTo>
                    <a:pt x="723829" y="4810473"/>
                  </a:lnTo>
                  <a:lnTo>
                    <a:pt x="723258" y="4819999"/>
                  </a:lnTo>
                  <a:lnTo>
                    <a:pt x="722734" y="4829524"/>
                  </a:lnTo>
                  <a:lnTo>
                    <a:pt x="722263" y="4839050"/>
                  </a:lnTo>
                  <a:lnTo>
                    <a:pt x="721853" y="4848576"/>
                  </a:lnTo>
                  <a:lnTo>
                    <a:pt x="721477" y="4858101"/>
                  </a:lnTo>
                  <a:lnTo>
                    <a:pt x="721136" y="48676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1841108"/>
              <a:ext cx="0" cy="183042"/>
            </a:xfrm>
            <a:custGeom>
              <a:avLst/>
              <a:pathLst>
                <a:path w="0" h="183042">
                  <a:moveTo>
                    <a:pt x="0" y="18304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2390235"/>
              <a:ext cx="0" cy="183042"/>
            </a:xfrm>
            <a:custGeom>
              <a:avLst/>
              <a:pathLst>
                <a:path w="0" h="183042">
                  <a:moveTo>
                    <a:pt x="0" y="0"/>
                  </a:moveTo>
                  <a:lnTo>
                    <a:pt x="0" y="18304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2024150"/>
              <a:ext cx="182029" cy="366085"/>
            </a:xfrm>
            <a:custGeom>
              <a:avLst/>
              <a:pathLst>
                <a:path w="182029" h="366085">
                  <a:moveTo>
                    <a:pt x="0" y="0"/>
                  </a:moveTo>
                  <a:lnTo>
                    <a:pt x="0" y="366085"/>
                  </a:lnTo>
                  <a:lnTo>
                    <a:pt x="182029" y="366085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2207193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3918785"/>
              <a:ext cx="0" cy="703420"/>
            </a:xfrm>
            <a:custGeom>
              <a:avLst/>
              <a:pathLst>
                <a:path w="0" h="703420">
                  <a:moveTo>
                    <a:pt x="0" y="70342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5350542"/>
              <a:ext cx="0" cy="113083"/>
            </a:xfrm>
            <a:custGeom>
              <a:avLst/>
              <a:pathLst>
                <a:path w="0" h="113083">
                  <a:moveTo>
                    <a:pt x="0" y="0"/>
                  </a:moveTo>
                  <a:lnTo>
                    <a:pt x="0" y="11308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4622205"/>
              <a:ext cx="182029" cy="728337"/>
            </a:xfrm>
            <a:custGeom>
              <a:avLst/>
              <a:pathLst>
                <a:path w="182029" h="728337">
                  <a:moveTo>
                    <a:pt x="0" y="0"/>
                  </a:moveTo>
                  <a:lnTo>
                    <a:pt x="0" y="728337"/>
                  </a:lnTo>
                  <a:lnTo>
                    <a:pt x="182029" y="728337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5026624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577441" y="5307267"/>
              <a:ext cx="21383" cy="213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881788" y="5297322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649137" y="3427727"/>
              <a:ext cx="108110" cy="108110"/>
            </a:xfrm>
            <a:custGeom>
              <a:avLst/>
              <a:pathLst>
                <a:path w="108110" h="108110">
                  <a:moveTo>
                    <a:pt x="0" y="54055"/>
                  </a:moveTo>
                  <a:lnTo>
                    <a:pt x="54055" y="0"/>
                  </a:lnTo>
                  <a:lnTo>
                    <a:pt x="108110" y="54055"/>
                  </a:lnTo>
                  <a:lnTo>
                    <a:pt x="54055" y="10811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6043686" y="5364863"/>
              <a:ext cx="44191" cy="441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005370" y="5252491"/>
              <a:ext cx="107934" cy="1079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582936" y="4121438"/>
              <a:ext cx="108362" cy="108362"/>
            </a:xfrm>
            <a:custGeom>
              <a:avLst/>
              <a:pathLst>
                <a:path w="108362" h="108362">
                  <a:moveTo>
                    <a:pt x="0" y="54181"/>
                  </a:moveTo>
                  <a:lnTo>
                    <a:pt x="54181" y="0"/>
                  </a:lnTo>
                  <a:lnTo>
                    <a:pt x="108362" y="54181"/>
                  </a:lnTo>
                  <a:lnTo>
                    <a:pt x="54181" y="108362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501308" y="4845749"/>
              <a:ext cx="162414" cy="1624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652297" y="4554882"/>
              <a:ext cx="107812" cy="1078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508905" y="5340853"/>
              <a:ext cx="107546" cy="1075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636048" y="5226054"/>
              <a:ext cx="107142" cy="1071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057089" y="5370028"/>
              <a:ext cx="64528" cy="64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798423" y="2262666"/>
              <a:ext cx="107555" cy="107555"/>
            </a:xfrm>
            <a:custGeom>
              <a:avLst/>
              <a:pathLst>
                <a:path w="107555" h="107555">
                  <a:moveTo>
                    <a:pt x="0" y="53777"/>
                  </a:moveTo>
                  <a:lnTo>
                    <a:pt x="53777" y="0"/>
                  </a:lnTo>
                  <a:lnTo>
                    <a:pt x="107555" y="53777"/>
                  </a:lnTo>
                  <a:lnTo>
                    <a:pt x="53777" y="10755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870257" y="4743083"/>
              <a:ext cx="107078" cy="1070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094512" y="2028779"/>
              <a:ext cx="107659" cy="107659"/>
            </a:xfrm>
            <a:custGeom>
              <a:avLst/>
              <a:pathLst>
                <a:path w="107659" h="107659">
                  <a:moveTo>
                    <a:pt x="0" y="53829"/>
                  </a:moveTo>
                  <a:lnTo>
                    <a:pt x="53829" y="0"/>
                  </a:lnTo>
                  <a:lnTo>
                    <a:pt x="107659" y="53829"/>
                  </a:lnTo>
                  <a:lnTo>
                    <a:pt x="53829" y="10765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900994" y="5090624"/>
              <a:ext cx="71333" cy="713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850297" y="1762446"/>
              <a:ext cx="157322" cy="157322"/>
            </a:xfrm>
            <a:custGeom>
              <a:avLst/>
              <a:pathLst>
                <a:path w="157322" h="157322">
                  <a:moveTo>
                    <a:pt x="0" y="78661"/>
                  </a:moveTo>
                  <a:lnTo>
                    <a:pt x="78661" y="0"/>
                  </a:lnTo>
                  <a:lnTo>
                    <a:pt x="157322" y="78661"/>
                  </a:lnTo>
                  <a:lnTo>
                    <a:pt x="78661" y="1573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465799" y="5216353"/>
              <a:ext cx="34544" cy="34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921985" y="2499378"/>
              <a:ext cx="147800" cy="147800"/>
            </a:xfrm>
            <a:custGeom>
              <a:avLst/>
              <a:pathLst>
                <a:path w="147800" h="147800">
                  <a:moveTo>
                    <a:pt x="0" y="73900"/>
                  </a:moveTo>
                  <a:lnTo>
                    <a:pt x="73900" y="0"/>
                  </a:lnTo>
                  <a:lnTo>
                    <a:pt x="147800" y="73900"/>
                  </a:lnTo>
                  <a:lnTo>
                    <a:pt x="73900" y="14780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556614" y="3865296"/>
              <a:ext cx="106978" cy="106978"/>
            </a:xfrm>
            <a:custGeom>
              <a:avLst/>
              <a:pathLst>
                <a:path w="106978" h="106978">
                  <a:moveTo>
                    <a:pt x="0" y="53489"/>
                  </a:moveTo>
                  <a:lnTo>
                    <a:pt x="53489" y="0"/>
                  </a:lnTo>
                  <a:lnTo>
                    <a:pt x="106978" y="53489"/>
                  </a:lnTo>
                  <a:lnTo>
                    <a:pt x="53489" y="106978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769186" y="4471207"/>
              <a:ext cx="91162" cy="91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971831" y="4639158"/>
              <a:ext cx="46595" cy="46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685559" y="4805662"/>
              <a:ext cx="165922" cy="1659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61855" y="4869481"/>
              <a:ext cx="45950" cy="459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650311" y="5283252"/>
              <a:ext cx="77080" cy="770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053842" y="5352861"/>
              <a:ext cx="98863" cy="988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606175" y="5306325"/>
              <a:ext cx="107600" cy="1076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540804" y="4691299"/>
              <a:ext cx="141647" cy="1416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730053" y="5369601"/>
              <a:ext cx="157382" cy="1573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589196" y="5421005"/>
              <a:ext cx="85242" cy="85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077090" y="4140993"/>
              <a:ext cx="107586" cy="107586"/>
            </a:xfrm>
            <a:custGeom>
              <a:avLst/>
              <a:pathLst>
                <a:path w="107586" h="107586">
                  <a:moveTo>
                    <a:pt x="0" y="53793"/>
                  </a:moveTo>
                  <a:lnTo>
                    <a:pt x="53793" y="0"/>
                  </a:lnTo>
                  <a:lnTo>
                    <a:pt x="107586" y="53793"/>
                  </a:lnTo>
                  <a:lnTo>
                    <a:pt x="53793" y="107586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915352" y="5233320"/>
              <a:ext cx="107943" cy="1079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093345" y="4812269"/>
              <a:ext cx="22375" cy="223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4400013" y="3494245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chr17:7670630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054782" y="3976442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chr17:7670712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500077" y="2134253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chr17:7673752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236306" y="1883017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chr17:7673772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416972" y="1641529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chr17:7673836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234008" y="2624491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chr17:7674944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237364" y="3717662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chr17:7675054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448133" y="6373747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503125" y="541540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503125" y="445707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503125" y="349873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503125" y="254039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503125" y="158205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60" name="pl60"/>
            <p:cNvSpPr/>
            <p:nvPr/>
          </p:nvSpPr>
          <p:spPr>
            <a:xfrm>
              <a:off x="2880411" y="643346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880411" y="547512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880411" y="451678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880411" y="355845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880411" y="26001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880411" y="164177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72" name="tx72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106490" y="2242274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74" name="pt74"/>
            <p:cNvSpPr/>
            <p:nvPr/>
          </p:nvSpPr>
          <p:spPr>
            <a:xfrm>
              <a:off x="7179089" y="259400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7179089" y="278885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179089" y="2983701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7389908" y="2526890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389908" y="2721739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89908" y="2916588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106490" y="3301579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81" name="pt81"/>
            <p:cNvSpPr/>
            <p:nvPr/>
          </p:nvSpPr>
          <p:spPr>
            <a:xfrm>
              <a:off x="7152185" y="3583951"/>
              <a:ext cx="103459" cy="10345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7199415" y="3826030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7152185" y="3973649"/>
              <a:ext cx="103459" cy="10345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7132622" y="4148935"/>
              <a:ext cx="142585" cy="14258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7389908" y="3580130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389908" y="3770812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389908" y="3969829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389908" y="4162669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7106490" y="4491316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90" name="pt90"/>
            <p:cNvSpPr/>
            <p:nvPr/>
          </p:nvSpPr>
          <p:spPr>
            <a:xfrm>
              <a:off x="7179089" y="48225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7179089" y="5017405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7389908" y="4784986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7389908" y="4979835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924695" y="619487"/>
              <a:ext cx="7519193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TP53,Breast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63456" y="1198960"/>
              <a:ext cx="906837" cy="5007971"/>
            </a:xfrm>
            <a:custGeom>
              <a:avLst/>
              <a:pathLst>
                <a:path w="906837" h="5007971">
                  <a:moveTo>
                    <a:pt x="448499" y="5007971"/>
                  </a:moveTo>
                  <a:lnTo>
                    <a:pt x="448217" y="4998171"/>
                  </a:lnTo>
                  <a:lnTo>
                    <a:pt x="447909" y="4988370"/>
                  </a:lnTo>
                  <a:lnTo>
                    <a:pt x="447595" y="4978570"/>
                  </a:lnTo>
                  <a:lnTo>
                    <a:pt x="447256" y="4968770"/>
                  </a:lnTo>
                  <a:lnTo>
                    <a:pt x="446908" y="4958969"/>
                  </a:lnTo>
                  <a:lnTo>
                    <a:pt x="446537" y="4949169"/>
                  </a:lnTo>
                  <a:lnTo>
                    <a:pt x="446150" y="4939369"/>
                  </a:lnTo>
                  <a:lnTo>
                    <a:pt x="445745" y="4929568"/>
                  </a:lnTo>
                  <a:lnTo>
                    <a:pt x="445316" y="4919768"/>
                  </a:lnTo>
                  <a:lnTo>
                    <a:pt x="444875" y="4909968"/>
                  </a:lnTo>
                  <a:lnTo>
                    <a:pt x="444401" y="4900167"/>
                  </a:lnTo>
                  <a:lnTo>
                    <a:pt x="443920" y="4890367"/>
                  </a:lnTo>
                  <a:lnTo>
                    <a:pt x="443398" y="4880567"/>
                  </a:lnTo>
                  <a:lnTo>
                    <a:pt x="442867" y="4870766"/>
                  </a:lnTo>
                  <a:lnTo>
                    <a:pt x="442300" y="4860966"/>
                  </a:lnTo>
                  <a:lnTo>
                    <a:pt x="441715" y="4851166"/>
                  </a:lnTo>
                  <a:lnTo>
                    <a:pt x="441099" y="4841365"/>
                  </a:lnTo>
                  <a:lnTo>
                    <a:pt x="440457" y="4831565"/>
                  </a:lnTo>
                  <a:lnTo>
                    <a:pt x="439790" y="4821765"/>
                  </a:lnTo>
                  <a:lnTo>
                    <a:pt x="439086" y="4811964"/>
                  </a:lnTo>
                  <a:lnTo>
                    <a:pt x="438364" y="4802164"/>
                  </a:lnTo>
                  <a:lnTo>
                    <a:pt x="437593" y="4792364"/>
                  </a:lnTo>
                  <a:lnTo>
                    <a:pt x="436811" y="4782563"/>
                  </a:lnTo>
                  <a:lnTo>
                    <a:pt x="435971" y="4772763"/>
                  </a:lnTo>
                  <a:lnTo>
                    <a:pt x="435116" y="4762963"/>
                  </a:lnTo>
                  <a:lnTo>
                    <a:pt x="434212" y="4753162"/>
                  </a:lnTo>
                  <a:lnTo>
                    <a:pt x="433280" y="4743362"/>
                  </a:lnTo>
                  <a:lnTo>
                    <a:pt x="432307" y="4733562"/>
                  </a:lnTo>
                  <a:lnTo>
                    <a:pt x="431292" y="4723761"/>
                  </a:lnTo>
                  <a:lnTo>
                    <a:pt x="430247" y="4713961"/>
                  </a:lnTo>
                  <a:lnTo>
                    <a:pt x="429144" y="4704161"/>
                  </a:lnTo>
                  <a:lnTo>
                    <a:pt x="428024" y="4694360"/>
                  </a:lnTo>
                  <a:lnTo>
                    <a:pt x="426829" y="4684560"/>
                  </a:lnTo>
                  <a:lnTo>
                    <a:pt x="425619" y="4674760"/>
                  </a:lnTo>
                  <a:lnTo>
                    <a:pt x="424335" y="4664959"/>
                  </a:lnTo>
                  <a:lnTo>
                    <a:pt x="423027" y="4655159"/>
                  </a:lnTo>
                  <a:lnTo>
                    <a:pt x="421655" y="4645359"/>
                  </a:lnTo>
                  <a:lnTo>
                    <a:pt x="420242" y="4635558"/>
                  </a:lnTo>
                  <a:lnTo>
                    <a:pt x="418780" y="4625758"/>
                  </a:lnTo>
                  <a:lnTo>
                    <a:pt x="417257" y="4615958"/>
                  </a:lnTo>
                  <a:lnTo>
                    <a:pt x="415699" y="4606157"/>
                  </a:lnTo>
                  <a:lnTo>
                    <a:pt x="414062" y="4596357"/>
                  </a:lnTo>
                  <a:lnTo>
                    <a:pt x="412405" y="4586557"/>
                  </a:lnTo>
                  <a:lnTo>
                    <a:pt x="410648" y="4576756"/>
                  </a:lnTo>
                  <a:lnTo>
                    <a:pt x="408871" y="4566956"/>
                  </a:lnTo>
                  <a:lnTo>
                    <a:pt x="407006" y="4557156"/>
                  </a:lnTo>
                  <a:lnTo>
                    <a:pt x="405104" y="4547355"/>
                  </a:lnTo>
                  <a:lnTo>
                    <a:pt x="403129" y="4537555"/>
                  </a:lnTo>
                  <a:lnTo>
                    <a:pt x="401096" y="4527755"/>
                  </a:lnTo>
                  <a:lnTo>
                    <a:pt x="399008" y="4517954"/>
                  </a:lnTo>
                  <a:lnTo>
                    <a:pt x="396840" y="4508154"/>
                  </a:lnTo>
                  <a:lnTo>
                    <a:pt x="394636" y="4498354"/>
                  </a:lnTo>
                  <a:lnTo>
                    <a:pt x="392328" y="4488553"/>
                  </a:lnTo>
                  <a:lnTo>
                    <a:pt x="389999" y="4478753"/>
                  </a:lnTo>
                  <a:lnTo>
                    <a:pt x="387553" y="4468953"/>
                  </a:lnTo>
                  <a:lnTo>
                    <a:pt x="385080" y="4459152"/>
                  </a:lnTo>
                  <a:lnTo>
                    <a:pt x="382510" y="4449352"/>
                  </a:lnTo>
                  <a:lnTo>
                    <a:pt x="379889" y="4439552"/>
                  </a:lnTo>
                  <a:lnTo>
                    <a:pt x="377192" y="4429751"/>
                  </a:lnTo>
                  <a:lnTo>
                    <a:pt x="374421" y="4419951"/>
                  </a:lnTo>
                  <a:lnTo>
                    <a:pt x="371595" y="4410151"/>
                  </a:lnTo>
                  <a:lnTo>
                    <a:pt x="368671" y="4400350"/>
                  </a:lnTo>
                  <a:lnTo>
                    <a:pt x="365715" y="4390550"/>
                  </a:lnTo>
                  <a:lnTo>
                    <a:pt x="362636" y="4380750"/>
                  </a:lnTo>
                  <a:lnTo>
                    <a:pt x="359535" y="4370949"/>
                  </a:lnTo>
                  <a:lnTo>
                    <a:pt x="356314" y="4361149"/>
                  </a:lnTo>
                  <a:lnTo>
                    <a:pt x="353056" y="4351349"/>
                  </a:lnTo>
                  <a:lnTo>
                    <a:pt x="349703" y="4341548"/>
                  </a:lnTo>
                  <a:lnTo>
                    <a:pt x="346289" y="4331748"/>
                  </a:lnTo>
                  <a:lnTo>
                    <a:pt x="342803" y="4321948"/>
                  </a:lnTo>
                  <a:lnTo>
                    <a:pt x="339234" y="4312147"/>
                  </a:lnTo>
                  <a:lnTo>
                    <a:pt x="335615" y="4302347"/>
                  </a:lnTo>
                  <a:lnTo>
                    <a:pt x="331891" y="4292547"/>
                  </a:lnTo>
                  <a:lnTo>
                    <a:pt x="328142" y="4282746"/>
                  </a:lnTo>
                  <a:lnTo>
                    <a:pt x="324266" y="4272946"/>
                  </a:lnTo>
                  <a:lnTo>
                    <a:pt x="320367" y="4263146"/>
                  </a:lnTo>
                  <a:lnTo>
                    <a:pt x="316361" y="4253345"/>
                  </a:lnTo>
                  <a:lnTo>
                    <a:pt x="312314" y="4243545"/>
                  </a:lnTo>
                  <a:lnTo>
                    <a:pt x="308184" y="4233745"/>
                  </a:lnTo>
                  <a:lnTo>
                    <a:pt x="303993" y="4223944"/>
                  </a:lnTo>
                  <a:lnTo>
                    <a:pt x="299742" y="4214144"/>
                  </a:lnTo>
                  <a:lnTo>
                    <a:pt x="295412" y="4204344"/>
                  </a:lnTo>
                  <a:lnTo>
                    <a:pt x="291044" y="4194543"/>
                  </a:lnTo>
                  <a:lnTo>
                    <a:pt x="286581" y="4184743"/>
                  </a:lnTo>
                  <a:lnTo>
                    <a:pt x="282098" y="4174943"/>
                  </a:lnTo>
                  <a:lnTo>
                    <a:pt x="277512" y="4165142"/>
                  </a:lnTo>
                  <a:lnTo>
                    <a:pt x="272905" y="4155342"/>
                  </a:lnTo>
                  <a:lnTo>
                    <a:pt x="268219" y="4145542"/>
                  </a:lnTo>
                  <a:lnTo>
                    <a:pt x="263496" y="4135741"/>
                  </a:lnTo>
                  <a:lnTo>
                    <a:pt x="258716" y="4125941"/>
                  </a:lnTo>
                  <a:lnTo>
                    <a:pt x="253887" y="4116141"/>
                  </a:lnTo>
                  <a:lnTo>
                    <a:pt x="249021" y="4106340"/>
                  </a:lnTo>
                  <a:lnTo>
                    <a:pt x="244096" y="4096540"/>
                  </a:lnTo>
                  <a:lnTo>
                    <a:pt x="239151" y="4086740"/>
                  </a:lnTo>
                  <a:lnTo>
                    <a:pt x="234143" y="4076939"/>
                  </a:lnTo>
                  <a:lnTo>
                    <a:pt x="229123" y="4067139"/>
                  </a:lnTo>
                  <a:lnTo>
                    <a:pt x="224048" y="4057339"/>
                  </a:lnTo>
                  <a:lnTo>
                    <a:pt x="218959" y="4047538"/>
                  </a:lnTo>
                  <a:lnTo>
                    <a:pt x="213834" y="4037738"/>
                  </a:lnTo>
                  <a:lnTo>
                    <a:pt x="208691" y="4027938"/>
                  </a:lnTo>
                  <a:lnTo>
                    <a:pt x="203525" y="4018137"/>
                  </a:lnTo>
                  <a:lnTo>
                    <a:pt x="198342" y="4008337"/>
                  </a:lnTo>
                  <a:lnTo>
                    <a:pt x="193147" y="3998537"/>
                  </a:lnTo>
                  <a:lnTo>
                    <a:pt x="187939" y="3988736"/>
                  </a:lnTo>
                  <a:lnTo>
                    <a:pt x="182727" y="3978936"/>
                  </a:lnTo>
                  <a:lnTo>
                    <a:pt x="177510" y="3969136"/>
                  </a:lnTo>
                  <a:lnTo>
                    <a:pt x="172294" y="3959335"/>
                  </a:lnTo>
                  <a:lnTo>
                    <a:pt x="167085" y="3949535"/>
                  </a:lnTo>
                  <a:lnTo>
                    <a:pt x="161881" y="3939735"/>
                  </a:lnTo>
                  <a:lnTo>
                    <a:pt x="156692" y="3929934"/>
                  </a:lnTo>
                  <a:lnTo>
                    <a:pt x="151519" y="3920134"/>
                  </a:lnTo>
                  <a:lnTo>
                    <a:pt x="146362" y="3910334"/>
                  </a:lnTo>
                  <a:lnTo>
                    <a:pt x="141238" y="3900533"/>
                  </a:lnTo>
                  <a:lnTo>
                    <a:pt x="136129" y="3890733"/>
                  </a:lnTo>
                  <a:lnTo>
                    <a:pt x="131071" y="3880933"/>
                  </a:lnTo>
                  <a:lnTo>
                    <a:pt x="126025" y="3871132"/>
                  </a:lnTo>
                  <a:lnTo>
                    <a:pt x="121051" y="3861332"/>
                  </a:lnTo>
                  <a:lnTo>
                    <a:pt x="116096" y="3851532"/>
                  </a:lnTo>
                  <a:lnTo>
                    <a:pt x="111212" y="3841731"/>
                  </a:lnTo>
                  <a:lnTo>
                    <a:pt x="106367" y="3831931"/>
                  </a:lnTo>
                  <a:lnTo>
                    <a:pt x="101585" y="3822131"/>
                  </a:lnTo>
                  <a:lnTo>
                    <a:pt x="96869" y="3812330"/>
                  </a:lnTo>
                  <a:lnTo>
                    <a:pt x="92205" y="3802530"/>
                  </a:lnTo>
                  <a:lnTo>
                    <a:pt x="87638" y="3792729"/>
                  </a:lnTo>
                  <a:lnTo>
                    <a:pt x="83105" y="3782929"/>
                  </a:lnTo>
                  <a:lnTo>
                    <a:pt x="78705" y="3773129"/>
                  </a:lnTo>
                  <a:lnTo>
                    <a:pt x="74332" y="3763328"/>
                  </a:lnTo>
                  <a:lnTo>
                    <a:pt x="70104" y="3753528"/>
                  </a:lnTo>
                  <a:lnTo>
                    <a:pt x="65921" y="3743728"/>
                  </a:lnTo>
                  <a:lnTo>
                    <a:pt x="61865" y="3733927"/>
                  </a:lnTo>
                  <a:lnTo>
                    <a:pt x="57892" y="3724127"/>
                  </a:lnTo>
                  <a:lnTo>
                    <a:pt x="54022" y="3714327"/>
                  </a:lnTo>
                  <a:lnTo>
                    <a:pt x="50274" y="3704526"/>
                  </a:lnTo>
                  <a:lnTo>
                    <a:pt x="46602" y="3694726"/>
                  </a:lnTo>
                  <a:lnTo>
                    <a:pt x="43097" y="3684926"/>
                  </a:lnTo>
                  <a:lnTo>
                    <a:pt x="39636" y="3675125"/>
                  </a:lnTo>
                  <a:lnTo>
                    <a:pt x="36390" y="3665325"/>
                  </a:lnTo>
                  <a:lnTo>
                    <a:pt x="33184" y="3655525"/>
                  </a:lnTo>
                  <a:lnTo>
                    <a:pt x="30178" y="3645724"/>
                  </a:lnTo>
                  <a:lnTo>
                    <a:pt x="27249" y="3635924"/>
                  </a:lnTo>
                  <a:lnTo>
                    <a:pt x="24486" y="3626124"/>
                  </a:lnTo>
                  <a:lnTo>
                    <a:pt x="21848" y="3616323"/>
                  </a:lnTo>
                  <a:lnTo>
                    <a:pt x="19337" y="3606523"/>
                  </a:lnTo>
                  <a:lnTo>
                    <a:pt x="17002" y="3596723"/>
                  </a:lnTo>
                  <a:lnTo>
                    <a:pt x="14752" y="3586922"/>
                  </a:lnTo>
                  <a:lnTo>
                    <a:pt x="12731" y="3577122"/>
                  </a:lnTo>
                  <a:lnTo>
                    <a:pt x="10757" y="3567322"/>
                  </a:lnTo>
                  <a:lnTo>
                    <a:pt x="9052" y="3557521"/>
                  </a:lnTo>
                  <a:lnTo>
                    <a:pt x="7403" y="3547721"/>
                  </a:lnTo>
                  <a:lnTo>
                    <a:pt x="5980" y="3537921"/>
                  </a:lnTo>
                  <a:lnTo>
                    <a:pt x="4665" y="3528120"/>
                  </a:lnTo>
                  <a:lnTo>
                    <a:pt x="3528" y="3518320"/>
                  </a:lnTo>
                  <a:lnTo>
                    <a:pt x="2552" y="3508520"/>
                  </a:lnTo>
                  <a:lnTo>
                    <a:pt x="1706" y="3498719"/>
                  </a:lnTo>
                  <a:lnTo>
                    <a:pt x="1073" y="3488919"/>
                  </a:lnTo>
                  <a:lnTo>
                    <a:pt x="520" y="3479119"/>
                  </a:lnTo>
                  <a:lnTo>
                    <a:pt x="234" y="3469318"/>
                  </a:lnTo>
                  <a:lnTo>
                    <a:pt x="0" y="3459518"/>
                  </a:lnTo>
                  <a:lnTo>
                    <a:pt x="37" y="3449718"/>
                  </a:lnTo>
                  <a:lnTo>
                    <a:pt x="151" y="3439917"/>
                  </a:lnTo>
                  <a:lnTo>
                    <a:pt x="483" y="3430117"/>
                  </a:lnTo>
                  <a:lnTo>
                    <a:pt x="943" y="3420317"/>
                  </a:lnTo>
                  <a:lnTo>
                    <a:pt x="1570" y="3410516"/>
                  </a:lnTo>
                  <a:lnTo>
                    <a:pt x="2374" y="3400716"/>
                  </a:lnTo>
                  <a:lnTo>
                    <a:pt x="3291" y="3390916"/>
                  </a:lnTo>
                  <a:lnTo>
                    <a:pt x="4435" y="3381115"/>
                  </a:lnTo>
                  <a:lnTo>
                    <a:pt x="5640" y="3371315"/>
                  </a:lnTo>
                  <a:lnTo>
                    <a:pt x="7117" y="3361515"/>
                  </a:lnTo>
                  <a:lnTo>
                    <a:pt x="8642" y="3351714"/>
                  </a:lnTo>
                  <a:lnTo>
                    <a:pt x="10407" y="3341914"/>
                  </a:lnTo>
                  <a:lnTo>
                    <a:pt x="12257" y="3332114"/>
                  </a:lnTo>
                  <a:lnTo>
                    <a:pt x="14292" y="3322313"/>
                  </a:lnTo>
                  <a:lnTo>
                    <a:pt x="16455" y="3312513"/>
                  </a:lnTo>
                  <a:lnTo>
                    <a:pt x="18753" y="3302713"/>
                  </a:lnTo>
                  <a:lnTo>
                    <a:pt x="21219" y="3292912"/>
                  </a:lnTo>
                  <a:lnTo>
                    <a:pt x="23771" y="3283112"/>
                  </a:lnTo>
                  <a:lnTo>
                    <a:pt x="26528" y="3273312"/>
                  </a:lnTo>
                  <a:lnTo>
                    <a:pt x="29327" y="3263511"/>
                  </a:lnTo>
                  <a:lnTo>
                    <a:pt x="32357" y="3253711"/>
                  </a:lnTo>
                  <a:lnTo>
                    <a:pt x="35430" y="3243911"/>
                  </a:lnTo>
                  <a:lnTo>
                    <a:pt x="38683" y="3234110"/>
                  </a:lnTo>
                  <a:lnTo>
                    <a:pt x="42013" y="3224310"/>
                  </a:lnTo>
                  <a:lnTo>
                    <a:pt x="45477" y="3214510"/>
                  </a:lnTo>
                  <a:lnTo>
                    <a:pt x="49049" y="3204709"/>
                  </a:lnTo>
                  <a:lnTo>
                    <a:pt x="52711" y="3194909"/>
                  </a:lnTo>
                  <a:lnTo>
                    <a:pt x="56508" y="3185109"/>
                  </a:lnTo>
                  <a:lnTo>
                    <a:pt x="60355" y="3175308"/>
                  </a:lnTo>
                  <a:lnTo>
                    <a:pt x="64357" y="3165508"/>
                  </a:lnTo>
                  <a:lnTo>
                    <a:pt x="68389" y="3155708"/>
                  </a:lnTo>
                  <a:lnTo>
                    <a:pt x="72566" y="3145907"/>
                  </a:lnTo>
                  <a:lnTo>
                    <a:pt x="76779" y="3136107"/>
                  </a:lnTo>
                  <a:lnTo>
                    <a:pt x="81100" y="3126307"/>
                  </a:lnTo>
                  <a:lnTo>
                    <a:pt x="85476" y="3116506"/>
                  </a:lnTo>
                  <a:lnTo>
                    <a:pt x="89925" y="3106706"/>
                  </a:lnTo>
                  <a:lnTo>
                    <a:pt x="94443" y="3096906"/>
                  </a:lnTo>
                  <a:lnTo>
                    <a:pt x="99006" y="3087105"/>
                  </a:lnTo>
                  <a:lnTo>
                    <a:pt x="103645" y="3077305"/>
                  </a:lnTo>
                  <a:lnTo>
                    <a:pt x="108307" y="3067505"/>
                  </a:lnTo>
                  <a:lnTo>
                    <a:pt x="113047" y="3057704"/>
                  </a:lnTo>
                  <a:lnTo>
                    <a:pt x="117800" y="3047904"/>
                  </a:lnTo>
                  <a:lnTo>
                    <a:pt x="122612" y="3038104"/>
                  </a:lnTo>
                  <a:lnTo>
                    <a:pt x="127440" y="3028303"/>
                  </a:lnTo>
                  <a:lnTo>
                    <a:pt x="132305" y="3018503"/>
                  </a:lnTo>
                  <a:lnTo>
                    <a:pt x="137187" y="3008703"/>
                  </a:lnTo>
                  <a:lnTo>
                    <a:pt x="142089" y="2998902"/>
                  </a:lnTo>
                  <a:lnTo>
                    <a:pt x="147005" y="2989102"/>
                  </a:lnTo>
                  <a:lnTo>
                    <a:pt x="151928" y="2979302"/>
                  </a:lnTo>
                  <a:lnTo>
                    <a:pt x="156857" y="2969501"/>
                  </a:lnTo>
                  <a:lnTo>
                    <a:pt x="161788" y="2959701"/>
                  </a:lnTo>
                  <a:lnTo>
                    <a:pt x="166711" y="2949901"/>
                  </a:lnTo>
                  <a:lnTo>
                    <a:pt x="171630" y="2940100"/>
                  </a:lnTo>
                  <a:lnTo>
                    <a:pt x="176531" y="2930300"/>
                  </a:lnTo>
                  <a:lnTo>
                    <a:pt x="181419" y="2920500"/>
                  </a:lnTo>
                  <a:lnTo>
                    <a:pt x="186285" y="2910699"/>
                  </a:lnTo>
                  <a:lnTo>
                    <a:pt x="191123" y="2900899"/>
                  </a:lnTo>
                  <a:lnTo>
                    <a:pt x="195939" y="2891099"/>
                  </a:lnTo>
                  <a:lnTo>
                    <a:pt x="200711" y="2881298"/>
                  </a:lnTo>
                  <a:lnTo>
                    <a:pt x="205464" y="2871498"/>
                  </a:lnTo>
                  <a:lnTo>
                    <a:pt x="210151" y="2861698"/>
                  </a:lnTo>
                  <a:lnTo>
                    <a:pt x="214823" y="2851897"/>
                  </a:lnTo>
                  <a:lnTo>
                    <a:pt x="219415" y="2842097"/>
                  </a:lnTo>
                  <a:lnTo>
                    <a:pt x="223982" y="2832297"/>
                  </a:lnTo>
                  <a:lnTo>
                    <a:pt x="228475" y="2822496"/>
                  </a:lnTo>
                  <a:lnTo>
                    <a:pt x="232922" y="2812696"/>
                  </a:lnTo>
                  <a:lnTo>
                    <a:pt x="237305" y="2802896"/>
                  </a:lnTo>
                  <a:lnTo>
                    <a:pt x="241617" y="2793095"/>
                  </a:lnTo>
                  <a:lnTo>
                    <a:pt x="245880" y="2783295"/>
                  </a:lnTo>
                  <a:lnTo>
                    <a:pt x="250043" y="2773495"/>
                  </a:lnTo>
                  <a:lnTo>
                    <a:pt x="254177" y="2763694"/>
                  </a:lnTo>
                  <a:lnTo>
                    <a:pt x="258179" y="2753894"/>
                  </a:lnTo>
                  <a:lnTo>
                    <a:pt x="262156" y="2744094"/>
                  </a:lnTo>
                  <a:lnTo>
                    <a:pt x="266004" y="2734293"/>
                  </a:lnTo>
                  <a:lnTo>
                    <a:pt x="269806" y="2724493"/>
                  </a:lnTo>
                  <a:lnTo>
                    <a:pt x="273499" y="2714693"/>
                  </a:lnTo>
                  <a:lnTo>
                    <a:pt x="277116" y="2704892"/>
                  </a:lnTo>
                  <a:lnTo>
                    <a:pt x="280647" y="2695092"/>
                  </a:lnTo>
                  <a:lnTo>
                    <a:pt x="284069" y="2685292"/>
                  </a:lnTo>
                  <a:lnTo>
                    <a:pt x="287432" y="2675491"/>
                  </a:lnTo>
                  <a:lnTo>
                    <a:pt x="290652" y="2665691"/>
                  </a:lnTo>
                  <a:lnTo>
                    <a:pt x="293840" y="2655891"/>
                  </a:lnTo>
                  <a:lnTo>
                    <a:pt x="296851" y="2646090"/>
                  </a:lnTo>
                  <a:lnTo>
                    <a:pt x="299828" y="2636290"/>
                  </a:lnTo>
                  <a:lnTo>
                    <a:pt x="302655" y="2626490"/>
                  </a:lnTo>
                  <a:lnTo>
                    <a:pt x="305416" y="2616689"/>
                  </a:lnTo>
                  <a:lnTo>
                    <a:pt x="308056" y="2606889"/>
                  </a:lnTo>
                  <a:lnTo>
                    <a:pt x="310595" y="2597089"/>
                  </a:lnTo>
                  <a:lnTo>
                    <a:pt x="313045" y="2587288"/>
                  </a:lnTo>
                  <a:lnTo>
                    <a:pt x="315358" y="2577488"/>
                  </a:lnTo>
                  <a:lnTo>
                    <a:pt x="317616" y="2567688"/>
                  </a:lnTo>
                  <a:lnTo>
                    <a:pt x="319702" y="2557887"/>
                  </a:lnTo>
                  <a:lnTo>
                    <a:pt x="321753" y="2548087"/>
                  </a:lnTo>
                  <a:lnTo>
                    <a:pt x="323621" y="2538286"/>
                  </a:lnTo>
                  <a:lnTo>
                    <a:pt x="325442" y="2528486"/>
                  </a:lnTo>
                  <a:lnTo>
                    <a:pt x="327114" y="2518686"/>
                  </a:lnTo>
                  <a:lnTo>
                    <a:pt x="328705" y="2508885"/>
                  </a:lnTo>
                  <a:lnTo>
                    <a:pt x="330180" y="2499085"/>
                  </a:lnTo>
                  <a:lnTo>
                    <a:pt x="331541" y="2489285"/>
                  </a:lnTo>
                  <a:lnTo>
                    <a:pt x="332822" y="2479484"/>
                  </a:lnTo>
                  <a:lnTo>
                    <a:pt x="333954" y="2469684"/>
                  </a:lnTo>
                  <a:lnTo>
                    <a:pt x="335040" y="2459884"/>
                  </a:lnTo>
                  <a:lnTo>
                    <a:pt x="335945" y="2450083"/>
                  </a:lnTo>
                  <a:lnTo>
                    <a:pt x="336817" y="2440283"/>
                  </a:lnTo>
                  <a:lnTo>
                    <a:pt x="337520" y="2430483"/>
                  </a:lnTo>
                  <a:lnTo>
                    <a:pt x="338169" y="2420682"/>
                  </a:lnTo>
                  <a:lnTo>
                    <a:pt x="338685" y="2410882"/>
                  </a:lnTo>
                  <a:lnTo>
                    <a:pt x="339115" y="2401082"/>
                  </a:lnTo>
                  <a:lnTo>
                    <a:pt x="339447" y="2391281"/>
                  </a:lnTo>
                  <a:lnTo>
                    <a:pt x="339662" y="2381481"/>
                  </a:lnTo>
                  <a:lnTo>
                    <a:pt x="339814" y="2371681"/>
                  </a:lnTo>
                  <a:lnTo>
                    <a:pt x="339820" y="2361880"/>
                  </a:lnTo>
                  <a:lnTo>
                    <a:pt x="339796" y="2352080"/>
                  </a:lnTo>
                  <a:lnTo>
                    <a:pt x="339600" y="2342280"/>
                  </a:lnTo>
                  <a:lnTo>
                    <a:pt x="339375" y="2332479"/>
                  </a:lnTo>
                  <a:lnTo>
                    <a:pt x="339012" y="2322679"/>
                  </a:lnTo>
                  <a:lnTo>
                    <a:pt x="338593" y="2312879"/>
                  </a:lnTo>
                  <a:lnTo>
                    <a:pt x="338069" y="2303078"/>
                  </a:lnTo>
                  <a:lnTo>
                    <a:pt x="337463" y="2293278"/>
                  </a:lnTo>
                  <a:lnTo>
                    <a:pt x="336784" y="2283478"/>
                  </a:lnTo>
                  <a:lnTo>
                    <a:pt x="336001" y="2273677"/>
                  </a:lnTo>
                  <a:lnTo>
                    <a:pt x="335173" y="2263877"/>
                  </a:lnTo>
                  <a:lnTo>
                    <a:pt x="334221" y="2254077"/>
                  </a:lnTo>
                  <a:lnTo>
                    <a:pt x="333244" y="2244276"/>
                  </a:lnTo>
                  <a:lnTo>
                    <a:pt x="332139" y="2234476"/>
                  </a:lnTo>
                  <a:lnTo>
                    <a:pt x="331004" y="2224676"/>
                  </a:lnTo>
                  <a:lnTo>
                    <a:pt x="329771" y="2214875"/>
                  </a:lnTo>
                  <a:lnTo>
                    <a:pt x="328489" y="2205075"/>
                  </a:lnTo>
                  <a:lnTo>
                    <a:pt x="327136" y="2195275"/>
                  </a:lnTo>
                  <a:lnTo>
                    <a:pt x="325717" y="2185474"/>
                  </a:lnTo>
                  <a:lnTo>
                    <a:pt x="324251" y="2175674"/>
                  </a:lnTo>
                  <a:lnTo>
                    <a:pt x="322707" y="2165874"/>
                  </a:lnTo>
                  <a:lnTo>
                    <a:pt x="321137" y="2156073"/>
                  </a:lnTo>
                  <a:lnTo>
                    <a:pt x="319477" y="2146273"/>
                  </a:lnTo>
                  <a:lnTo>
                    <a:pt x="317802" y="2136473"/>
                  </a:lnTo>
                  <a:lnTo>
                    <a:pt x="316049" y="2126672"/>
                  </a:lnTo>
                  <a:lnTo>
                    <a:pt x="314274" y="2116872"/>
                  </a:lnTo>
                  <a:lnTo>
                    <a:pt x="312443" y="2107072"/>
                  </a:lnTo>
                  <a:lnTo>
                    <a:pt x="310580" y="2097271"/>
                  </a:lnTo>
                  <a:lnTo>
                    <a:pt x="308680" y="2087471"/>
                  </a:lnTo>
                  <a:lnTo>
                    <a:pt x="306741" y="2077671"/>
                  </a:lnTo>
                  <a:lnTo>
                    <a:pt x="304780" y="2067870"/>
                  </a:lnTo>
                  <a:lnTo>
                    <a:pt x="302779" y="2058070"/>
                  </a:lnTo>
                  <a:lnTo>
                    <a:pt x="300768" y="2048270"/>
                  </a:lnTo>
                  <a:lnTo>
                    <a:pt x="298716" y="2038469"/>
                  </a:lnTo>
                  <a:lnTo>
                    <a:pt x="296658" y="2028669"/>
                  </a:lnTo>
                  <a:lnTo>
                    <a:pt x="294574" y="2018869"/>
                  </a:lnTo>
                  <a:lnTo>
                    <a:pt x="292482" y="2009068"/>
                  </a:lnTo>
                  <a:lnTo>
                    <a:pt x="290375" y="1999268"/>
                  </a:lnTo>
                  <a:lnTo>
                    <a:pt x="288262" y="1989468"/>
                  </a:lnTo>
                  <a:lnTo>
                    <a:pt x="286143" y="1979667"/>
                  </a:lnTo>
                  <a:lnTo>
                    <a:pt x="284022" y="1969867"/>
                  </a:lnTo>
                  <a:lnTo>
                    <a:pt x="281900" y="1960067"/>
                  </a:lnTo>
                  <a:lnTo>
                    <a:pt x="279783" y="1950266"/>
                  </a:lnTo>
                  <a:lnTo>
                    <a:pt x="277668" y="1940466"/>
                  </a:lnTo>
                  <a:lnTo>
                    <a:pt x="275568" y="1930666"/>
                  </a:lnTo>
                  <a:lnTo>
                    <a:pt x="273474" y="1920865"/>
                  </a:lnTo>
                  <a:lnTo>
                    <a:pt x="271399" y="1911065"/>
                  </a:lnTo>
                  <a:lnTo>
                    <a:pt x="269338" y="1901265"/>
                  </a:lnTo>
                  <a:lnTo>
                    <a:pt x="267298" y="1891464"/>
                  </a:lnTo>
                  <a:lnTo>
                    <a:pt x="265282" y="1881664"/>
                  </a:lnTo>
                  <a:lnTo>
                    <a:pt x="263286" y="1871864"/>
                  </a:lnTo>
                  <a:lnTo>
                    <a:pt x="261328" y="1862063"/>
                  </a:lnTo>
                  <a:lnTo>
                    <a:pt x="259384" y="1852263"/>
                  </a:lnTo>
                  <a:lnTo>
                    <a:pt x="257496" y="1842463"/>
                  </a:lnTo>
                  <a:lnTo>
                    <a:pt x="255619" y="1832662"/>
                  </a:lnTo>
                  <a:lnTo>
                    <a:pt x="253805" y="1822862"/>
                  </a:lnTo>
                  <a:lnTo>
                    <a:pt x="252013" y="1813062"/>
                  </a:lnTo>
                  <a:lnTo>
                    <a:pt x="250276" y="1803261"/>
                  </a:lnTo>
                  <a:lnTo>
                    <a:pt x="248578" y="1793461"/>
                  </a:lnTo>
                  <a:lnTo>
                    <a:pt x="246926" y="1783661"/>
                  </a:lnTo>
                  <a:lnTo>
                    <a:pt x="245333" y="1773860"/>
                  </a:lnTo>
                  <a:lnTo>
                    <a:pt x="243773" y="1764060"/>
                  </a:lnTo>
                  <a:lnTo>
                    <a:pt x="242294" y="1754260"/>
                  </a:lnTo>
                  <a:lnTo>
                    <a:pt x="240834" y="1744459"/>
                  </a:lnTo>
                  <a:lnTo>
                    <a:pt x="239479" y="1734659"/>
                  </a:lnTo>
                  <a:lnTo>
                    <a:pt x="238143" y="1724859"/>
                  </a:lnTo>
                  <a:lnTo>
                    <a:pt x="236901" y="1715058"/>
                  </a:lnTo>
                  <a:lnTo>
                    <a:pt x="235699" y="1705258"/>
                  </a:lnTo>
                  <a:lnTo>
                    <a:pt x="234575" y="1695458"/>
                  </a:lnTo>
                  <a:lnTo>
                    <a:pt x="233514" y="1685657"/>
                  </a:lnTo>
                  <a:lnTo>
                    <a:pt x="232513" y="1675857"/>
                  </a:lnTo>
                  <a:lnTo>
                    <a:pt x="231600" y="1666057"/>
                  </a:lnTo>
                  <a:lnTo>
                    <a:pt x="230726" y="1656256"/>
                  </a:lnTo>
                  <a:lnTo>
                    <a:pt x="229967" y="1646456"/>
                  </a:lnTo>
                  <a:lnTo>
                    <a:pt x="229230" y="1636656"/>
                  </a:lnTo>
                  <a:lnTo>
                    <a:pt x="228624" y="1626855"/>
                  </a:lnTo>
                  <a:lnTo>
                    <a:pt x="228047" y="1617055"/>
                  </a:lnTo>
                  <a:lnTo>
                    <a:pt x="227579" y="1607255"/>
                  </a:lnTo>
                  <a:lnTo>
                    <a:pt x="227167" y="1597454"/>
                  </a:lnTo>
                  <a:lnTo>
                    <a:pt x="226840" y="1587654"/>
                  </a:lnTo>
                  <a:lnTo>
                    <a:pt x="226593" y="1577854"/>
                  </a:lnTo>
                  <a:lnTo>
                    <a:pt x="226409" y="1568053"/>
                  </a:lnTo>
                  <a:lnTo>
                    <a:pt x="226332" y="1558253"/>
                  </a:lnTo>
                  <a:lnTo>
                    <a:pt x="226291" y="1548453"/>
                  </a:lnTo>
                  <a:lnTo>
                    <a:pt x="226384" y="1538652"/>
                  </a:lnTo>
                  <a:lnTo>
                    <a:pt x="226503" y="1528852"/>
                  </a:lnTo>
                  <a:lnTo>
                    <a:pt x="226752" y="1519052"/>
                  </a:lnTo>
                  <a:lnTo>
                    <a:pt x="227041" y="1509251"/>
                  </a:lnTo>
                  <a:lnTo>
                    <a:pt x="227435" y="1499451"/>
                  </a:lnTo>
                  <a:lnTo>
                    <a:pt x="227893" y="1489651"/>
                  </a:lnTo>
                  <a:lnTo>
                    <a:pt x="228430" y="1479850"/>
                  </a:lnTo>
                  <a:lnTo>
                    <a:pt x="229056" y="1470050"/>
                  </a:lnTo>
                  <a:lnTo>
                    <a:pt x="229736" y="1460250"/>
                  </a:lnTo>
                  <a:lnTo>
                    <a:pt x="230528" y="1450449"/>
                  </a:lnTo>
                  <a:lnTo>
                    <a:pt x="231347" y="1440649"/>
                  </a:lnTo>
                  <a:lnTo>
                    <a:pt x="232301" y="1430849"/>
                  </a:lnTo>
                  <a:lnTo>
                    <a:pt x="233278" y="1421048"/>
                  </a:lnTo>
                  <a:lnTo>
                    <a:pt x="234369" y="1411248"/>
                  </a:lnTo>
                  <a:lnTo>
                    <a:pt x="235503" y="1401448"/>
                  </a:lnTo>
                  <a:lnTo>
                    <a:pt x="236725" y="1391647"/>
                  </a:lnTo>
                  <a:lnTo>
                    <a:pt x="238011" y="1381847"/>
                  </a:lnTo>
                  <a:lnTo>
                    <a:pt x="239360" y="1372047"/>
                  </a:lnTo>
                  <a:lnTo>
                    <a:pt x="240792" y="1362246"/>
                  </a:lnTo>
                  <a:lnTo>
                    <a:pt x="242263" y="1352446"/>
                  </a:lnTo>
                  <a:lnTo>
                    <a:pt x="243834" y="1342646"/>
                  </a:lnTo>
                  <a:lnTo>
                    <a:pt x="245426" y="1332845"/>
                  </a:lnTo>
                  <a:lnTo>
                    <a:pt x="247126" y="1323045"/>
                  </a:lnTo>
                  <a:lnTo>
                    <a:pt x="248848" y="1313245"/>
                  </a:lnTo>
                  <a:lnTo>
                    <a:pt x="250655" y="1303444"/>
                  </a:lnTo>
                  <a:lnTo>
                    <a:pt x="252501" y="1293644"/>
                  </a:lnTo>
                  <a:lnTo>
                    <a:pt x="254408" y="1283844"/>
                  </a:lnTo>
                  <a:lnTo>
                    <a:pt x="256369" y="1274043"/>
                  </a:lnTo>
                  <a:lnTo>
                    <a:pt x="258370" y="1264243"/>
                  </a:lnTo>
                  <a:lnTo>
                    <a:pt x="260437" y="1254442"/>
                  </a:lnTo>
                  <a:lnTo>
                    <a:pt x="262527" y="1244642"/>
                  </a:lnTo>
                  <a:lnTo>
                    <a:pt x="264691" y="1234842"/>
                  </a:lnTo>
                  <a:lnTo>
                    <a:pt x="266869" y="1225041"/>
                  </a:lnTo>
                  <a:lnTo>
                    <a:pt x="269115" y="1215241"/>
                  </a:lnTo>
                  <a:lnTo>
                    <a:pt x="271379" y="1205441"/>
                  </a:lnTo>
                  <a:lnTo>
                    <a:pt x="273693" y="1195640"/>
                  </a:lnTo>
                  <a:lnTo>
                    <a:pt x="276034" y="1185840"/>
                  </a:lnTo>
                  <a:lnTo>
                    <a:pt x="278408" y="1176040"/>
                  </a:lnTo>
                  <a:lnTo>
                    <a:pt x="280816" y="1166239"/>
                  </a:lnTo>
                  <a:lnTo>
                    <a:pt x="283244" y="1156439"/>
                  </a:lnTo>
                  <a:lnTo>
                    <a:pt x="285709" y="1146639"/>
                  </a:lnTo>
                  <a:lnTo>
                    <a:pt x="288184" y="1136838"/>
                  </a:lnTo>
                  <a:lnTo>
                    <a:pt x="290697" y="1127038"/>
                  </a:lnTo>
                  <a:lnTo>
                    <a:pt x="293217" y="1117238"/>
                  </a:lnTo>
                  <a:lnTo>
                    <a:pt x="295764" y="1107437"/>
                  </a:lnTo>
                  <a:lnTo>
                    <a:pt x="298319" y="1097637"/>
                  </a:lnTo>
                  <a:lnTo>
                    <a:pt x="300892" y="1087837"/>
                  </a:lnTo>
                  <a:lnTo>
                    <a:pt x="303474" y="1078036"/>
                  </a:lnTo>
                  <a:lnTo>
                    <a:pt x="306065" y="1068236"/>
                  </a:lnTo>
                  <a:lnTo>
                    <a:pt x="308665" y="1058436"/>
                  </a:lnTo>
                  <a:lnTo>
                    <a:pt x="311268" y="1048635"/>
                  </a:lnTo>
                  <a:lnTo>
                    <a:pt x="313877" y="1038835"/>
                  </a:lnTo>
                  <a:lnTo>
                    <a:pt x="316486" y="1029035"/>
                  </a:lnTo>
                  <a:lnTo>
                    <a:pt x="319095" y="1019234"/>
                  </a:lnTo>
                  <a:lnTo>
                    <a:pt x="321702" y="1009434"/>
                  </a:lnTo>
                  <a:lnTo>
                    <a:pt x="324303" y="999634"/>
                  </a:lnTo>
                  <a:lnTo>
                    <a:pt x="326900" y="989833"/>
                  </a:lnTo>
                  <a:lnTo>
                    <a:pt x="329490" y="980033"/>
                  </a:lnTo>
                  <a:lnTo>
                    <a:pt x="332068" y="970233"/>
                  </a:lnTo>
                  <a:lnTo>
                    <a:pt x="334639" y="960432"/>
                  </a:lnTo>
                  <a:lnTo>
                    <a:pt x="337193" y="950632"/>
                  </a:lnTo>
                  <a:lnTo>
                    <a:pt x="339740" y="940832"/>
                  </a:lnTo>
                  <a:lnTo>
                    <a:pt x="342261" y="931031"/>
                  </a:lnTo>
                  <a:lnTo>
                    <a:pt x="344777" y="921231"/>
                  </a:lnTo>
                  <a:lnTo>
                    <a:pt x="347262" y="911431"/>
                  </a:lnTo>
                  <a:lnTo>
                    <a:pt x="349737" y="901630"/>
                  </a:lnTo>
                  <a:lnTo>
                    <a:pt x="352185" y="891830"/>
                  </a:lnTo>
                  <a:lnTo>
                    <a:pt x="354614" y="882030"/>
                  </a:lnTo>
                  <a:lnTo>
                    <a:pt x="357019" y="872229"/>
                  </a:lnTo>
                  <a:lnTo>
                    <a:pt x="359396" y="862429"/>
                  </a:lnTo>
                  <a:lnTo>
                    <a:pt x="361756" y="852629"/>
                  </a:lnTo>
                  <a:lnTo>
                    <a:pt x="364077" y="842828"/>
                  </a:lnTo>
                  <a:lnTo>
                    <a:pt x="366387" y="833028"/>
                  </a:lnTo>
                  <a:lnTo>
                    <a:pt x="368647" y="823228"/>
                  </a:lnTo>
                  <a:lnTo>
                    <a:pt x="370897" y="813427"/>
                  </a:lnTo>
                  <a:lnTo>
                    <a:pt x="373100" y="803627"/>
                  </a:lnTo>
                  <a:lnTo>
                    <a:pt x="375285" y="793827"/>
                  </a:lnTo>
                  <a:lnTo>
                    <a:pt x="377430" y="784026"/>
                  </a:lnTo>
                  <a:lnTo>
                    <a:pt x="379546" y="774226"/>
                  </a:lnTo>
                  <a:lnTo>
                    <a:pt x="381632" y="764426"/>
                  </a:lnTo>
                  <a:lnTo>
                    <a:pt x="383676" y="754625"/>
                  </a:lnTo>
                  <a:lnTo>
                    <a:pt x="385700" y="744825"/>
                  </a:lnTo>
                  <a:lnTo>
                    <a:pt x="387671" y="735025"/>
                  </a:lnTo>
                  <a:lnTo>
                    <a:pt x="389630" y="725224"/>
                  </a:lnTo>
                  <a:lnTo>
                    <a:pt x="391526" y="715424"/>
                  </a:lnTo>
                  <a:lnTo>
                    <a:pt x="393410" y="705624"/>
                  </a:lnTo>
                  <a:lnTo>
                    <a:pt x="395241" y="695823"/>
                  </a:lnTo>
                  <a:lnTo>
                    <a:pt x="397048" y="686023"/>
                  </a:lnTo>
                  <a:lnTo>
                    <a:pt x="398813" y="676223"/>
                  </a:lnTo>
                  <a:lnTo>
                    <a:pt x="400542" y="666422"/>
                  </a:lnTo>
                  <a:lnTo>
                    <a:pt x="402241" y="656622"/>
                  </a:lnTo>
                  <a:lnTo>
                    <a:pt x="403892" y="646822"/>
                  </a:lnTo>
                  <a:lnTo>
                    <a:pt x="405524" y="637021"/>
                  </a:lnTo>
                  <a:lnTo>
                    <a:pt x="407097" y="627221"/>
                  </a:lnTo>
                  <a:lnTo>
                    <a:pt x="408658" y="617421"/>
                  </a:lnTo>
                  <a:lnTo>
                    <a:pt x="410158" y="607620"/>
                  </a:lnTo>
                  <a:lnTo>
                    <a:pt x="411642" y="597820"/>
                  </a:lnTo>
                  <a:lnTo>
                    <a:pt x="413076" y="588020"/>
                  </a:lnTo>
                  <a:lnTo>
                    <a:pt x="414483" y="578219"/>
                  </a:lnTo>
                  <a:lnTo>
                    <a:pt x="415853" y="568419"/>
                  </a:lnTo>
                  <a:lnTo>
                    <a:pt x="417184" y="558619"/>
                  </a:lnTo>
                  <a:lnTo>
                    <a:pt x="418490" y="548818"/>
                  </a:lnTo>
                  <a:lnTo>
                    <a:pt x="419748" y="539018"/>
                  </a:lnTo>
                  <a:lnTo>
                    <a:pt x="420991" y="529218"/>
                  </a:lnTo>
                  <a:lnTo>
                    <a:pt x="422175" y="519417"/>
                  </a:lnTo>
                  <a:lnTo>
                    <a:pt x="423349" y="509617"/>
                  </a:lnTo>
                  <a:lnTo>
                    <a:pt x="424471" y="499817"/>
                  </a:lnTo>
                  <a:lnTo>
                    <a:pt x="425574" y="490016"/>
                  </a:lnTo>
                  <a:lnTo>
                    <a:pt x="426637" y="480216"/>
                  </a:lnTo>
                  <a:lnTo>
                    <a:pt x="427672" y="470416"/>
                  </a:lnTo>
                  <a:lnTo>
                    <a:pt x="428678" y="460615"/>
                  </a:lnTo>
                  <a:lnTo>
                    <a:pt x="429647" y="450815"/>
                  </a:lnTo>
                  <a:lnTo>
                    <a:pt x="430598" y="441015"/>
                  </a:lnTo>
                  <a:lnTo>
                    <a:pt x="431503" y="431214"/>
                  </a:lnTo>
                  <a:lnTo>
                    <a:pt x="432399" y="421414"/>
                  </a:lnTo>
                  <a:lnTo>
                    <a:pt x="433244" y="411614"/>
                  </a:lnTo>
                  <a:lnTo>
                    <a:pt x="434080" y="401813"/>
                  </a:lnTo>
                  <a:lnTo>
                    <a:pt x="434874" y="392013"/>
                  </a:lnTo>
                  <a:lnTo>
                    <a:pt x="435652" y="382213"/>
                  </a:lnTo>
                  <a:lnTo>
                    <a:pt x="436398" y="372412"/>
                  </a:lnTo>
                  <a:lnTo>
                    <a:pt x="437120" y="362612"/>
                  </a:lnTo>
                  <a:lnTo>
                    <a:pt x="437820" y="352812"/>
                  </a:lnTo>
                  <a:lnTo>
                    <a:pt x="438489" y="343011"/>
                  </a:lnTo>
                  <a:lnTo>
                    <a:pt x="439145" y="333211"/>
                  </a:lnTo>
                  <a:lnTo>
                    <a:pt x="439763" y="323411"/>
                  </a:lnTo>
                  <a:lnTo>
                    <a:pt x="440374" y="313610"/>
                  </a:lnTo>
                  <a:lnTo>
                    <a:pt x="440947" y="303810"/>
                  </a:lnTo>
                  <a:lnTo>
                    <a:pt x="441511" y="294010"/>
                  </a:lnTo>
                  <a:lnTo>
                    <a:pt x="442046" y="284209"/>
                  </a:lnTo>
                  <a:lnTo>
                    <a:pt x="442565" y="274409"/>
                  </a:lnTo>
                  <a:lnTo>
                    <a:pt x="443063" y="264609"/>
                  </a:lnTo>
                  <a:lnTo>
                    <a:pt x="443540" y="254808"/>
                  </a:lnTo>
                  <a:lnTo>
                    <a:pt x="444004" y="245008"/>
                  </a:lnTo>
                  <a:lnTo>
                    <a:pt x="444441" y="235208"/>
                  </a:lnTo>
                  <a:lnTo>
                    <a:pt x="444872" y="225407"/>
                  </a:lnTo>
                  <a:lnTo>
                    <a:pt x="445273" y="215607"/>
                  </a:lnTo>
                  <a:lnTo>
                    <a:pt x="445668" y="205807"/>
                  </a:lnTo>
                  <a:lnTo>
                    <a:pt x="446038" y="196006"/>
                  </a:lnTo>
                  <a:lnTo>
                    <a:pt x="446399" y="186206"/>
                  </a:lnTo>
                  <a:lnTo>
                    <a:pt x="446741" y="176406"/>
                  </a:lnTo>
                  <a:lnTo>
                    <a:pt x="447071" y="166605"/>
                  </a:lnTo>
                  <a:lnTo>
                    <a:pt x="447387" y="156805"/>
                  </a:lnTo>
                  <a:lnTo>
                    <a:pt x="447687" y="147005"/>
                  </a:lnTo>
                  <a:lnTo>
                    <a:pt x="447978" y="137204"/>
                  </a:lnTo>
                  <a:lnTo>
                    <a:pt x="448251" y="127404"/>
                  </a:lnTo>
                  <a:lnTo>
                    <a:pt x="448519" y="117604"/>
                  </a:lnTo>
                  <a:lnTo>
                    <a:pt x="448766" y="107803"/>
                  </a:lnTo>
                  <a:lnTo>
                    <a:pt x="449010" y="98003"/>
                  </a:lnTo>
                  <a:lnTo>
                    <a:pt x="449237" y="88203"/>
                  </a:lnTo>
                  <a:lnTo>
                    <a:pt x="449457" y="78402"/>
                  </a:lnTo>
                  <a:lnTo>
                    <a:pt x="449665" y="68602"/>
                  </a:lnTo>
                  <a:lnTo>
                    <a:pt x="449864" y="58802"/>
                  </a:lnTo>
                  <a:lnTo>
                    <a:pt x="450055" y="49001"/>
                  </a:lnTo>
                  <a:lnTo>
                    <a:pt x="450235" y="39201"/>
                  </a:lnTo>
                  <a:lnTo>
                    <a:pt x="450409" y="29401"/>
                  </a:lnTo>
                  <a:lnTo>
                    <a:pt x="450571" y="19600"/>
                  </a:lnTo>
                  <a:lnTo>
                    <a:pt x="450729" y="9800"/>
                  </a:lnTo>
                  <a:lnTo>
                    <a:pt x="450875" y="0"/>
                  </a:lnTo>
                  <a:lnTo>
                    <a:pt x="455961" y="0"/>
                  </a:lnTo>
                  <a:lnTo>
                    <a:pt x="456107" y="9800"/>
                  </a:lnTo>
                  <a:lnTo>
                    <a:pt x="456266" y="19600"/>
                  </a:lnTo>
                  <a:lnTo>
                    <a:pt x="456427" y="29401"/>
                  </a:lnTo>
                  <a:lnTo>
                    <a:pt x="456602" y="39201"/>
                  </a:lnTo>
                  <a:lnTo>
                    <a:pt x="456781" y="49001"/>
                  </a:lnTo>
                  <a:lnTo>
                    <a:pt x="456972" y="58802"/>
                  </a:lnTo>
                  <a:lnTo>
                    <a:pt x="457171" y="68602"/>
                  </a:lnTo>
                  <a:lnTo>
                    <a:pt x="457379" y="78402"/>
                  </a:lnTo>
                  <a:lnTo>
                    <a:pt x="457599" y="88203"/>
                  </a:lnTo>
                  <a:lnTo>
                    <a:pt x="457826" y="98003"/>
                  </a:lnTo>
                  <a:lnTo>
                    <a:pt x="458070" y="107803"/>
                  </a:lnTo>
                  <a:lnTo>
                    <a:pt x="458317" y="117604"/>
                  </a:lnTo>
                  <a:lnTo>
                    <a:pt x="458585" y="127404"/>
                  </a:lnTo>
                  <a:lnTo>
                    <a:pt x="458858" y="137204"/>
                  </a:lnTo>
                  <a:lnTo>
                    <a:pt x="459149" y="147005"/>
                  </a:lnTo>
                  <a:lnTo>
                    <a:pt x="459449" y="156805"/>
                  </a:lnTo>
                  <a:lnTo>
                    <a:pt x="459765" y="166605"/>
                  </a:lnTo>
                  <a:lnTo>
                    <a:pt x="460095" y="176406"/>
                  </a:lnTo>
                  <a:lnTo>
                    <a:pt x="460437" y="186206"/>
                  </a:lnTo>
                  <a:lnTo>
                    <a:pt x="460798" y="196006"/>
                  </a:lnTo>
                  <a:lnTo>
                    <a:pt x="461168" y="205807"/>
                  </a:lnTo>
                  <a:lnTo>
                    <a:pt x="461564" y="215607"/>
                  </a:lnTo>
                  <a:lnTo>
                    <a:pt x="461964" y="225407"/>
                  </a:lnTo>
                  <a:lnTo>
                    <a:pt x="462395" y="235208"/>
                  </a:lnTo>
                  <a:lnTo>
                    <a:pt x="462833" y="245008"/>
                  </a:lnTo>
                  <a:lnTo>
                    <a:pt x="463296" y="254808"/>
                  </a:lnTo>
                  <a:lnTo>
                    <a:pt x="463773" y="264609"/>
                  </a:lnTo>
                  <a:lnTo>
                    <a:pt x="464271" y="274409"/>
                  </a:lnTo>
                  <a:lnTo>
                    <a:pt x="464791" y="284209"/>
                  </a:lnTo>
                  <a:lnTo>
                    <a:pt x="465325" y="294010"/>
                  </a:lnTo>
                  <a:lnTo>
                    <a:pt x="465889" y="303810"/>
                  </a:lnTo>
                  <a:lnTo>
                    <a:pt x="466462" y="313610"/>
                  </a:lnTo>
                  <a:lnTo>
                    <a:pt x="467073" y="323411"/>
                  </a:lnTo>
                  <a:lnTo>
                    <a:pt x="467691" y="333211"/>
                  </a:lnTo>
                  <a:lnTo>
                    <a:pt x="468347" y="343011"/>
                  </a:lnTo>
                  <a:lnTo>
                    <a:pt x="469016" y="352812"/>
                  </a:lnTo>
                  <a:lnTo>
                    <a:pt x="469716" y="362612"/>
                  </a:lnTo>
                  <a:lnTo>
                    <a:pt x="470438" y="372412"/>
                  </a:lnTo>
                  <a:lnTo>
                    <a:pt x="471185" y="382213"/>
                  </a:lnTo>
                  <a:lnTo>
                    <a:pt x="471962" y="392013"/>
                  </a:lnTo>
                  <a:lnTo>
                    <a:pt x="472757" y="401813"/>
                  </a:lnTo>
                  <a:lnTo>
                    <a:pt x="473592" y="411614"/>
                  </a:lnTo>
                  <a:lnTo>
                    <a:pt x="474437" y="421414"/>
                  </a:lnTo>
                  <a:lnTo>
                    <a:pt x="475333" y="431214"/>
                  </a:lnTo>
                  <a:lnTo>
                    <a:pt x="476238" y="441015"/>
                  </a:lnTo>
                  <a:lnTo>
                    <a:pt x="477189" y="450815"/>
                  </a:lnTo>
                  <a:lnTo>
                    <a:pt x="478158" y="460615"/>
                  </a:lnTo>
                  <a:lnTo>
                    <a:pt x="479164" y="470416"/>
                  </a:lnTo>
                  <a:lnTo>
                    <a:pt x="480199" y="480216"/>
                  </a:lnTo>
                  <a:lnTo>
                    <a:pt x="481262" y="490016"/>
                  </a:lnTo>
                  <a:lnTo>
                    <a:pt x="482366" y="499817"/>
                  </a:lnTo>
                  <a:lnTo>
                    <a:pt x="483487" y="509617"/>
                  </a:lnTo>
                  <a:lnTo>
                    <a:pt x="484661" y="519417"/>
                  </a:lnTo>
                  <a:lnTo>
                    <a:pt x="485845" y="529218"/>
                  </a:lnTo>
                  <a:lnTo>
                    <a:pt x="487089" y="539018"/>
                  </a:lnTo>
                  <a:lnTo>
                    <a:pt x="488346" y="548818"/>
                  </a:lnTo>
                  <a:lnTo>
                    <a:pt x="489652" y="558619"/>
                  </a:lnTo>
                  <a:lnTo>
                    <a:pt x="490983" y="568419"/>
                  </a:lnTo>
                  <a:lnTo>
                    <a:pt x="492353" y="578219"/>
                  </a:lnTo>
                  <a:lnTo>
                    <a:pt x="493760" y="588020"/>
                  </a:lnTo>
                  <a:lnTo>
                    <a:pt x="495195" y="597820"/>
                  </a:lnTo>
                  <a:lnTo>
                    <a:pt x="496678" y="607620"/>
                  </a:lnTo>
                  <a:lnTo>
                    <a:pt x="498178" y="617421"/>
                  </a:lnTo>
                  <a:lnTo>
                    <a:pt x="499739" y="627221"/>
                  </a:lnTo>
                  <a:lnTo>
                    <a:pt x="501312" y="637021"/>
                  </a:lnTo>
                  <a:lnTo>
                    <a:pt x="502945" y="646822"/>
                  </a:lnTo>
                  <a:lnTo>
                    <a:pt x="504595" y="656622"/>
                  </a:lnTo>
                  <a:lnTo>
                    <a:pt x="506294" y="666422"/>
                  </a:lnTo>
                  <a:lnTo>
                    <a:pt x="508023" y="676223"/>
                  </a:lnTo>
                  <a:lnTo>
                    <a:pt x="509788" y="686023"/>
                  </a:lnTo>
                  <a:lnTo>
                    <a:pt x="511595" y="695823"/>
                  </a:lnTo>
                  <a:lnTo>
                    <a:pt x="513426" y="705624"/>
                  </a:lnTo>
                  <a:lnTo>
                    <a:pt x="515310" y="715424"/>
                  </a:lnTo>
                  <a:lnTo>
                    <a:pt x="517206" y="725224"/>
                  </a:lnTo>
                  <a:lnTo>
                    <a:pt x="519166" y="735025"/>
                  </a:lnTo>
                  <a:lnTo>
                    <a:pt x="521136" y="744825"/>
                  </a:lnTo>
                  <a:lnTo>
                    <a:pt x="523160" y="754625"/>
                  </a:lnTo>
                  <a:lnTo>
                    <a:pt x="525205" y="764426"/>
                  </a:lnTo>
                  <a:lnTo>
                    <a:pt x="527290" y="774226"/>
                  </a:lnTo>
                  <a:lnTo>
                    <a:pt x="529406" y="784026"/>
                  </a:lnTo>
                  <a:lnTo>
                    <a:pt x="531551" y="793827"/>
                  </a:lnTo>
                  <a:lnTo>
                    <a:pt x="533736" y="803627"/>
                  </a:lnTo>
                  <a:lnTo>
                    <a:pt x="535939" y="813427"/>
                  </a:lnTo>
                  <a:lnTo>
                    <a:pt x="538189" y="823228"/>
                  </a:lnTo>
                  <a:lnTo>
                    <a:pt x="540449" y="833028"/>
                  </a:lnTo>
                  <a:lnTo>
                    <a:pt x="542759" y="842828"/>
                  </a:lnTo>
                  <a:lnTo>
                    <a:pt x="545080" y="852629"/>
                  </a:lnTo>
                  <a:lnTo>
                    <a:pt x="547440" y="862429"/>
                  </a:lnTo>
                  <a:lnTo>
                    <a:pt x="549817" y="872229"/>
                  </a:lnTo>
                  <a:lnTo>
                    <a:pt x="552223" y="882030"/>
                  </a:lnTo>
                  <a:lnTo>
                    <a:pt x="554652" y="891830"/>
                  </a:lnTo>
                  <a:lnTo>
                    <a:pt x="557099" y="901630"/>
                  </a:lnTo>
                  <a:lnTo>
                    <a:pt x="559574" y="911431"/>
                  </a:lnTo>
                  <a:lnTo>
                    <a:pt x="562059" y="921231"/>
                  </a:lnTo>
                  <a:lnTo>
                    <a:pt x="564575" y="931031"/>
                  </a:lnTo>
                  <a:lnTo>
                    <a:pt x="567096" y="940832"/>
                  </a:lnTo>
                  <a:lnTo>
                    <a:pt x="569643" y="950632"/>
                  </a:lnTo>
                  <a:lnTo>
                    <a:pt x="572197" y="960432"/>
                  </a:lnTo>
                  <a:lnTo>
                    <a:pt x="574768" y="970233"/>
                  </a:lnTo>
                  <a:lnTo>
                    <a:pt x="577347" y="980033"/>
                  </a:lnTo>
                  <a:lnTo>
                    <a:pt x="579936" y="989833"/>
                  </a:lnTo>
                  <a:lnTo>
                    <a:pt x="582533" y="999634"/>
                  </a:lnTo>
                  <a:lnTo>
                    <a:pt x="585134" y="1009434"/>
                  </a:lnTo>
                  <a:lnTo>
                    <a:pt x="587742" y="1019234"/>
                  </a:lnTo>
                  <a:lnTo>
                    <a:pt x="590350" y="1029035"/>
                  </a:lnTo>
                  <a:lnTo>
                    <a:pt x="592959" y="1038835"/>
                  </a:lnTo>
                  <a:lnTo>
                    <a:pt x="595568" y="1048635"/>
                  </a:lnTo>
                  <a:lnTo>
                    <a:pt x="598172" y="1058436"/>
                  </a:lnTo>
                  <a:lnTo>
                    <a:pt x="600771" y="1068236"/>
                  </a:lnTo>
                  <a:lnTo>
                    <a:pt x="603363" y="1078036"/>
                  </a:lnTo>
                  <a:lnTo>
                    <a:pt x="605945" y="1087837"/>
                  </a:lnTo>
                  <a:lnTo>
                    <a:pt x="608517" y="1097637"/>
                  </a:lnTo>
                  <a:lnTo>
                    <a:pt x="611073" y="1107437"/>
                  </a:lnTo>
                  <a:lnTo>
                    <a:pt x="613620" y="1117238"/>
                  </a:lnTo>
                  <a:lnTo>
                    <a:pt x="616139" y="1127038"/>
                  </a:lnTo>
                  <a:lnTo>
                    <a:pt x="618652" y="1136838"/>
                  </a:lnTo>
                  <a:lnTo>
                    <a:pt x="621127" y="1146639"/>
                  </a:lnTo>
                  <a:lnTo>
                    <a:pt x="623592" y="1156439"/>
                  </a:lnTo>
                  <a:lnTo>
                    <a:pt x="626021" y="1166239"/>
                  </a:lnTo>
                  <a:lnTo>
                    <a:pt x="628428" y="1176040"/>
                  </a:lnTo>
                  <a:lnTo>
                    <a:pt x="630803" y="1185840"/>
                  </a:lnTo>
                  <a:lnTo>
                    <a:pt x="633143" y="1195640"/>
                  </a:lnTo>
                  <a:lnTo>
                    <a:pt x="635457" y="1205441"/>
                  </a:lnTo>
                  <a:lnTo>
                    <a:pt x="637721" y="1215241"/>
                  </a:lnTo>
                  <a:lnTo>
                    <a:pt x="639967" y="1225041"/>
                  </a:lnTo>
                  <a:lnTo>
                    <a:pt x="642145" y="1234842"/>
                  </a:lnTo>
                  <a:lnTo>
                    <a:pt x="644309" y="1244642"/>
                  </a:lnTo>
                  <a:lnTo>
                    <a:pt x="646399" y="1254442"/>
                  </a:lnTo>
                  <a:lnTo>
                    <a:pt x="648466" y="1264243"/>
                  </a:lnTo>
                  <a:lnTo>
                    <a:pt x="650468" y="1274043"/>
                  </a:lnTo>
                  <a:lnTo>
                    <a:pt x="652428" y="1283844"/>
                  </a:lnTo>
                  <a:lnTo>
                    <a:pt x="654336" y="1293644"/>
                  </a:lnTo>
                  <a:lnTo>
                    <a:pt x="656181" y="1303444"/>
                  </a:lnTo>
                  <a:lnTo>
                    <a:pt x="657988" y="1313245"/>
                  </a:lnTo>
                  <a:lnTo>
                    <a:pt x="659710" y="1323045"/>
                  </a:lnTo>
                  <a:lnTo>
                    <a:pt x="661411" y="1332845"/>
                  </a:lnTo>
                  <a:lnTo>
                    <a:pt x="663002" y="1342646"/>
                  </a:lnTo>
                  <a:lnTo>
                    <a:pt x="664574" y="1352446"/>
                  </a:lnTo>
                  <a:lnTo>
                    <a:pt x="666045" y="1362246"/>
                  </a:lnTo>
                  <a:lnTo>
                    <a:pt x="667476" y="1372047"/>
                  </a:lnTo>
                  <a:lnTo>
                    <a:pt x="668825" y="1381847"/>
                  </a:lnTo>
                  <a:lnTo>
                    <a:pt x="670111" y="1391647"/>
                  </a:lnTo>
                  <a:lnTo>
                    <a:pt x="671333" y="1401448"/>
                  </a:lnTo>
                  <a:lnTo>
                    <a:pt x="672467" y="1411248"/>
                  </a:lnTo>
                  <a:lnTo>
                    <a:pt x="673558" y="1421048"/>
                  </a:lnTo>
                  <a:lnTo>
                    <a:pt x="674535" y="1430849"/>
                  </a:lnTo>
                  <a:lnTo>
                    <a:pt x="675489" y="1440649"/>
                  </a:lnTo>
                  <a:lnTo>
                    <a:pt x="676309" y="1450449"/>
                  </a:lnTo>
                  <a:lnTo>
                    <a:pt x="677100" y="1460250"/>
                  </a:lnTo>
                  <a:lnTo>
                    <a:pt x="677780" y="1470050"/>
                  </a:lnTo>
                  <a:lnTo>
                    <a:pt x="678406" y="1479850"/>
                  </a:lnTo>
                  <a:lnTo>
                    <a:pt x="678943" y="1489651"/>
                  </a:lnTo>
                  <a:lnTo>
                    <a:pt x="679402" y="1499451"/>
                  </a:lnTo>
                  <a:lnTo>
                    <a:pt x="679796" y="1509251"/>
                  </a:lnTo>
                  <a:lnTo>
                    <a:pt x="680084" y="1519052"/>
                  </a:lnTo>
                  <a:lnTo>
                    <a:pt x="680334" y="1528852"/>
                  </a:lnTo>
                  <a:lnTo>
                    <a:pt x="680452" y="1538652"/>
                  </a:lnTo>
                  <a:lnTo>
                    <a:pt x="680545" y="1548453"/>
                  </a:lnTo>
                  <a:lnTo>
                    <a:pt x="680504" y="1558253"/>
                  </a:lnTo>
                  <a:lnTo>
                    <a:pt x="680427" y="1568053"/>
                  </a:lnTo>
                  <a:lnTo>
                    <a:pt x="680243" y="1577854"/>
                  </a:lnTo>
                  <a:lnTo>
                    <a:pt x="679997" y="1587654"/>
                  </a:lnTo>
                  <a:lnTo>
                    <a:pt x="679670" y="1597454"/>
                  </a:lnTo>
                  <a:lnTo>
                    <a:pt x="679257" y="1607255"/>
                  </a:lnTo>
                  <a:lnTo>
                    <a:pt x="678789" y="1617055"/>
                  </a:lnTo>
                  <a:lnTo>
                    <a:pt x="678212" y="1626855"/>
                  </a:lnTo>
                  <a:lnTo>
                    <a:pt x="677606" y="1636656"/>
                  </a:lnTo>
                  <a:lnTo>
                    <a:pt x="676870" y="1646456"/>
                  </a:lnTo>
                  <a:lnTo>
                    <a:pt x="676110" y="1656256"/>
                  </a:lnTo>
                  <a:lnTo>
                    <a:pt x="675237" y="1666057"/>
                  </a:lnTo>
                  <a:lnTo>
                    <a:pt x="674323" y="1675857"/>
                  </a:lnTo>
                  <a:lnTo>
                    <a:pt x="673322" y="1685657"/>
                  </a:lnTo>
                  <a:lnTo>
                    <a:pt x="672261" y="1695458"/>
                  </a:lnTo>
                  <a:lnTo>
                    <a:pt x="671137" y="1705258"/>
                  </a:lnTo>
                  <a:lnTo>
                    <a:pt x="669935" y="1715058"/>
                  </a:lnTo>
                  <a:lnTo>
                    <a:pt x="668693" y="1724859"/>
                  </a:lnTo>
                  <a:lnTo>
                    <a:pt x="667357" y="1734659"/>
                  </a:lnTo>
                  <a:lnTo>
                    <a:pt x="666002" y="1744459"/>
                  </a:lnTo>
                  <a:lnTo>
                    <a:pt x="664542" y="1754260"/>
                  </a:lnTo>
                  <a:lnTo>
                    <a:pt x="663063" y="1764060"/>
                  </a:lnTo>
                  <a:lnTo>
                    <a:pt x="661504" y="1773860"/>
                  </a:lnTo>
                  <a:lnTo>
                    <a:pt x="659910" y="1783661"/>
                  </a:lnTo>
                  <a:lnTo>
                    <a:pt x="658259" y="1793461"/>
                  </a:lnTo>
                  <a:lnTo>
                    <a:pt x="656560" y="1803261"/>
                  </a:lnTo>
                  <a:lnTo>
                    <a:pt x="654824" y="1813062"/>
                  </a:lnTo>
                  <a:lnTo>
                    <a:pt x="653031" y="1822862"/>
                  </a:lnTo>
                  <a:lnTo>
                    <a:pt x="651217" y="1832662"/>
                  </a:lnTo>
                  <a:lnTo>
                    <a:pt x="649341" y="1842463"/>
                  </a:lnTo>
                  <a:lnTo>
                    <a:pt x="647453" y="1852263"/>
                  </a:lnTo>
                  <a:lnTo>
                    <a:pt x="645508" y="1862063"/>
                  </a:lnTo>
                  <a:lnTo>
                    <a:pt x="643551" y="1871864"/>
                  </a:lnTo>
                  <a:lnTo>
                    <a:pt x="641554" y="1881664"/>
                  </a:lnTo>
                  <a:lnTo>
                    <a:pt x="639539" y="1891464"/>
                  </a:lnTo>
                  <a:lnTo>
                    <a:pt x="637498" y="1901265"/>
                  </a:lnTo>
                  <a:lnTo>
                    <a:pt x="635437" y="1911065"/>
                  </a:lnTo>
                  <a:lnTo>
                    <a:pt x="633363" y="1920865"/>
                  </a:lnTo>
                  <a:lnTo>
                    <a:pt x="631268" y="1930666"/>
                  </a:lnTo>
                  <a:lnTo>
                    <a:pt x="629168" y="1940466"/>
                  </a:lnTo>
                  <a:lnTo>
                    <a:pt x="627053" y="1950266"/>
                  </a:lnTo>
                  <a:lnTo>
                    <a:pt x="624937" y="1960067"/>
                  </a:lnTo>
                  <a:lnTo>
                    <a:pt x="622814" y="1969867"/>
                  </a:lnTo>
                  <a:lnTo>
                    <a:pt x="620693" y="1979667"/>
                  </a:lnTo>
                  <a:lnTo>
                    <a:pt x="618574" y="1989468"/>
                  </a:lnTo>
                  <a:lnTo>
                    <a:pt x="616461" y="1999268"/>
                  </a:lnTo>
                  <a:lnTo>
                    <a:pt x="614354" y="2009068"/>
                  </a:lnTo>
                  <a:lnTo>
                    <a:pt x="612263" y="2018869"/>
                  </a:lnTo>
                  <a:lnTo>
                    <a:pt x="610178" y="2028669"/>
                  </a:lnTo>
                  <a:lnTo>
                    <a:pt x="608121" y="2038469"/>
                  </a:lnTo>
                  <a:lnTo>
                    <a:pt x="606069" y="2048270"/>
                  </a:lnTo>
                  <a:lnTo>
                    <a:pt x="604057" y="2058070"/>
                  </a:lnTo>
                  <a:lnTo>
                    <a:pt x="602056" y="2067870"/>
                  </a:lnTo>
                  <a:lnTo>
                    <a:pt x="600095" y="2077671"/>
                  </a:lnTo>
                  <a:lnTo>
                    <a:pt x="598157" y="2087471"/>
                  </a:lnTo>
                  <a:lnTo>
                    <a:pt x="596256" y="2097271"/>
                  </a:lnTo>
                  <a:lnTo>
                    <a:pt x="594393" y="2107072"/>
                  </a:lnTo>
                  <a:lnTo>
                    <a:pt x="592562" y="2116872"/>
                  </a:lnTo>
                  <a:lnTo>
                    <a:pt x="590787" y="2126672"/>
                  </a:lnTo>
                  <a:lnTo>
                    <a:pt x="589034" y="2136473"/>
                  </a:lnTo>
                  <a:lnTo>
                    <a:pt x="587359" y="2146273"/>
                  </a:lnTo>
                  <a:lnTo>
                    <a:pt x="585700" y="2156073"/>
                  </a:lnTo>
                  <a:lnTo>
                    <a:pt x="584130" y="2165874"/>
                  </a:lnTo>
                  <a:lnTo>
                    <a:pt x="582585" y="2175674"/>
                  </a:lnTo>
                  <a:lnTo>
                    <a:pt x="581119" y="2185474"/>
                  </a:lnTo>
                  <a:lnTo>
                    <a:pt x="579701" y="2195275"/>
                  </a:lnTo>
                  <a:lnTo>
                    <a:pt x="578347" y="2205075"/>
                  </a:lnTo>
                  <a:lnTo>
                    <a:pt x="577065" y="2214875"/>
                  </a:lnTo>
                  <a:lnTo>
                    <a:pt x="575832" y="2224676"/>
                  </a:lnTo>
                  <a:lnTo>
                    <a:pt x="574698" y="2234476"/>
                  </a:lnTo>
                  <a:lnTo>
                    <a:pt x="573593" y="2244276"/>
                  </a:lnTo>
                  <a:lnTo>
                    <a:pt x="572615" y="2254077"/>
                  </a:lnTo>
                  <a:lnTo>
                    <a:pt x="571663" y="2263877"/>
                  </a:lnTo>
                  <a:lnTo>
                    <a:pt x="570835" y="2273677"/>
                  </a:lnTo>
                  <a:lnTo>
                    <a:pt x="570052" y="2283478"/>
                  </a:lnTo>
                  <a:lnTo>
                    <a:pt x="569373" y="2293278"/>
                  </a:lnTo>
                  <a:lnTo>
                    <a:pt x="568767" y="2303078"/>
                  </a:lnTo>
                  <a:lnTo>
                    <a:pt x="568244" y="2312879"/>
                  </a:lnTo>
                  <a:lnTo>
                    <a:pt x="567825" y="2322679"/>
                  </a:lnTo>
                  <a:lnTo>
                    <a:pt x="567462" y="2332479"/>
                  </a:lnTo>
                  <a:lnTo>
                    <a:pt x="567237" y="2342280"/>
                  </a:lnTo>
                  <a:lnTo>
                    <a:pt x="567041" y="2352080"/>
                  </a:lnTo>
                  <a:lnTo>
                    <a:pt x="567016" y="2361880"/>
                  </a:lnTo>
                  <a:lnTo>
                    <a:pt x="567023" y="2371681"/>
                  </a:lnTo>
                  <a:lnTo>
                    <a:pt x="567174" y="2381481"/>
                  </a:lnTo>
                  <a:lnTo>
                    <a:pt x="567390" y="2391281"/>
                  </a:lnTo>
                  <a:lnTo>
                    <a:pt x="567722" y="2401082"/>
                  </a:lnTo>
                  <a:lnTo>
                    <a:pt x="568151" y="2410882"/>
                  </a:lnTo>
                  <a:lnTo>
                    <a:pt x="568667" y="2420682"/>
                  </a:lnTo>
                  <a:lnTo>
                    <a:pt x="569316" y="2430483"/>
                  </a:lnTo>
                  <a:lnTo>
                    <a:pt x="570020" y="2440283"/>
                  </a:lnTo>
                  <a:lnTo>
                    <a:pt x="570891" y="2450083"/>
                  </a:lnTo>
                  <a:lnTo>
                    <a:pt x="571796" y="2459884"/>
                  </a:lnTo>
                  <a:lnTo>
                    <a:pt x="572883" y="2469684"/>
                  </a:lnTo>
                  <a:lnTo>
                    <a:pt x="574015" y="2479484"/>
                  </a:lnTo>
                  <a:lnTo>
                    <a:pt x="575295" y="2489285"/>
                  </a:lnTo>
                  <a:lnTo>
                    <a:pt x="576656" y="2499085"/>
                  </a:lnTo>
                  <a:lnTo>
                    <a:pt x="578132" y="2508885"/>
                  </a:lnTo>
                  <a:lnTo>
                    <a:pt x="579722" y="2518686"/>
                  </a:lnTo>
                  <a:lnTo>
                    <a:pt x="581394" y="2528486"/>
                  </a:lnTo>
                  <a:lnTo>
                    <a:pt x="583216" y="2538286"/>
                  </a:lnTo>
                  <a:lnTo>
                    <a:pt x="585083" y="2548087"/>
                  </a:lnTo>
                  <a:lnTo>
                    <a:pt x="587135" y="2557887"/>
                  </a:lnTo>
                  <a:lnTo>
                    <a:pt x="589220" y="2567688"/>
                  </a:lnTo>
                  <a:lnTo>
                    <a:pt x="591478" y="2577488"/>
                  </a:lnTo>
                  <a:lnTo>
                    <a:pt x="593792" y="2587288"/>
                  </a:lnTo>
                  <a:lnTo>
                    <a:pt x="596242" y="2597089"/>
                  </a:lnTo>
                  <a:lnTo>
                    <a:pt x="598780" y="2606889"/>
                  </a:lnTo>
                  <a:lnTo>
                    <a:pt x="601420" y="2616689"/>
                  </a:lnTo>
                  <a:lnTo>
                    <a:pt x="604181" y="2626490"/>
                  </a:lnTo>
                  <a:lnTo>
                    <a:pt x="607008" y="2636290"/>
                  </a:lnTo>
                  <a:lnTo>
                    <a:pt x="609986" y="2646090"/>
                  </a:lnTo>
                  <a:lnTo>
                    <a:pt x="612996" y="2655891"/>
                  </a:lnTo>
                  <a:lnTo>
                    <a:pt x="616185" y="2665691"/>
                  </a:lnTo>
                  <a:lnTo>
                    <a:pt x="619404" y="2675491"/>
                  </a:lnTo>
                  <a:lnTo>
                    <a:pt x="622767" y="2685292"/>
                  </a:lnTo>
                  <a:lnTo>
                    <a:pt x="626189" y="2695092"/>
                  </a:lnTo>
                  <a:lnTo>
                    <a:pt x="629721" y="2704892"/>
                  </a:lnTo>
                  <a:lnTo>
                    <a:pt x="633337" y="2714693"/>
                  </a:lnTo>
                  <a:lnTo>
                    <a:pt x="637030" y="2724493"/>
                  </a:lnTo>
                  <a:lnTo>
                    <a:pt x="640832" y="2734293"/>
                  </a:lnTo>
                  <a:lnTo>
                    <a:pt x="644680" y="2744094"/>
                  </a:lnTo>
                  <a:lnTo>
                    <a:pt x="648657" y="2753894"/>
                  </a:lnTo>
                  <a:lnTo>
                    <a:pt x="652659" y="2763694"/>
                  </a:lnTo>
                  <a:lnTo>
                    <a:pt x="656793" y="2773495"/>
                  </a:lnTo>
                  <a:lnTo>
                    <a:pt x="660956" y="2783295"/>
                  </a:lnTo>
                  <a:lnTo>
                    <a:pt x="665220" y="2793095"/>
                  </a:lnTo>
                  <a:lnTo>
                    <a:pt x="669531" y="2802896"/>
                  </a:lnTo>
                  <a:lnTo>
                    <a:pt x="673915" y="2812696"/>
                  </a:lnTo>
                  <a:lnTo>
                    <a:pt x="678361" y="2822496"/>
                  </a:lnTo>
                  <a:lnTo>
                    <a:pt x="682854" y="2832297"/>
                  </a:lnTo>
                  <a:lnTo>
                    <a:pt x="687421" y="2842097"/>
                  </a:lnTo>
                  <a:lnTo>
                    <a:pt x="692013" y="2851897"/>
                  </a:lnTo>
                  <a:lnTo>
                    <a:pt x="696685" y="2861698"/>
                  </a:lnTo>
                  <a:lnTo>
                    <a:pt x="701372" y="2871498"/>
                  </a:lnTo>
                  <a:lnTo>
                    <a:pt x="706126" y="2881298"/>
                  </a:lnTo>
                  <a:lnTo>
                    <a:pt x="710897" y="2891099"/>
                  </a:lnTo>
                  <a:lnTo>
                    <a:pt x="715713" y="2900899"/>
                  </a:lnTo>
                  <a:lnTo>
                    <a:pt x="720552" y="2910699"/>
                  </a:lnTo>
                  <a:lnTo>
                    <a:pt x="725417" y="2920500"/>
                  </a:lnTo>
                  <a:lnTo>
                    <a:pt x="730305" y="2930300"/>
                  </a:lnTo>
                  <a:lnTo>
                    <a:pt x="735206" y="2940100"/>
                  </a:lnTo>
                  <a:lnTo>
                    <a:pt x="740125" y="2949901"/>
                  </a:lnTo>
                  <a:lnTo>
                    <a:pt x="745048" y="2959701"/>
                  </a:lnTo>
                  <a:lnTo>
                    <a:pt x="749979" y="2969501"/>
                  </a:lnTo>
                  <a:lnTo>
                    <a:pt x="754908" y="2979302"/>
                  </a:lnTo>
                  <a:lnTo>
                    <a:pt x="759832" y="2989102"/>
                  </a:lnTo>
                  <a:lnTo>
                    <a:pt x="764748" y="2998902"/>
                  </a:lnTo>
                  <a:lnTo>
                    <a:pt x="769649" y="3008703"/>
                  </a:lnTo>
                  <a:lnTo>
                    <a:pt x="774531" y="3018503"/>
                  </a:lnTo>
                  <a:lnTo>
                    <a:pt x="779396" y="3028303"/>
                  </a:lnTo>
                  <a:lnTo>
                    <a:pt x="784224" y="3038104"/>
                  </a:lnTo>
                  <a:lnTo>
                    <a:pt x="789036" y="3047904"/>
                  </a:lnTo>
                  <a:lnTo>
                    <a:pt x="793789" y="3057704"/>
                  </a:lnTo>
                  <a:lnTo>
                    <a:pt x="798530" y="3067505"/>
                  </a:lnTo>
                  <a:lnTo>
                    <a:pt x="803191" y="3077305"/>
                  </a:lnTo>
                  <a:lnTo>
                    <a:pt x="807830" y="3087105"/>
                  </a:lnTo>
                  <a:lnTo>
                    <a:pt x="812393" y="3096906"/>
                  </a:lnTo>
                  <a:lnTo>
                    <a:pt x="816911" y="3106706"/>
                  </a:lnTo>
                  <a:lnTo>
                    <a:pt x="821360" y="3116506"/>
                  </a:lnTo>
                  <a:lnTo>
                    <a:pt x="825736" y="3126307"/>
                  </a:lnTo>
                  <a:lnTo>
                    <a:pt x="830057" y="3136107"/>
                  </a:lnTo>
                  <a:lnTo>
                    <a:pt x="834270" y="3145907"/>
                  </a:lnTo>
                  <a:lnTo>
                    <a:pt x="838448" y="3155708"/>
                  </a:lnTo>
                  <a:lnTo>
                    <a:pt x="842479" y="3165508"/>
                  </a:lnTo>
                  <a:lnTo>
                    <a:pt x="846481" y="3175308"/>
                  </a:lnTo>
                  <a:lnTo>
                    <a:pt x="850329" y="3185109"/>
                  </a:lnTo>
                  <a:lnTo>
                    <a:pt x="854125" y="3194909"/>
                  </a:lnTo>
                  <a:lnTo>
                    <a:pt x="857787" y="3204709"/>
                  </a:lnTo>
                  <a:lnTo>
                    <a:pt x="861359" y="3214510"/>
                  </a:lnTo>
                  <a:lnTo>
                    <a:pt x="864823" y="3224310"/>
                  </a:lnTo>
                  <a:lnTo>
                    <a:pt x="868154" y="3234110"/>
                  </a:lnTo>
                  <a:lnTo>
                    <a:pt x="871406" y="3243911"/>
                  </a:lnTo>
                  <a:lnTo>
                    <a:pt x="874479" y="3253711"/>
                  </a:lnTo>
                  <a:lnTo>
                    <a:pt x="877509" y="3263511"/>
                  </a:lnTo>
                  <a:lnTo>
                    <a:pt x="880309" y="3273312"/>
                  </a:lnTo>
                  <a:lnTo>
                    <a:pt x="883066" y="3283112"/>
                  </a:lnTo>
                  <a:lnTo>
                    <a:pt x="885617" y="3292912"/>
                  </a:lnTo>
                  <a:lnTo>
                    <a:pt x="888084" y="3302713"/>
                  </a:lnTo>
                  <a:lnTo>
                    <a:pt x="890381" y="3312513"/>
                  </a:lnTo>
                  <a:lnTo>
                    <a:pt x="892545" y="3322313"/>
                  </a:lnTo>
                  <a:lnTo>
                    <a:pt x="894580" y="3332114"/>
                  </a:lnTo>
                  <a:lnTo>
                    <a:pt x="896429" y="3341914"/>
                  </a:lnTo>
                  <a:lnTo>
                    <a:pt x="898194" y="3351714"/>
                  </a:lnTo>
                  <a:lnTo>
                    <a:pt x="899720" y="3361515"/>
                  </a:lnTo>
                  <a:lnTo>
                    <a:pt x="901196" y="3371315"/>
                  </a:lnTo>
                  <a:lnTo>
                    <a:pt x="902402" y="3381115"/>
                  </a:lnTo>
                  <a:lnTo>
                    <a:pt x="903545" y="3390916"/>
                  </a:lnTo>
                  <a:lnTo>
                    <a:pt x="904463" y="3400716"/>
                  </a:lnTo>
                  <a:lnTo>
                    <a:pt x="905266" y="3410516"/>
                  </a:lnTo>
                  <a:lnTo>
                    <a:pt x="905893" y="3420317"/>
                  </a:lnTo>
                  <a:lnTo>
                    <a:pt x="906353" y="3430117"/>
                  </a:lnTo>
                  <a:lnTo>
                    <a:pt x="906686" y="3439917"/>
                  </a:lnTo>
                  <a:lnTo>
                    <a:pt x="906799" y="3449718"/>
                  </a:lnTo>
                  <a:lnTo>
                    <a:pt x="906837" y="3459518"/>
                  </a:lnTo>
                  <a:lnTo>
                    <a:pt x="906603" y="3469318"/>
                  </a:lnTo>
                  <a:lnTo>
                    <a:pt x="906316" y="3479119"/>
                  </a:lnTo>
                  <a:lnTo>
                    <a:pt x="905763" y="3488919"/>
                  </a:lnTo>
                  <a:lnTo>
                    <a:pt x="905131" y="3498719"/>
                  </a:lnTo>
                  <a:lnTo>
                    <a:pt x="904284" y="3508520"/>
                  </a:lnTo>
                  <a:lnTo>
                    <a:pt x="903308" y="3518320"/>
                  </a:lnTo>
                  <a:lnTo>
                    <a:pt x="902171" y="3528120"/>
                  </a:lnTo>
                  <a:lnTo>
                    <a:pt x="900856" y="3537921"/>
                  </a:lnTo>
                  <a:lnTo>
                    <a:pt x="899433" y="3547721"/>
                  </a:lnTo>
                  <a:lnTo>
                    <a:pt x="897784" y="3557521"/>
                  </a:lnTo>
                  <a:lnTo>
                    <a:pt x="896079" y="3567322"/>
                  </a:lnTo>
                  <a:lnTo>
                    <a:pt x="894105" y="3577122"/>
                  </a:lnTo>
                  <a:lnTo>
                    <a:pt x="892084" y="3586922"/>
                  </a:lnTo>
                  <a:lnTo>
                    <a:pt x="889834" y="3596723"/>
                  </a:lnTo>
                  <a:lnTo>
                    <a:pt x="887499" y="3606523"/>
                  </a:lnTo>
                  <a:lnTo>
                    <a:pt x="884988" y="3616323"/>
                  </a:lnTo>
                  <a:lnTo>
                    <a:pt x="882350" y="3626124"/>
                  </a:lnTo>
                  <a:lnTo>
                    <a:pt x="879587" y="3635924"/>
                  </a:lnTo>
                  <a:lnTo>
                    <a:pt x="876659" y="3645724"/>
                  </a:lnTo>
                  <a:lnTo>
                    <a:pt x="873652" y="3655525"/>
                  </a:lnTo>
                  <a:lnTo>
                    <a:pt x="870446" y="3665325"/>
                  </a:lnTo>
                  <a:lnTo>
                    <a:pt x="867200" y="3675125"/>
                  </a:lnTo>
                  <a:lnTo>
                    <a:pt x="863739" y="3684926"/>
                  </a:lnTo>
                  <a:lnTo>
                    <a:pt x="860234" y="3694726"/>
                  </a:lnTo>
                  <a:lnTo>
                    <a:pt x="856562" y="3704526"/>
                  </a:lnTo>
                  <a:lnTo>
                    <a:pt x="852815" y="3714327"/>
                  </a:lnTo>
                  <a:lnTo>
                    <a:pt x="848945" y="3724127"/>
                  </a:lnTo>
                  <a:lnTo>
                    <a:pt x="844971" y="3733927"/>
                  </a:lnTo>
                  <a:lnTo>
                    <a:pt x="840915" y="3743728"/>
                  </a:lnTo>
                  <a:lnTo>
                    <a:pt x="836733" y="3753528"/>
                  </a:lnTo>
                  <a:lnTo>
                    <a:pt x="832505" y="3763328"/>
                  </a:lnTo>
                  <a:lnTo>
                    <a:pt x="828131" y="3773129"/>
                  </a:lnTo>
                  <a:lnTo>
                    <a:pt x="823731" y="3782929"/>
                  </a:lnTo>
                  <a:lnTo>
                    <a:pt x="819199" y="3792729"/>
                  </a:lnTo>
                  <a:lnTo>
                    <a:pt x="814631" y="3802530"/>
                  </a:lnTo>
                  <a:lnTo>
                    <a:pt x="809967" y="3812330"/>
                  </a:lnTo>
                  <a:lnTo>
                    <a:pt x="805251" y="3822131"/>
                  </a:lnTo>
                  <a:lnTo>
                    <a:pt x="800470" y="3831931"/>
                  </a:lnTo>
                  <a:lnTo>
                    <a:pt x="795625" y="3841731"/>
                  </a:lnTo>
                  <a:lnTo>
                    <a:pt x="790740" y="3851532"/>
                  </a:lnTo>
                  <a:lnTo>
                    <a:pt x="785785" y="3861332"/>
                  </a:lnTo>
                  <a:lnTo>
                    <a:pt x="780811" y="3871132"/>
                  </a:lnTo>
                  <a:lnTo>
                    <a:pt x="775765" y="3880933"/>
                  </a:lnTo>
                  <a:lnTo>
                    <a:pt x="770708" y="3890733"/>
                  </a:lnTo>
                  <a:lnTo>
                    <a:pt x="765598" y="3900533"/>
                  </a:lnTo>
                  <a:lnTo>
                    <a:pt x="760474" y="3910334"/>
                  </a:lnTo>
                  <a:lnTo>
                    <a:pt x="755318" y="3920134"/>
                  </a:lnTo>
                  <a:lnTo>
                    <a:pt x="750145" y="3929934"/>
                  </a:lnTo>
                  <a:lnTo>
                    <a:pt x="744955" y="3939735"/>
                  </a:lnTo>
                  <a:lnTo>
                    <a:pt x="739752" y="3949535"/>
                  </a:lnTo>
                  <a:lnTo>
                    <a:pt x="734542" y="3959335"/>
                  </a:lnTo>
                  <a:lnTo>
                    <a:pt x="729326" y="3969136"/>
                  </a:lnTo>
                  <a:lnTo>
                    <a:pt x="724109" y="3978936"/>
                  </a:lnTo>
                  <a:lnTo>
                    <a:pt x="718897" y="3988736"/>
                  </a:lnTo>
                  <a:lnTo>
                    <a:pt x="713689" y="3998537"/>
                  </a:lnTo>
                  <a:lnTo>
                    <a:pt x="708495" y="4008337"/>
                  </a:lnTo>
                  <a:lnTo>
                    <a:pt x="703311" y="4018137"/>
                  </a:lnTo>
                  <a:lnTo>
                    <a:pt x="698146" y="4027938"/>
                  </a:lnTo>
                  <a:lnTo>
                    <a:pt x="693002" y="4037738"/>
                  </a:lnTo>
                  <a:lnTo>
                    <a:pt x="687877" y="4047538"/>
                  </a:lnTo>
                  <a:lnTo>
                    <a:pt x="682789" y="4057339"/>
                  </a:lnTo>
                  <a:lnTo>
                    <a:pt x="677714" y="4067139"/>
                  </a:lnTo>
                  <a:lnTo>
                    <a:pt x="672694" y="4076939"/>
                  </a:lnTo>
                  <a:lnTo>
                    <a:pt x="667685" y="4086740"/>
                  </a:lnTo>
                  <a:lnTo>
                    <a:pt x="662740" y="4096540"/>
                  </a:lnTo>
                  <a:lnTo>
                    <a:pt x="657816" y="4106340"/>
                  </a:lnTo>
                  <a:lnTo>
                    <a:pt x="652949" y="4116141"/>
                  </a:lnTo>
                  <a:lnTo>
                    <a:pt x="648120" y="4125941"/>
                  </a:lnTo>
                  <a:lnTo>
                    <a:pt x="643340" y="4135741"/>
                  </a:lnTo>
                  <a:lnTo>
                    <a:pt x="638618" y="4145542"/>
                  </a:lnTo>
                  <a:lnTo>
                    <a:pt x="633932" y="4155342"/>
                  </a:lnTo>
                  <a:lnTo>
                    <a:pt x="629324" y="4165142"/>
                  </a:lnTo>
                  <a:lnTo>
                    <a:pt x="624739" y="4174943"/>
                  </a:lnTo>
                  <a:lnTo>
                    <a:pt x="620255" y="4184743"/>
                  </a:lnTo>
                  <a:lnTo>
                    <a:pt x="615792" y="4194543"/>
                  </a:lnTo>
                  <a:lnTo>
                    <a:pt x="611424" y="4204344"/>
                  </a:lnTo>
                  <a:lnTo>
                    <a:pt x="607094" y="4214144"/>
                  </a:lnTo>
                  <a:lnTo>
                    <a:pt x="602843" y="4223944"/>
                  </a:lnTo>
                  <a:lnTo>
                    <a:pt x="598652" y="4233745"/>
                  </a:lnTo>
                  <a:lnTo>
                    <a:pt x="594522" y="4243545"/>
                  </a:lnTo>
                  <a:lnTo>
                    <a:pt x="590475" y="4253345"/>
                  </a:lnTo>
                  <a:lnTo>
                    <a:pt x="586469" y="4263146"/>
                  </a:lnTo>
                  <a:lnTo>
                    <a:pt x="582570" y="4272946"/>
                  </a:lnTo>
                  <a:lnTo>
                    <a:pt x="578694" y="4282746"/>
                  </a:lnTo>
                  <a:lnTo>
                    <a:pt x="574945" y="4292547"/>
                  </a:lnTo>
                  <a:lnTo>
                    <a:pt x="571221" y="4302347"/>
                  </a:lnTo>
                  <a:lnTo>
                    <a:pt x="567603" y="4312147"/>
                  </a:lnTo>
                  <a:lnTo>
                    <a:pt x="564033" y="4321948"/>
                  </a:lnTo>
                  <a:lnTo>
                    <a:pt x="560547" y="4331748"/>
                  </a:lnTo>
                  <a:lnTo>
                    <a:pt x="557133" y="4341548"/>
                  </a:lnTo>
                  <a:lnTo>
                    <a:pt x="553780" y="4351349"/>
                  </a:lnTo>
                  <a:lnTo>
                    <a:pt x="550522" y="4361149"/>
                  </a:lnTo>
                  <a:lnTo>
                    <a:pt x="547302" y="4370949"/>
                  </a:lnTo>
                  <a:lnTo>
                    <a:pt x="544200" y="4380750"/>
                  </a:lnTo>
                  <a:lnTo>
                    <a:pt x="541122" y="4390550"/>
                  </a:lnTo>
                  <a:lnTo>
                    <a:pt x="538165" y="4400350"/>
                  </a:lnTo>
                  <a:lnTo>
                    <a:pt x="535241" y="4410151"/>
                  </a:lnTo>
                  <a:lnTo>
                    <a:pt x="532415" y="4419951"/>
                  </a:lnTo>
                  <a:lnTo>
                    <a:pt x="529644" y="4429751"/>
                  </a:lnTo>
                  <a:lnTo>
                    <a:pt x="526947" y="4439552"/>
                  </a:lnTo>
                  <a:lnTo>
                    <a:pt x="524326" y="4449352"/>
                  </a:lnTo>
                  <a:lnTo>
                    <a:pt x="521756" y="4459152"/>
                  </a:lnTo>
                  <a:lnTo>
                    <a:pt x="519283" y="4468953"/>
                  </a:lnTo>
                  <a:lnTo>
                    <a:pt x="516837" y="4478753"/>
                  </a:lnTo>
                  <a:lnTo>
                    <a:pt x="514508" y="4488553"/>
                  </a:lnTo>
                  <a:lnTo>
                    <a:pt x="512200" y="4498354"/>
                  </a:lnTo>
                  <a:lnTo>
                    <a:pt x="509996" y="4508154"/>
                  </a:lnTo>
                  <a:lnTo>
                    <a:pt x="507828" y="4517954"/>
                  </a:lnTo>
                  <a:lnTo>
                    <a:pt x="505740" y="4527755"/>
                  </a:lnTo>
                  <a:lnTo>
                    <a:pt x="503707" y="4537555"/>
                  </a:lnTo>
                  <a:lnTo>
                    <a:pt x="501732" y="4547355"/>
                  </a:lnTo>
                  <a:lnTo>
                    <a:pt x="499830" y="4557156"/>
                  </a:lnTo>
                  <a:lnTo>
                    <a:pt x="497965" y="4566956"/>
                  </a:lnTo>
                  <a:lnTo>
                    <a:pt x="496189" y="4576756"/>
                  </a:lnTo>
                  <a:lnTo>
                    <a:pt x="494431" y="4586557"/>
                  </a:lnTo>
                  <a:lnTo>
                    <a:pt x="492775" y="4596357"/>
                  </a:lnTo>
                  <a:lnTo>
                    <a:pt x="491137" y="4606157"/>
                  </a:lnTo>
                  <a:lnTo>
                    <a:pt x="489579" y="4615958"/>
                  </a:lnTo>
                  <a:lnTo>
                    <a:pt x="488057" y="4625758"/>
                  </a:lnTo>
                  <a:lnTo>
                    <a:pt x="486594" y="4635558"/>
                  </a:lnTo>
                  <a:lnTo>
                    <a:pt x="485181" y="4645359"/>
                  </a:lnTo>
                  <a:lnTo>
                    <a:pt x="483810" y="4655159"/>
                  </a:lnTo>
                  <a:lnTo>
                    <a:pt x="482501" y="4664959"/>
                  </a:lnTo>
                  <a:lnTo>
                    <a:pt x="481217" y="4674760"/>
                  </a:lnTo>
                  <a:lnTo>
                    <a:pt x="480008" y="4684560"/>
                  </a:lnTo>
                  <a:lnTo>
                    <a:pt x="478813" y="4694360"/>
                  </a:lnTo>
                  <a:lnTo>
                    <a:pt x="477692" y="4704161"/>
                  </a:lnTo>
                  <a:lnTo>
                    <a:pt x="476589" y="4713961"/>
                  </a:lnTo>
                  <a:lnTo>
                    <a:pt x="475544" y="4723761"/>
                  </a:lnTo>
                  <a:lnTo>
                    <a:pt x="474530" y="4733562"/>
                  </a:lnTo>
                  <a:lnTo>
                    <a:pt x="473557" y="4743362"/>
                  </a:lnTo>
                  <a:lnTo>
                    <a:pt x="472624" y="4753162"/>
                  </a:lnTo>
                  <a:lnTo>
                    <a:pt x="471720" y="4762963"/>
                  </a:lnTo>
                  <a:lnTo>
                    <a:pt x="470865" y="4772763"/>
                  </a:lnTo>
                  <a:lnTo>
                    <a:pt x="470025" y="4782563"/>
                  </a:lnTo>
                  <a:lnTo>
                    <a:pt x="469243" y="4792364"/>
                  </a:lnTo>
                  <a:lnTo>
                    <a:pt x="468472" y="4802164"/>
                  </a:lnTo>
                  <a:lnTo>
                    <a:pt x="467751" y="4811964"/>
                  </a:lnTo>
                  <a:lnTo>
                    <a:pt x="467046" y="4821765"/>
                  </a:lnTo>
                  <a:lnTo>
                    <a:pt x="466379" y="4831565"/>
                  </a:lnTo>
                  <a:lnTo>
                    <a:pt x="465737" y="4841365"/>
                  </a:lnTo>
                  <a:lnTo>
                    <a:pt x="465121" y="4851166"/>
                  </a:lnTo>
                  <a:lnTo>
                    <a:pt x="464537" y="4860966"/>
                  </a:lnTo>
                  <a:lnTo>
                    <a:pt x="463969" y="4870766"/>
                  </a:lnTo>
                  <a:lnTo>
                    <a:pt x="463438" y="4880567"/>
                  </a:lnTo>
                  <a:lnTo>
                    <a:pt x="462916" y="4890367"/>
                  </a:lnTo>
                  <a:lnTo>
                    <a:pt x="462435" y="4900167"/>
                  </a:lnTo>
                  <a:lnTo>
                    <a:pt x="461961" y="4909968"/>
                  </a:lnTo>
                  <a:lnTo>
                    <a:pt x="461520" y="4919768"/>
                  </a:lnTo>
                  <a:lnTo>
                    <a:pt x="461091" y="4929568"/>
                  </a:lnTo>
                  <a:lnTo>
                    <a:pt x="460686" y="4939369"/>
                  </a:lnTo>
                  <a:lnTo>
                    <a:pt x="460300" y="4949169"/>
                  </a:lnTo>
                  <a:lnTo>
                    <a:pt x="459929" y="4958969"/>
                  </a:lnTo>
                  <a:lnTo>
                    <a:pt x="459580" y="4968770"/>
                  </a:lnTo>
                  <a:lnTo>
                    <a:pt x="459241" y="4978570"/>
                  </a:lnTo>
                  <a:lnTo>
                    <a:pt x="458928" y="4988370"/>
                  </a:lnTo>
                  <a:lnTo>
                    <a:pt x="458619" y="4998171"/>
                  </a:lnTo>
                  <a:lnTo>
                    <a:pt x="458337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18040" y="1733602"/>
              <a:ext cx="1638269" cy="3681996"/>
            </a:xfrm>
            <a:custGeom>
              <a:avLst/>
              <a:pathLst>
                <a:path w="1638269" h="3681996">
                  <a:moveTo>
                    <a:pt x="815445" y="3681996"/>
                  </a:moveTo>
                  <a:lnTo>
                    <a:pt x="815084" y="3674790"/>
                  </a:lnTo>
                  <a:lnTo>
                    <a:pt x="814678" y="3667585"/>
                  </a:lnTo>
                  <a:lnTo>
                    <a:pt x="814241" y="3660379"/>
                  </a:lnTo>
                  <a:lnTo>
                    <a:pt x="813776" y="3653174"/>
                  </a:lnTo>
                  <a:lnTo>
                    <a:pt x="813254" y="3645968"/>
                  </a:lnTo>
                  <a:lnTo>
                    <a:pt x="812694" y="3638763"/>
                  </a:lnTo>
                  <a:lnTo>
                    <a:pt x="812101" y="3631557"/>
                  </a:lnTo>
                  <a:lnTo>
                    <a:pt x="811434" y="3624352"/>
                  </a:lnTo>
                  <a:lnTo>
                    <a:pt x="810725" y="3617146"/>
                  </a:lnTo>
                  <a:lnTo>
                    <a:pt x="809973" y="3609941"/>
                  </a:lnTo>
                  <a:lnTo>
                    <a:pt x="809131" y="3602735"/>
                  </a:lnTo>
                  <a:lnTo>
                    <a:pt x="808239" y="3595530"/>
                  </a:lnTo>
                  <a:lnTo>
                    <a:pt x="807292" y="3588324"/>
                  </a:lnTo>
                  <a:lnTo>
                    <a:pt x="806240" y="3581119"/>
                  </a:lnTo>
                  <a:lnTo>
                    <a:pt x="805129" y="3573914"/>
                  </a:lnTo>
                  <a:lnTo>
                    <a:pt x="803947" y="3566708"/>
                  </a:lnTo>
                  <a:lnTo>
                    <a:pt x="802644" y="3559503"/>
                  </a:lnTo>
                  <a:lnTo>
                    <a:pt x="801272" y="3552297"/>
                  </a:lnTo>
                  <a:lnTo>
                    <a:pt x="799809" y="3545092"/>
                  </a:lnTo>
                  <a:lnTo>
                    <a:pt x="798210" y="3537886"/>
                  </a:lnTo>
                  <a:lnTo>
                    <a:pt x="796530" y="3530681"/>
                  </a:lnTo>
                  <a:lnTo>
                    <a:pt x="794736" y="3523475"/>
                  </a:lnTo>
                  <a:lnTo>
                    <a:pt x="792790" y="3516270"/>
                  </a:lnTo>
                  <a:lnTo>
                    <a:pt x="790751" y="3509064"/>
                  </a:lnTo>
                  <a:lnTo>
                    <a:pt x="788571" y="3501859"/>
                  </a:lnTo>
                  <a:lnTo>
                    <a:pt x="786225" y="3494653"/>
                  </a:lnTo>
                  <a:lnTo>
                    <a:pt x="783771" y="3487448"/>
                  </a:lnTo>
                  <a:lnTo>
                    <a:pt x="781148" y="3480242"/>
                  </a:lnTo>
                  <a:lnTo>
                    <a:pt x="778343" y="3473037"/>
                  </a:lnTo>
                  <a:lnTo>
                    <a:pt x="775417" y="3465831"/>
                  </a:lnTo>
                  <a:lnTo>
                    <a:pt x="772287" y="3458626"/>
                  </a:lnTo>
                  <a:lnTo>
                    <a:pt x="768964" y="3451421"/>
                  </a:lnTo>
                  <a:lnTo>
                    <a:pt x="765506" y="3444215"/>
                  </a:lnTo>
                  <a:lnTo>
                    <a:pt x="761808" y="3437010"/>
                  </a:lnTo>
                  <a:lnTo>
                    <a:pt x="757908" y="3429804"/>
                  </a:lnTo>
                  <a:lnTo>
                    <a:pt x="753857" y="3422599"/>
                  </a:lnTo>
                  <a:lnTo>
                    <a:pt x="749528" y="3415393"/>
                  </a:lnTo>
                  <a:lnTo>
                    <a:pt x="744990" y="3408188"/>
                  </a:lnTo>
                  <a:lnTo>
                    <a:pt x="740289" y="3400982"/>
                  </a:lnTo>
                  <a:lnTo>
                    <a:pt x="735270" y="3393777"/>
                  </a:lnTo>
                  <a:lnTo>
                    <a:pt x="730039" y="3386571"/>
                  </a:lnTo>
                  <a:lnTo>
                    <a:pt x="724632" y="3379366"/>
                  </a:lnTo>
                  <a:lnTo>
                    <a:pt x="718869" y="3372160"/>
                  </a:lnTo>
                  <a:lnTo>
                    <a:pt x="712895" y="3364955"/>
                  </a:lnTo>
                  <a:lnTo>
                    <a:pt x="706734" y="3357749"/>
                  </a:lnTo>
                  <a:lnTo>
                    <a:pt x="700180" y="3350544"/>
                  </a:lnTo>
                  <a:lnTo>
                    <a:pt x="693422" y="3343338"/>
                  </a:lnTo>
                  <a:lnTo>
                    <a:pt x="686458" y="3336133"/>
                  </a:lnTo>
                  <a:lnTo>
                    <a:pt x="679087" y="3328927"/>
                  </a:lnTo>
                  <a:lnTo>
                    <a:pt x="671513" y="3321722"/>
                  </a:lnTo>
                  <a:lnTo>
                    <a:pt x="663712" y="3314517"/>
                  </a:lnTo>
                  <a:lnTo>
                    <a:pt x="655511" y="3307311"/>
                  </a:lnTo>
                  <a:lnTo>
                    <a:pt x="647105" y="3300106"/>
                  </a:lnTo>
                  <a:lnTo>
                    <a:pt x="638452" y="3292900"/>
                  </a:lnTo>
                  <a:lnTo>
                    <a:pt x="629416" y="3285695"/>
                  </a:lnTo>
                  <a:lnTo>
                    <a:pt x="620178" y="3278489"/>
                  </a:lnTo>
                  <a:lnTo>
                    <a:pt x="610679" y="3271284"/>
                  </a:lnTo>
                  <a:lnTo>
                    <a:pt x="600823" y="3264078"/>
                  </a:lnTo>
                  <a:lnTo>
                    <a:pt x="590771" y="3256873"/>
                  </a:lnTo>
                  <a:lnTo>
                    <a:pt x="580452" y="3249667"/>
                  </a:lnTo>
                  <a:lnTo>
                    <a:pt x="569810" y="3242462"/>
                  </a:lnTo>
                  <a:lnTo>
                    <a:pt x="558983" y="3235256"/>
                  </a:lnTo>
                  <a:lnTo>
                    <a:pt x="547892" y="3228051"/>
                  </a:lnTo>
                  <a:lnTo>
                    <a:pt x="536520" y="3220845"/>
                  </a:lnTo>
                  <a:lnTo>
                    <a:pt x="524980" y="3213640"/>
                  </a:lnTo>
                  <a:lnTo>
                    <a:pt x="513189" y="3206434"/>
                  </a:lnTo>
                  <a:lnTo>
                    <a:pt x="501166" y="3199229"/>
                  </a:lnTo>
                  <a:lnTo>
                    <a:pt x="488997" y="3192024"/>
                  </a:lnTo>
                  <a:lnTo>
                    <a:pt x="476604" y="3184818"/>
                  </a:lnTo>
                  <a:lnTo>
                    <a:pt x="464030" y="3177613"/>
                  </a:lnTo>
                  <a:lnTo>
                    <a:pt x="451339" y="3170407"/>
                  </a:lnTo>
                  <a:lnTo>
                    <a:pt x="438463" y="3163202"/>
                  </a:lnTo>
                  <a:lnTo>
                    <a:pt x="425462" y="3155996"/>
                  </a:lnTo>
                  <a:lnTo>
                    <a:pt x="412375" y="3148791"/>
                  </a:lnTo>
                  <a:lnTo>
                    <a:pt x="399159" y="3141585"/>
                  </a:lnTo>
                  <a:lnTo>
                    <a:pt x="385873" y="3134380"/>
                  </a:lnTo>
                  <a:lnTo>
                    <a:pt x="372539" y="3127174"/>
                  </a:lnTo>
                  <a:lnTo>
                    <a:pt x="359143" y="3119969"/>
                  </a:lnTo>
                  <a:lnTo>
                    <a:pt x="345732" y="3112763"/>
                  </a:lnTo>
                  <a:lnTo>
                    <a:pt x="332313" y="3105558"/>
                  </a:lnTo>
                  <a:lnTo>
                    <a:pt x="318913" y="3098352"/>
                  </a:lnTo>
                  <a:lnTo>
                    <a:pt x="305551" y="3091147"/>
                  </a:lnTo>
                  <a:lnTo>
                    <a:pt x="292221" y="3083941"/>
                  </a:lnTo>
                  <a:lnTo>
                    <a:pt x="279005" y="3076736"/>
                  </a:lnTo>
                  <a:lnTo>
                    <a:pt x="265871" y="3069530"/>
                  </a:lnTo>
                  <a:lnTo>
                    <a:pt x="252819" y="3062325"/>
                  </a:lnTo>
                  <a:lnTo>
                    <a:pt x="239974" y="3055120"/>
                  </a:lnTo>
                  <a:lnTo>
                    <a:pt x="227253" y="3047914"/>
                  </a:lnTo>
                  <a:lnTo>
                    <a:pt x="214672" y="3040709"/>
                  </a:lnTo>
                  <a:lnTo>
                    <a:pt x="202380" y="3033503"/>
                  </a:lnTo>
                  <a:lnTo>
                    <a:pt x="190255" y="3026298"/>
                  </a:lnTo>
                  <a:lnTo>
                    <a:pt x="178335" y="3019092"/>
                  </a:lnTo>
                  <a:lnTo>
                    <a:pt x="166772" y="3011887"/>
                  </a:lnTo>
                  <a:lnTo>
                    <a:pt x="155417" y="3004681"/>
                  </a:lnTo>
                  <a:lnTo>
                    <a:pt x="144336" y="2997476"/>
                  </a:lnTo>
                  <a:lnTo>
                    <a:pt x="133668" y="2990270"/>
                  </a:lnTo>
                  <a:lnTo>
                    <a:pt x="123244" y="2983065"/>
                  </a:lnTo>
                  <a:lnTo>
                    <a:pt x="113164" y="2975859"/>
                  </a:lnTo>
                  <a:lnTo>
                    <a:pt x="103539" y="2968654"/>
                  </a:lnTo>
                  <a:lnTo>
                    <a:pt x="94190" y="2961448"/>
                  </a:lnTo>
                  <a:lnTo>
                    <a:pt x="85252" y="2954243"/>
                  </a:lnTo>
                  <a:lnTo>
                    <a:pt x="76795" y="2947037"/>
                  </a:lnTo>
                  <a:lnTo>
                    <a:pt x="68641" y="2939832"/>
                  </a:lnTo>
                  <a:lnTo>
                    <a:pt x="60961" y="2932627"/>
                  </a:lnTo>
                  <a:lnTo>
                    <a:pt x="53772" y="2925421"/>
                  </a:lnTo>
                  <a:lnTo>
                    <a:pt x="46906" y="2918216"/>
                  </a:lnTo>
                  <a:lnTo>
                    <a:pt x="40570" y="2911010"/>
                  </a:lnTo>
                  <a:lnTo>
                    <a:pt x="34721" y="2903805"/>
                  </a:lnTo>
                  <a:lnTo>
                    <a:pt x="29207" y="2896599"/>
                  </a:lnTo>
                  <a:lnTo>
                    <a:pt x="24270" y="2889394"/>
                  </a:lnTo>
                  <a:lnTo>
                    <a:pt x="19802" y="2882188"/>
                  </a:lnTo>
                  <a:lnTo>
                    <a:pt x="15674" y="2874983"/>
                  </a:lnTo>
                  <a:lnTo>
                    <a:pt x="12158" y="2867777"/>
                  </a:lnTo>
                  <a:lnTo>
                    <a:pt x="9082" y="2860572"/>
                  </a:lnTo>
                  <a:lnTo>
                    <a:pt x="6345" y="2853366"/>
                  </a:lnTo>
                  <a:lnTo>
                    <a:pt x="4240" y="2846161"/>
                  </a:lnTo>
                  <a:lnTo>
                    <a:pt x="2537" y="2838955"/>
                  </a:lnTo>
                  <a:lnTo>
                    <a:pt x="1166" y="2831750"/>
                  </a:lnTo>
                  <a:lnTo>
                    <a:pt x="433" y="2824544"/>
                  </a:lnTo>
                  <a:lnTo>
                    <a:pt x="57" y="2817339"/>
                  </a:lnTo>
                  <a:lnTo>
                    <a:pt x="0" y="2810134"/>
                  </a:lnTo>
                  <a:lnTo>
                    <a:pt x="572" y="2802928"/>
                  </a:lnTo>
                  <a:lnTo>
                    <a:pt x="1454" y="2795723"/>
                  </a:lnTo>
                  <a:lnTo>
                    <a:pt x="2646" y="2788517"/>
                  </a:lnTo>
                  <a:lnTo>
                    <a:pt x="4422" y="2781312"/>
                  </a:lnTo>
                  <a:lnTo>
                    <a:pt x="6470" y="2774106"/>
                  </a:lnTo>
                  <a:lnTo>
                    <a:pt x="8827" y="2766901"/>
                  </a:lnTo>
                  <a:lnTo>
                    <a:pt x="11689" y="2759695"/>
                  </a:lnTo>
                  <a:lnTo>
                    <a:pt x="14799" y="2752490"/>
                  </a:lnTo>
                  <a:lnTo>
                    <a:pt x="18203" y="2745284"/>
                  </a:lnTo>
                  <a:lnTo>
                    <a:pt x="22038" y="2738079"/>
                  </a:lnTo>
                  <a:lnTo>
                    <a:pt x="26090" y="2730873"/>
                  </a:lnTo>
                  <a:lnTo>
                    <a:pt x="30418" y="2723668"/>
                  </a:lnTo>
                  <a:lnTo>
                    <a:pt x="35101" y="2716462"/>
                  </a:lnTo>
                  <a:lnTo>
                    <a:pt x="39971" y="2709257"/>
                  </a:lnTo>
                  <a:lnTo>
                    <a:pt x="45092" y="2702051"/>
                  </a:lnTo>
                  <a:lnTo>
                    <a:pt x="50497" y="2694846"/>
                  </a:lnTo>
                  <a:lnTo>
                    <a:pt x="56059" y="2687640"/>
                  </a:lnTo>
                  <a:lnTo>
                    <a:pt x="61842" y="2680435"/>
                  </a:lnTo>
                  <a:lnTo>
                    <a:pt x="67845" y="2673230"/>
                  </a:lnTo>
                  <a:lnTo>
                    <a:pt x="73975" y="2666024"/>
                  </a:lnTo>
                  <a:lnTo>
                    <a:pt x="80292" y="2658819"/>
                  </a:lnTo>
                  <a:lnTo>
                    <a:pt x="86773" y="2651613"/>
                  </a:lnTo>
                  <a:lnTo>
                    <a:pt x="93354" y="2644408"/>
                  </a:lnTo>
                  <a:lnTo>
                    <a:pt x="100086" y="2637202"/>
                  </a:lnTo>
                  <a:lnTo>
                    <a:pt x="106933" y="2629997"/>
                  </a:lnTo>
                  <a:lnTo>
                    <a:pt x="113856" y="2622791"/>
                  </a:lnTo>
                  <a:lnTo>
                    <a:pt x="120893" y="2615586"/>
                  </a:lnTo>
                  <a:lnTo>
                    <a:pt x="128005" y="2608380"/>
                  </a:lnTo>
                  <a:lnTo>
                    <a:pt x="135170" y="2601175"/>
                  </a:lnTo>
                  <a:lnTo>
                    <a:pt x="142414" y="2593969"/>
                  </a:lnTo>
                  <a:lnTo>
                    <a:pt x="149702" y="2586764"/>
                  </a:lnTo>
                  <a:lnTo>
                    <a:pt x="157023" y="2579558"/>
                  </a:lnTo>
                  <a:lnTo>
                    <a:pt x="164390" y="2572353"/>
                  </a:lnTo>
                  <a:lnTo>
                    <a:pt x="171777" y="2565147"/>
                  </a:lnTo>
                  <a:lnTo>
                    <a:pt x="179178" y="2557942"/>
                  </a:lnTo>
                  <a:lnTo>
                    <a:pt x="186597" y="2550737"/>
                  </a:lnTo>
                  <a:lnTo>
                    <a:pt x="194017" y="2543531"/>
                  </a:lnTo>
                  <a:lnTo>
                    <a:pt x="201438" y="2536326"/>
                  </a:lnTo>
                  <a:lnTo>
                    <a:pt x="208848" y="2529120"/>
                  </a:lnTo>
                  <a:lnTo>
                    <a:pt x="216248" y="2521915"/>
                  </a:lnTo>
                  <a:lnTo>
                    <a:pt x="223637" y="2514709"/>
                  </a:lnTo>
                  <a:lnTo>
                    <a:pt x="230993" y="2507504"/>
                  </a:lnTo>
                  <a:lnTo>
                    <a:pt x="238330" y="2500298"/>
                  </a:lnTo>
                  <a:lnTo>
                    <a:pt x="245644" y="2493093"/>
                  </a:lnTo>
                  <a:lnTo>
                    <a:pt x="252911" y="2485887"/>
                  </a:lnTo>
                  <a:lnTo>
                    <a:pt x="260151" y="2478682"/>
                  </a:lnTo>
                  <a:lnTo>
                    <a:pt x="267358" y="2471476"/>
                  </a:lnTo>
                  <a:lnTo>
                    <a:pt x="274508" y="2464271"/>
                  </a:lnTo>
                  <a:lnTo>
                    <a:pt x="281626" y="2457065"/>
                  </a:lnTo>
                  <a:lnTo>
                    <a:pt x="288701" y="2449860"/>
                  </a:lnTo>
                  <a:lnTo>
                    <a:pt x="295714" y="2442654"/>
                  </a:lnTo>
                  <a:lnTo>
                    <a:pt x="302690" y="2435449"/>
                  </a:lnTo>
                  <a:lnTo>
                    <a:pt x="309615" y="2428244"/>
                  </a:lnTo>
                  <a:lnTo>
                    <a:pt x="316474" y="2421038"/>
                  </a:lnTo>
                  <a:lnTo>
                    <a:pt x="323293" y="2413833"/>
                  </a:lnTo>
                  <a:lnTo>
                    <a:pt x="330054" y="2406627"/>
                  </a:lnTo>
                  <a:lnTo>
                    <a:pt x="336747" y="2399422"/>
                  </a:lnTo>
                  <a:lnTo>
                    <a:pt x="343399" y="2392216"/>
                  </a:lnTo>
                  <a:lnTo>
                    <a:pt x="349985" y="2385011"/>
                  </a:lnTo>
                  <a:lnTo>
                    <a:pt x="356504" y="2377805"/>
                  </a:lnTo>
                  <a:lnTo>
                    <a:pt x="362979" y="2370600"/>
                  </a:lnTo>
                  <a:lnTo>
                    <a:pt x="369382" y="2363394"/>
                  </a:lnTo>
                  <a:lnTo>
                    <a:pt x="375720" y="2356189"/>
                  </a:lnTo>
                  <a:lnTo>
                    <a:pt x="382012" y="2348983"/>
                  </a:lnTo>
                  <a:lnTo>
                    <a:pt x="388226" y="2341778"/>
                  </a:lnTo>
                  <a:lnTo>
                    <a:pt x="394375" y="2334572"/>
                  </a:lnTo>
                  <a:lnTo>
                    <a:pt x="400478" y="2327367"/>
                  </a:lnTo>
                  <a:lnTo>
                    <a:pt x="406497" y="2320161"/>
                  </a:lnTo>
                  <a:lnTo>
                    <a:pt x="412454" y="2312956"/>
                  </a:lnTo>
                  <a:lnTo>
                    <a:pt x="418363" y="2305750"/>
                  </a:lnTo>
                  <a:lnTo>
                    <a:pt x="424182" y="2298545"/>
                  </a:lnTo>
                  <a:lnTo>
                    <a:pt x="429941" y="2291340"/>
                  </a:lnTo>
                  <a:lnTo>
                    <a:pt x="435652" y="2284134"/>
                  </a:lnTo>
                  <a:lnTo>
                    <a:pt x="441265" y="2276929"/>
                  </a:lnTo>
                  <a:lnTo>
                    <a:pt x="446823" y="2269723"/>
                  </a:lnTo>
                  <a:lnTo>
                    <a:pt x="452331" y="2262518"/>
                  </a:lnTo>
                  <a:lnTo>
                    <a:pt x="457735" y="2255312"/>
                  </a:lnTo>
                  <a:lnTo>
                    <a:pt x="463087" y="2248107"/>
                  </a:lnTo>
                  <a:lnTo>
                    <a:pt x="468386" y="2240901"/>
                  </a:lnTo>
                  <a:lnTo>
                    <a:pt x="473581" y="2233696"/>
                  </a:lnTo>
                  <a:lnTo>
                    <a:pt x="478723" y="2226490"/>
                  </a:lnTo>
                  <a:lnTo>
                    <a:pt x="483808" y="2219285"/>
                  </a:lnTo>
                  <a:lnTo>
                    <a:pt x="488790" y="2212079"/>
                  </a:lnTo>
                  <a:lnTo>
                    <a:pt x="493721" y="2204874"/>
                  </a:lnTo>
                  <a:lnTo>
                    <a:pt x="498588" y="2197668"/>
                  </a:lnTo>
                  <a:lnTo>
                    <a:pt x="503356" y="2190463"/>
                  </a:lnTo>
                  <a:lnTo>
                    <a:pt x="508071" y="2183257"/>
                  </a:lnTo>
                  <a:lnTo>
                    <a:pt x="512718" y="2176052"/>
                  </a:lnTo>
                  <a:lnTo>
                    <a:pt x="517270" y="2168847"/>
                  </a:lnTo>
                  <a:lnTo>
                    <a:pt x="521768" y="2161641"/>
                  </a:lnTo>
                  <a:lnTo>
                    <a:pt x="526193" y="2154436"/>
                  </a:lnTo>
                  <a:lnTo>
                    <a:pt x="530527" y="2147230"/>
                  </a:lnTo>
                  <a:lnTo>
                    <a:pt x="534807" y="2140025"/>
                  </a:lnTo>
                  <a:lnTo>
                    <a:pt x="539009" y="2132819"/>
                  </a:lnTo>
                  <a:lnTo>
                    <a:pt x="543123" y="2125614"/>
                  </a:lnTo>
                  <a:lnTo>
                    <a:pt x="547184" y="2118408"/>
                  </a:lnTo>
                  <a:lnTo>
                    <a:pt x="551162" y="2111203"/>
                  </a:lnTo>
                  <a:lnTo>
                    <a:pt x="555058" y="2103997"/>
                  </a:lnTo>
                  <a:lnTo>
                    <a:pt x="558899" y="2096792"/>
                  </a:lnTo>
                  <a:lnTo>
                    <a:pt x="562654" y="2089586"/>
                  </a:lnTo>
                  <a:lnTo>
                    <a:pt x="566331" y="2082381"/>
                  </a:lnTo>
                  <a:lnTo>
                    <a:pt x="569954" y="2075175"/>
                  </a:lnTo>
                  <a:lnTo>
                    <a:pt x="573486" y="2067970"/>
                  </a:lnTo>
                  <a:lnTo>
                    <a:pt x="576946" y="2060764"/>
                  </a:lnTo>
                  <a:lnTo>
                    <a:pt x="580352" y="2053559"/>
                  </a:lnTo>
                  <a:lnTo>
                    <a:pt x="583664" y="2046353"/>
                  </a:lnTo>
                  <a:lnTo>
                    <a:pt x="586909" y="2039148"/>
                  </a:lnTo>
                  <a:lnTo>
                    <a:pt x="590101" y="2031943"/>
                  </a:lnTo>
                  <a:lnTo>
                    <a:pt x="593196" y="2024737"/>
                  </a:lnTo>
                  <a:lnTo>
                    <a:pt x="596230" y="2017532"/>
                  </a:lnTo>
                  <a:lnTo>
                    <a:pt x="599212" y="2010326"/>
                  </a:lnTo>
                  <a:lnTo>
                    <a:pt x="602096" y="2003121"/>
                  </a:lnTo>
                  <a:lnTo>
                    <a:pt x="604923" y="1995915"/>
                  </a:lnTo>
                  <a:lnTo>
                    <a:pt x="607701" y="1988710"/>
                  </a:lnTo>
                  <a:lnTo>
                    <a:pt x="610378" y="1981504"/>
                  </a:lnTo>
                  <a:lnTo>
                    <a:pt x="613006" y="1974299"/>
                  </a:lnTo>
                  <a:lnTo>
                    <a:pt x="615584" y="1967093"/>
                  </a:lnTo>
                  <a:lnTo>
                    <a:pt x="618067" y="1959888"/>
                  </a:lnTo>
                  <a:lnTo>
                    <a:pt x="620503" y="1952682"/>
                  </a:lnTo>
                  <a:lnTo>
                    <a:pt x="622888" y="1945477"/>
                  </a:lnTo>
                  <a:lnTo>
                    <a:pt x="625187" y="1938271"/>
                  </a:lnTo>
                  <a:lnTo>
                    <a:pt x="627442" y="1931066"/>
                  </a:lnTo>
                  <a:lnTo>
                    <a:pt x="629646" y="1923860"/>
                  </a:lnTo>
                  <a:lnTo>
                    <a:pt x="631772" y="1916655"/>
                  </a:lnTo>
                  <a:lnTo>
                    <a:pt x="633859" y="1909450"/>
                  </a:lnTo>
                  <a:lnTo>
                    <a:pt x="635894" y="1902244"/>
                  </a:lnTo>
                  <a:lnTo>
                    <a:pt x="637861" y="1895039"/>
                  </a:lnTo>
                  <a:lnTo>
                    <a:pt x="639792" y="1887833"/>
                  </a:lnTo>
                  <a:lnTo>
                    <a:pt x="641674" y="1880628"/>
                  </a:lnTo>
                  <a:lnTo>
                    <a:pt x="643497" y="1873422"/>
                  </a:lnTo>
                  <a:lnTo>
                    <a:pt x="645288" y="1866217"/>
                  </a:lnTo>
                  <a:lnTo>
                    <a:pt x="647033" y="1859011"/>
                  </a:lnTo>
                  <a:lnTo>
                    <a:pt x="648729" y="1851806"/>
                  </a:lnTo>
                  <a:lnTo>
                    <a:pt x="650397" y="1844600"/>
                  </a:lnTo>
                  <a:lnTo>
                    <a:pt x="652022" y="1837395"/>
                  </a:lnTo>
                  <a:lnTo>
                    <a:pt x="653609" y="1830189"/>
                  </a:lnTo>
                  <a:lnTo>
                    <a:pt x="655171" y="1822984"/>
                  </a:lnTo>
                  <a:lnTo>
                    <a:pt x="656696" y="1815778"/>
                  </a:lnTo>
                  <a:lnTo>
                    <a:pt x="658191" y="1808573"/>
                  </a:lnTo>
                  <a:lnTo>
                    <a:pt x="659666" y="1801367"/>
                  </a:lnTo>
                  <a:lnTo>
                    <a:pt x="661110" y="1794162"/>
                  </a:lnTo>
                  <a:lnTo>
                    <a:pt x="662531" y="1786957"/>
                  </a:lnTo>
                  <a:lnTo>
                    <a:pt x="663937" y="1779751"/>
                  </a:lnTo>
                  <a:lnTo>
                    <a:pt x="665318" y="1772546"/>
                  </a:lnTo>
                  <a:lnTo>
                    <a:pt x="666684" y="1765340"/>
                  </a:lnTo>
                  <a:lnTo>
                    <a:pt x="668038" y="1758135"/>
                  </a:lnTo>
                  <a:lnTo>
                    <a:pt x="669374" y="1750929"/>
                  </a:lnTo>
                  <a:lnTo>
                    <a:pt x="670700" y="1743724"/>
                  </a:lnTo>
                  <a:lnTo>
                    <a:pt x="672018" y="1736518"/>
                  </a:lnTo>
                  <a:lnTo>
                    <a:pt x="673324" y="1729313"/>
                  </a:lnTo>
                  <a:lnTo>
                    <a:pt x="674624" y="1722107"/>
                  </a:lnTo>
                  <a:lnTo>
                    <a:pt x="675920" y="1714902"/>
                  </a:lnTo>
                  <a:lnTo>
                    <a:pt x="677209" y="1707696"/>
                  </a:lnTo>
                  <a:lnTo>
                    <a:pt x="678495" y="1700491"/>
                  </a:lnTo>
                  <a:lnTo>
                    <a:pt x="679780" y="1693285"/>
                  </a:lnTo>
                  <a:lnTo>
                    <a:pt x="681062" y="1686080"/>
                  </a:lnTo>
                  <a:lnTo>
                    <a:pt x="682343" y="1678874"/>
                  </a:lnTo>
                  <a:lnTo>
                    <a:pt x="683624" y="1671669"/>
                  </a:lnTo>
                  <a:lnTo>
                    <a:pt x="684906" y="1664463"/>
                  </a:lnTo>
                  <a:lnTo>
                    <a:pt x="686187" y="1657258"/>
                  </a:lnTo>
                  <a:lnTo>
                    <a:pt x="687469" y="1650053"/>
                  </a:lnTo>
                  <a:lnTo>
                    <a:pt x="688752" y="1642847"/>
                  </a:lnTo>
                  <a:lnTo>
                    <a:pt x="690035" y="1635642"/>
                  </a:lnTo>
                  <a:lnTo>
                    <a:pt x="691319" y="1628436"/>
                  </a:lnTo>
                  <a:lnTo>
                    <a:pt x="692602" y="1621231"/>
                  </a:lnTo>
                  <a:lnTo>
                    <a:pt x="693884" y="1614025"/>
                  </a:lnTo>
                  <a:lnTo>
                    <a:pt x="695166" y="1606820"/>
                  </a:lnTo>
                  <a:lnTo>
                    <a:pt x="696445" y="1599614"/>
                  </a:lnTo>
                  <a:lnTo>
                    <a:pt x="697722" y="1592409"/>
                  </a:lnTo>
                  <a:lnTo>
                    <a:pt x="698994" y="1585203"/>
                  </a:lnTo>
                  <a:lnTo>
                    <a:pt x="700261" y="1577998"/>
                  </a:lnTo>
                  <a:lnTo>
                    <a:pt x="701523" y="1570792"/>
                  </a:lnTo>
                  <a:lnTo>
                    <a:pt x="702777" y="1563587"/>
                  </a:lnTo>
                  <a:lnTo>
                    <a:pt x="704020" y="1556381"/>
                  </a:lnTo>
                  <a:lnTo>
                    <a:pt x="705256" y="1549176"/>
                  </a:lnTo>
                  <a:lnTo>
                    <a:pt x="706478" y="1541970"/>
                  </a:lnTo>
                  <a:lnTo>
                    <a:pt x="707685" y="1534765"/>
                  </a:lnTo>
                  <a:lnTo>
                    <a:pt x="708882" y="1527560"/>
                  </a:lnTo>
                  <a:lnTo>
                    <a:pt x="710058" y="1520354"/>
                  </a:lnTo>
                  <a:lnTo>
                    <a:pt x="711215" y="1513149"/>
                  </a:lnTo>
                  <a:lnTo>
                    <a:pt x="712357" y="1505943"/>
                  </a:lnTo>
                  <a:lnTo>
                    <a:pt x="713471" y="1498738"/>
                  </a:lnTo>
                  <a:lnTo>
                    <a:pt x="714562" y="1491532"/>
                  </a:lnTo>
                  <a:lnTo>
                    <a:pt x="715635" y="1484327"/>
                  </a:lnTo>
                  <a:lnTo>
                    <a:pt x="716672" y="1477121"/>
                  </a:lnTo>
                  <a:lnTo>
                    <a:pt x="717682" y="1469916"/>
                  </a:lnTo>
                  <a:lnTo>
                    <a:pt x="718671" y="1462710"/>
                  </a:lnTo>
                  <a:lnTo>
                    <a:pt x="719615" y="1455505"/>
                  </a:lnTo>
                  <a:lnTo>
                    <a:pt x="720530" y="1448299"/>
                  </a:lnTo>
                  <a:lnTo>
                    <a:pt x="721421" y="1441094"/>
                  </a:lnTo>
                  <a:lnTo>
                    <a:pt x="722258" y="1433888"/>
                  </a:lnTo>
                  <a:lnTo>
                    <a:pt x="723066" y="1426683"/>
                  </a:lnTo>
                  <a:lnTo>
                    <a:pt x="723845" y="1419477"/>
                  </a:lnTo>
                  <a:lnTo>
                    <a:pt x="724565" y="1412272"/>
                  </a:lnTo>
                  <a:lnTo>
                    <a:pt x="725254" y="1405067"/>
                  </a:lnTo>
                  <a:lnTo>
                    <a:pt x="725910" y="1397861"/>
                  </a:lnTo>
                  <a:lnTo>
                    <a:pt x="726504" y="1390656"/>
                  </a:lnTo>
                  <a:lnTo>
                    <a:pt x="727067" y="1383450"/>
                  </a:lnTo>
                  <a:lnTo>
                    <a:pt x="727592" y="1376245"/>
                  </a:lnTo>
                  <a:lnTo>
                    <a:pt x="728055" y="1369039"/>
                  </a:lnTo>
                  <a:lnTo>
                    <a:pt x="728486" y="1361834"/>
                  </a:lnTo>
                  <a:lnTo>
                    <a:pt x="728874" y="1354628"/>
                  </a:lnTo>
                  <a:lnTo>
                    <a:pt x="729203" y="1347423"/>
                  </a:lnTo>
                  <a:lnTo>
                    <a:pt x="729499" y="1340217"/>
                  </a:lnTo>
                  <a:lnTo>
                    <a:pt x="729750" y="1333012"/>
                  </a:lnTo>
                  <a:lnTo>
                    <a:pt x="729944" y="1325806"/>
                  </a:lnTo>
                  <a:lnTo>
                    <a:pt x="730105" y="1318601"/>
                  </a:lnTo>
                  <a:lnTo>
                    <a:pt x="730219" y="1311395"/>
                  </a:lnTo>
                  <a:lnTo>
                    <a:pt x="730281" y="1304190"/>
                  </a:lnTo>
                  <a:lnTo>
                    <a:pt x="730311" y="1296984"/>
                  </a:lnTo>
                  <a:lnTo>
                    <a:pt x="730293" y="1289779"/>
                  </a:lnTo>
                  <a:lnTo>
                    <a:pt x="730227" y="1282573"/>
                  </a:lnTo>
                  <a:lnTo>
                    <a:pt x="730131" y="1275368"/>
                  </a:lnTo>
                  <a:lnTo>
                    <a:pt x="729987" y="1268163"/>
                  </a:lnTo>
                  <a:lnTo>
                    <a:pt x="729802" y="1260957"/>
                  </a:lnTo>
                  <a:lnTo>
                    <a:pt x="729588" y="1253752"/>
                  </a:lnTo>
                  <a:lnTo>
                    <a:pt x="729328" y="1246546"/>
                  </a:lnTo>
                  <a:lnTo>
                    <a:pt x="729031" y="1239341"/>
                  </a:lnTo>
                  <a:lnTo>
                    <a:pt x="728710" y="1232135"/>
                  </a:lnTo>
                  <a:lnTo>
                    <a:pt x="728344" y="1224930"/>
                  </a:lnTo>
                  <a:lnTo>
                    <a:pt x="727948" y="1217724"/>
                  </a:lnTo>
                  <a:lnTo>
                    <a:pt x="727529" y="1210519"/>
                  </a:lnTo>
                  <a:lnTo>
                    <a:pt x="727070" y="1203313"/>
                  </a:lnTo>
                  <a:lnTo>
                    <a:pt x="726587" y="1196108"/>
                  </a:lnTo>
                  <a:lnTo>
                    <a:pt x="726084" y="1188902"/>
                  </a:lnTo>
                  <a:lnTo>
                    <a:pt x="725546" y="1181697"/>
                  </a:lnTo>
                  <a:lnTo>
                    <a:pt x="724989" y="1174491"/>
                  </a:lnTo>
                  <a:lnTo>
                    <a:pt x="724416" y="1167286"/>
                  </a:lnTo>
                  <a:lnTo>
                    <a:pt x="723813" y="1160080"/>
                  </a:lnTo>
                  <a:lnTo>
                    <a:pt x="723196" y="1152875"/>
                  </a:lnTo>
                  <a:lnTo>
                    <a:pt x="722566" y="1145670"/>
                  </a:lnTo>
                  <a:lnTo>
                    <a:pt x="721914" y="1138464"/>
                  </a:lnTo>
                  <a:lnTo>
                    <a:pt x="721253" y="1131259"/>
                  </a:lnTo>
                  <a:lnTo>
                    <a:pt x="720582" y="1124053"/>
                  </a:lnTo>
                  <a:lnTo>
                    <a:pt x="719897" y="1116848"/>
                  </a:lnTo>
                  <a:lnTo>
                    <a:pt x="719206" y="1109642"/>
                  </a:lnTo>
                  <a:lnTo>
                    <a:pt x="718509" y="1102437"/>
                  </a:lnTo>
                  <a:lnTo>
                    <a:pt x="717807" y="1095231"/>
                  </a:lnTo>
                  <a:lnTo>
                    <a:pt x="717102" y="1088026"/>
                  </a:lnTo>
                  <a:lnTo>
                    <a:pt x="716397" y="1080820"/>
                  </a:lnTo>
                  <a:lnTo>
                    <a:pt x="715693" y="1073615"/>
                  </a:lnTo>
                  <a:lnTo>
                    <a:pt x="714991" y="1066409"/>
                  </a:lnTo>
                  <a:lnTo>
                    <a:pt x="714293" y="1059204"/>
                  </a:lnTo>
                  <a:lnTo>
                    <a:pt x="713604" y="1051998"/>
                  </a:lnTo>
                  <a:lnTo>
                    <a:pt x="712922" y="1044793"/>
                  </a:lnTo>
                  <a:lnTo>
                    <a:pt x="712249" y="1037587"/>
                  </a:lnTo>
                  <a:lnTo>
                    <a:pt x="711592" y="1030382"/>
                  </a:lnTo>
                  <a:lnTo>
                    <a:pt x="710945" y="1023176"/>
                  </a:lnTo>
                  <a:lnTo>
                    <a:pt x="710315" y="1015971"/>
                  </a:lnTo>
                  <a:lnTo>
                    <a:pt x="709706" y="1008766"/>
                  </a:lnTo>
                  <a:lnTo>
                    <a:pt x="709112" y="1001560"/>
                  </a:lnTo>
                  <a:lnTo>
                    <a:pt x="708543" y="994355"/>
                  </a:lnTo>
                  <a:lnTo>
                    <a:pt x="707999" y="987149"/>
                  </a:lnTo>
                  <a:lnTo>
                    <a:pt x="707474" y="979944"/>
                  </a:lnTo>
                  <a:lnTo>
                    <a:pt x="706983" y="972738"/>
                  </a:lnTo>
                  <a:lnTo>
                    <a:pt x="706521" y="965533"/>
                  </a:lnTo>
                  <a:lnTo>
                    <a:pt x="706082" y="958327"/>
                  </a:lnTo>
                  <a:lnTo>
                    <a:pt x="705686" y="951122"/>
                  </a:lnTo>
                  <a:lnTo>
                    <a:pt x="705323" y="943916"/>
                  </a:lnTo>
                  <a:lnTo>
                    <a:pt x="704987" y="936711"/>
                  </a:lnTo>
                  <a:lnTo>
                    <a:pt x="704702" y="929505"/>
                  </a:lnTo>
                  <a:lnTo>
                    <a:pt x="704454" y="922300"/>
                  </a:lnTo>
                  <a:lnTo>
                    <a:pt x="704235" y="915094"/>
                  </a:lnTo>
                  <a:lnTo>
                    <a:pt x="704078" y="907889"/>
                  </a:lnTo>
                  <a:lnTo>
                    <a:pt x="703958" y="900683"/>
                  </a:lnTo>
                  <a:lnTo>
                    <a:pt x="703872" y="893478"/>
                  </a:lnTo>
                  <a:lnTo>
                    <a:pt x="703856" y="886273"/>
                  </a:lnTo>
                  <a:lnTo>
                    <a:pt x="703878" y="879067"/>
                  </a:lnTo>
                  <a:lnTo>
                    <a:pt x="703938" y="871862"/>
                  </a:lnTo>
                  <a:lnTo>
                    <a:pt x="704075" y="864656"/>
                  </a:lnTo>
                  <a:lnTo>
                    <a:pt x="704250" y="857451"/>
                  </a:lnTo>
                  <a:lnTo>
                    <a:pt x="704468" y="850245"/>
                  </a:lnTo>
                  <a:lnTo>
                    <a:pt x="704764" y="843040"/>
                  </a:lnTo>
                  <a:lnTo>
                    <a:pt x="705101" y="835834"/>
                  </a:lnTo>
                  <a:lnTo>
                    <a:pt x="705486" y="828629"/>
                  </a:lnTo>
                  <a:lnTo>
                    <a:pt x="705949" y="821423"/>
                  </a:lnTo>
                  <a:lnTo>
                    <a:pt x="706453" y="814218"/>
                  </a:lnTo>
                  <a:lnTo>
                    <a:pt x="707010" y="807012"/>
                  </a:lnTo>
                  <a:lnTo>
                    <a:pt x="707643" y="799807"/>
                  </a:lnTo>
                  <a:lnTo>
                    <a:pt x="708317" y="792601"/>
                  </a:lnTo>
                  <a:lnTo>
                    <a:pt x="709048" y="785396"/>
                  </a:lnTo>
                  <a:lnTo>
                    <a:pt x="709850" y="778190"/>
                  </a:lnTo>
                  <a:lnTo>
                    <a:pt x="710694" y="770985"/>
                  </a:lnTo>
                  <a:lnTo>
                    <a:pt x="711597" y="763780"/>
                  </a:lnTo>
                  <a:lnTo>
                    <a:pt x="712566" y="756574"/>
                  </a:lnTo>
                  <a:lnTo>
                    <a:pt x="713574" y="749369"/>
                  </a:lnTo>
                  <a:lnTo>
                    <a:pt x="714643" y="742163"/>
                  </a:lnTo>
                  <a:lnTo>
                    <a:pt x="715771" y="734958"/>
                  </a:lnTo>
                  <a:lnTo>
                    <a:pt x="716937" y="727752"/>
                  </a:lnTo>
                  <a:lnTo>
                    <a:pt x="718162" y="720547"/>
                  </a:lnTo>
                  <a:lnTo>
                    <a:pt x="719439" y="713341"/>
                  </a:lnTo>
                  <a:lnTo>
                    <a:pt x="720751" y="706136"/>
                  </a:lnTo>
                  <a:lnTo>
                    <a:pt x="722119" y="698930"/>
                  </a:lnTo>
                  <a:lnTo>
                    <a:pt x="723532" y="691725"/>
                  </a:lnTo>
                  <a:lnTo>
                    <a:pt x="724975" y="684519"/>
                  </a:lnTo>
                  <a:lnTo>
                    <a:pt x="726470" y="677314"/>
                  </a:lnTo>
                  <a:lnTo>
                    <a:pt x="728001" y="670108"/>
                  </a:lnTo>
                  <a:lnTo>
                    <a:pt x="729558" y="662903"/>
                  </a:lnTo>
                  <a:lnTo>
                    <a:pt x="731162" y="655697"/>
                  </a:lnTo>
                  <a:lnTo>
                    <a:pt x="732792" y="648492"/>
                  </a:lnTo>
                  <a:lnTo>
                    <a:pt x="734444" y="641286"/>
                  </a:lnTo>
                  <a:lnTo>
                    <a:pt x="736134" y="634081"/>
                  </a:lnTo>
                  <a:lnTo>
                    <a:pt x="737843" y="626876"/>
                  </a:lnTo>
                  <a:lnTo>
                    <a:pt x="739568" y="619670"/>
                  </a:lnTo>
                  <a:lnTo>
                    <a:pt x="741322" y="612465"/>
                  </a:lnTo>
                  <a:lnTo>
                    <a:pt x="743087" y="605259"/>
                  </a:lnTo>
                  <a:lnTo>
                    <a:pt x="744864" y="598054"/>
                  </a:lnTo>
                  <a:lnTo>
                    <a:pt x="746658" y="590848"/>
                  </a:lnTo>
                  <a:lnTo>
                    <a:pt x="748457" y="583643"/>
                  </a:lnTo>
                  <a:lnTo>
                    <a:pt x="750263" y="576437"/>
                  </a:lnTo>
                  <a:lnTo>
                    <a:pt x="752073" y="569232"/>
                  </a:lnTo>
                  <a:lnTo>
                    <a:pt x="753884" y="562026"/>
                  </a:lnTo>
                  <a:lnTo>
                    <a:pt x="755694" y="554821"/>
                  </a:lnTo>
                  <a:lnTo>
                    <a:pt x="757499" y="547615"/>
                  </a:lnTo>
                  <a:lnTo>
                    <a:pt x="759299" y="540410"/>
                  </a:lnTo>
                  <a:lnTo>
                    <a:pt x="761093" y="533204"/>
                  </a:lnTo>
                  <a:lnTo>
                    <a:pt x="762871" y="525999"/>
                  </a:lnTo>
                  <a:lnTo>
                    <a:pt x="764640" y="518793"/>
                  </a:lnTo>
                  <a:lnTo>
                    <a:pt x="766395" y="511588"/>
                  </a:lnTo>
                  <a:lnTo>
                    <a:pt x="768129" y="504383"/>
                  </a:lnTo>
                  <a:lnTo>
                    <a:pt x="769848" y="497177"/>
                  </a:lnTo>
                  <a:lnTo>
                    <a:pt x="771546" y="489972"/>
                  </a:lnTo>
                  <a:lnTo>
                    <a:pt x="773217" y="482766"/>
                  </a:lnTo>
                  <a:lnTo>
                    <a:pt x="774870" y="475561"/>
                  </a:lnTo>
                  <a:lnTo>
                    <a:pt x="776495" y="468355"/>
                  </a:lnTo>
                  <a:lnTo>
                    <a:pt x="778088" y="461150"/>
                  </a:lnTo>
                  <a:lnTo>
                    <a:pt x="779661" y="453944"/>
                  </a:lnTo>
                  <a:lnTo>
                    <a:pt x="781199" y="446739"/>
                  </a:lnTo>
                  <a:lnTo>
                    <a:pt x="782704" y="439533"/>
                  </a:lnTo>
                  <a:lnTo>
                    <a:pt x="784185" y="432328"/>
                  </a:lnTo>
                  <a:lnTo>
                    <a:pt x="785626" y="425122"/>
                  </a:lnTo>
                  <a:lnTo>
                    <a:pt x="787032" y="417917"/>
                  </a:lnTo>
                  <a:lnTo>
                    <a:pt x="788413" y="410711"/>
                  </a:lnTo>
                  <a:lnTo>
                    <a:pt x="789748" y="403506"/>
                  </a:lnTo>
                  <a:lnTo>
                    <a:pt x="791050" y="396300"/>
                  </a:lnTo>
                  <a:lnTo>
                    <a:pt x="792325" y="389095"/>
                  </a:lnTo>
                  <a:lnTo>
                    <a:pt x="793551" y="381890"/>
                  </a:lnTo>
                  <a:lnTo>
                    <a:pt x="794744" y="374684"/>
                  </a:lnTo>
                  <a:lnTo>
                    <a:pt x="795910" y="367479"/>
                  </a:lnTo>
                  <a:lnTo>
                    <a:pt x="797024" y="360273"/>
                  </a:lnTo>
                  <a:lnTo>
                    <a:pt x="798107" y="353068"/>
                  </a:lnTo>
                  <a:lnTo>
                    <a:pt x="799164" y="345862"/>
                  </a:lnTo>
                  <a:lnTo>
                    <a:pt x="800166" y="338657"/>
                  </a:lnTo>
                  <a:lnTo>
                    <a:pt x="801140" y="331451"/>
                  </a:lnTo>
                  <a:lnTo>
                    <a:pt x="802088" y="324246"/>
                  </a:lnTo>
                  <a:lnTo>
                    <a:pt x="802982" y="317040"/>
                  </a:lnTo>
                  <a:lnTo>
                    <a:pt x="803850" y="309835"/>
                  </a:lnTo>
                  <a:lnTo>
                    <a:pt x="804690" y="302629"/>
                  </a:lnTo>
                  <a:lnTo>
                    <a:pt x="805481" y="295424"/>
                  </a:lnTo>
                  <a:lnTo>
                    <a:pt x="806248" y="288218"/>
                  </a:lnTo>
                  <a:lnTo>
                    <a:pt x="806986" y="281013"/>
                  </a:lnTo>
                  <a:lnTo>
                    <a:pt x="807680" y="273807"/>
                  </a:lnTo>
                  <a:lnTo>
                    <a:pt x="808352" y="266602"/>
                  </a:lnTo>
                  <a:lnTo>
                    <a:pt x="808994" y="259396"/>
                  </a:lnTo>
                  <a:lnTo>
                    <a:pt x="809597" y="252191"/>
                  </a:lnTo>
                  <a:lnTo>
                    <a:pt x="810180" y="244986"/>
                  </a:lnTo>
                  <a:lnTo>
                    <a:pt x="810733" y="237780"/>
                  </a:lnTo>
                  <a:lnTo>
                    <a:pt x="811253" y="230575"/>
                  </a:lnTo>
                  <a:lnTo>
                    <a:pt x="811754" y="223369"/>
                  </a:lnTo>
                  <a:lnTo>
                    <a:pt x="812227" y="216164"/>
                  </a:lnTo>
                  <a:lnTo>
                    <a:pt x="812671" y="208958"/>
                  </a:lnTo>
                  <a:lnTo>
                    <a:pt x="813097" y="201753"/>
                  </a:lnTo>
                  <a:lnTo>
                    <a:pt x="813498" y="194547"/>
                  </a:lnTo>
                  <a:lnTo>
                    <a:pt x="813874" y="187342"/>
                  </a:lnTo>
                  <a:lnTo>
                    <a:pt x="814234" y="180136"/>
                  </a:lnTo>
                  <a:lnTo>
                    <a:pt x="814570" y="172931"/>
                  </a:lnTo>
                  <a:lnTo>
                    <a:pt x="814885" y="165725"/>
                  </a:lnTo>
                  <a:lnTo>
                    <a:pt x="815187" y="158520"/>
                  </a:lnTo>
                  <a:lnTo>
                    <a:pt x="815466" y="151314"/>
                  </a:lnTo>
                  <a:lnTo>
                    <a:pt x="815728" y="144109"/>
                  </a:lnTo>
                  <a:lnTo>
                    <a:pt x="815979" y="136903"/>
                  </a:lnTo>
                  <a:lnTo>
                    <a:pt x="816209" y="129698"/>
                  </a:lnTo>
                  <a:lnTo>
                    <a:pt x="816425" y="122493"/>
                  </a:lnTo>
                  <a:lnTo>
                    <a:pt x="816631" y="115287"/>
                  </a:lnTo>
                  <a:lnTo>
                    <a:pt x="816819" y="108082"/>
                  </a:lnTo>
                  <a:lnTo>
                    <a:pt x="816996" y="100876"/>
                  </a:lnTo>
                  <a:lnTo>
                    <a:pt x="817164" y="93671"/>
                  </a:lnTo>
                  <a:lnTo>
                    <a:pt x="817316" y="86465"/>
                  </a:lnTo>
                  <a:lnTo>
                    <a:pt x="817460" y="79260"/>
                  </a:lnTo>
                  <a:lnTo>
                    <a:pt x="817596" y="72054"/>
                  </a:lnTo>
                  <a:lnTo>
                    <a:pt x="817718" y="64849"/>
                  </a:lnTo>
                  <a:lnTo>
                    <a:pt x="817833" y="57643"/>
                  </a:lnTo>
                  <a:lnTo>
                    <a:pt x="817942" y="50438"/>
                  </a:lnTo>
                  <a:lnTo>
                    <a:pt x="818039" y="43232"/>
                  </a:lnTo>
                  <a:lnTo>
                    <a:pt x="818131" y="36027"/>
                  </a:lnTo>
                  <a:lnTo>
                    <a:pt x="818217" y="28821"/>
                  </a:lnTo>
                  <a:lnTo>
                    <a:pt x="818294" y="21616"/>
                  </a:lnTo>
                  <a:lnTo>
                    <a:pt x="818366" y="14410"/>
                  </a:lnTo>
                  <a:lnTo>
                    <a:pt x="818434" y="7205"/>
                  </a:lnTo>
                  <a:lnTo>
                    <a:pt x="818494" y="0"/>
                  </a:lnTo>
                  <a:lnTo>
                    <a:pt x="819774" y="0"/>
                  </a:lnTo>
                  <a:lnTo>
                    <a:pt x="819835" y="7205"/>
                  </a:lnTo>
                  <a:lnTo>
                    <a:pt x="819902" y="14410"/>
                  </a:lnTo>
                  <a:lnTo>
                    <a:pt x="819975" y="21616"/>
                  </a:lnTo>
                  <a:lnTo>
                    <a:pt x="820052" y="28821"/>
                  </a:lnTo>
                  <a:lnTo>
                    <a:pt x="820138" y="36027"/>
                  </a:lnTo>
                  <a:lnTo>
                    <a:pt x="820230" y="43232"/>
                  </a:lnTo>
                  <a:lnTo>
                    <a:pt x="820327" y="50438"/>
                  </a:lnTo>
                  <a:lnTo>
                    <a:pt x="820436" y="57643"/>
                  </a:lnTo>
                  <a:lnTo>
                    <a:pt x="820551" y="64849"/>
                  </a:lnTo>
                  <a:lnTo>
                    <a:pt x="820673" y="72054"/>
                  </a:lnTo>
                  <a:lnTo>
                    <a:pt x="820809" y="79260"/>
                  </a:lnTo>
                  <a:lnTo>
                    <a:pt x="820953" y="86465"/>
                  </a:lnTo>
                  <a:lnTo>
                    <a:pt x="821105" y="93671"/>
                  </a:lnTo>
                  <a:lnTo>
                    <a:pt x="821273" y="100876"/>
                  </a:lnTo>
                  <a:lnTo>
                    <a:pt x="821450" y="108082"/>
                  </a:lnTo>
                  <a:lnTo>
                    <a:pt x="821637" y="115287"/>
                  </a:lnTo>
                  <a:lnTo>
                    <a:pt x="821844" y="122493"/>
                  </a:lnTo>
                  <a:lnTo>
                    <a:pt x="822060" y="129698"/>
                  </a:lnTo>
                  <a:lnTo>
                    <a:pt x="822290" y="136903"/>
                  </a:lnTo>
                  <a:lnTo>
                    <a:pt x="822540" y="144109"/>
                  </a:lnTo>
                  <a:lnTo>
                    <a:pt x="822803" y="151314"/>
                  </a:lnTo>
                  <a:lnTo>
                    <a:pt x="823082" y="158520"/>
                  </a:lnTo>
                  <a:lnTo>
                    <a:pt x="823384" y="165725"/>
                  </a:lnTo>
                  <a:lnTo>
                    <a:pt x="823699" y="172931"/>
                  </a:lnTo>
                  <a:lnTo>
                    <a:pt x="824035" y="180136"/>
                  </a:lnTo>
                  <a:lnTo>
                    <a:pt x="824395" y="187342"/>
                  </a:lnTo>
                  <a:lnTo>
                    <a:pt x="824771" y="194547"/>
                  </a:lnTo>
                  <a:lnTo>
                    <a:pt x="825171" y="201753"/>
                  </a:lnTo>
                  <a:lnTo>
                    <a:pt x="825598" y="208958"/>
                  </a:lnTo>
                  <a:lnTo>
                    <a:pt x="826042" y="216164"/>
                  </a:lnTo>
                  <a:lnTo>
                    <a:pt x="826515" y="223369"/>
                  </a:lnTo>
                  <a:lnTo>
                    <a:pt x="827016" y="230575"/>
                  </a:lnTo>
                  <a:lnTo>
                    <a:pt x="827535" y="237780"/>
                  </a:lnTo>
                  <a:lnTo>
                    <a:pt x="828089" y="244986"/>
                  </a:lnTo>
                  <a:lnTo>
                    <a:pt x="828671" y="252191"/>
                  </a:lnTo>
                  <a:lnTo>
                    <a:pt x="829275" y="259396"/>
                  </a:lnTo>
                  <a:lnTo>
                    <a:pt x="829917" y="266602"/>
                  </a:lnTo>
                  <a:lnTo>
                    <a:pt x="830588" y="273807"/>
                  </a:lnTo>
                  <a:lnTo>
                    <a:pt x="831282" y="281013"/>
                  </a:lnTo>
                  <a:lnTo>
                    <a:pt x="832020" y="288218"/>
                  </a:lnTo>
                  <a:lnTo>
                    <a:pt x="832787" y="295424"/>
                  </a:lnTo>
                  <a:lnTo>
                    <a:pt x="833579" y="302629"/>
                  </a:lnTo>
                  <a:lnTo>
                    <a:pt x="834419" y="309835"/>
                  </a:lnTo>
                  <a:lnTo>
                    <a:pt x="835287" y="317040"/>
                  </a:lnTo>
                  <a:lnTo>
                    <a:pt x="836181" y="324246"/>
                  </a:lnTo>
                  <a:lnTo>
                    <a:pt x="837128" y="331451"/>
                  </a:lnTo>
                  <a:lnTo>
                    <a:pt x="838103" y="338657"/>
                  </a:lnTo>
                  <a:lnTo>
                    <a:pt x="839105" y="345862"/>
                  </a:lnTo>
                  <a:lnTo>
                    <a:pt x="840161" y="353068"/>
                  </a:lnTo>
                  <a:lnTo>
                    <a:pt x="841245" y="360273"/>
                  </a:lnTo>
                  <a:lnTo>
                    <a:pt x="842358" y="367479"/>
                  </a:lnTo>
                  <a:lnTo>
                    <a:pt x="843525" y="374684"/>
                  </a:lnTo>
                  <a:lnTo>
                    <a:pt x="844718" y="381890"/>
                  </a:lnTo>
                  <a:lnTo>
                    <a:pt x="845943" y="389095"/>
                  </a:lnTo>
                  <a:lnTo>
                    <a:pt x="847219" y="396300"/>
                  </a:lnTo>
                  <a:lnTo>
                    <a:pt x="848520" y="403506"/>
                  </a:lnTo>
                  <a:lnTo>
                    <a:pt x="849856" y="410711"/>
                  </a:lnTo>
                  <a:lnTo>
                    <a:pt x="851237" y="417917"/>
                  </a:lnTo>
                  <a:lnTo>
                    <a:pt x="852643" y="425122"/>
                  </a:lnTo>
                  <a:lnTo>
                    <a:pt x="854084" y="432328"/>
                  </a:lnTo>
                  <a:lnTo>
                    <a:pt x="855565" y="439533"/>
                  </a:lnTo>
                  <a:lnTo>
                    <a:pt x="857070" y="446739"/>
                  </a:lnTo>
                  <a:lnTo>
                    <a:pt x="858608" y="453944"/>
                  </a:lnTo>
                  <a:lnTo>
                    <a:pt x="860180" y="461150"/>
                  </a:lnTo>
                  <a:lnTo>
                    <a:pt x="861774" y="468355"/>
                  </a:lnTo>
                  <a:lnTo>
                    <a:pt x="863399" y="475561"/>
                  </a:lnTo>
                  <a:lnTo>
                    <a:pt x="865052" y="482766"/>
                  </a:lnTo>
                  <a:lnTo>
                    <a:pt x="866723" y="489972"/>
                  </a:lnTo>
                  <a:lnTo>
                    <a:pt x="868421" y="497177"/>
                  </a:lnTo>
                  <a:lnTo>
                    <a:pt x="870140" y="504383"/>
                  </a:lnTo>
                  <a:lnTo>
                    <a:pt x="871873" y="511588"/>
                  </a:lnTo>
                  <a:lnTo>
                    <a:pt x="873628" y="518793"/>
                  </a:lnTo>
                  <a:lnTo>
                    <a:pt x="875397" y="525999"/>
                  </a:lnTo>
                  <a:lnTo>
                    <a:pt x="877176" y="533204"/>
                  </a:lnTo>
                  <a:lnTo>
                    <a:pt x="878969" y="540410"/>
                  </a:lnTo>
                  <a:lnTo>
                    <a:pt x="880769" y="547615"/>
                  </a:lnTo>
                  <a:lnTo>
                    <a:pt x="882575" y="554821"/>
                  </a:lnTo>
                  <a:lnTo>
                    <a:pt x="884385" y="562026"/>
                  </a:lnTo>
                  <a:lnTo>
                    <a:pt x="886196" y="569232"/>
                  </a:lnTo>
                  <a:lnTo>
                    <a:pt x="888006" y="576437"/>
                  </a:lnTo>
                  <a:lnTo>
                    <a:pt x="889812" y="583643"/>
                  </a:lnTo>
                  <a:lnTo>
                    <a:pt x="891611" y="590848"/>
                  </a:lnTo>
                  <a:lnTo>
                    <a:pt x="893405" y="598054"/>
                  </a:lnTo>
                  <a:lnTo>
                    <a:pt x="895182" y="605259"/>
                  </a:lnTo>
                  <a:lnTo>
                    <a:pt x="896947" y="612465"/>
                  </a:lnTo>
                  <a:lnTo>
                    <a:pt x="898701" y="619670"/>
                  </a:lnTo>
                  <a:lnTo>
                    <a:pt x="900426" y="626876"/>
                  </a:lnTo>
                  <a:lnTo>
                    <a:pt x="902135" y="634081"/>
                  </a:lnTo>
                  <a:lnTo>
                    <a:pt x="903825" y="641286"/>
                  </a:lnTo>
                  <a:lnTo>
                    <a:pt x="905477" y="648492"/>
                  </a:lnTo>
                  <a:lnTo>
                    <a:pt x="907107" y="655697"/>
                  </a:lnTo>
                  <a:lnTo>
                    <a:pt x="908711" y="662903"/>
                  </a:lnTo>
                  <a:lnTo>
                    <a:pt x="910268" y="670108"/>
                  </a:lnTo>
                  <a:lnTo>
                    <a:pt x="911799" y="677314"/>
                  </a:lnTo>
                  <a:lnTo>
                    <a:pt x="913294" y="684519"/>
                  </a:lnTo>
                  <a:lnTo>
                    <a:pt x="914737" y="691725"/>
                  </a:lnTo>
                  <a:lnTo>
                    <a:pt x="916149" y="698930"/>
                  </a:lnTo>
                  <a:lnTo>
                    <a:pt x="917518" y="706136"/>
                  </a:lnTo>
                  <a:lnTo>
                    <a:pt x="918830" y="713341"/>
                  </a:lnTo>
                  <a:lnTo>
                    <a:pt x="920106" y="720547"/>
                  </a:lnTo>
                  <a:lnTo>
                    <a:pt x="921332" y="727752"/>
                  </a:lnTo>
                  <a:lnTo>
                    <a:pt x="922498" y="734958"/>
                  </a:lnTo>
                  <a:lnTo>
                    <a:pt x="923626" y="742163"/>
                  </a:lnTo>
                  <a:lnTo>
                    <a:pt x="924695" y="749369"/>
                  </a:lnTo>
                  <a:lnTo>
                    <a:pt x="925703" y="756574"/>
                  </a:lnTo>
                  <a:lnTo>
                    <a:pt x="926672" y="763780"/>
                  </a:lnTo>
                  <a:lnTo>
                    <a:pt x="927575" y="770985"/>
                  </a:lnTo>
                  <a:lnTo>
                    <a:pt x="928418" y="778190"/>
                  </a:lnTo>
                  <a:lnTo>
                    <a:pt x="929221" y="785396"/>
                  </a:lnTo>
                  <a:lnTo>
                    <a:pt x="929952" y="792601"/>
                  </a:lnTo>
                  <a:lnTo>
                    <a:pt x="930626" y="799807"/>
                  </a:lnTo>
                  <a:lnTo>
                    <a:pt x="931258" y="807012"/>
                  </a:lnTo>
                  <a:lnTo>
                    <a:pt x="931816" y="814218"/>
                  </a:lnTo>
                  <a:lnTo>
                    <a:pt x="932320" y="821423"/>
                  </a:lnTo>
                  <a:lnTo>
                    <a:pt x="932782" y="828629"/>
                  </a:lnTo>
                  <a:lnTo>
                    <a:pt x="933168" y="835834"/>
                  </a:lnTo>
                  <a:lnTo>
                    <a:pt x="933505" y="843040"/>
                  </a:lnTo>
                  <a:lnTo>
                    <a:pt x="933801" y="850245"/>
                  </a:lnTo>
                  <a:lnTo>
                    <a:pt x="934019" y="857451"/>
                  </a:lnTo>
                  <a:lnTo>
                    <a:pt x="934194" y="864656"/>
                  </a:lnTo>
                  <a:lnTo>
                    <a:pt x="934331" y="871862"/>
                  </a:lnTo>
                  <a:lnTo>
                    <a:pt x="934390" y="879067"/>
                  </a:lnTo>
                  <a:lnTo>
                    <a:pt x="934413" y="886273"/>
                  </a:lnTo>
                  <a:lnTo>
                    <a:pt x="934397" y="893478"/>
                  </a:lnTo>
                  <a:lnTo>
                    <a:pt x="934310" y="900683"/>
                  </a:lnTo>
                  <a:lnTo>
                    <a:pt x="934191" y="907889"/>
                  </a:lnTo>
                  <a:lnTo>
                    <a:pt x="934034" y="915094"/>
                  </a:lnTo>
                  <a:lnTo>
                    <a:pt x="933815" y="922300"/>
                  </a:lnTo>
                  <a:lnTo>
                    <a:pt x="933566" y="929505"/>
                  </a:lnTo>
                  <a:lnTo>
                    <a:pt x="933282" y="936711"/>
                  </a:lnTo>
                  <a:lnTo>
                    <a:pt x="932945" y="943916"/>
                  </a:lnTo>
                  <a:lnTo>
                    <a:pt x="932583" y="951122"/>
                  </a:lnTo>
                  <a:lnTo>
                    <a:pt x="932186" y="958327"/>
                  </a:lnTo>
                  <a:lnTo>
                    <a:pt x="931747" y="965533"/>
                  </a:lnTo>
                  <a:lnTo>
                    <a:pt x="931286" y="972738"/>
                  </a:lnTo>
                  <a:lnTo>
                    <a:pt x="930795" y="979944"/>
                  </a:lnTo>
                  <a:lnTo>
                    <a:pt x="930270" y="987149"/>
                  </a:lnTo>
                  <a:lnTo>
                    <a:pt x="929726" y="994355"/>
                  </a:lnTo>
                  <a:lnTo>
                    <a:pt x="929157" y="1001560"/>
                  </a:lnTo>
                  <a:lnTo>
                    <a:pt x="928562" y="1008766"/>
                  </a:lnTo>
                  <a:lnTo>
                    <a:pt x="927953" y="1015971"/>
                  </a:lnTo>
                  <a:lnTo>
                    <a:pt x="927324" y="1023176"/>
                  </a:lnTo>
                  <a:lnTo>
                    <a:pt x="926677" y="1030382"/>
                  </a:lnTo>
                  <a:lnTo>
                    <a:pt x="926019" y="1037587"/>
                  </a:lnTo>
                  <a:lnTo>
                    <a:pt x="925347" y="1044793"/>
                  </a:lnTo>
                  <a:lnTo>
                    <a:pt x="924664" y="1051998"/>
                  </a:lnTo>
                  <a:lnTo>
                    <a:pt x="923975" y="1059204"/>
                  </a:lnTo>
                  <a:lnTo>
                    <a:pt x="923278" y="1066409"/>
                  </a:lnTo>
                  <a:lnTo>
                    <a:pt x="922576" y="1073615"/>
                  </a:lnTo>
                  <a:lnTo>
                    <a:pt x="921872" y="1080820"/>
                  </a:lnTo>
                  <a:lnTo>
                    <a:pt x="921166" y="1088026"/>
                  </a:lnTo>
                  <a:lnTo>
                    <a:pt x="920462" y="1095231"/>
                  </a:lnTo>
                  <a:lnTo>
                    <a:pt x="919760" y="1102437"/>
                  </a:lnTo>
                  <a:lnTo>
                    <a:pt x="919063" y="1109642"/>
                  </a:lnTo>
                  <a:lnTo>
                    <a:pt x="918372" y="1116848"/>
                  </a:lnTo>
                  <a:lnTo>
                    <a:pt x="917687" y="1124053"/>
                  </a:lnTo>
                  <a:lnTo>
                    <a:pt x="917016" y="1131259"/>
                  </a:lnTo>
                  <a:lnTo>
                    <a:pt x="916354" y="1138464"/>
                  </a:lnTo>
                  <a:lnTo>
                    <a:pt x="915702" y="1145670"/>
                  </a:lnTo>
                  <a:lnTo>
                    <a:pt x="915073" y="1152875"/>
                  </a:lnTo>
                  <a:lnTo>
                    <a:pt x="914456" y="1160080"/>
                  </a:lnTo>
                  <a:lnTo>
                    <a:pt x="913853" y="1167286"/>
                  </a:lnTo>
                  <a:lnTo>
                    <a:pt x="913280" y="1174491"/>
                  </a:lnTo>
                  <a:lnTo>
                    <a:pt x="912723" y="1181697"/>
                  </a:lnTo>
                  <a:lnTo>
                    <a:pt x="912184" y="1188902"/>
                  </a:lnTo>
                  <a:lnTo>
                    <a:pt x="911682" y="1196108"/>
                  </a:lnTo>
                  <a:lnTo>
                    <a:pt x="911199" y="1203313"/>
                  </a:lnTo>
                  <a:lnTo>
                    <a:pt x="910740" y="1210519"/>
                  </a:lnTo>
                  <a:lnTo>
                    <a:pt x="910321" y="1217724"/>
                  </a:lnTo>
                  <a:lnTo>
                    <a:pt x="909925" y="1224930"/>
                  </a:lnTo>
                  <a:lnTo>
                    <a:pt x="909559" y="1232135"/>
                  </a:lnTo>
                  <a:lnTo>
                    <a:pt x="909237" y="1239341"/>
                  </a:lnTo>
                  <a:lnTo>
                    <a:pt x="908941" y="1246546"/>
                  </a:lnTo>
                  <a:lnTo>
                    <a:pt x="908681" y="1253752"/>
                  </a:lnTo>
                  <a:lnTo>
                    <a:pt x="908467" y="1260957"/>
                  </a:lnTo>
                  <a:lnTo>
                    <a:pt x="908281" y="1268163"/>
                  </a:lnTo>
                  <a:lnTo>
                    <a:pt x="908138" y="1275368"/>
                  </a:lnTo>
                  <a:lnTo>
                    <a:pt x="908042" y="1282573"/>
                  </a:lnTo>
                  <a:lnTo>
                    <a:pt x="907976" y="1289779"/>
                  </a:lnTo>
                  <a:lnTo>
                    <a:pt x="907958" y="1296984"/>
                  </a:lnTo>
                  <a:lnTo>
                    <a:pt x="907988" y="1304190"/>
                  </a:lnTo>
                  <a:lnTo>
                    <a:pt x="908050" y="1311395"/>
                  </a:lnTo>
                  <a:lnTo>
                    <a:pt x="908164" y="1318601"/>
                  </a:lnTo>
                  <a:lnTo>
                    <a:pt x="908325" y="1325806"/>
                  </a:lnTo>
                  <a:lnTo>
                    <a:pt x="908519" y="1333012"/>
                  </a:lnTo>
                  <a:lnTo>
                    <a:pt x="908770" y="1340217"/>
                  </a:lnTo>
                  <a:lnTo>
                    <a:pt x="909066" y="1347423"/>
                  </a:lnTo>
                  <a:lnTo>
                    <a:pt x="909395" y="1354628"/>
                  </a:lnTo>
                  <a:lnTo>
                    <a:pt x="909783" y="1361834"/>
                  </a:lnTo>
                  <a:lnTo>
                    <a:pt x="910214" y="1369039"/>
                  </a:lnTo>
                  <a:lnTo>
                    <a:pt x="910677" y="1376245"/>
                  </a:lnTo>
                  <a:lnTo>
                    <a:pt x="911201" y="1383450"/>
                  </a:lnTo>
                  <a:lnTo>
                    <a:pt x="911764" y="1390656"/>
                  </a:lnTo>
                  <a:lnTo>
                    <a:pt x="912359" y="1397861"/>
                  </a:lnTo>
                  <a:lnTo>
                    <a:pt x="913015" y="1405067"/>
                  </a:lnTo>
                  <a:lnTo>
                    <a:pt x="913704" y="1412272"/>
                  </a:lnTo>
                  <a:lnTo>
                    <a:pt x="914424" y="1419477"/>
                  </a:lnTo>
                  <a:lnTo>
                    <a:pt x="915203" y="1426683"/>
                  </a:lnTo>
                  <a:lnTo>
                    <a:pt x="916011" y="1433888"/>
                  </a:lnTo>
                  <a:lnTo>
                    <a:pt x="916848" y="1441094"/>
                  </a:lnTo>
                  <a:lnTo>
                    <a:pt x="917738" y="1448299"/>
                  </a:lnTo>
                  <a:lnTo>
                    <a:pt x="918654" y="1455505"/>
                  </a:lnTo>
                  <a:lnTo>
                    <a:pt x="919598" y="1462710"/>
                  </a:lnTo>
                  <a:lnTo>
                    <a:pt x="920586" y="1469916"/>
                  </a:lnTo>
                  <a:lnTo>
                    <a:pt x="921597" y="1477121"/>
                  </a:lnTo>
                  <a:lnTo>
                    <a:pt x="922633" y="1484327"/>
                  </a:lnTo>
                  <a:lnTo>
                    <a:pt x="923706" y="1491532"/>
                  </a:lnTo>
                  <a:lnTo>
                    <a:pt x="924798" y="1498738"/>
                  </a:lnTo>
                  <a:lnTo>
                    <a:pt x="925912" y="1505943"/>
                  </a:lnTo>
                  <a:lnTo>
                    <a:pt x="927054" y="1513149"/>
                  </a:lnTo>
                  <a:lnTo>
                    <a:pt x="928211" y="1520354"/>
                  </a:lnTo>
                  <a:lnTo>
                    <a:pt x="929387" y="1527560"/>
                  </a:lnTo>
                  <a:lnTo>
                    <a:pt x="930583" y="1534765"/>
                  </a:lnTo>
                  <a:lnTo>
                    <a:pt x="931791" y="1541970"/>
                  </a:lnTo>
                  <a:lnTo>
                    <a:pt x="933013" y="1549176"/>
                  </a:lnTo>
                  <a:lnTo>
                    <a:pt x="934249" y="1556381"/>
                  </a:lnTo>
                  <a:lnTo>
                    <a:pt x="935492" y="1563587"/>
                  </a:lnTo>
                  <a:lnTo>
                    <a:pt x="936746" y="1570792"/>
                  </a:lnTo>
                  <a:lnTo>
                    <a:pt x="938008" y="1577998"/>
                  </a:lnTo>
                  <a:lnTo>
                    <a:pt x="939274" y="1585203"/>
                  </a:lnTo>
                  <a:lnTo>
                    <a:pt x="940547" y="1592409"/>
                  </a:lnTo>
                  <a:lnTo>
                    <a:pt x="941824" y="1599614"/>
                  </a:lnTo>
                  <a:lnTo>
                    <a:pt x="943103" y="1606820"/>
                  </a:lnTo>
                  <a:lnTo>
                    <a:pt x="944384" y="1614025"/>
                  </a:lnTo>
                  <a:lnTo>
                    <a:pt x="945667" y="1621231"/>
                  </a:lnTo>
                  <a:lnTo>
                    <a:pt x="946950" y="1628436"/>
                  </a:lnTo>
                  <a:lnTo>
                    <a:pt x="948234" y="1635642"/>
                  </a:lnTo>
                  <a:lnTo>
                    <a:pt x="949517" y="1642847"/>
                  </a:lnTo>
                  <a:lnTo>
                    <a:pt x="950800" y="1650053"/>
                  </a:lnTo>
                  <a:lnTo>
                    <a:pt x="952082" y="1657258"/>
                  </a:lnTo>
                  <a:lnTo>
                    <a:pt x="953363" y="1664463"/>
                  </a:lnTo>
                  <a:lnTo>
                    <a:pt x="954644" y="1671669"/>
                  </a:lnTo>
                  <a:lnTo>
                    <a:pt x="955925" y="1678874"/>
                  </a:lnTo>
                  <a:lnTo>
                    <a:pt x="957207" y="1686080"/>
                  </a:lnTo>
                  <a:lnTo>
                    <a:pt x="958489" y="1693285"/>
                  </a:lnTo>
                  <a:lnTo>
                    <a:pt x="959773" y="1700491"/>
                  </a:lnTo>
                  <a:lnTo>
                    <a:pt x="961060" y="1707696"/>
                  </a:lnTo>
                  <a:lnTo>
                    <a:pt x="962349" y="1714902"/>
                  </a:lnTo>
                  <a:lnTo>
                    <a:pt x="963645" y="1722107"/>
                  </a:lnTo>
                  <a:lnTo>
                    <a:pt x="964945" y="1729313"/>
                  </a:lnTo>
                  <a:lnTo>
                    <a:pt x="966251" y="1736518"/>
                  </a:lnTo>
                  <a:lnTo>
                    <a:pt x="967569" y="1743724"/>
                  </a:lnTo>
                  <a:lnTo>
                    <a:pt x="968895" y="1750929"/>
                  </a:lnTo>
                  <a:lnTo>
                    <a:pt x="970231" y="1758135"/>
                  </a:lnTo>
                  <a:lnTo>
                    <a:pt x="971585" y="1765340"/>
                  </a:lnTo>
                  <a:lnTo>
                    <a:pt x="972950" y="1772546"/>
                  </a:lnTo>
                  <a:lnTo>
                    <a:pt x="974331" y="1779751"/>
                  </a:lnTo>
                  <a:lnTo>
                    <a:pt x="975737" y="1786957"/>
                  </a:lnTo>
                  <a:lnTo>
                    <a:pt x="977159" y="1794162"/>
                  </a:lnTo>
                  <a:lnTo>
                    <a:pt x="978603" y="1801367"/>
                  </a:lnTo>
                  <a:lnTo>
                    <a:pt x="980078" y="1808573"/>
                  </a:lnTo>
                  <a:lnTo>
                    <a:pt x="981573" y="1815778"/>
                  </a:lnTo>
                  <a:lnTo>
                    <a:pt x="983098" y="1822984"/>
                  </a:lnTo>
                  <a:lnTo>
                    <a:pt x="984660" y="1830189"/>
                  </a:lnTo>
                  <a:lnTo>
                    <a:pt x="986247" y="1837395"/>
                  </a:lnTo>
                  <a:lnTo>
                    <a:pt x="987872" y="1844600"/>
                  </a:lnTo>
                  <a:lnTo>
                    <a:pt x="989540" y="1851806"/>
                  </a:lnTo>
                  <a:lnTo>
                    <a:pt x="991236" y="1859011"/>
                  </a:lnTo>
                  <a:lnTo>
                    <a:pt x="992981" y="1866217"/>
                  </a:lnTo>
                  <a:lnTo>
                    <a:pt x="994772" y="1873422"/>
                  </a:lnTo>
                  <a:lnTo>
                    <a:pt x="996595" y="1880628"/>
                  </a:lnTo>
                  <a:lnTo>
                    <a:pt x="998477" y="1887833"/>
                  </a:lnTo>
                  <a:lnTo>
                    <a:pt x="1000408" y="1895039"/>
                  </a:lnTo>
                  <a:lnTo>
                    <a:pt x="1002375" y="1902244"/>
                  </a:lnTo>
                  <a:lnTo>
                    <a:pt x="1004410" y="1909450"/>
                  </a:lnTo>
                  <a:lnTo>
                    <a:pt x="1006496" y="1916655"/>
                  </a:lnTo>
                  <a:lnTo>
                    <a:pt x="1008623" y="1923860"/>
                  </a:lnTo>
                  <a:lnTo>
                    <a:pt x="1010826" y="1931066"/>
                  </a:lnTo>
                  <a:lnTo>
                    <a:pt x="1013082" y="1938271"/>
                  </a:lnTo>
                  <a:lnTo>
                    <a:pt x="1015380" y="1945477"/>
                  </a:lnTo>
                  <a:lnTo>
                    <a:pt x="1017766" y="1952682"/>
                  </a:lnTo>
                  <a:lnTo>
                    <a:pt x="1020202" y="1959888"/>
                  </a:lnTo>
                  <a:lnTo>
                    <a:pt x="1022685" y="1967093"/>
                  </a:lnTo>
                  <a:lnTo>
                    <a:pt x="1025262" y="1974299"/>
                  </a:lnTo>
                  <a:lnTo>
                    <a:pt x="1027890" y="1981504"/>
                  </a:lnTo>
                  <a:lnTo>
                    <a:pt x="1030568" y="1988710"/>
                  </a:lnTo>
                  <a:lnTo>
                    <a:pt x="1033346" y="1995915"/>
                  </a:lnTo>
                  <a:lnTo>
                    <a:pt x="1036173" y="2003121"/>
                  </a:lnTo>
                  <a:lnTo>
                    <a:pt x="1039056" y="2010326"/>
                  </a:lnTo>
                  <a:lnTo>
                    <a:pt x="1042039" y="2017532"/>
                  </a:lnTo>
                  <a:lnTo>
                    <a:pt x="1045072" y="2024737"/>
                  </a:lnTo>
                  <a:lnTo>
                    <a:pt x="1048168" y="2031943"/>
                  </a:lnTo>
                  <a:lnTo>
                    <a:pt x="1051360" y="2039148"/>
                  </a:lnTo>
                  <a:lnTo>
                    <a:pt x="1054605" y="2046353"/>
                  </a:lnTo>
                  <a:lnTo>
                    <a:pt x="1057917" y="2053559"/>
                  </a:lnTo>
                  <a:lnTo>
                    <a:pt x="1061323" y="2060764"/>
                  </a:lnTo>
                  <a:lnTo>
                    <a:pt x="1064783" y="2067970"/>
                  </a:lnTo>
                  <a:lnTo>
                    <a:pt x="1068315" y="2075175"/>
                  </a:lnTo>
                  <a:lnTo>
                    <a:pt x="1071938" y="2082381"/>
                  </a:lnTo>
                  <a:lnTo>
                    <a:pt x="1075615" y="2089586"/>
                  </a:lnTo>
                  <a:lnTo>
                    <a:pt x="1079369" y="2096792"/>
                  </a:lnTo>
                  <a:lnTo>
                    <a:pt x="1083211" y="2103997"/>
                  </a:lnTo>
                  <a:lnTo>
                    <a:pt x="1087106" y="2111203"/>
                  </a:lnTo>
                  <a:lnTo>
                    <a:pt x="1091084" y="2118408"/>
                  </a:lnTo>
                  <a:lnTo>
                    <a:pt x="1095145" y="2125614"/>
                  </a:lnTo>
                  <a:lnTo>
                    <a:pt x="1099260" y="2132819"/>
                  </a:lnTo>
                  <a:lnTo>
                    <a:pt x="1103462" y="2140025"/>
                  </a:lnTo>
                  <a:lnTo>
                    <a:pt x="1107742" y="2147230"/>
                  </a:lnTo>
                  <a:lnTo>
                    <a:pt x="1112075" y="2154436"/>
                  </a:lnTo>
                  <a:lnTo>
                    <a:pt x="1116500" y="2161641"/>
                  </a:lnTo>
                  <a:lnTo>
                    <a:pt x="1120999" y="2168847"/>
                  </a:lnTo>
                  <a:lnTo>
                    <a:pt x="1125551" y="2176052"/>
                  </a:lnTo>
                  <a:lnTo>
                    <a:pt x="1130198" y="2183257"/>
                  </a:lnTo>
                  <a:lnTo>
                    <a:pt x="1134913" y="2190463"/>
                  </a:lnTo>
                  <a:lnTo>
                    <a:pt x="1139681" y="2197668"/>
                  </a:lnTo>
                  <a:lnTo>
                    <a:pt x="1144548" y="2204874"/>
                  </a:lnTo>
                  <a:lnTo>
                    <a:pt x="1149478" y="2212079"/>
                  </a:lnTo>
                  <a:lnTo>
                    <a:pt x="1154461" y="2219285"/>
                  </a:lnTo>
                  <a:lnTo>
                    <a:pt x="1159546" y="2226490"/>
                  </a:lnTo>
                  <a:lnTo>
                    <a:pt x="1164688" y="2233696"/>
                  </a:lnTo>
                  <a:lnTo>
                    <a:pt x="1169883" y="2240901"/>
                  </a:lnTo>
                  <a:lnTo>
                    <a:pt x="1175181" y="2248107"/>
                  </a:lnTo>
                  <a:lnTo>
                    <a:pt x="1180533" y="2255312"/>
                  </a:lnTo>
                  <a:lnTo>
                    <a:pt x="1185938" y="2262518"/>
                  </a:lnTo>
                  <a:lnTo>
                    <a:pt x="1191446" y="2269723"/>
                  </a:lnTo>
                  <a:lnTo>
                    <a:pt x="1197003" y="2276929"/>
                  </a:lnTo>
                  <a:lnTo>
                    <a:pt x="1202617" y="2284134"/>
                  </a:lnTo>
                  <a:lnTo>
                    <a:pt x="1208328" y="2291340"/>
                  </a:lnTo>
                  <a:lnTo>
                    <a:pt x="1214087" y="2298545"/>
                  </a:lnTo>
                  <a:lnTo>
                    <a:pt x="1219906" y="2305750"/>
                  </a:lnTo>
                  <a:lnTo>
                    <a:pt x="1225815" y="2312956"/>
                  </a:lnTo>
                  <a:lnTo>
                    <a:pt x="1231772" y="2320161"/>
                  </a:lnTo>
                  <a:lnTo>
                    <a:pt x="1237790" y="2327367"/>
                  </a:lnTo>
                  <a:lnTo>
                    <a:pt x="1243893" y="2334572"/>
                  </a:lnTo>
                  <a:lnTo>
                    <a:pt x="1250043" y="2341778"/>
                  </a:lnTo>
                  <a:lnTo>
                    <a:pt x="1256257" y="2348983"/>
                  </a:lnTo>
                  <a:lnTo>
                    <a:pt x="1262549" y="2356189"/>
                  </a:lnTo>
                  <a:lnTo>
                    <a:pt x="1268886" y="2363394"/>
                  </a:lnTo>
                  <a:lnTo>
                    <a:pt x="1275290" y="2370600"/>
                  </a:lnTo>
                  <a:lnTo>
                    <a:pt x="1281765" y="2377805"/>
                  </a:lnTo>
                  <a:lnTo>
                    <a:pt x="1288284" y="2385011"/>
                  </a:lnTo>
                  <a:lnTo>
                    <a:pt x="1294870" y="2392216"/>
                  </a:lnTo>
                  <a:lnTo>
                    <a:pt x="1301522" y="2399422"/>
                  </a:lnTo>
                  <a:lnTo>
                    <a:pt x="1308215" y="2406627"/>
                  </a:lnTo>
                  <a:lnTo>
                    <a:pt x="1314976" y="2413833"/>
                  </a:lnTo>
                  <a:lnTo>
                    <a:pt x="1321795" y="2421038"/>
                  </a:lnTo>
                  <a:lnTo>
                    <a:pt x="1328654" y="2428244"/>
                  </a:lnTo>
                  <a:lnTo>
                    <a:pt x="1335579" y="2435449"/>
                  </a:lnTo>
                  <a:lnTo>
                    <a:pt x="1342555" y="2442654"/>
                  </a:lnTo>
                  <a:lnTo>
                    <a:pt x="1349567" y="2449860"/>
                  </a:lnTo>
                  <a:lnTo>
                    <a:pt x="1356643" y="2457065"/>
                  </a:lnTo>
                  <a:lnTo>
                    <a:pt x="1363760" y="2464271"/>
                  </a:lnTo>
                  <a:lnTo>
                    <a:pt x="1370910" y="2471476"/>
                  </a:lnTo>
                  <a:lnTo>
                    <a:pt x="1378118" y="2478682"/>
                  </a:lnTo>
                  <a:lnTo>
                    <a:pt x="1385358" y="2485887"/>
                  </a:lnTo>
                  <a:lnTo>
                    <a:pt x="1392625" y="2493093"/>
                  </a:lnTo>
                  <a:lnTo>
                    <a:pt x="1399939" y="2500298"/>
                  </a:lnTo>
                  <a:lnTo>
                    <a:pt x="1407276" y="2507504"/>
                  </a:lnTo>
                  <a:lnTo>
                    <a:pt x="1414632" y="2514709"/>
                  </a:lnTo>
                  <a:lnTo>
                    <a:pt x="1422021" y="2521915"/>
                  </a:lnTo>
                  <a:lnTo>
                    <a:pt x="1429420" y="2529120"/>
                  </a:lnTo>
                  <a:lnTo>
                    <a:pt x="1436831" y="2536326"/>
                  </a:lnTo>
                  <a:lnTo>
                    <a:pt x="1444252" y="2543531"/>
                  </a:lnTo>
                  <a:lnTo>
                    <a:pt x="1451672" y="2550737"/>
                  </a:lnTo>
                  <a:lnTo>
                    <a:pt x="1459090" y="2557942"/>
                  </a:lnTo>
                  <a:lnTo>
                    <a:pt x="1466492" y="2565147"/>
                  </a:lnTo>
                  <a:lnTo>
                    <a:pt x="1473879" y="2572353"/>
                  </a:lnTo>
                  <a:lnTo>
                    <a:pt x="1481246" y="2579558"/>
                  </a:lnTo>
                  <a:lnTo>
                    <a:pt x="1488566" y="2586764"/>
                  </a:lnTo>
                  <a:lnTo>
                    <a:pt x="1495855" y="2593969"/>
                  </a:lnTo>
                  <a:lnTo>
                    <a:pt x="1503099" y="2601175"/>
                  </a:lnTo>
                  <a:lnTo>
                    <a:pt x="1510264" y="2608380"/>
                  </a:lnTo>
                  <a:lnTo>
                    <a:pt x="1517376" y="2615586"/>
                  </a:lnTo>
                  <a:lnTo>
                    <a:pt x="1524413" y="2622791"/>
                  </a:lnTo>
                  <a:lnTo>
                    <a:pt x="1531335" y="2629997"/>
                  </a:lnTo>
                  <a:lnTo>
                    <a:pt x="1538183" y="2637202"/>
                  </a:lnTo>
                  <a:lnTo>
                    <a:pt x="1544914" y="2644408"/>
                  </a:lnTo>
                  <a:lnTo>
                    <a:pt x="1551496" y="2651613"/>
                  </a:lnTo>
                  <a:lnTo>
                    <a:pt x="1557977" y="2658819"/>
                  </a:lnTo>
                  <a:lnTo>
                    <a:pt x="1564294" y="2666024"/>
                  </a:lnTo>
                  <a:lnTo>
                    <a:pt x="1570424" y="2673230"/>
                  </a:lnTo>
                  <a:lnTo>
                    <a:pt x="1576427" y="2680435"/>
                  </a:lnTo>
                  <a:lnTo>
                    <a:pt x="1582210" y="2687640"/>
                  </a:lnTo>
                  <a:lnTo>
                    <a:pt x="1587772" y="2694846"/>
                  </a:lnTo>
                  <a:lnTo>
                    <a:pt x="1593177" y="2702051"/>
                  </a:lnTo>
                  <a:lnTo>
                    <a:pt x="1598298" y="2709257"/>
                  </a:lnTo>
                  <a:lnTo>
                    <a:pt x="1603168" y="2716462"/>
                  </a:lnTo>
                  <a:lnTo>
                    <a:pt x="1607851" y="2723668"/>
                  </a:lnTo>
                  <a:lnTo>
                    <a:pt x="1612179" y="2730873"/>
                  </a:lnTo>
                  <a:lnTo>
                    <a:pt x="1616231" y="2738079"/>
                  </a:lnTo>
                  <a:lnTo>
                    <a:pt x="1620065" y="2745284"/>
                  </a:lnTo>
                  <a:lnTo>
                    <a:pt x="1623470" y="2752490"/>
                  </a:lnTo>
                  <a:lnTo>
                    <a:pt x="1626579" y="2759695"/>
                  </a:lnTo>
                  <a:lnTo>
                    <a:pt x="1629442" y="2766901"/>
                  </a:lnTo>
                  <a:lnTo>
                    <a:pt x="1631798" y="2774106"/>
                  </a:lnTo>
                  <a:lnTo>
                    <a:pt x="1633847" y="2781312"/>
                  </a:lnTo>
                  <a:lnTo>
                    <a:pt x="1635623" y="2788517"/>
                  </a:lnTo>
                  <a:lnTo>
                    <a:pt x="1636815" y="2795723"/>
                  </a:lnTo>
                  <a:lnTo>
                    <a:pt x="1637697" y="2802928"/>
                  </a:lnTo>
                  <a:lnTo>
                    <a:pt x="1638269" y="2810134"/>
                  </a:lnTo>
                  <a:lnTo>
                    <a:pt x="1638211" y="2817339"/>
                  </a:lnTo>
                  <a:lnTo>
                    <a:pt x="1637836" y="2824544"/>
                  </a:lnTo>
                  <a:lnTo>
                    <a:pt x="1637103" y="2831750"/>
                  </a:lnTo>
                  <a:lnTo>
                    <a:pt x="1635731" y="2838955"/>
                  </a:lnTo>
                  <a:lnTo>
                    <a:pt x="1634028" y="2846161"/>
                  </a:lnTo>
                  <a:lnTo>
                    <a:pt x="1631924" y="2853366"/>
                  </a:lnTo>
                  <a:lnTo>
                    <a:pt x="1629187" y="2860572"/>
                  </a:lnTo>
                  <a:lnTo>
                    <a:pt x="1626110" y="2867777"/>
                  </a:lnTo>
                  <a:lnTo>
                    <a:pt x="1622595" y="2874983"/>
                  </a:lnTo>
                  <a:lnTo>
                    <a:pt x="1618467" y="2882188"/>
                  </a:lnTo>
                  <a:lnTo>
                    <a:pt x="1613999" y="2889394"/>
                  </a:lnTo>
                  <a:lnTo>
                    <a:pt x="1609062" y="2896599"/>
                  </a:lnTo>
                  <a:lnTo>
                    <a:pt x="1603548" y="2903805"/>
                  </a:lnTo>
                  <a:lnTo>
                    <a:pt x="1597698" y="2911010"/>
                  </a:lnTo>
                  <a:lnTo>
                    <a:pt x="1591363" y="2918216"/>
                  </a:lnTo>
                  <a:lnTo>
                    <a:pt x="1584496" y="2925421"/>
                  </a:lnTo>
                  <a:lnTo>
                    <a:pt x="1577307" y="2932627"/>
                  </a:lnTo>
                  <a:lnTo>
                    <a:pt x="1569628" y="2939832"/>
                  </a:lnTo>
                  <a:lnTo>
                    <a:pt x="1561473" y="2947037"/>
                  </a:lnTo>
                  <a:lnTo>
                    <a:pt x="1553016" y="2954243"/>
                  </a:lnTo>
                  <a:lnTo>
                    <a:pt x="1544079" y="2961448"/>
                  </a:lnTo>
                  <a:lnTo>
                    <a:pt x="1534730" y="2968654"/>
                  </a:lnTo>
                  <a:lnTo>
                    <a:pt x="1525105" y="2975859"/>
                  </a:lnTo>
                  <a:lnTo>
                    <a:pt x="1515024" y="2983065"/>
                  </a:lnTo>
                  <a:lnTo>
                    <a:pt x="1504601" y="2990270"/>
                  </a:lnTo>
                  <a:lnTo>
                    <a:pt x="1493933" y="2997476"/>
                  </a:lnTo>
                  <a:lnTo>
                    <a:pt x="1482852" y="3004681"/>
                  </a:lnTo>
                  <a:lnTo>
                    <a:pt x="1471497" y="3011887"/>
                  </a:lnTo>
                  <a:lnTo>
                    <a:pt x="1459934" y="3019092"/>
                  </a:lnTo>
                  <a:lnTo>
                    <a:pt x="1448014" y="3026298"/>
                  </a:lnTo>
                  <a:lnTo>
                    <a:pt x="1435888" y="3033503"/>
                  </a:lnTo>
                  <a:lnTo>
                    <a:pt x="1423596" y="3040709"/>
                  </a:lnTo>
                  <a:lnTo>
                    <a:pt x="1411016" y="3047914"/>
                  </a:lnTo>
                  <a:lnTo>
                    <a:pt x="1398295" y="3055120"/>
                  </a:lnTo>
                  <a:lnTo>
                    <a:pt x="1385450" y="3062325"/>
                  </a:lnTo>
                  <a:lnTo>
                    <a:pt x="1372398" y="3069530"/>
                  </a:lnTo>
                  <a:lnTo>
                    <a:pt x="1359263" y="3076736"/>
                  </a:lnTo>
                  <a:lnTo>
                    <a:pt x="1346048" y="3083941"/>
                  </a:lnTo>
                  <a:lnTo>
                    <a:pt x="1332718" y="3091147"/>
                  </a:lnTo>
                  <a:lnTo>
                    <a:pt x="1319355" y="3098352"/>
                  </a:lnTo>
                  <a:lnTo>
                    <a:pt x="1305956" y="3105558"/>
                  </a:lnTo>
                  <a:lnTo>
                    <a:pt x="1292536" y="3112763"/>
                  </a:lnTo>
                  <a:lnTo>
                    <a:pt x="1279126" y="3119969"/>
                  </a:lnTo>
                  <a:lnTo>
                    <a:pt x="1265730" y="3127174"/>
                  </a:lnTo>
                  <a:lnTo>
                    <a:pt x="1252395" y="3134380"/>
                  </a:lnTo>
                  <a:lnTo>
                    <a:pt x="1239110" y="3141585"/>
                  </a:lnTo>
                  <a:lnTo>
                    <a:pt x="1225893" y="3148791"/>
                  </a:lnTo>
                  <a:lnTo>
                    <a:pt x="1212807" y="3155996"/>
                  </a:lnTo>
                  <a:lnTo>
                    <a:pt x="1199806" y="3163202"/>
                  </a:lnTo>
                  <a:lnTo>
                    <a:pt x="1186930" y="3170407"/>
                  </a:lnTo>
                  <a:lnTo>
                    <a:pt x="1174239" y="3177613"/>
                  </a:lnTo>
                  <a:lnTo>
                    <a:pt x="1161665" y="3184818"/>
                  </a:lnTo>
                  <a:lnTo>
                    <a:pt x="1149272" y="3192024"/>
                  </a:lnTo>
                  <a:lnTo>
                    <a:pt x="1137103" y="3199229"/>
                  </a:lnTo>
                  <a:lnTo>
                    <a:pt x="1125080" y="3206434"/>
                  </a:lnTo>
                  <a:lnTo>
                    <a:pt x="1113289" y="3213640"/>
                  </a:lnTo>
                  <a:lnTo>
                    <a:pt x="1101749" y="3220845"/>
                  </a:lnTo>
                  <a:lnTo>
                    <a:pt x="1090377" y="3228051"/>
                  </a:lnTo>
                  <a:lnTo>
                    <a:pt x="1079286" y="3235256"/>
                  </a:lnTo>
                  <a:lnTo>
                    <a:pt x="1068459" y="3242462"/>
                  </a:lnTo>
                  <a:lnTo>
                    <a:pt x="1057817" y="3249667"/>
                  </a:lnTo>
                  <a:lnTo>
                    <a:pt x="1047497" y="3256873"/>
                  </a:lnTo>
                  <a:lnTo>
                    <a:pt x="1037446" y="3264078"/>
                  </a:lnTo>
                  <a:lnTo>
                    <a:pt x="1027590" y="3271284"/>
                  </a:lnTo>
                  <a:lnTo>
                    <a:pt x="1018090" y="3278489"/>
                  </a:lnTo>
                  <a:lnTo>
                    <a:pt x="1008852" y="3285695"/>
                  </a:lnTo>
                  <a:lnTo>
                    <a:pt x="999817" y="3292900"/>
                  </a:lnTo>
                  <a:lnTo>
                    <a:pt x="991164" y="3300106"/>
                  </a:lnTo>
                  <a:lnTo>
                    <a:pt x="982758" y="3307311"/>
                  </a:lnTo>
                  <a:lnTo>
                    <a:pt x="974557" y="3314517"/>
                  </a:lnTo>
                  <a:lnTo>
                    <a:pt x="966755" y="3321722"/>
                  </a:lnTo>
                  <a:lnTo>
                    <a:pt x="959182" y="3328927"/>
                  </a:lnTo>
                  <a:lnTo>
                    <a:pt x="951811" y="3336133"/>
                  </a:lnTo>
                  <a:lnTo>
                    <a:pt x="944847" y="3343338"/>
                  </a:lnTo>
                  <a:lnTo>
                    <a:pt x="938089" y="3350544"/>
                  </a:lnTo>
                  <a:lnTo>
                    <a:pt x="931535" y="3357749"/>
                  </a:lnTo>
                  <a:lnTo>
                    <a:pt x="925374" y="3364955"/>
                  </a:lnTo>
                  <a:lnTo>
                    <a:pt x="919400" y="3372160"/>
                  </a:lnTo>
                  <a:lnTo>
                    <a:pt x="913637" y="3379366"/>
                  </a:lnTo>
                  <a:lnTo>
                    <a:pt x="908230" y="3386571"/>
                  </a:lnTo>
                  <a:lnTo>
                    <a:pt x="902999" y="3393777"/>
                  </a:lnTo>
                  <a:lnTo>
                    <a:pt x="897980" y="3400982"/>
                  </a:lnTo>
                  <a:lnTo>
                    <a:pt x="893278" y="3408188"/>
                  </a:lnTo>
                  <a:lnTo>
                    <a:pt x="888741" y="3415393"/>
                  </a:lnTo>
                  <a:lnTo>
                    <a:pt x="884412" y="3422599"/>
                  </a:lnTo>
                  <a:lnTo>
                    <a:pt x="880361" y="3429804"/>
                  </a:lnTo>
                  <a:lnTo>
                    <a:pt x="876460" y="3437010"/>
                  </a:lnTo>
                  <a:lnTo>
                    <a:pt x="872762" y="3444215"/>
                  </a:lnTo>
                  <a:lnTo>
                    <a:pt x="869304" y="3451421"/>
                  </a:lnTo>
                  <a:lnTo>
                    <a:pt x="865982" y="3458626"/>
                  </a:lnTo>
                  <a:lnTo>
                    <a:pt x="862852" y="3465831"/>
                  </a:lnTo>
                  <a:lnTo>
                    <a:pt x="859926" y="3473037"/>
                  </a:lnTo>
                  <a:lnTo>
                    <a:pt x="857121" y="3480242"/>
                  </a:lnTo>
                  <a:lnTo>
                    <a:pt x="854497" y="3487448"/>
                  </a:lnTo>
                  <a:lnTo>
                    <a:pt x="852044" y="3494653"/>
                  </a:lnTo>
                  <a:lnTo>
                    <a:pt x="849697" y="3501859"/>
                  </a:lnTo>
                  <a:lnTo>
                    <a:pt x="847518" y="3509064"/>
                  </a:lnTo>
                  <a:lnTo>
                    <a:pt x="845479" y="3516270"/>
                  </a:lnTo>
                  <a:lnTo>
                    <a:pt x="843533" y="3523475"/>
                  </a:lnTo>
                  <a:lnTo>
                    <a:pt x="841739" y="3530681"/>
                  </a:lnTo>
                  <a:lnTo>
                    <a:pt x="840059" y="3537886"/>
                  </a:lnTo>
                  <a:lnTo>
                    <a:pt x="838460" y="3545092"/>
                  </a:lnTo>
                  <a:lnTo>
                    <a:pt x="836997" y="3552297"/>
                  </a:lnTo>
                  <a:lnTo>
                    <a:pt x="835625" y="3559503"/>
                  </a:lnTo>
                  <a:lnTo>
                    <a:pt x="834322" y="3566708"/>
                  </a:lnTo>
                  <a:lnTo>
                    <a:pt x="833140" y="3573914"/>
                  </a:lnTo>
                  <a:lnTo>
                    <a:pt x="832029" y="3581119"/>
                  </a:lnTo>
                  <a:lnTo>
                    <a:pt x="830976" y="3588324"/>
                  </a:lnTo>
                  <a:lnTo>
                    <a:pt x="830030" y="3595530"/>
                  </a:lnTo>
                  <a:lnTo>
                    <a:pt x="829138" y="3602735"/>
                  </a:lnTo>
                  <a:lnTo>
                    <a:pt x="828296" y="3609941"/>
                  </a:lnTo>
                  <a:lnTo>
                    <a:pt x="827544" y="3617146"/>
                  </a:lnTo>
                  <a:lnTo>
                    <a:pt x="826835" y="3624352"/>
                  </a:lnTo>
                  <a:lnTo>
                    <a:pt x="826167" y="3631557"/>
                  </a:lnTo>
                  <a:lnTo>
                    <a:pt x="825575" y="3638763"/>
                  </a:lnTo>
                  <a:lnTo>
                    <a:pt x="825015" y="3645968"/>
                  </a:lnTo>
                  <a:lnTo>
                    <a:pt x="824493" y="3653174"/>
                  </a:lnTo>
                  <a:lnTo>
                    <a:pt x="824028" y="3660379"/>
                  </a:lnTo>
                  <a:lnTo>
                    <a:pt x="823590" y="3667585"/>
                  </a:lnTo>
                  <a:lnTo>
                    <a:pt x="823185" y="3674790"/>
                  </a:lnTo>
                  <a:lnTo>
                    <a:pt x="822824" y="36819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2746300"/>
              <a:ext cx="0" cy="950703"/>
            </a:xfrm>
            <a:custGeom>
              <a:avLst/>
              <a:pathLst>
                <a:path w="0" h="950703">
                  <a:moveTo>
                    <a:pt x="0" y="95070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4653649"/>
              <a:ext cx="0" cy="5941"/>
            </a:xfrm>
            <a:custGeom>
              <a:avLst/>
              <a:pathLst>
                <a:path w="0" h="5941">
                  <a:moveTo>
                    <a:pt x="0" y="0"/>
                  </a:moveTo>
                  <a:lnTo>
                    <a:pt x="0" y="594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3697004"/>
              <a:ext cx="182029" cy="956645"/>
            </a:xfrm>
            <a:custGeom>
              <a:avLst/>
              <a:pathLst>
                <a:path w="182029" h="956645">
                  <a:moveTo>
                    <a:pt x="0" y="0"/>
                  </a:moveTo>
                  <a:lnTo>
                    <a:pt x="0" y="956645"/>
                  </a:lnTo>
                  <a:lnTo>
                    <a:pt x="182029" y="956645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4647707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2905543"/>
              <a:ext cx="0" cy="1005369"/>
            </a:xfrm>
            <a:custGeom>
              <a:avLst/>
              <a:pathLst>
                <a:path w="0" h="1005369">
                  <a:moveTo>
                    <a:pt x="0" y="100536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4609679"/>
              <a:ext cx="0" cy="87940"/>
            </a:xfrm>
            <a:custGeom>
              <a:avLst/>
              <a:pathLst>
                <a:path w="0" h="87940">
                  <a:moveTo>
                    <a:pt x="0" y="0"/>
                  </a:moveTo>
                  <a:lnTo>
                    <a:pt x="0" y="8794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3910912"/>
              <a:ext cx="182029" cy="698767"/>
            </a:xfrm>
            <a:custGeom>
              <a:avLst/>
              <a:pathLst>
                <a:path w="182029" h="698767">
                  <a:moveTo>
                    <a:pt x="0" y="0"/>
                  </a:moveTo>
                  <a:lnTo>
                    <a:pt x="0" y="698767"/>
                  </a:lnTo>
                  <a:lnTo>
                    <a:pt x="182029" y="698767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4343482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647989" y="4582347"/>
              <a:ext cx="49911" cy="499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070490" y="4563682"/>
              <a:ext cx="168050" cy="1680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088253" y="3423160"/>
              <a:ext cx="91349" cy="91349"/>
            </a:xfrm>
            <a:custGeom>
              <a:avLst/>
              <a:pathLst>
                <a:path w="91349" h="91349">
                  <a:moveTo>
                    <a:pt x="0" y="45674"/>
                  </a:moveTo>
                  <a:lnTo>
                    <a:pt x="45674" y="0"/>
                  </a:lnTo>
                  <a:lnTo>
                    <a:pt x="91349" y="45674"/>
                  </a:lnTo>
                  <a:lnTo>
                    <a:pt x="45674" y="9134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6033615" y="4600887"/>
              <a:ext cx="98393" cy="983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560239" y="4553385"/>
              <a:ext cx="93574" cy="93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505754" y="3851955"/>
              <a:ext cx="94146" cy="941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667706" y="4121039"/>
              <a:ext cx="93125" cy="931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640063" y="4598988"/>
              <a:ext cx="111698" cy="1116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041530" y="4536109"/>
              <a:ext cx="94851" cy="948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291921" y="4612031"/>
              <a:ext cx="95119" cy="951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219337" y="2660496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518964" y="4236615"/>
              <a:ext cx="94895" cy="94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654957" y="2554473"/>
              <a:ext cx="93688" cy="93688"/>
            </a:xfrm>
            <a:custGeom>
              <a:avLst/>
              <a:pathLst>
                <a:path w="93688" h="93688">
                  <a:moveTo>
                    <a:pt x="0" y="46844"/>
                  </a:moveTo>
                  <a:lnTo>
                    <a:pt x="46844" y="0"/>
                  </a:lnTo>
                  <a:lnTo>
                    <a:pt x="93688" y="46844"/>
                  </a:lnTo>
                  <a:lnTo>
                    <a:pt x="46844" y="9368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582875" y="4441620"/>
              <a:ext cx="93688" cy="936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019349" y="2404754"/>
              <a:ext cx="93655" cy="93655"/>
            </a:xfrm>
            <a:custGeom>
              <a:avLst/>
              <a:pathLst>
                <a:path w="93655" h="93655">
                  <a:moveTo>
                    <a:pt x="0" y="46827"/>
                  </a:moveTo>
                  <a:lnTo>
                    <a:pt x="46827" y="0"/>
                  </a:lnTo>
                  <a:lnTo>
                    <a:pt x="93655" y="46827"/>
                  </a:lnTo>
                  <a:lnTo>
                    <a:pt x="46827" y="9365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657547" y="4543070"/>
              <a:ext cx="23887" cy="238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403462" y="4615161"/>
              <a:ext cx="150655" cy="1506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599433" y="2858387"/>
              <a:ext cx="94312" cy="94312"/>
            </a:xfrm>
            <a:custGeom>
              <a:avLst/>
              <a:pathLst>
                <a:path w="94312" h="94312">
                  <a:moveTo>
                    <a:pt x="0" y="47156"/>
                  </a:moveTo>
                  <a:lnTo>
                    <a:pt x="47156" y="0"/>
                  </a:lnTo>
                  <a:lnTo>
                    <a:pt x="94312" y="47156"/>
                  </a:lnTo>
                  <a:lnTo>
                    <a:pt x="47156" y="9431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823144" y="3693305"/>
              <a:ext cx="92961" cy="929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491381" y="4641258"/>
              <a:ext cx="93708" cy="93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532199" y="4028509"/>
              <a:ext cx="164100" cy="1641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559923" y="4154114"/>
              <a:ext cx="93525" cy="93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541037" y="4305122"/>
              <a:ext cx="76719" cy="76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036520" y="4579548"/>
              <a:ext cx="60262" cy="60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733601" y="4612272"/>
              <a:ext cx="94638" cy="94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669955" y="4586876"/>
              <a:ext cx="93141" cy="93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757287" y="4215712"/>
              <a:ext cx="93919" cy="939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785775" y="3296110"/>
              <a:ext cx="93513" cy="93513"/>
            </a:xfrm>
            <a:custGeom>
              <a:avLst/>
              <a:pathLst>
                <a:path w="93513" h="93513">
                  <a:moveTo>
                    <a:pt x="0" y="46756"/>
                  </a:moveTo>
                  <a:lnTo>
                    <a:pt x="46756" y="0"/>
                  </a:lnTo>
                  <a:lnTo>
                    <a:pt x="93513" y="46756"/>
                  </a:lnTo>
                  <a:lnTo>
                    <a:pt x="46756" y="9351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038495" y="4651120"/>
              <a:ext cx="92998" cy="929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059024" y="3864214"/>
              <a:ext cx="93394" cy="933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136410" y="4541503"/>
              <a:ext cx="93570" cy="935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51182" y="4294981"/>
              <a:ext cx="11439" cy="114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5054088" y="3521111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chr17:7670630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416136" y="2547066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chr17:7673752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236516" y="2653114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chr17:7673772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054233" y="2252439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chr17:7673836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401468" y="2918113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chr17:7674944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236200" y="3143150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chr17:7676154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2448133" y="5833412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448133" y="5239222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503125" y="464503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503125" y="405084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503125" y="345665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503125" y="286246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503125" y="226827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60" name="pl60"/>
            <p:cNvSpPr/>
            <p:nvPr/>
          </p:nvSpPr>
          <p:spPr>
            <a:xfrm>
              <a:off x="2880411" y="58931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880411" y="52989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880411" y="47047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880411" y="411056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880411" y="351637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880411" y="292218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880411" y="232799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73" name="tx73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106490" y="2144849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75" name="pt75"/>
            <p:cNvSpPr/>
            <p:nvPr/>
          </p:nvSpPr>
          <p:spPr>
            <a:xfrm>
              <a:off x="7179089" y="249657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179089" y="269142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7179089" y="2886276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7389908" y="2429465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89908" y="2624314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389908" y="2819164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106490" y="3204154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82" name="pt82"/>
            <p:cNvSpPr/>
            <p:nvPr/>
          </p:nvSpPr>
          <p:spPr>
            <a:xfrm>
              <a:off x="7157915" y="3492256"/>
              <a:ext cx="91999" cy="9199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7199415" y="372860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7157915" y="3881954"/>
              <a:ext cx="91999" cy="9199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7140725" y="4059614"/>
              <a:ext cx="126379" cy="1263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7127535" y="4241273"/>
              <a:ext cx="152759" cy="15275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7389908" y="3482706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389908" y="3673388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7389908" y="3872404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7389908" y="4065244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7389908" y="425793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106490" y="4588741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93" name="pt93"/>
            <p:cNvSpPr/>
            <p:nvPr/>
          </p:nvSpPr>
          <p:spPr>
            <a:xfrm>
              <a:off x="7179089" y="491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7179089" y="5114830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7389908" y="4882410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7389908" y="5077260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924695" y="619487"/>
              <a:ext cx="10074175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TP53,Bowel cancer in the colon or rectum,Polyphen Score,Variants by P Value Category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18040" y="1198960"/>
              <a:ext cx="1638269" cy="5007971"/>
            </a:xfrm>
            <a:custGeom>
              <a:avLst/>
              <a:pathLst>
                <a:path w="1638269" h="5007971">
                  <a:moveTo>
                    <a:pt x="815351" y="5007971"/>
                  </a:moveTo>
                  <a:lnTo>
                    <a:pt x="814964" y="4998171"/>
                  </a:lnTo>
                  <a:lnTo>
                    <a:pt x="814539" y="4988370"/>
                  </a:lnTo>
                  <a:lnTo>
                    <a:pt x="814068" y="4978570"/>
                  </a:lnTo>
                  <a:lnTo>
                    <a:pt x="813565" y="4968770"/>
                  </a:lnTo>
                  <a:lnTo>
                    <a:pt x="813013" y="4958969"/>
                  </a:lnTo>
                  <a:lnTo>
                    <a:pt x="812406" y="4949169"/>
                  </a:lnTo>
                  <a:lnTo>
                    <a:pt x="811759" y="4939369"/>
                  </a:lnTo>
                  <a:lnTo>
                    <a:pt x="811051" y="4929568"/>
                  </a:lnTo>
                  <a:lnTo>
                    <a:pt x="810274" y="4919768"/>
                  </a:lnTo>
                  <a:lnTo>
                    <a:pt x="809449" y="4909968"/>
                  </a:lnTo>
                  <a:lnTo>
                    <a:pt x="808547" y="4900167"/>
                  </a:lnTo>
                  <a:lnTo>
                    <a:pt x="807563" y="4890367"/>
                  </a:lnTo>
                  <a:lnTo>
                    <a:pt x="806521" y="4880567"/>
                  </a:lnTo>
                  <a:lnTo>
                    <a:pt x="805385" y="4870766"/>
                  </a:lnTo>
                  <a:lnTo>
                    <a:pt x="804150" y="4860966"/>
                  </a:lnTo>
                  <a:lnTo>
                    <a:pt x="802846" y="4851166"/>
                  </a:lnTo>
                  <a:lnTo>
                    <a:pt x="801428" y="4841365"/>
                  </a:lnTo>
                  <a:lnTo>
                    <a:pt x="799893" y="4831565"/>
                  </a:lnTo>
                  <a:lnTo>
                    <a:pt x="798275" y="4821765"/>
                  </a:lnTo>
                  <a:lnTo>
                    <a:pt x="796522" y="4811964"/>
                  </a:lnTo>
                  <a:lnTo>
                    <a:pt x="794631" y="4802164"/>
                  </a:lnTo>
                  <a:lnTo>
                    <a:pt x="792644" y="4792364"/>
                  </a:lnTo>
                  <a:lnTo>
                    <a:pt x="790497" y="4782563"/>
                  </a:lnTo>
                  <a:lnTo>
                    <a:pt x="788191" y="4772763"/>
                  </a:lnTo>
                  <a:lnTo>
                    <a:pt x="785772" y="4762963"/>
                  </a:lnTo>
                  <a:lnTo>
                    <a:pt x="783168" y="4753162"/>
                  </a:lnTo>
                  <a:lnTo>
                    <a:pt x="780382" y="4743362"/>
                  </a:lnTo>
                  <a:lnTo>
                    <a:pt x="777467" y="4733562"/>
                  </a:lnTo>
                  <a:lnTo>
                    <a:pt x="774339" y="4723761"/>
                  </a:lnTo>
                  <a:lnTo>
                    <a:pt x="771006" y="4713961"/>
                  </a:lnTo>
                  <a:lnTo>
                    <a:pt x="767527" y="4704161"/>
                  </a:lnTo>
                  <a:lnTo>
                    <a:pt x="763805" y="4694360"/>
                  </a:lnTo>
                  <a:lnTo>
                    <a:pt x="759857" y="4684560"/>
                  </a:lnTo>
                  <a:lnTo>
                    <a:pt x="755745" y="4674760"/>
                  </a:lnTo>
                  <a:lnTo>
                    <a:pt x="751360" y="4664959"/>
                  </a:lnTo>
                  <a:lnTo>
                    <a:pt x="746728" y="4655159"/>
                  </a:lnTo>
                  <a:lnTo>
                    <a:pt x="741916" y="4645359"/>
                  </a:lnTo>
                  <a:lnTo>
                    <a:pt x="736802" y="4635558"/>
                  </a:lnTo>
                  <a:lnTo>
                    <a:pt x="731422" y="4625758"/>
                  </a:lnTo>
                  <a:lnTo>
                    <a:pt x="725846" y="4615958"/>
                  </a:lnTo>
                  <a:lnTo>
                    <a:pt x="719942" y="4606157"/>
                  </a:lnTo>
                  <a:lnTo>
                    <a:pt x="713755" y="4596357"/>
                  </a:lnTo>
                  <a:lnTo>
                    <a:pt x="707359" y="4586557"/>
                  </a:lnTo>
                  <a:lnTo>
                    <a:pt x="700612" y="4576756"/>
                  </a:lnTo>
                  <a:lnTo>
                    <a:pt x="693569" y="4566956"/>
                  </a:lnTo>
                  <a:lnTo>
                    <a:pt x="686307" y="4557156"/>
                  </a:lnTo>
                  <a:lnTo>
                    <a:pt x="678677" y="4547355"/>
                  </a:lnTo>
                  <a:lnTo>
                    <a:pt x="670742" y="4537555"/>
                  </a:lnTo>
                  <a:lnTo>
                    <a:pt x="662583" y="4527755"/>
                  </a:lnTo>
                  <a:lnTo>
                    <a:pt x="654043" y="4517954"/>
                  </a:lnTo>
                  <a:lnTo>
                    <a:pt x="645198" y="4508154"/>
                  </a:lnTo>
                  <a:lnTo>
                    <a:pt x="636126" y="4498354"/>
                  </a:lnTo>
                  <a:lnTo>
                    <a:pt x="626670" y="4488553"/>
                  </a:lnTo>
                  <a:lnTo>
                    <a:pt x="616915" y="4478753"/>
                  </a:lnTo>
                  <a:lnTo>
                    <a:pt x="606936" y="4468953"/>
                  </a:lnTo>
                  <a:lnTo>
                    <a:pt x="596580" y="4459152"/>
                  </a:lnTo>
                  <a:lnTo>
                    <a:pt x="585939" y="4449352"/>
                  </a:lnTo>
                  <a:lnTo>
                    <a:pt x="575083" y="4439552"/>
                  </a:lnTo>
                  <a:lnTo>
                    <a:pt x="563867" y="4429751"/>
                  </a:lnTo>
                  <a:lnTo>
                    <a:pt x="552388" y="4419951"/>
                  </a:lnTo>
                  <a:lnTo>
                    <a:pt x="540709" y="4410151"/>
                  </a:lnTo>
                  <a:lnTo>
                    <a:pt x="528700" y="4400350"/>
                  </a:lnTo>
                  <a:lnTo>
                    <a:pt x="516458" y="4390550"/>
                  </a:lnTo>
                  <a:lnTo>
                    <a:pt x="504040" y="4380750"/>
                  </a:lnTo>
                  <a:lnTo>
                    <a:pt x="491332" y="4370949"/>
                  </a:lnTo>
                  <a:lnTo>
                    <a:pt x="478430" y="4361149"/>
                  </a:lnTo>
                  <a:lnTo>
                    <a:pt x="465381" y="4351349"/>
                  </a:lnTo>
                  <a:lnTo>
                    <a:pt x="452097" y="4341548"/>
                  </a:lnTo>
                  <a:lnTo>
                    <a:pt x="438666" y="4331748"/>
                  </a:lnTo>
                  <a:lnTo>
                    <a:pt x="425123" y="4321948"/>
                  </a:lnTo>
                  <a:lnTo>
                    <a:pt x="411410" y="4312147"/>
                  </a:lnTo>
                  <a:lnTo>
                    <a:pt x="397604" y="4302347"/>
                  </a:lnTo>
                  <a:lnTo>
                    <a:pt x="383728" y="4292547"/>
                  </a:lnTo>
                  <a:lnTo>
                    <a:pt x="369760" y="4282746"/>
                  </a:lnTo>
                  <a:lnTo>
                    <a:pt x="355756" y="4272946"/>
                  </a:lnTo>
                  <a:lnTo>
                    <a:pt x="341729" y="4263146"/>
                  </a:lnTo>
                  <a:lnTo>
                    <a:pt x="327696" y="4253345"/>
                  </a:lnTo>
                  <a:lnTo>
                    <a:pt x="313690" y="4243545"/>
                  </a:lnTo>
                  <a:lnTo>
                    <a:pt x="299712" y="4233745"/>
                  </a:lnTo>
                  <a:lnTo>
                    <a:pt x="285821" y="4223944"/>
                  </a:lnTo>
                  <a:lnTo>
                    <a:pt x="272021" y="4214144"/>
                  </a:lnTo>
                  <a:lnTo>
                    <a:pt x="258302" y="4204344"/>
                  </a:lnTo>
                  <a:lnTo>
                    <a:pt x="244767" y="4194543"/>
                  </a:lnTo>
                  <a:lnTo>
                    <a:pt x="231387" y="4184743"/>
                  </a:lnTo>
                  <a:lnTo>
                    <a:pt x="218142" y="4174943"/>
                  </a:lnTo>
                  <a:lnTo>
                    <a:pt x="205180" y="4165142"/>
                  </a:lnTo>
                  <a:lnTo>
                    <a:pt x="192435" y="4155342"/>
                  </a:lnTo>
                  <a:lnTo>
                    <a:pt x="179876" y="4145542"/>
                  </a:lnTo>
                  <a:lnTo>
                    <a:pt x="167697" y="4135741"/>
                  </a:lnTo>
                  <a:lnTo>
                    <a:pt x="155792" y="4125941"/>
                  </a:lnTo>
                  <a:lnTo>
                    <a:pt x="144122" y="4116141"/>
                  </a:lnTo>
                  <a:lnTo>
                    <a:pt x="132924" y="4106340"/>
                  </a:lnTo>
                  <a:lnTo>
                    <a:pt x="122050" y="4096540"/>
                  </a:lnTo>
                  <a:lnTo>
                    <a:pt x="111456" y="4086740"/>
                  </a:lnTo>
                  <a:lnTo>
                    <a:pt x="101416" y="4076939"/>
                  </a:lnTo>
                  <a:lnTo>
                    <a:pt x="91742" y="4067139"/>
                  </a:lnTo>
                  <a:lnTo>
                    <a:pt x="82387" y="4057339"/>
                  </a:lnTo>
                  <a:lnTo>
                    <a:pt x="73656" y="4047538"/>
                  </a:lnTo>
                  <a:lnTo>
                    <a:pt x="65322" y="4037738"/>
                  </a:lnTo>
                  <a:lnTo>
                    <a:pt x="57339" y="4027938"/>
                  </a:lnTo>
                  <a:lnTo>
                    <a:pt x="50035" y="4018137"/>
                  </a:lnTo>
                  <a:lnTo>
                    <a:pt x="43151" y="4008337"/>
                  </a:lnTo>
                  <a:lnTo>
                    <a:pt x="36640" y="3998537"/>
                  </a:lnTo>
                  <a:lnTo>
                    <a:pt x="30847" y="3988736"/>
                  </a:lnTo>
                  <a:lnTo>
                    <a:pt x="25485" y="3978936"/>
                  </a:lnTo>
                  <a:lnTo>
                    <a:pt x="20508" y="3969136"/>
                  </a:lnTo>
                  <a:lnTo>
                    <a:pt x="16272" y="3959335"/>
                  </a:lnTo>
                  <a:lnTo>
                    <a:pt x="12466" y="3949535"/>
                  </a:lnTo>
                  <a:lnTo>
                    <a:pt x="9049" y="3939735"/>
                  </a:lnTo>
                  <a:lnTo>
                    <a:pt x="6376" y="3929934"/>
                  </a:lnTo>
                  <a:lnTo>
                    <a:pt x="4122" y="3920134"/>
                  </a:lnTo>
                  <a:lnTo>
                    <a:pt x="2252" y="3910334"/>
                  </a:lnTo>
                  <a:lnTo>
                    <a:pt x="1112" y="3900533"/>
                  </a:lnTo>
                  <a:lnTo>
                    <a:pt x="371" y="3890733"/>
                  </a:lnTo>
                  <a:lnTo>
                    <a:pt x="0" y="3880933"/>
                  </a:lnTo>
                  <a:lnTo>
                    <a:pt x="327" y="3871132"/>
                  </a:lnTo>
                  <a:lnTo>
                    <a:pt x="1026" y="3861332"/>
                  </a:lnTo>
                  <a:lnTo>
                    <a:pt x="2072" y="3851532"/>
                  </a:lnTo>
                  <a:lnTo>
                    <a:pt x="3772" y="3841731"/>
                  </a:lnTo>
                  <a:lnTo>
                    <a:pt x="5809" y="3831931"/>
                  </a:lnTo>
                  <a:lnTo>
                    <a:pt x="8164" y="3822131"/>
                  </a:lnTo>
                  <a:lnTo>
                    <a:pt x="11116" y="3812330"/>
                  </a:lnTo>
                  <a:lnTo>
                    <a:pt x="14367" y="3802530"/>
                  </a:lnTo>
                  <a:lnTo>
                    <a:pt x="17902" y="3792729"/>
                  </a:lnTo>
                  <a:lnTo>
                    <a:pt x="21967" y="3782929"/>
                  </a:lnTo>
                  <a:lnTo>
                    <a:pt x="26289" y="3773129"/>
                  </a:lnTo>
                  <a:lnTo>
                    <a:pt x="30859" y="3763328"/>
                  </a:lnTo>
                  <a:lnTo>
                    <a:pt x="35886" y="3753528"/>
                  </a:lnTo>
                  <a:lnTo>
                    <a:pt x="41127" y="3743728"/>
                  </a:lnTo>
                  <a:lnTo>
                    <a:pt x="46577" y="3733927"/>
                  </a:lnTo>
                  <a:lnTo>
                    <a:pt x="52410" y="3724127"/>
                  </a:lnTo>
                  <a:lnTo>
                    <a:pt x="58414" y="3714327"/>
                  </a:lnTo>
                  <a:lnTo>
                    <a:pt x="64590" y="3704526"/>
                  </a:lnTo>
                  <a:lnTo>
                    <a:pt x="71071" y="3694726"/>
                  </a:lnTo>
                  <a:lnTo>
                    <a:pt x="77684" y="3684926"/>
                  </a:lnTo>
                  <a:lnTo>
                    <a:pt x="84433" y="3675125"/>
                  </a:lnTo>
                  <a:lnTo>
                    <a:pt x="91411" y="3665325"/>
                  </a:lnTo>
                  <a:lnTo>
                    <a:pt x="98487" y="3655525"/>
                  </a:lnTo>
                  <a:lnTo>
                    <a:pt x="105664" y="3645724"/>
                  </a:lnTo>
                  <a:lnTo>
                    <a:pt x="113002" y="3635924"/>
                  </a:lnTo>
                  <a:lnTo>
                    <a:pt x="120405" y="3626124"/>
                  </a:lnTo>
                  <a:lnTo>
                    <a:pt x="127877" y="3616323"/>
                  </a:lnTo>
                  <a:lnTo>
                    <a:pt x="135449" y="3606523"/>
                  </a:lnTo>
                  <a:lnTo>
                    <a:pt x="143059" y="3596723"/>
                  </a:lnTo>
                  <a:lnTo>
                    <a:pt x="150709" y="3586922"/>
                  </a:lnTo>
                  <a:lnTo>
                    <a:pt x="158407" y="3577122"/>
                  </a:lnTo>
                  <a:lnTo>
                    <a:pt x="166120" y="3567322"/>
                  </a:lnTo>
                  <a:lnTo>
                    <a:pt x="173848" y="3557521"/>
                  </a:lnTo>
                  <a:lnTo>
                    <a:pt x="181582" y="3547721"/>
                  </a:lnTo>
                  <a:lnTo>
                    <a:pt x="189311" y="3537921"/>
                  </a:lnTo>
                  <a:lnTo>
                    <a:pt x="197034" y="3528120"/>
                  </a:lnTo>
                  <a:lnTo>
                    <a:pt x="204730" y="3518320"/>
                  </a:lnTo>
                  <a:lnTo>
                    <a:pt x="212407" y="3508520"/>
                  </a:lnTo>
                  <a:lnTo>
                    <a:pt x="220060" y="3498719"/>
                  </a:lnTo>
                  <a:lnTo>
                    <a:pt x="227662" y="3488919"/>
                  </a:lnTo>
                  <a:lnTo>
                    <a:pt x="235231" y="3479119"/>
                  </a:lnTo>
                  <a:lnTo>
                    <a:pt x="242766" y="3469318"/>
                  </a:lnTo>
                  <a:lnTo>
                    <a:pt x="250230" y="3459518"/>
                  </a:lnTo>
                  <a:lnTo>
                    <a:pt x="257655" y="3449718"/>
                  </a:lnTo>
                  <a:lnTo>
                    <a:pt x="265035" y="3439917"/>
                  </a:lnTo>
                  <a:lnTo>
                    <a:pt x="272334" y="3430117"/>
                  </a:lnTo>
                  <a:lnTo>
                    <a:pt x="279587" y="3420317"/>
                  </a:lnTo>
                  <a:lnTo>
                    <a:pt x="286790" y="3410516"/>
                  </a:lnTo>
                  <a:lnTo>
                    <a:pt x="293903" y="3400716"/>
                  </a:lnTo>
                  <a:lnTo>
                    <a:pt x="300968" y="3390916"/>
                  </a:lnTo>
                  <a:lnTo>
                    <a:pt x="307978" y="3381115"/>
                  </a:lnTo>
                  <a:lnTo>
                    <a:pt x="314896" y="3371315"/>
                  </a:lnTo>
                  <a:lnTo>
                    <a:pt x="321763" y="3361515"/>
                  </a:lnTo>
                  <a:lnTo>
                    <a:pt x="328573" y="3351714"/>
                  </a:lnTo>
                  <a:lnTo>
                    <a:pt x="335290" y="3341914"/>
                  </a:lnTo>
                  <a:lnTo>
                    <a:pt x="341956" y="3332114"/>
                  </a:lnTo>
                  <a:lnTo>
                    <a:pt x="348563" y="3322313"/>
                  </a:lnTo>
                  <a:lnTo>
                    <a:pt x="355077" y="3312513"/>
                  </a:lnTo>
                  <a:lnTo>
                    <a:pt x="361541" y="3302713"/>
                  </a:lnTo>
                  <a:lnTo>
                    <a:pt x="367946" y="3292912"/>
                  </a:lnTo>
                  <a:lnTo>
                    <a:pt x="374258" y="3283112"/>
                  </a:lnTo>
                  <a:lnTo>
                    <a:pt x="380521" y="3273312"/>
                  </a:lnTo>
                  <a:lnTo>
                    <a:pt x="386724" y="3263511"/>
                  </a:lnTo>
                  <a:lnTo>
                    <a:pt x="392836" y="3253711"/>
                  </a:lnTo>
                  <a:lnTo>
                    <a:pt x="398899" y="3243911"/>
                  </a:lnTo>
                  <a:lnTo>
                    <a:pt x="404902" y="3234110"/>
                  </a:lnTo>
                  <a:lnTo>
                    <a:pt x="410816" y="3224310"/>
                  </a:lnTo>
                  <a:lnTo>
                    <a:pt x="416680" y="3214510"/>
                  </a:lnTo>
                  <a:lnTo>
                    <a:pt x="422485" y="3204709"/>
                  </a:lnTo>
                  <a:lnTo>
                    <a:pt x="428201" y="3194909"/>
                  </a:lnTo>
                  <a:lnTo>
                    <a:pt x="433869" y="3185109"/>
                  </a:lnTo>
                  <a:lnTo>
                    <a:pt x="439476" y="3175308"/>
                  </a:lnTo>
                  <a:lnTo>
                    <a:pt x="444995" y="3165508"/>
                  </a:lnTo>
                  <a:lnTo>
                    <a:pt x="450465" y="3155708"/>
                  </a:lnTo>
                  <a:lnTo>
                    <a:pt x="455874" y="3145907"/>
                  </a:lnTo>
                  <a:lnTo>
                    <a:pt x="461196" y="3136107"/>
                  </a:lnTo>
                  <a:lnTo>
                    <a:pt x="466468" y="3126307"/>
                  </a:lnTo>
                  <a:lnTo>
                    <a:pt x="471679" y="3116506"/>
                  </a:lnTo>
                  <a:lnTo>
                    <a:pt x="476803" y="3106706"/>
                  </a:lnTo>
                  <a:lnTo>
                    <a:pt x="481877" y="3096906"/>
                  </a:lnTo>
                  <a:lnTo>
                    <a:pt x="486889" y="3087105"/>
                  </a:lnTo>
                  <a:lnTo>
                    <a:pt x="491813" y="3077305"/>
                  </a:lnTo>
                  <a:lnTo>
                    <a:pt x="496688" y="3067505"/>
                  </a:lnTo>
                  <a:lnTo>
                    <a:pt x="501500" y="3057704"/>
                  </a:lnTo>
                  <a:lnTo>
                    <a:pt x="506224" y="3047904"/>
                  </a:lnTo>
                  <a:lnTo>
                    <a:pt x="510899" y="3038104"/>
                  </a:lnTo>
                  <a:lnTo>
                    <a:pt x="515509" y="3028303"/>
                  </a:lnTo>
                  <a:lnTo>
                    <a:pt x="520033" y="3018503"/>
                  </a:lnTo>
                  <a:lnTo>
                    <a:pt x="524507" y="3008703"/>
                  </a:lnTo>
                  <a:lnTo>
                    <a:pt x="528915" y="2998902"/>
                  </a:lnTo>
                  <a:lnTo>
                    <a:pt x="533238" y="2989102"/>
                  </a:lnTo>
                  <a:lnTo>
                    <a:pt x="537510" y="2979302"/>
                  </a:lnTo>
                  <a:lnTo>
                    <a:pt x="541716" y="2969501"/>
                  </a:lnTo>
                  <a:lnTo>
                    <a:pt x="545837" y="2959701"/>
                  </a:lnTo>
                  <a:lnTo>
                    <a:pt x="549908" y="2949901"/>
                  </a:lnTo>
                  <a:lnTo>
                    <a:pt x="553913" y="2940100"/>
                  </a:lnTo>
                  <a:lnTo>
                    <a:pt x="557832" y="2930300"/>
                  </a:lnTo>
                  <a:lnTo>
                    <a:pt x="561702" y="2920500"/>
                  </a:lnTo>
                  <a:lnTo>
                    <a:pt x="565504" y="2910699"/>
                  </a:lnTo>
                  <a:lnTo>
                    <a:pt x="569223" y="2900899"/>
                  </a:lnTo>
                  <a:lnTo>
                    <a:pt x="572892" y="2891099"/>
                  </a:lnTo>
                  <a:lnTo>
                    <a:pt x="576493" y="2881298"/>
                  </a:lnTo>
                  <a:lnTo>
                    <a:pt x="580012" y="2871498"/>
                  </a:lnTo>
                  <a:lnTo>
                    <a:pt x="583480" y="2861698"/>
                  </a:lnTo>
                  <a:lnTo>
                    <a:pt x="586882" y="2851897"/>
                  </a:lnTo>
                  <a:lnTo>
                    <a:pt x="590201" y="2842097"/>
                  </a:lnTo>
                  <a:lnTo>
                    <a:pt x="593470" y="2832297"/>
                  </a:lnTo>
                  <a:lnTo>
                    <a:pt x="596672" y="2822496"/>
                  </a:lnTo>
                  <a:lnTo>
                    <a:pt x="599793" y="2812696"/>
                  </a:lnTo>
                  <a:lnTo>
                    <a:pt x="602865" y="2802896"/>
                  </a:lnTo>
                  <a:lnTo>
                    <a:pt x="605869" y="2793095"/>
                  </a:lnTo>
                  <a:lnTo>
                    <a:pt x="608793" y="2783295"/>
                  </a:lnTo>
                  <a:lnTo>
                    <a:pt x="611669" y="2773495"/>
                  </a:lnTo>
                  <a:lnTo>
                    <a:pt x="614478" y="2763694"/>
                  </a:lnTo>
                  <a:lnTo>
                    <a:pt x="617208" y="2753894"/>
                  </a:lnTo>
                  <a:lnTo>
                    <a:pt x="619891" y="2744094"/>
                  </a:lnTo>
                  <a:lnTo>
                    <a:pt x="622506" y="2734293"/>
                  </a:lnTo>
                  <a:lnTo>
                    <a:pt x="625046" y="2724493"/>
                  </a:lnTo>
                  <a:lnTo>
                    <a:pt x="627539" y="2714693"/>
                  </a:lnTo>
                  <a:lnTo>
                    <a:pt x="629966" y="2704892"/>
                  </a:lnTo>
                  <a:lnTo>
                    <a:pt x="632320" y="2695092"/>
                  </a:lnTo>
                  <a:lnTo>
                    <a:pt x="634629" y="2685292"/>
                  </a:lnTo>
                  <a:lnTo>
                    <a:pt x="636873" y="2675491"/>
                  </a:lnTo>
                  <a:lnTo>
                    <a:pt x="639048" y="2665691"/>
                  </a:lnTo>
                  <a:lnTo>
                    <a:pt x="641180" y="2655891"/>
                  </a:lnTo>
                  <a:lnTo>
                    <a:pt x="643249" y="2646090"/>
                  </a:lnTo>
                  <a:lnTo>
                    <a:pt x="645253" y="2636290"/>
                  </a:lnTo>
                  <a:lnTo>
                    <a:pt x="647216" y="2626490"/>
                  </a:lnTo>
                  <a:lnTo>
                    <a:pt x="649121" y="2616689"/>
                  </a:lnTo>
                  <a:lnTo>
                    <a:pt x="650966" y="2606889"/>
                  </a:lnTo>
                  <a:lnTo>
                    <a:pt x="652772" y="2597089"/>
                  </a:lnTo>
                  <a:lnTo>
                    <a:pt x="654525" y="2587288"/>
                  </a:lnTo>
                  <a:lnTo>
                    <a:pt x="656223" y="2577488"/>
                  </a:lnTo>
                  <a:lnTo>
                    <a:pt x="657888" y="2567688"/>
                  </a:lnTo>
                  <a:lnTo>
                    <a:pt x="659503" y="2557887"/>
                  </a:lnTo>
                  <a:lnTo>
                    <a:pt x="661072" y="2548087"/>
                  </a:lnTo>
                  <a:lnTo>
                    <a:pt x="662611" y="2538286"/>
                  </a:lnTo>
                  <a:lnTo>
                    <a:pt x="664107" y="2528486"/>
                  </a:lnTo>
                  <a:lnTo>
                    <a:pt x="665564" y="2518686"/>
                  </a:lnTo>
                  <a:lnTo>
                    <a:pt x="666996" y="2508885"/>
                  </a:lnTo>
                  <a:lnTo>
                    <a:pt x="668393" y="2499085"/>
                  </a:lnTo>
                  <a:lnTo>
                    <a:pt x="669759" y="2489285"/>
                  </a:lnTo>
                  <a:lnTo>
                    <a:pt x="671106" y="2479484"/>
                  </a:lnTo>
                  <a:lnTo>
                    <a:pt x="672425" y="2469684"/>
                  </a:lnTo>
                  <a:lnTo>
                    <a:pt x="673722" y="2459884"/>
                  </a:lnTo>
                  <a:lnTo>
                    <a:pt x="675005" y="2450083"/>
                  </a:lnTo>
                  <a:lnTo>
                    <a:pt x="676270" y="2440283"/>
                  </a:lnTo>
                  <a:lnTo>
                    <a:pt x="677521" y="2430483"/>
                  </a:lnTo>
                  <a:lnTo>
                    <a:pt x="678763" y="2420682"/>
                  </a:lnTo>
                  <a:lnTo>
                    <a:pt x="679996" y="2410882"/>
                  </a:lnTo>
                  <a:lnTo>
                    <a:pt x="681223" y="2401082"/>
                  </a:lnTo>
                  <a:lnTo>
                    <a:pt x="682448" y="2391281"/>
                  </a:lnTo>
                  <a:lnTo>
                    <a:pt x="683670" y="2381481"/>
                  </a:lnTo>
                  <a:lnTo>
                    <a:pt x="684896" y="2371681"/>
                  </a:lnTo>
                  <a:lnTo>
                    <a:pt x="686123" y="2361880"/>
                  </a:lnTo>
                  <a:lnTo>
                    <a:pt x="687357" y="2352080"/>
                  </a:lnTo>
                  <a:lnTo>
                    <a:pt x="688600" y="2342280"/>
                  </a:lnTo>
                  <a:lnTo>
                    <a:pt x="689850" y="2332479"/>
                  </a:lnTo>
                  <a:lnTo>
                    <a:pt x="691113" y="2322679"/>
                  </a:lnTo>
                  <a:lnTo>
                    <a:pt x="692391" y="2312879"/>
                  </a:lnTo>
                  <a:lnTo>
                    <a:pt x="693679" y="2303078"/>
                  </a:lnTo>
                  <a:lnTo>
                    <a:pt x="694986" y="2293278"/>
                  </a:lnTo>
                  <a:lnTo>
                    <a:pt x="696311" y="2283478"/>
                  </a:lnTo>
                  <a:lnTo>
                    <a:pt x="697650" y="2273677"/>
                  </a:lnTo>
                  <a:lnTo>
                    <a:pt x="699011" y="2263877"/>
                  </a:lnTo>
                  <a:lnTo>
                    <a:pt x="700392" y="2254077"/>
                  </a:lnTo>
                  <a:lnTo>
                    <a:pt x="701788" y="2244276"/>
                  </a:lnTo>
                  <a:lnTo>
                    <a:pt x="703208" y="2234476"/>
                  </a:lnTo>
                  <a:lnTo>
                    <a:pt x="704649" y="2224676"/>
                  </a:lnTo>
                  <a:lnTo>
                    <a:pt x="706105" y="2214875"/>
                  </a:lnTo>
                  <a:lnTo>
                    <a:pt x="707585" y="2205075"/>
                  </a:lnTo>
                  <a:lnTo>
                    <a:pt x="709084" y="2195275"/>
                  </a:lnTo>
                  <a:lnTo>
                    <a:pt x="710597" y="2185474"/>
                  </a:lnTo>
                  <a:lnTo>
                    <a:pt x="712130" y="2175674"/>
                  </a:lnTo>
                  <a:lnTo>
                    <a:pt x="713680" y="2165874"/>
                  </a:lnTo>
                  <a:lnTo>
                    <a:pt x="715241" y="2156073"/>
                  </a:lnTo>
                  <a:lnTo>
                    <a:pt x="716818" y="2146273"/>
                  </a:lnTo>
                  <a:lnTo>
                    <a:pt x="718406" y="2136473"/>
                  </a:lnTo>
                  <a:lnTo>
                    <a:pt x="720001" y="2126672"/>
                  </a:lnTo>
                  <a:lnTo>
                    <a:pt x="721605" y="2116872"/>
                  </a:lnTo>
                  <a:lnTo>
                    <a:pt x="723214" y="2107072"/>
                  </a:lnTo>
                  <a:lnTo>
                    <a:pt x="724825" y="2097271"/>
                  </a:lnTo>
                  <a:lnTo>
                    <a:pt x="726436" y="2087471"/>
                  </a:lnTo>
                  <a:lnTo>
                    <a:pt x="728044" y="2077671"/>
                  </a:lnTo>
                  <a:lnTo>
                    <a:pt x="729647" y="2067870"/>
                  </a:lnTo>
                  <a:lnTo>
                    <a:pt x="731241" y="2058070"/>
                  </a:lnTo>
                  <a:lnTo>
                    <a:pt x="732823" y="2048270"/>
                  </a:lnTo>
                  <a:lnTo>
                    <a:pt x="734394" y="2038469"/>
                  </a:lnTo>
                  <a:lnTo>
                    <a:pt x="735944" y="2028669"/>
                  </a:lnTo>
                  <a:lnTo>
                    <a:pt x="737471" y="2018869"/>
                  </a:lnTo>
                  <a:lnTo>
                    <a:pt x="738982" y="2009068"/>
                  </a:lnTo>
                  <a:lnTo>
                    <a:pt x="740457" y="1999268"/>
                  </a:lnTo>
                  <a:lnTo>
                    <a:pt x="741902" y="1989468"/>
                  </a:lnTo>
                  <a:lnTo>
                    <a:pt x="743322" y="1979667"/>
                  </a:lnTo>
                  <a:lnTo>
                    <a:pt x="744694" y="1969867"/>
                  </a:lnTo>
                  <a:lnTo>
                    <a:pt x="746026" y="1960067"/>
                  </a:lnTo>
                  <a:lnTo>
                    <a:pt x="747326" y="1950266"/>
                  </a:lnTo>
                  <a:lnTo>
                    <a:pt x="748566" y="1940466"/>
                  </a:lnTo>
                  <a:lnTo>
                    <a:pt x="749756" y="1930666"/>
                  </a:lnTo>
                  <a:lnTo>
                    <a:pt x="750908" y="1920865"/>
                  </a:lnTo>
                  <a:lnTo>
                    <a:pt x="751986" y="1911065"/>
                  </a:lnTo>
                  <a:lnTo>
                    <a:pt x="753008" y="1901265"/>
                  </a:lnTo>
                  <a:lnTo>
                    <a:pt x="753984" y="1891464"/>
                  </a:lnTo>
                  <a:lnTo>
                    <a:pt x="754876" y="1881664"/>
                  </a:lnTo>
                  <a:lnTo>
                    <a:pt x="755705" y="1871864"/>
                  </a:lnTo>
                  <a:lnTo>
                    <a:pt x="756483" y="1862063"/>
                  </a:lnTo>
                  <a:lnTo>
                    <a:pt x="757166" y="1852263"/>
                  </a:lnTo>
                  <a:lnTo>
                    <a:pt x="757781" y="1842463"/>
                  </a:lnTo>
                  <a:lnTo>
                    <a:pt x="758340" y="1832662"/>
                  </a:lnTo>
                  <a:lnTo>
                    <a:pt x="758797" y="1822862"/>
                  </a:lnTo>
                  <a:lnTo>
                    <a:pt x="759182" y="1813062"/>
                  </a:lnTo>
                  <a:lnTo>
                    <a:pt x="759507" y="1803261"/>
                  </a:lnTo>
                  <a:lnTo>
                    <a:pt x="759724" y="1793461"/>
                  </a:lnTo>
                  <a:lnTo>
                    <a:pt x="759868" y="1783661"/>
                  </a:lnTo>
                  <a:lnTo>
                    <a:pt x="759949" y="1773860"/>
                  </a:lnTo>
                  <a:lnTo>
                    <a:pt x="759919" y="1764060"/>
                  </a:lnTo>
                  <a:lnTo>
                    <a:pt x="759815" y="1754260"/>
                  </a:lnTo>
                  <a:lnTo>
                    <a:pt x="759649" y="1744459"/>
                  </a:lnTo>
                  <a:lnTo>
                    <a:pt x="759370" y="1734659"/>
                  </a:lnTo>
                  <a:lnTo>
                    <a:pt x="759018" y="1724859"/>
                  </a:lnTo>
                  <a:lnTo>
                    <a:pt x="758604" y="1715058"/>
                  </a:lnTo>
                  <a:lnTo>
                    <a:pt x="758080" y="1705258"/>
                  </a:lnTo>
                  <a:lnTo>
                    <a:pt x="757486" y="1695458"/>
                  </a:lnTo>
                  <a:lnTo>
                    <a:pt x="756832" y="1685657"/>
                  </a:lnTo>
                  <a:lnTo>
                    <a:pt x="756072" y="1675857"/>
                  </a:lnTo>
                  <a:lnTo>
                    <a:pt x="755248" y="1666057"/>
                  </a:lnTo>
                  <a:lnTo>
                    <a:pt x="754367" y="1656256"/>
                  </a:lnTo>
                  <a:lnTo>
                    <a:pt x="753387" y="1646456"/>
                  </a:lnTo>
                  <a:lnTo>
                    <a:pt x="752348" y="1636656"/>
                  </a:lnTo>
                  <a:lnTo>
                    <a:pt x="751258" y="1626855"/>
                  </a:lnTo>
                  <a:lnTo>
                    <a:pt x="750079" y="1617055"/>
                  </a:lnTo>
                  <a:lnTo>
                    <a:pt x="748848" y="1607255"/>
                  </a:lnTo>
                  <a:lnTo>
                    <a:pt x="747572" y="1597454"/>
                  </a:lnTo>
                  <a:lnTo>
                    <a:pt x="746218" y="1587654"/>
                  </a:lnTo>
                  <a:lnTo>
                    <a:pt x="744822" y="1577854"/>
                  </a:lnTo>
                  <a:lnTo>
                    <a:pt x="743388" y="1568053"/>
                  </a:lnTo>
                  <a:lnTo>
                    <a:pt x="741889" y="1558253"/>
                  </a:lnTo>
                  <a:lnTo>
                    <a:pt x="740358" y="1548453"/>
                  </a:lnTo>
                  <a:lnTo>
                    <a:pt x="738797" y="1538652"/>
                  </a:lnTo>
                  <a:lnTo>
                    <a:pt x="737188" y="1528852"/>
                  </a:lnTo>
                  <a:lnTo>
                    <a:pt x="735555" y="1519052"/>
                  </a:lnTo>
                  <a:lnTo>
                    <a:pt x="733902" y="1509251"/>
                  </a:lnTo>
                  <a:lnTo>
                    <a:pt x="732217" y="1499451"/>
                  </a:lnTo>
                  <a:lnTo>
                    <a:pt x="730520" y="1489651"/>
                  </a:lnTo>
                  <a:lnTo>
                    <a:pt x="728811" y="1479850"/>
                  </a:lnTo>
                  <a:lnTo>
                    <a:pt x="727088" y="1470050"/>
                  </a:lnTo>
                  <a:lnTo>
                    <a:pt x="725364" y="1460250"/>
                  </a:lnTo>
                  <a:lnTo>
                    <a:pt x="723638" y="1450449"/>
                  </a:lnTo>
                  <a:lnTo>
                    <a:pt x="721917" y="1440649"/>
                  </a:lnTo>
                  <a:lnTo>
                    <a:pt x="720204" y="1430849"/>
                  </a:lnTo>
                  <a:lnTo>
                    <a:pt x="718499" y="1421048"/>
                  </a:lnTo>
                  <a:lnTo>
                    <a:pt x="716819" y="1411248"/>
                  </a:lnTo>
                  <a:lnTo>
                    <a:pt x="715156" y="1401448"/>
                  </a:lnTo>
                  <a:lnTo>
                    <a:pt x="713511" y="1391647"/>
                  </a:lnTo>
                  <a:lnTo>
                    <a:pt x="711909" y="1381847"/>
                  </a:lnTo>
                  <a:lnTo>
                    <a:pt x="710334" y="1372047"/>
                  </a:lnTo>
                  <a:lnTo>
                    <a:pt x="708786" y="1362246"/>
                  </a:lnTo>
                  <a:lnTo>
                    <a:pt x="707299" y="1352446"/>
                  </a:lnTo>
                  <a:lnTo>
                    <a:pt x="705848" y="1342646"/>
                  </a:lnTo>
                  <a:lnTo>
                    <a:pt x="704432" y="1332845"/>
                  </a:lnTo>
                  <a:lnTo>
                    <a:pt x="703093" y="1323045"/>
                  </a:lnTo>
                  <a:lnTo>
                    <a:pt x="701799" y="1313245"/>
                  </a:lnTo>
                  <a:lnTo>
                    <a:pt x="700547" y="1303444"/>
                  </a:lnTo>
                  <a:lnTo>
                    <a:pt x="699388" y="1293644"/>
                  </a:lnTo>
                  <a:lnTo>
                    <a:pt x="698279" y="1283844"/>
                  </a:lnTo>
                  <a:lnTo>
                    <a:pt x="697221" y="1274043"/>
                  </a:lnTo>
                  <a:lnTo>
                    <a:pt x="696268" y="1264243"/>
                  </a:lnTo>
                  <a:lnTo>
                    <a:pt x="695371" y="1254442"/>
                  </a:lnTo>
                  <a:lnTo>
                    <a:pt x="694531" y="1244642"/>
                  </a:lnTo>
                  <a:lnTo>
                    <a:pt x="693806" y="1234842"/>
                  </a:lnTo>
                  <a:lnTo>
                    <a:pt x="693142" y="1225041"/>
                  </a:lnTo>
                  <a:lnTo>
                    <a:pt x="692540" y="1215241"/>
                  </a:lnTo>
                  <a:lnTo>
                    <a:pt x="692061" y="1205441"/>
                  </a:lnTo>
                  <a:lnTo>
                    <a:pt x="691646" y="1195640"/>
                  </a:lnTo>
                  <a:lnTo>
                    <a:pt x="691297" y="1185840"/>
                  </a:lnTo>
                  <a:lnTo>
                    <a:pt x="691076" y="1176040"/>
                  </a:lnTo>
                  <a:lnTo>
                    <a:pt x="690921" y="1166239"/>
                  </a:lnTo>
                  <a:lnTo>
                    <a:pt x="690835" y="1156439"/>
                  </a:lnTo>
                  <a:lnTo>
                    <a:pt x="690879" y="1146639"/>
                  </a:lnTo>
                  <a:lnTo>
                    <a:pt x="690989" y="1136838"/>
                  </a:lnTo>
                  <a:lnTo>
                    <a:pt x="691170" y="1127038"/>
                  </a:lnTo>
                  <a:lnTo>
                    <a:pt x="691480" y="1117238"/>
                  </a:lnTo>
                  <a:lnTo>
                    <a:pt x="691856" y="1107437"/>
                  </a:lnTo>
                  <a:lnTo>
                    <a:pt x="692303" y="1097637"/>
                  </a:lnTo>
                  <a:lnTo>
                    <a:pt x="692876" y="1087837"/>
                  </a:lnTo>
                  <a:lnTo>
                    <a:pt x="693512" y="1078036"/>
                  </a:lnTo>
                  <a:lnTo>
                    <a:pt x="694219" y="1068236"/>
                  </a:lnTo>
                  <a:lnTo>
                    <a:pt x="695045" y="1058436"/>
                  </a:lnTo>
                  <a:lnTo>
                    <a:pt x="695932" y="1048635"/>
                  </a:lnTo>
                  <a:lnTo>
                    <a:pt x="696886" y="1038835"/>
                  </a:lnTo>
                  <a:lnTo>
                    <a:pt x="697952" y="1029035"/>
                  </a:lnTo>
                  <a:lnTo>
                    <a:pt x="699075" y="1019234"/>
                  </a:lnTo>
                  <a:lnTo>
                    <a:pt x="700260" y="1009434"/>
                  </a:lnTo>
                  <a:lnTo>
                    <a:pt x="701548" y="999634"/>
                  </a:lnTo>
                  <a:lnTo>
                    <a:pt x="702888" y="989833"/>
                  </a:lnTo>
                  <a:lnTo>
                    <a:pt x="704285" y="980033"/>
                  </a:lnTo>
                  <a:lnTo>
                    <a:pt x="705774" y="970233"/>
                  </a:lnTo>
                  <a:lnTo>
                    <a:pt x="707307" y="960432"/>
                  </a:lnTo>
                  <a:lnTo>
                    <a:pt x="708893" y="950632"/>
                  </a:lnTo>
                  <a:lnTo>
                    <a:pt x="710556" y="940832"/>
                  </a:lnTo>
                  <a:lnTo>
                    <a:pt x="712258" y="931031"/>
                  </a:lnTo>
                  <a:lnTo>
                    <a:pt x="714005" y="921231"/>
                  </a:lnTo>
                  <a:lnTo>
                    <a:pt x="715817" y="911431"/>
                  </a:lnTo>
                  <a:lnTo>
                    <a:pt x="717660" y="901630"/>
                  </a:lnTo>
                  <a:lnTo>
                    <a:pt x="719540" y="891830"/>
                  </a:lnTo>
                  <a:lnTo>
                    <a:pt x="721470" y="882030"/>
                  </a:lnTo>
                  <a:lnTo>
                    <a:pt x="723425" y="872229"/>
                  </a:lnTo>
                  <a:lnTo>
                    <a:pt x="725408" y="862429"/>
                  </a:lnTo>
                  <a:lnTo>
                    <a:pt x="727428" y="852629"/>
                  </a:lnTo>
                  <a:lnTo>
                    <a:pt x="729465" y="842828"/>
                  </a:lnTo>
                  <a:lnTo>
                    <a:pt x="731521" y="833028"/>
                  </a:lnTo>
                  <a:lnTo>
                    <a:pt x="733599" y="823228"/>
                  </a:lnTo>
                  <a:lnTo>
                    <a:pt x="735688" y="813427"/>
                  </a:lnTo>
                  <a:lnTo>
                    <a:pt x="737786" y="803627"/>
                  </a:lnTo>
                  <a:lnTo>
                    <a:pt x="739895" y="793827"/>
                  </a:lnTo>
                  <a:lnTo>
                    <a:pt x="742005" y="784026"/>
                  </a:lnTo>
                  <a:lnTo>
                    <a:pt x="744118" y="774226"/>
                  </a:lnTo>
                  <a:lnTo>
                    <a:pt x="746228" y="764426"/>
                  </a:lnTo>
                  <a:lnTo>
                    <a:pt x="748333" y="754625"/>
                  </a:lnTo>
                  <a:lnTo>
                    <a:pt x="750432" y="744825"/>
                  </a:lnTo>
                  <a:lnTo>
                    <a:pt x="752516" y="735025"/>
                  </a:lnTo>
                  <a:lnTo>
                    <a:pt x="754590" y="725224"/>
                  </a:lnTo>
                  <a:lnTo>
                    <a:pt x="756650" y="715424"/>
                  </a:lnTo>
                  <a:lnTo>
                    <a:pt x="758686" y="705624"/>
                  </a:lnTo>
                  <a:lnTo>
                    <a:pt x="760705" y="695823"/>
                  </a:lnTo>
                  <a:lnTo>
                    <a:pt x="762704" y="686023"/>
                  </a:lnTo>
                  <a:lnTo>
                    <a:pt x="764669" y="676223"/>
                  </a:lnTo>
                  <a:lnTo>
                    <a:pt x="766613" y="666422"/>
                  </a:lnTo>
                  <a:lnTo>
                    <a:pt x="768530" y="656622"/>
                  </a:lnTo>
                  <a:lnTo>
                    <a:pt x="770407" y="646822"/>
                  </a:lnTo>
                  <a:lnTo>
                    <a:pt x="772259" y="637021"/>
                  </a:lnTo>
                  <a:lnTo>
                    <a:pt x="774079" y="627221"/>
                  </a:lnTo>
                  <a:lnTo>
                    <a:pt x="775853" y="617421"/>
                  </a:lnTo>
                  <a:lnTo>
                    <a:pt x="777598" y="607620"/>
                  </a:lnTo>
                  <a:lnTo>
                    <a:pt x="779308" y="597820"/>
                  </a:lnTo>
                  <a:lnTo>
                    <a:pt x="780967" y="588020"/>
                  </a:lnTo>
                  <a:lnTo>
                    <a:pt x="782596" y="578219"/>
                  </a:lnTo>
                  <a:lnTo>
                    <a:pt x="784186" y="568419"/>
                  </a:lnTo>
                  <a:lnTo>
                    <a:pt x="785722" y="558619"/>
                  </a:lnTo>
                  <a:lnTo>
                    <a:pt x="787227" y="548818"/>
                  </a:lnTo>
                  <a:lnTo>
                    <a:pt x="788691" y="539018"/>
                  </a:lnTo>
                  <a:lnTo>
                    <a:pt x="790100" y="529218"/>
                  </a:lnTo>
                  <a:lnTo>
                    <a:pt x="791477" y="519417"/>
                  </a:lnTo>
                  <a:lnTo>
                    <a:pt x="792811" y="509617"/>
                  </a:lnTo>
                  <a:lnTo>
                    <a:pt x="794091" y="499817"/>
                  </a:lnTo>
                  <a:lnTo>
                    <a:pt x="795339" y="490016"/>
                  </a:lnTo>
                  <a:lnTo>
                    <a:pt x="796544" y="480216"/>
                  </a:lnTo>
                  <a:lnTo>
                    <a:pt x="797695" y="470416"/>
                  </a:lnTo>
                  <a:lnTo>
                    <a:pt x="798815" y="460615"/>
                  </a:lnTo>
                  <a:lnTo>
                    <a:pt x="799892" y="450815"/>
                  </a:lnTo>
                  <a:lnTo>
                    <a:pt x="800918" y="441015"/>
                  </a:lnTo>
                  <a:lnTo>
                    <a:pt x="801914" y="431214"/>
                  </a:lnTo>
                  <a:lnTo>
                    <a:pt x="802869" y="421414"/>
                  </a:lnTo>
                  <a:lnTo>
                    <a:pt x="803775" y="411614"/>
                  </a:lnTo>
                  <a:lnTo>
                    <a:pt x="804652" y="401813"/>
                  </a:lnTo>
                  <a:lnTo>
                    <a:pt x="805490" y="392013"/>
                  </a:lnTo>
                  <a:lnTo>
                    <a:pt x="806282" y="382213"/>
                  </a:lnTo>
                  <a:lnTo>
                    <a:pt x="807048" y="372412"/>
                  </a:lnTo>
                  <a:lnTo>
                    <a:pt x="807776" y="362612"/>
                  </a:lnTo>
                  <a:lnTo>
                    <a:pt x="808463" y="352812"/>
                  </a:lnTo>
                  <a:lnTo>
                    <a:pt x="809125" y="343011"/>
                  </a:lnTo>
                  <a:lnTo>
                    <a:pt x="809753" y="333211"/>
                  </a:lnTo>
                  <a:lnTo>
                    <a:pt x="810343" y="323411"/>
                  </a:lnTo>
                  <a:lnTo>
                    <a:pt x="810910" y="313610"/>
                  </a:lnTo>
                  <a:lnTo>
                    <a:pt x="811446" y="303810"/>
                  </a:lnTo>
                  <a:lnTo>
                    <a:pt x="811948" y="294010"/>
                  </a:lnTo>
                  <a:lnTo>
                    <a:pt x="812429" y="284209"/>
                  </a:lnTo>
                  <a:lnTo>
                    <a:pt x="812883" y="274409"/>
                  </a:lnTo>
                  <a:lnTo>
                    <a:pt x="813306" y="264609"/>
                  </a:lnTo>
                  <a:lnTo>
                    <a:pt x="813711" y="254808"/>
                  </a:lnTo>
                  <a:lnTo>
                    <a:pt x="814091" y="245008"/>
                  </a:lnTo>
                  <a:lnTo>
                    <a:pt x="814445" y="235208"/>
                  </a:lnTo>
                  <a:lnTo>
                    <a:pt x="814783" y="225407"/>
                  </a:lnTo>
                  <a:lnTo>
                    <a:pt x="815098" y="215607"/>
                  </a:lnTo>
                  <a:lnTo>
                    <a:pt x="815391" y="205807"/>
                  </a:lnTo>
                  <a:lnTo>
                    <a:pt x="815670" y="196006"/>
                  </a:lnTo>
                  <a:lnTo>
                    <a:pt x="815930" y="186206"/>
                  </a:lnTo>
                  <a:lnTo>
                    <a:pt x="816170" y="176406"/>
                  </a:lnTo>
                  <a:lnTo>
                    <a:pt x="816399" y="166605"/>
                  </a:lnTo>
                  <a:lnTo>
                    <a:pt x="816610" y="156805"/>
                  </a:lnTo>
                  <a:lnTo>
                    <a:pt x="816806" y="147005"/>
                  </a:lnTo>
                  <a:lnTo>
                    <a:pt x="816991" y="137204"/>
                  </a:lnTo>
                  <a:lnTo>
                    <a:pt x="817163" y="127404"/>
                  </a:lnTo>
                  <a:lnTo>
                    <a:pt x="817320" y="117604"/>
                  </a:lnTo>
                  <a:lnTo>
                    <a:pt x="817469" y="107803"/>
                  </a:lnTo>
                  <a:lnTo>
                    <a:pt x="817606" y="98003"/>
                  </a:lnTo>
                  <a:lnTo>
                    <a:pt x="817732" y="88203"/>
                  </a:lnTo>
                  <a:lnTo>
                    <a:pt x="817851" y="78402"/>
                  </a:lnTo>
                  <a:lnTo>
                    <a:pt x="817960" y="68602"/>
                  </a:lnTo>
                  <a:lnTo>
                    <a:pt x="818059" y="58802"/>
                  </a:lnTo>
                  <a:lnTo>
                    <a:pt x="818153" y="49001"/>
                  </a:lnTo>
                  <a:lnTo>
                    <a:pt x="818239" y="39201"/>
                  </a:lnTo>
                  <a:lnTo>
                    <a:pt x="818317" y="29401"/>
                  </a:lnTo>
                  <a:lnTo>
                    <a:pt x="818391" y="19600"/>
                  </a:lnTo>
                  <a:lnTo>
                    <a:pt x="818457" y="9800"/>
                  </a:lnTo>
                  <a:lnTo>
                    <a:pt x="818518" y="0"/>
                  </a:lnTo>
                  <a:lnTo>
                    <a:pt x="819751" y="0"/>
                  </a:lnTo>
                  <a:lnTo>
                    <a:pt x="819811" y="9800"/>
                  </a:lnTo>
                  <a:lnTo>
                    <a:pt x="819878" y="19600"/>
                  </a:lnTo>
                  <a:lnTo>
                    <a:pt x="819952" y="29401"/>
                  </a:lnTo>
                  <a:lnTo>
                    <a:pt x="820030" y="39201"/>
                  </a:lnTo>
                  <a:lnTo>
                    <a:pt x="820115" y="49001"/>
                  </a:lnTo>
                  <a:lnTo>
                    <a:pt x="820209" y="58802"/>
                  </a:lnTo>
                  <a:lnTo>
                    <a:pt x="820309" y="68602"/>
                  </a:lnTo>
                  <a:lnTo>
                    <a:pt x="820418" y="78402"/>
                  </a:lnTo>
                  <a:lnTo>
                    <a:pt x="820537" y="88203"/>
                  </a:lnTo>
                  <a:lnTo>
                    <a:pt x="820662" y="98003"/>
                  </a:lnTo>
                  <a:lnTo>
                    <a:pt x="820799" y="107803"/>
                  </a:lnTo>
                  <a:lnTo>
                    <a:pt x="820949" y="117604"/>
                  </a:lnTo>
                  <a:lnTo>
                    <a:pt x="821106" y="127404"/>
                  </a:lnTo>
                  <a:lnTo>
                    <a:pt x="821277" y="137204"/>
                  </a:lnTo>
                  <a:lnTo>
                    <a:pt x="821463" y="147005"/>
                  </a:lnTo>
                  <a:lnTo>
                    <a:pt x="821658" y="156805"/>
                  </a:lnTo>
                  <a:lnTo>
                    <a:pt x="821870" y="166605"/>
                  </a:lnTo>
                  <a:lnTo>
                    <a:pt x="822099" y="176406"/>
                  </a:lnTo>
                  <a:lnTo>
                    <a:pt x="822339" y="186206"/>
                  </a:lnTo>
                  <a:lnTo>
                    <a:pt x="822599" y="196006"/>
                  </a:lnTo>
                  <a:lnTo>
                    <a:pt x="822878" y="205807"/>
                  </a:lnTo>
                  <a:lnTo>
                    <a:pt x="823171" y="215607"/>
                  </a:lnTo>
                  <a:lnTo>
                    <a:pt x="823486" y="225407"/>
                  </a:lnTo>
                  <a:lnTo>
                    <a:pt x="823824" y="235208"/>
                  </a:lnTo>
                  <a:lnTo>
                    <a:pt x="824178" y="245008"/>
                  </a:lnTo>
                  <a:lnTo>
                    <a:pt x="824558" y="254808"/>
                  </a:lnTo>
                  <a:lnTo>
                    <a:pt x="824963" y="264609"/>
                  </a:lnTo>
                  <a:lnTo>
                    <a:pt x="825386" y="274409"/>
                  </a:lnTo>
                  <a:lnTo>
                    <a:pt x="825839" y="284209"/>
                  </a:lnTo>
                  <a:lnTo>
                    <a:pt x="826321" y="294010"/>
                  </a:lnTo>
                  <a:lnTo>
                    <a:pt x="826823" y="303810"/>
                  </a:lnTo>
                  <a:lnTo>
                    <a:pt x="827359" y="313610"/>
                  </a:lnTo>
                  <a:lnTo>
                    <a:pt x="827926" y="323411"/>
                  </a:lnTo>
                  <a:lnTo>
                    <a:pt x="828516" y="333211"/>
                  </a:lnTo>
                  <a:lnTo>
                    <a:pt x="829144" y="343011"/>
                  </a:lnTo>
                  <a:lnTo>
                    <a:pt x="829806" y="352812"/>
                  </a:lnTo>
                  <a:lnTo>
                    <a:pt x="830492" y="362612"/>
                  </a:lnTo>
                  <a:lnTo>
                    <a:pt x="831221" y="372412"/>
                  </a:lnTo>
                  <a:lnTo>
                    <a:pt x="831987" y="382213"/>
                  </a:lnTo>
                  <a:lnTo>
                    <a:pt x="832779" y="392013"/>
                  </a:lnTo>
                  <a:lnTo>
                    <a:pt x="833617" y="401813"/>
                  </a:lnTo>
                  <a:lnTo>
                    <a:pt x="834494" y="411614"/>
                  </a:lnTo>
                  <a:lnTo>
                    <a:pt x="835400" y="421414"/>
                  </a:lnTo>
                  <a:lnTo>
                    <a:pt x="836355" y="431214"/>
                  </a:lnTo>
                  <a:lnTo>
                    <a:pt x="837350" y="441015"/>
                  </a:lnTo>
                  <a:lnTo>
                    <a:pt x="838376" y="450815"/>
                  </a:lnTo>
                  <a:lnTo>
                    <a:pt x="839454" y="460615"/>
                  </a:lnTo>
                  <a:lnTo>
                    <a:pt x="840574" y="470416"/>
                  </a:lnTo>
                  <a:lnTo>
                    <a:pt x="841725" y="480216"/>
                  </a:lnTo>
                  <a:lnTo>
                    <a:pt x="842930" y="490016"/>
                  </a:lnTo>
                  <a:lnTo>
                    <a:pt x="844178" y="499817"/>
                  </a:lnTo>
                  <a:lnTo>
                    <a:pt x="845458" y="509617"/>
                  </a:lnTo>
                  <a:lnTo>
                    <a:pt x="846792" y="519417"/>
                  </a:lnTo>
                  <a:lnTo>
                    <a:pt x="848169" y="529218"/>
                  </a:lnTo>
                  <a:lnTo>
                    <a:pt x="849578" y="539018"/>
                  </a:lnTo>
                  <a:lnTo>
                    <a:pt x="851041" y="548818"/>
                  </a:lnTo>
                  <a:lnTo>
                    <a:pt x="852546" y="558619"/>
                  </a:lnTo>
                  <a:lnTo>
                    <a:pt x="854083" y="568419"/>
                  </a:lnTo>
                  <a:lnTo>
                    <a:pt x="855673" y="578219"/>
                  </a:lnTo>
                  <a:lnTo>
                    <a:pt x="857302" y="588020"/>
                  </a:lnTo>
                  <a:lnTo>
                    <a:pt x="858961" y="597820"/>
                  </a:lnTo>
                  <a:lnTo>
                    <a:pt x="860670" y="607620"/>
                  </a:lnTo>
                  <a:lnTo>
                    <a:pt x="862416" y="617421"/>
                  </a:lnTo>
                  <a:lnTo>
                    <a:pt x="864190" y="627221"/>
                  </a:lnTo>
                  <a:lnTo>
                    <a:pt x="866010" y="637021"/>
                  </a:lnTo>
                  <a:lnTo>
                    <a:pt x="867862" y="646822"/>
                  </a:lnTo>
                  <a:lnTo>
                    <a:pt x="869738" y="656622"/>
                  </a:lnTo>
                  <a:lnTo>
                    <a:pt x="871656" y="666422"/>
                  </a:lnTo>
                  <a:lnTo>
                    <a:pt x="873600" y="676223"/>
                  </a:lnTo>
                  <a:lnTo>
                    <a:pt x="875565" y="686023"/>
                  </a:lnTo>
                  <a:lnTo>
                    <a:pt x="877564" y="695823"/>
                  </a:lnTo>
                  <a:lnTo>
                    <a:pt x="879583" y="705624"/>
                  </a:lnTo>
                  <a:lnTo>
                    <a:pt x="881618" y="715424"/>
                  </a:lnTo>
                  <a:lnTo>
                    <a:pt x="883679" y="725224"/>
                  </a:lnTo>
                  <a:lnTo>
                    <a:pt x="885752" y="735025"/>
                  </a:lnTo>
                  <a:lnTo>
                    <a:pt x="887837" y="744825"/>
                  </a:lnTo>
                  <a:lnTo>
                    <a:pt x="889936" y="754625"/>
                  </a:lnTo>
                  <a:lnTo>
                    <a:pt x="892041" y="764426"/>
                  </a:lnTo>
                  <a:lnTo>
                    <a:pt x="894151" y="774226"/>
                  </a:lnTo>
                  <a:lnTo>
                    <a:pt x="896263" y="784026"/>
                  </a:lnTo>
                  <a:lnTo>
                    <a:pt x="898374" y="793827"/>
                  </a:lnTo>
                  <a:lnTo>
                    <a:pt x="900482" y="803627"/>
                  </a:lnTo>
                  <a:lnTo>
                    <a:pt x="902581" y="813427"/>
                  </a:lnTo>
                  <a:lnTo>
                    <a:pt x="904669" y="823228"/>
                  </a:lnTo>
                  <a:lnTo>
                    <a:pt x="906748" y="833028"/>
                  </a:lnTo>
                  <a:lnTo>
                    <a:pt x="908804" y="842828"/>
                  </a:lnTo>
                  <a:lnTo>
                    <a:pt x="910841" y="852629"/>
                  </a:lnTo>
                  <a:lnTo>
                    <a:pt x="912860" y="862429"/>
                  </a:lnTo>
                  <a:lnTo>
                    <a:pt x="914843" y="872229"/>
                  </a:lnTo>
                  <a:lnTo>
                    <a:pt x="916798" y="882030"/>
                  </a:lnTo>
                  <a:lnTo>
                    <a:pt x="918729" y="891830"/>
                  </a:lnTo>
                  <a:lnTo>
                    <a:pt x="920609" y="901630"/>
                  </a:lnTo>
                  <a:lnTo>
                    <a:pt x="922452" y="911431"/>
                  </a:lnTo>
                  <a:lnTo>
                    <a:pt x="924264" y="921231"/>
                  </a:lnTo>
                  <a:lnTo>
                    <a:pt x="926010" y="931031"/>
                  </a:lnTo>
                  <a:lnTo>
                    <a:pt x="927713" y="940832"/>
                  </a:lnTo>
                  <a:lnTo>
                    <a:pt x="929376" y="950632"/>
                  </a:lnTo>
                  <a:lnTo>
                    <a:pt x="930962" y="960432"/>
                  </a:lnTo>
                  <a:lnTo>
                    <a:pt x="932495" y="970233"/>
                  </a:lnTo>
                  <a:lnTo>
                    <a:pt x="933983" y="980033"/>
                  </a:lnTo>
                  <a:lnTo>
                    <a:pt x="935381" y="989833"/>
                  </a:lnTo>
                  <a:lnTo>
                    <a:pt x="936720" y="999634"/>
                  </a:lnTo>
                  <a:lnTo>
                    <a:pt x="938008" y="1009434"/>
                  </a:lnTo>
                  <a:lnTo>
                    <a:pt x="939194" y="1019234"/>
                  </a:lnTo>
                  <a:lnTo>
                    <a:pt x="940317" y="1029035"/>
                  </a:lnTo>
                  <a:lnTo>
                    <a:pt x="941383" y="1038835"/>
                  </a:lnTo>
                  <a:lnTo>
                    <a:pt x="942337" y="1048635"/>
                  </a:lnTo>
                  <a:lnTo>
                    <a:pt x="943224" y="1058436"/>
                  </a:lnTo>
                  <a:lnTo>
                    <a:pt x="944050" y="1068236"/>
                  </a:lnTo>
                  <a:lnTo>
                    <a:pt x="944756" y="1078036"/>
                  </a:lnTo>
                  <a:lnTo>
                    <a:pt x="945393" y="1087837"/>
                  </a:lnTo>
                  <a:lnTo>
                    <a:pt x="945966" y="1097637"/>
                  </a:lnTo>
                  <a:lnTo>
                    <a:pt x="946413" y="1107437"/>
                  </a:lnTo>
                  <a:lnTo>
                    <a:pt x="946788" y="1117238"/>
                  </a:lnTo>
                  <a:lnTo>
                    <a:pt x="947098" y="1127038"/>
                  </a:lnTo>
                  <a:lnTo>
                    <a:pt x="947280" y="1136838"/>
                  </a:lnTo>
                  <a:lnTo>
                    <a:pt x="947390" y="1146639"/>
                  </a:lnTo>
                  <a:lnTo>
                    <a:pt x="947434" y="1156439"/>
                  </a:lnTo>
                  <a:lnTo>
                    <a:pt x="947348" y="1166239"/>
                  </a:lnTo>
                  <a:lnTo>
                    <a:pt x="947192" y="1176040"/>
                  </a:lnTo>
                  <a:lnTo>
                    <a:pt x="946971" y="1185840"/>
                  </a:lnTo>
                  <a:lnTo>
                    <a:pt x="946623" y="1195640"/>
                  </a:lnTo>
                  <a:lnTo>
                    <a:pt x="946207" y="1205441"/>
                  </a:lnTo>
                  <a:lnTo>
                    <a:pt x="945729" y="1215241"/>
                  </a:lnTo>
                  <a:lnTo>
                    <a:pt x="945127" y="1225041"/>
                  </a:lnTo>
                  <a:lnTo>
                    <a:pt x="944462" y="1234842"/>
                  </a:lnTo>
                  <a:lnTo>
                    <a:pt x="943738" y="1244642"/>
                  </a:lnTo>
                  <a:lnTo>
                    <a:pt x="942898" y="1254442"/>
                  </a:lnTo>
                  <a:lnTo>
                    <a:pt x="942001" y="1264243"/>
                  </a:lnTo>
                  <a:lnTo>
                    <a:pt x="941048" y="1274043"/>
                  </a:lnTo>
                  <a:lnTo>
                    <a:pt x="939990" y="1283844"/>
                  </a:lnTo>
                  <a:lnTo>
                    <a:pt x="938881" y="1293644"/>
                  </a:lnTo>
                  <a:lnTo>
                    <a:pt x="937722" y="1303444"/>
                  </a:lnTo>
                  <a:lnTo>
                    <a:pt x="936470" y="1313245"/>
                  </a:lnTo>
                  <a:lnTo>
                    <a:pt x="935175" y="1323045"/>
                  </a:lnTo>
                  <a:lnTo>
                    <a:pt x="933837" y="1332845"/>
                  </a:lnTo>
                  <a:lnTo>
                    <a:pt x="932421" y="1342646"/>
                  </a:lnTo>
                  <a:lnTo>
                    <a:pt x="930970" y="1352446"/>
                  </a:lnTo>
                  <a:lnTo>
                    <a:pt x="929483" y="1362246"/>
                  </a:lnTo>
                  <a:lnTo>
                    <a:pt x="927934" y="1372047"/>
                  </a:lnTo>
                  <a:lnTo>
                    <a:pt x="926360" y="1381847"/>
                  </a:lnTo>
                  <a:lnTo>
                    <a:pt x="924758" y="1391647"/>
                  </a:lnTo>
                  <a:lnTo>
                    <a:pt x="923112" y="1401448"/>
                  </a:lnTo>
                  <a:lnTo>
                    <a:pt x="921450" y="1411248"/>
                  </a:lnTo>
                  <a:lnTo>
                    <a:pt x="919769" y="1421048"/>
                  </a:lnTo>
                  <a:lnTo>
                    <a:pt x="918065" y="1430849"/>
                  </a:lnTo>
                  <a:lnTo>
                    <a:pt x="916352" y="1440649"/>
                  </a:lnTo>
                  <a:lnTo>
                    <a:pt x="914631" y="1450449"/>
                  </a:lnTo>
                  <a:lnTo>
                    <a:pt x="912905" y="1460250"/>
                  </a:lnTo>
                  <a:lnTo>
                    <a:pt x="911180" y="1470050"/>
                  </a:lnTo>
                  <a:lnTo>
                    <a:pt x="909458" y="1479850"/>
                  </a:lnTo>
                  <a:lnTo>
                    <a:pt x="907749" y="1489651"/>
                  </a:lnTo>
                  <a:lnTo>
                    <a:pt x="906052" y="1499451"/>
                  </a:lnTo>
                  <a:lnTo>
                    <a:pt x="904367" y="1509251"/>
                  </a:lnTo>
                  <a:lnTo>
                    <a:pt x="902714" y="1519052"/>
                  </a:lnTo>
                  <a:lnTo>
                    <a:pt x="901081" y="1528852"/>
                  </a:lnTo>
                  <a:lnTo>
                    <a:pt x="899472" y="1538652"/>
                  </a:lnTo>
                  <a:lnTo>
                    <a:pt x="897911" y="1548453"/>
                  </a:lnTo>
                  <a:lnTo>
                    <a:pt x="896379" y="1558253"/>
                  </a:lnTo>
                  <a:lnTo>
                    <a:pt x="894881" y="1568053"/>
                  </a:lnTo>
                  <a:lnTo>
                    <a:pt x="893447" y="1577854"/>
                  </a:lnTo>
                  <a:lnTo>
                    <a:pt x="892051" y="1587654"/>
                  </a:lnTo>
                  <a:lnTo>
                    <a:pt x="890697" y="1597454"/>
                  </a:lnTo>
                  <a:lnTo>
                    <a:pt x="889421" y="1607255"/>
                  </a:lnTo>
                  <a:lnTo>
                    <a:pt x="888190" y="1617055"/>
                  </a:lnTo>
                  <a:lnTo>
                    <a:pt x="887010" y="1626855"/>
                  </a:lnTo>
                  <a:lnTo>
                    <a:pt x="885921" y="1636656"/>
                  </a:lnTo>
                  <a:lnTo>
                    <a:pt x="884882" y="1646456"/>
                  </a:lnTo>
                  <a:lnTo>
                    <a:pt x="883902" y="1656256"/>
                  </a:lnTo>
                  <a:lnTo>
                    <a:pt x="883021" y="1666057"/>
                  </a:lnTo>
                  <a:lnTo>
                    <a:pt x="882196" y="1675857"/>
                  </a:lnTo>
                  <a:lnTo>
                    <a:pt x="881436" y="1685657"/>
                  </a:lnTo>
                  <a:lnTo>
                    <a:pt x="880783" y="1695458"/>
                  </a:lnTo>
                  <a:lnTo>
                    <a:pt x="880189" y="1705258"/>
                  </a:lnTo>
                  <a:lnTo>
                    <a:pt x="879665" y="1715058"/>
                  </a:lnTo>
                  <a:lnTo>
                    <a:pt x="879251" y="1724859"/>
                  </a:lnTo>
                  <a:lnTo>
                    <a:pt x="878899" y="1734659"/>
                  </a:lnTo>
                  <a:lnTo>
                    <a:pt x="878620" y="1744459"/>
                  </a:lnTo>
                  <a:lnTo>
                    <a:pt x="878454" y="1754260"/>
                  </a:lnTo>
                  <a:lnTo>
                    <a:pt x="878349" y="1764060"/>
                  </a:lnTo>
                  <a:lnTo>
                    <a:pt x="878319" y="1773860"/>
                  </a:lnTo>
                  <a:lnTo>
                    <a:pt x="878401" y="1783661"/>
                  </a:lnTo>
                  <a:lnTo>
                    <a:pt x="878544" y="1793461"/>
                  </a:lnTo>
                  <a:lnTo>
                    <a:pt x="878762" y="1803261"/>
                  </a:lnTo>
                  <a:lnTo>
                    <a:pt x="879087" y="1813062"/>
                  </a:lnTo>
                  <a:lnTo>
                    <a:pt x="879472" y="1822862"/>
                  </a:lnTo>
                  <a:lnTo>
                    <a:pt x="879929" y="1832662"/>
                  </a:lnTo>
                  <a:lnTo>
                    <a:pt x="880488" y="1842463"/>
                  </a:lnTo>
                  <a:lnTo>
                    <a:pt x="881103" y="1852263"/>
                  </a:lnTo>
                  <a:lnTo>
                    <a:pt x="881786" y="1862063"/>
                  </a:lnTo>
                  <a:lnTo>
                    <a:pt x="882564" y="1871864"/>
                  </a:lnTo>
                  <a:lnTo>
                    <a:pt x="883392" y="1881664"/>
                  </a:lnTo>
                  <a:lnTo>
                    <a:pt x="884284" y="1891464"/>
                  </a:lnTo>
                  <a:lnTo>
                    <a:pt x="885261" y="1901265"/>
                  </a:lnTo>
                  <a:lnTo>
                    <a:pt x="886283" y="1911065"/>
                  </a:lnTo>
                  <a:lnTo>
                    <a:pt x="887361" y="1920865"/>
                  </a:lnTo>
                  <a:lnTo>
                    <a:pt x="888512" y="1930666"/>
                  </a:lnTo>
                  <a:lnTo>
                    <a:pt x="889703" y="1940466"/>
                  </a:lnTo>
                  <a:lnTo>
                    <a:pt x="890942" y="1950266"/>
                  </a:lnTo>
                  <a:lnTo>
                    <a:pt x="892242" y="1960067"/>
                  </a:lnTo>
                  <a:lnTo>
                    <a:pt x="893575" y="1969867"/>
                  </a:lnTo>
                  <a:lnTo>
                    <a:pt x="894947" y="1979667"/>
                  </a:lnTo>
                  <a:lnTo>
                    <a:pt x="896367" y="1989468"/>
                  </a:lnTo>
                  <a:lnTo>
                    <a:pt x="897811" y="1999268"/>
                  </a:lnTo>
                  <a:lnTo>
                    <a:pt x="899287" y="2009068"/>
                  </a:lnTo>
                  <a:lnTo>
                    <a:pt x="900797" y="2018869"/>
                  </a:lnTo>
                  <a:lnTo>
                    <a:pt x="902325" y="2028669"/>
                  </a:lnTo>
                  <a:lnTo>
                    <a:pt x="903875" y="2038469"/>
                  </a:lnTo>
                  <a:lnTo>
                    <a:pt x="905446" y="2048270"/>
                  </a:lnTo>
                  <a:lnTo>
                    <a:pt x="907027" y="2058070"/>
                  </a:lnTo>
                  <a:lnTo>
                    <a:pt x="908621" y="2067870"/>
                  </a:lnTo>
                  <a:lnTo>
                    <a:pt x="910225" y="2077671"/>
                  </a:lnTo>
                  <a:lnTo>
                    <a:pt x="911833" y="2087471"/>
                  </a:lnTo>
                  <a:lnTo>
                    <a:pt x="913444" y="2097271"/>
                  </a:lnTo>
                  <a:lnTo>
                    <a:pt x="915055" y="2107072"/>
                  </a:lnTo>
                  <a:lnTo>
                    <a:pt x="916664" y="2116872"/>
                  </a:lnTo>
                  <a:lnTo>
                    <a:pt x="918268" y="2126672"/>
                  </a:lnTo>
                  <a:lnTo>
                    <a:pt x="919863" y="2136473"/>
                  </a:lnTo>
                  <a:lnTo>
                    <a:pt x="921451" y="2146273"/>
                  </a:lnTo>
                  <a:lnTo>
                    <a:pt x="923028" y="2156073"/>
                  </a:lnTo>
                  <a:lnTo>
                    <a:pt x="924589" y="2165874"/>
                  </a:lnTo>
                  <a:lnTo>
                    <a:pt x="926138" y="2175674"/>
                  </a:lnTo>
                  <a:lnTo>
                    <a:pt x="927672" y="2185474"/>
                  </a:lnTo>
                  <a:lnTo>
                    <a:pt x="929185" y="2195275"/>
                  </a:lnTo>
                  <a:lnTo>
                    <a:pt x="930684" y="2205075"/>
                  </a:lnTo>
                  <a:lnTo>
                    <a:pt x="932163" y="2214875"/>
                  </a:lnTo>
                  <a:lnTo>
                    <a:pt x="933619" y="2224676"/>
                  </a:lnTo>
                  <a:lnTo>
                    <a:pt x="935060" y="2234476"/>
                  </a:lnTo>
                  <a:lnTo>
                    <a:pt x="936481" y="2244276"/>
                  </a:lnTo>
                  <a:lnTo>
                    <a:pt x="937877" y="2254077"/>
                  </a:lnTo>
                  <a:lnTo>
                    <a:pt x="939258" y="2263877"/>
                  </a:lnTo>
                  <a:lnTo>
                    <a:pt x="940619" y="2273677"/>
                  </a:lnTo>
                  <a:lnTo>
                    <a:pt x="941958" y="2283478"/>
                  </a:lnTo>
                  <a:lnTo>
                    <a:pt x="943283" y="2293278"/>
                  </a:lnTo>
                  <a:lnTo>
                    <a:pt x="944589" y="2303078"/>
                  </a:lnTo>
                  <a:lnTo>
                    <a:pt x="945878" y="2312879"/>
                  </a:lnTo>
                  <a:lnTo>
                    <a:pt x="947155" y="2322679"/>
                  </a:lnTo>
                  <a:lnTo>
                    <a:pt x="948418" y="2332479"/>
                  </a:lnTo>
                  <a:lnTo>
                    <a:pt x="949668" y="2342280"/>
                  </a:lnTo>
                  <a:lnTo>
                    <a:pt x="950911" y="2352080"/>
                  </a:lnTo>
                  <a:lnTo>
                    <a:pt x="952145" y="2361880"/>
                  </a:lnTo>
                  <a:lnTo>
                    <a:pt x="953373" y="2371681"/>
                  </a:lnTo>
                  <a:lnTo>
                    <a:pt x="954598" y="2381481"/>
                  </a:lnTo>
                  <a:lnTo>
                    <a:pt x="955821" y="2391281"/>
                  </a:lnTo>
                  <a:lnTo>
                    <a:pt x="957046" y="2401082"/>
                  </a:lnTo>
                  <a:lnTo>
                    <a:pt x="958273" y="2410882"/>
                  </a:lnTo>
                  <a:lnTo>
                    <a:pt x="959505" y="2420682"/>
                  </a:lnTo>
                  <a:lnTo>
                    <a:pt x="960748" y="2430483"/>
                  </a:lnTo>
                  <a:lnTo>
                    <a:pt x="961999" y="2440283"/>
                  </a:lnTo>
                  <a:lnTo>
                    <a:pt x="963263" y="2450083"/>
                  </a:lnTo>
                  <a:lnTo>
                    <a:pt x="964547" y="2459884"/>
                  </a:lnTo>
                  <a:lnTo>
                    <a:pt x="965843" y="2469684"/>
                  </a:lnTo>
                  <a:lnTo>
                    <a:pt x="967163" y="2479484"/>
                  </a:lnTo>
                  <a:lnTo>
                    <a:pt x="968510" y="2489285"/>
                  </a:lnTo>
                  <a:lnTo>
                    <a:pt x="969875" y="2499085"/>
                  </a:lnTo>
                  <a:lnTo>
                    <a:pt x="971273" y="2508885"/>
                  </a:lnTo>
                  <a:lnTo>
                    <a:pt x="972705" y="2518686"/>
                  </a:lnTo>
                  <a:lnTo>
                    <a:pt x="974162" y="2528486"/>
                  </a:lnTo>
                  <a:lnTo>
                    <a:pt x="975658" y="2538286"/>
                  </a:lnTo>
                  <a:lnTo>
                    <a:pt x="977197" y="2548087"/>
                  </a:lnTo>
                  <a:lnTo>
                    <a:pt x="978765" y="2557887"/>
                  </a:lnTo>
                  <a:lnTo>
                    <a:pt x="980381" y="2567688"/>
                  </a:lnTo>
                  <a:lnTo>
                    <a:pt x="982045" y="2577488"/>
                  </a:lnTo>
                  <a:lnTo>
                    <a:pt x="983744" y="2587288"/>
                  </a:lnTo>
                  <a:lnTo>
                    <a:pt x="985496" y="2597089"/>
                  </a:lnTo>
                  <a:lnTo>
                    <a:pt x="987303" y="2606889"/>
                  </a:lnTo>
                  <a:lnTo>
                    <a:pt x="989148" y="2616689"/>
                  </a:lnTo>
                  <a:lnTo>
                    <a:pt x="991052" y="2626490"/>
                  </a:lnTo>
                  <a:lnTo>
                    <a:pt x="993016" y="2636290"/>
                  </a:lnTo>
                  <a:lnTo>
                    <a:pt x="995020" y="2646090"/>
                  </a:lnTo>
                  <a:lnTo>
                    <a:pt x="997089" y="2655891"/>
                  </a:lnTo>
                  <a:lnTo>
                    <a:pt x="999221" y="2665691"/>
                  </a:lnTo>
                  <a:lnTo>
                    <a:pt x="1001395" y="2675491"/>
                  </a:lnTo>
                  <a:lnTo>
                    <a:pt x="1003640" y="2685292"/>
                  </a:lnTo>
                  <a:lnTo>
                    <a:pt x="1005948" y="2695092"/>
                  </a:lnTo>
                  <a:lnTo>
                    <a:pt x="1008302" y="2704892"/>
                  </a:lnTo>
                  <a:lnTo>
                    <a:pt x="1010729" y="2714693"/>
                  </a:lnTo>
                  <a:lnTo>
                    <a:pt x="1013223" y="2724493"/>
                  </a:lnTo>
                  <a:lnTo>
                    <a:pt x="1015762" y="2734293"/>
                  </a:lnTo>
                  <a:lnTo>
                    <a:pt x="1018378" y="2744094"/>
                  </a:lnTo>
                  <a:lnTo>
                    <a:pt x="1021061" y="2753894"/>
                  </a:lnTo>
                  <a:lnTo>
                    <a:pt x="1023791" y="2763694"/>
                  </a:lnTo>
                  <a:lnTo>
                    <a:pt x="1026599" y="2773495"/>
                  </a:lnTo>
                  <a:lnTo>
                    <a:pt x="1029475" y="2783295"/>
                  </a:lnTo>
                  <a:lnTo>
                    <a:pt x="1032400" y="2793095"/>
                  </a:lnTo>
                  <a:lnTo>
                    <a:pt x="1035404" y="2802896"/>
                  </a:lnTo>
                  <a:lnTo>
                    <a:pt x="1038476" y="2812696"/>
                  </a:lnTo>
                  <a:lnTo>
                    <a:pt x="1041597" y="2822496"/>
                  </a:lnTo>
                  <a:lnTo>
                    <a:pt x="1044799" y="2832297"/>
                  </a:lnTo>
                  <a:lnTo>
                    <a:pt x="1048068" y="2842097"/>
                  </a:lnTo>
                  <a:lnTo>
                    <a:pt x="1051387" y="2851897"/>
                  </a:lnTo>
                  <a:lnTo>
                    <a:pt x="1054788" y="2861698"/>
                  </a:lnTo>
                  <a:lnTo>
                    <a:pt x="1058257" y="2871498"/>
                  </a:lnTo>
                  <a:lnTo>
                    <a:pt x="1061775" y="2881298"/>
                  </a:lnTo>
                  <a:lnTo>
                    <a:pt x="1065377" y="2891099"/>
                  </a:lnTo>
                  <a:lnTo>
                    <a:pt x="1069046" y="2900899"/>
                  </a:lnTo>
                  <a:lnTo>
                    <a:pt x="1072764" y="2910699"/>
                  </a:lnTo>
                  <a:lnTo>
                    <a:pt x="1076567" y="2920500"/>
                  </a:lnTo>
                  <a:lnTo>
                    <a:pt x="1080436" y="2930300"/>
                  </a:lnTo>
                  <a:lnTo>
                    <a:pt x="1084356" y="2940100"/>
                  </a:lnTo>
                  <a:lnTo>
                    <a:pt x="1088360" y="2949901"/>
                  </a:lnTo>
                  <a:lnTo>
                    <a:pt x="1092431" y="2959701"/>
                  </a:lnTo>
                  <a:lnTo>
                    <a:pt x="1096552" y="2969501"/>
                  </a:lnTo>
                  <a:lnTo>
                    <a:pt x="1100759" y="2979302"/>
                  </a:lnTo>
                  <a:lnTo>
                    <a:pt x="1105031" y="2989102"/>
                  </a:lnTo>
                  <a:lnTo>
                    <a:pt x="1109354" y="2998902"/>
                  </a:lnTo>
                  <a:lnTo>
                    <a:pt x="1113762" y="3008703"/>
                  </a:lnTo>
                  <a:lnTo>
                    <a:pt x="1118236" y="3018503"/>
                  </a:lnTo>
                  <a:lnTo>
                    <a:pt x="1122760" y="3028303"/>
                  </a:lnTo>
                  <a:lnTo>
                    <a:pt x="1127370" y="3038104"/>
                  </a:lnTo>
                  <a:lnTo>
                    <a:pt x="1132044" y="3047904"/>
                  </a:lnTo>
                  <a:lnTo>
                    <a:pt x="1136769" y="3057704"/>
                  </a:lnTo>
                  <a:lnTo>
                    <a:pt x="1141581" y="3067505"/>
                  </a:lnTo>
                  <a:lnTo>
                    <a:pt x="1146455" y="3077305"/>
                  </a:lnTo>
                  <a:lnTo>
                    <a:pt x="1151380" y="3087105"/>
                  </a:lnTo>
                  <a:lnTo>
                    <a:pt x="1156392" y="3096906"/>
                  </a:lnTo>
                  <a:lnTo>
                    <a:pt x="1161466" y="3106706"/>
                  </a:lnTo>
                  <a:lnTo>
                    <a:pt x="1166590" y="3116506"/>
                  </a:lnTo>
                  <a:lnTo>
                    <a:pt x="1171800" y="3126307"/>
                  </a:lnTo>
                  <a:lnTo>
                    <a:pt x="1177073" y="3136107"/>
                  </a:lnTo>
                  <a:lnTo>
                    <a:pt x="1182395" y="3145907"/>
                  </a:lnTo>
                  <a:lnTo>
                    <a:pt x="1187804" y="3155708"/>
                  </a:lnTo>
                  <a:lnTo>
                    <a:pt x="1193274" y="3165508"/>
                  </a:lnTo>
                  <a:lnTo>
                    <a:pt x="1198793" y="3175308"/>
                  </a:lnTo>
                  <a:lnTo>
                    <a:pt x="1204400" y="3185109"/>
                  </a:lnTo>
                  <a:lnTo>
                    <a:pt x="1210067" y="3194909"/>
                  </a:lnTo>
                  <a:lnTo>
                    <a:pt x="1215784" y="3204709"/>
                  </a:lnTo>
                  <a:lnTo>
                    <a:pt x="1221588" y="3214510"/>
                  </a:lnTo>
                  <a:lnTo>
                    <a:pt x="1227453" y="3224310"/>
                  </a:lnTo>
                  <a:lnTo>
                    <a:pt x="1233367" y="3234110"/>
                  </a:lnTo>
                  <a:lnTo>
                    <a:pt x="1239370" y="3243911"/>
                  </a:lnTo>
                  <a:lnTo>
                    <a:pt x="1245433" y="3253711"/>
                  </a:lnTo>
                  <a:lnTo>
                    <a:pt x="1251545" y="3263511"/>
                  </a:lnTo>
                  <a:lnTo>
                    <a:pt x="1257748" y="3273312"/>
                  </a:lnTo>
                  <a:lnTo>
                    <a:pt x="1264011" y="3283112"/>
                  </a:lnTo>
                  <a:lnTo>
                    <a:pt x="1270323" y="3292912"/>
                  </a:lnTo>
                  <a:lnTo>
                    <a:pt x="1276728" y="3302713"/>
                  </a:lnTo>
                  <a:lnTo>
                    <a:pt x="1283192" y="3312513"/>
                  </a:lnTo>
                  <a:lnTo>
                    <a:pt x="1289706" y="3322313"/>
                  </a:lnTo>
                  <a:lnTo>
                    <a:pt x="1296313" y="3332114"/>
                  </a:lnTo>
                  <a:lnTo>
                    <a:pt x="1302979" y="3341914"/>
                  </a:lnTo>
                  <a:lnTo>
                    <a:pt x="1309696" y="3351714"/>
                  </a:lnTo>
                  <a:lnTo>
                    <a:pt x="1316506" y="3361515"/>
                  </a:lnTo>
                  <a:lnTo>
                    <a:pt x="1323373" y="3371315"/>
                  </a:lnTo>
                  <a:lnTo>
                    <a:pt x="1330291" y="3381115"/>
                  </a:lnTo>
                  <a:lnTo>
                    <a:pt x="1337301" y="3390916"/>
                  </a:lnTo>
                  <a:lnTo>
                    <a:pt x="1344366" y="3400716"/>
                  </a:lnTo>
                  <a:lnTo>
                    <a:pt x="1351479" y="3410516"/>
                  </a:lnTo>
                  <a:lnTo>
                    <a:pt x="1358681" y="3420317"/>
                  </a:lnTo>
                  <a:lnTo>
                    <a:pt x="1365935" y="3430117"/>
                  </a:lnTo>
                  <a:lnTo>
                    <a:pt x="1373233" y="3439917"/>
                  </a:lnTo>
                  <a:lnTo>
                    <a:pt x="1380613" y="3449718"/>
                  </a:lnTo>
                  <a:lnTo>
                    <a:pt x="1388038" y="3459518"/>
                  </a:lnTo>
                  <a:lnTo>
                    <a:pt x="1395503" y="3469318"/>
                  </a:lnTo>
                  <a:lnTo>
                    <a:pt x="1403037" y="3479119"/>
                  </a:lnTo>
                  <a:lnTo>
                    <a:pt x="1410607" y="3488919"/>
                  </a:lnTo>
                  <a:lnTo>
                    <a:pt x="1418209" y="3498719"/>
                  </a:lnTo>
                  <a:lnTo>
                    <a:pt x="1425862" y="3508520"/>
                  </a:lnTo>
                  <a:lnTo>
                    <a:pt x="1433538" y="3518320"/>
                  </a:lnTo>
                  <a:lnTo>
                    <a:pt x="1441235" y="3528120"/>
                  </a:lnTo>
                  <a:lnTo>
                    <a:pt x="1448958" y="3537921"/>
                  </a:lnTo>
                  <a:lnTo>
                    <a:pt x="1456687" y="3547721"/>
                  </a:lnTo>
                  <a:lnTo>
                    <a:pt x="1464421" y="3557521"/>
                  </a:lnTo>
                  <a:lnTo>
                    <a:pt x="1472149" y="3567322"/>
                  </a:lnTo>
                  <a:lnTo>
                    <a:pt x="1479862" y="3577122"/>
                  </a:lnTo>
                  <a:lnTo>
                    <a:pt x="1487560" y="3586922"/>
                  </a:lnTo>
                  <a:lnTo>
                    <a:pt x="1495210" y="3596723"/>
                  </a:lnTo>
                  <a:lnTo>
                    <a:pt x="1502820" y="3606523"/>
                  </a:lnTo>
                  <a:lnTo>
                    <a:pt x="1510392" y="3616323"/>
                  </a:lnTo>
                  <a:lnTo>
                    <a:pt x="1517864" y="3626124"/>
                  </a:lnTo>
                  <a:lnTo>
                    <a:pt x="1525267" y="3635924"/>
                  </a:lnTo>
                  <a:lnTo>
                    <a:pt x="1532605" y="3645724"/>
                  </a:lnTo>
                  <a:lnTo>
                    <a:pt x="1539781" y="3655525"/>
                  </a:lnTo>
                  <a:lnTo>
                    <a:pt x="1546857" y="3665325"/>
                  </a:lnTo>
                  <a:lnTo>
                    <a:pt x="1553836" y="3675125"/>
                  </a:lnTo>
                  <a:lnTo>
                    <a:pt x="1560585" y="3684926"/>
                  </a:lnTo>
                  <a:lnTo>
                    <a:pt x="1567198" y="3694726"/>
                  </a:lnTo>
                  <a:lnTo>
                    <a:pt x="1573679" y="3704526"/>
                  </a:lnTo>
                  <a:lnTo>
                    <a:pt x="1579855" y="3714327"/>
                  </a:lnTo>
                  <a:lnTo>
                    <a:pt x="1585859" y="3724127"/>
                  </a:lnTo>
                  <a:lnTo>
                    <a:pt x="1591691" y="3733927"/>
                  </a:lnTo>
                  <a:lnTo>
                    <a:pt x="1597142" y="3743728"/>
                  </a:lnTo>
                  <a:lnTo>
                    <a:pt x="1602383" y="3753528"/>
                  </a:lnTo>
                  <a:lnTo>
                    <a:pt x="1607410" y="3763328"/>
                  </a:lnTo>
                  <a:lnTo>
                    <a:pt x="1611980" y="3773129"/>
                  </a:lnTo>
                  <a:lnTo>
                    <a:pt x="1616302" y="3782929"/>
                  </a:lnTo>
                  <a:lnTo>
                    <a:pt x="1620367" y="3792729"/>
                  </a:lnTo>
                  <a:lnTo>
                    <a:pt x="1623902" y="3802530"/>
                  </a:lnTo>
                  <a:lnTo>
                    <a:pt x="1627152" y="3812330"/>
                  </a:lnTo>
                  <a:lnTo>
                    <a:pt x="1630104" y="3822131"/>
                  </a:lnTo>
                  <a:lnTo>
                    <a:pt x="1632460" y="3831931"/>
                  </a:lnTo>
                  <a:lnTo>
                    <a:pt x="1634497" y="3841731"/>
                  </a:lnTo>
                  <a:lnTo>
                    <a:pt x="1636197" y="3851532"/>
                  </a:lnTo>
                  <a:lnTo>
                    <a:pt x="1637243" y="3861332"/>
                  </a:lnTo>
                  <a:lnTo>
                    <a:pt x="1637942" y="3871132"/>
                  </a:lnTo>
                  <a:lnTo>
                    <a:pt x="1638269" y="3880933"/>
                  </a:lnTo>
                  <a:lnTo>
                    <a:pt x="1637898" y="3890733"/>
                  </a:lnTo>
                  <a:lnTo>
                    <a:pt x="1637157" y="3900533"/>
                  </a:lnTo>
                  <a:lnTo>
                    <a:pt x="1636017" y="3910334"/>
                  </a:lnTo>
                  <a:lnTo>
                    <a:pt x="1634146" y="3920134"/>
                  </a:lnTo>
                  <a:lnTo>
                    <a:pt x="1631893" y="3929934"/>
                  </a:lnTo>
                  <a:lnTo>
                    <a:pt x="1629220" y="3939735"/>
                  </a:lnTo>
                  <a:lnTo>
                    <a:pt x="1625803" y="3949535"/>
                  </a:lnTo>
                  <a:lnTo>
                    <a:pt x="1621997" y="3959335"/>
                  </a:lnTo>
                  <a:lnTo>
                    <a:pt x="1617761" y="3969136"/>
                  </a:lnTo>
                  <a:lnTo>
                    <a:pt x="1612784" y="3978936"/>
                  </a:lnTo>
                  <a:lnTo>
                    <a:pt x="1607422" y="3988736"/>
                  </a:lnTo>
                  <a:lnTo>
                    <a:pt x="1601629" y="3998537"/>
                  </a:lnTo>
                  <a:lnTo>
                    <a:pt x="1595117" y="4008337"/>
                  </a:lnTo>
                  <a:lnTo>
                    <a:pt x="1588233" y="4018137"/>
                  </a:lnTo>
                  <a:lnTo>
                    <a:pt x="1580930" y="4027938"/>
                  </a:lnTo>
                  <a:lnTo>
                    <a:pt x="1572947" y="4037738"/>
                  </a:lnTo>
                  <a:lnTo>
                    <a:pt x="1564613" y="4047538"/>
                  </a:lnTo>
                  <a:lnTo>
                    <a:pt x="1555882" y="4057339"/>
                  </a:lnTo>
                  <a:lnTo>
                    <a:pt x="1546527" y="4067139"/>
                  </a:lnTo>
                  <a:lnTo>
                    <a:pt x="1536852" y="4076939"/>
                  </a:lnTo>
                  <a:lnTo>
                    <a:pt x="1526812" y="4086740"/>
                  </a:lnTo>
                  <a:lnTo>
                    <a:pt x="1516219" y="4096540"/>
                  </a:lnTo>
                  <a:lnTo>
                    <a:pt x="1505344" y="4106340"/>
                  </a:lnTo>
                  <a:lnTo>
                    <a:pt x="1494146" y="4116141"/>
                  </a:lnTo>
                  <a:lnTo>
                    <a:pt x="1482477" y="4125941"/>
                  </a:lnTo>
                  <a:lnTo>
                    <a:pt x="1470572" y="4135741"/>
                  </a:lnTo>
                  <a:lnTo>
                    <a:pt x="1458393" y="4145542"/>
                  </a:lnTo>
                  <a:lnTo>
                    <a:pt x="1445834" y="4155342"/>
                  </a:lnTo>
                  <a:lnTo>
                    <a:pt x="1433089" y="4165142"/>
                  </a:lnTo>
                  <a:lnTo>
                    <a:pt x="1420127" y="4174943"/>
                  </a:lnTo>
                  <a:lnTo>
                    <a:pt x="1406881" y="4184743"/>
                  </a:lnTo>
                  <a:lnTo>
                    <a:pt x="1393502" y="4194543"/>
                  </a:lnTo>
                  <a:lnTo>
                    <a:pt x="1379967" y="4204344"/>
                  </a:lnTo>
                  <a:lnTo>
                    <a:pt x="1366248" y="4214144"/>
                  </a:lnTo>
                  <a:lnTo>
                    <a:pt x="1352448" y="4223944"/>
                  </a:lnTo>
                  <a:lnTo>
                    <a:pt x="1338557" y="4233745"/>
                  </a:lnTo>
                  <a:lnTo>
                    <a:pt x="1324578" y="4243545"/>
                  </a:lnTo>
                  <a:lnTo>
                    <a:pt x="1310573" y="4253345"/>
                  </a:lnTo>
                  <a:lnTo>
                    <a:pt x="1296540" y="4263146"/>
                  </a:lnTo>
                  <a:lnTo>
                    <a:pt x="1282513" y="4272946"/>
                  </a:lnTo>
                  <a:lnTo>
                    <a:pt x="1268509" y="4282746"/>
                  </a:lnTo>
                  <a:lnTo>
                    <a:pt x="1254541" y="4292547"/>
                  </a:lnTo>
                  <a:lnTo>
                    <a:pt x="1240665" y="4302347"/>
                  </a:lnTo>
                  <a:lnTo>
                    <a:pt x="1226858" y="4312147"/>
                  </a:lnTo>
                  <a:lnTo>
                    <a:pt x="1213146" y="4321948"/>
                  </a:lnTo>
                  <a:lnTo>
                    <a:pt x="1199603" y="4331748"/>
                  </a:lnTo>
                  <a:lnTo>
                    <a:pt x="1186172" y="4341548"/>
                  </a:lnTo>
                  <a:lnTo>
                    <a:pt x="1172887" y="4351349"/>
                  </a:lnTo>
                  <a:lnTo>
                    <a:pt x="1159839" y="4361149"/>
                  </a:lnTo>
                  <a:lnTo>
                    <a:pt x="1146937" y="4370949"/>
                  </a:lnTo>
                  <a:lnTo>
                    <a:pt x="1134229" y="4380750"/>
                  </a:lnTo>
                  <a:lnTo>
                    <a:pt x="1121811" y="4390550"/>
                  </a:lnTo>
                  <a:lnTo>
                    <a:pt x="1109569" y="4400350"/>
                  </a:lnTo>
                  <a:lnTo>
                    <a:pt x="1097560" y="4410151"/>
                  </a:lnTo>
                  <a:lnTo>
                    <a:pt x="1085881" y="4419951"/>
                  </a:lnTo>
                  <a:lnTo>
                    <a:pt x="1074402" y="4429751"/>
                  </a:lnTo>
                  <a:lnTo>
                    <a:pt x="1063186" y="4439552"/>
                  </a:lnTo>
                  <a:lnTo>
                    <a:pt x="1052330" y="4449352"/>
                  </a:lnTo>
                  <a:lnTo>
                    <a:pt x="1041689" y="4459152"/>
                  </a:lnTo>
                  <a:lnTo>
                    <a:pt x="1031332" y="4468953"/>
                  </a:lnTo>
                  <a:lnTo>
                    <a:pt x="1021353" y="4478753"/>
                  </a:lnTo>
                  <a:lnTo>
                    <a:pt x="1011599" y="4488553"/>
                  </a:lnTo>
                  <a:lnTo>
                    <a:pt x="1002143" y="4498354"/>
                  </a:lnTo>
                  <a:lnTo>
                    <a:pt x="993071" y="4508154"/>
                  </a:lnTo>
                  <a:lnTo>
                    <a:pt x="984226" y="4517954"/>
                  </a:lnTo>
                  <a:lnTo>
                    <a:pt x="975686" y="4527755"/>
                  </a:lnTo>
                  <a:lnTo>
                    <a:pt x="967526" y="4537555"/>
                  </a:lnTo>
                  <a:lnTo>
                    <a:pt x="959592" y="4547355"/>
                  </a:lnTo>
                  <a:lnTo>
                    <a:pt x="951962" y="4557156"/>
                  </a:lnTo>
                  <a:lnTo>
                    <a:pt x="944700" y="4566956"/>
                  </a:lnTo>
                  <a:lnTo>
                    <a:pt x="937657" y="4576756"/>
                  </a:lnTo>
                  <a:lnTo>
                    <a:pt x="930910" y="4586557"/>
                  </a:lnTo>
                  <a:lnTo>
                    <a:pt x="924514" y="4596357"/>
                  </a:lnTo>
                  <a:lnTo>
                    <a:pt x="918327" y="4606157"/>
                  </a:lnTo>
                  <a:lnTo>
                    <a:pt x="912423" y="4615958"/>
                  </a:lnTo>
                  <a:lnTo>
                    <a:pt x="906847" y="4625758"/>
                  </a:lnTo>
                  <a:lnTo>
                    <a:pt x="901466" y="4635558"/>
                  </a:lnTo>
                  <a:lnTo>
                    <a:pt x="896353" y="4645359"/>
                  </a:lnTo>
                  <a:lnTo>
                    <a:pt x="891541" y="4655159"/>
                  </a:lnTo>
                  <a:lnTo>
                    <a:pt x="886909" y="4664959"/>
                  </a:lnTo>
                  <a:lnTo>
                    <a:pt x="882524" y="4674760"/>
                  </a:lnTo>
                  <a:lnTo>
                    <a:pt x="878412" y="4684560"/>
                  </a:lnTo>
                  <a:lnTo>
                    <a:pt x="874464" y="4694360"/>
                  </a:lnTo>
                  <a:lnTo>
                    <a:pt x="870742" y="4704161"/>
                  </a:lnTo>
                  <a:lnTo>
                    <a:pt x="867263" y="4713961"/>
                  </a:lnTo>
                  <a:lnTo>
                    <a:pt x="863930" y="4723761"/>
                  </a:lnTo>
                  <a:lnTo>
                    <a:pt x="860801" y="4733562"/>
                  </a:lnTo>
                  <a:lnTo>
                    <a:pt x="857886" y="4743362"/>
                  </a:lnTo>
                  <a:lnTo>
                    <a:pt x="855101" y="4753162"/>
                  </a:lnTo>
                  <a:lnTo>
                    <a:pt x="852497" y="4762963"/>
                  </a:lnTo>
                  <a:lnTo>
                    <a:pt x="850078" y="4772763"/>
                  </a:lnTo>
                  <a:lnTo>
                    <a:pt x="847772" y="4782563"/>
                  </a:lnTo>
                  <a:lnTo>
                    <a:pt x="845625" y="4792364"/>
                  </a:lnTo>
                  <a:lnTo>
                    <a:pt x="843637" y="4802164"/>
                  </a:lnTo>
                  <a:lnTo>
                    <a:pt x="841747" y="4811964"/>
                  </a:lnTo>
                  <a:lnTo>
                    <a:pt x="839994" y="4821765"/>
                  </a:lnTo>
                  <a:lnTo>
                    <a:pt x="838376" y="4831565"/>
                  </a:lnTo>
                  <a:lnTo>
                    <a:pt x="836841" y="4841365"/>
                  </a:lnTo>
                  <a:lnTo>
                    <a:pt x="835423" y="4851166"/>
                  </a:lnTo>
                  <a:lnTo>
                    <a:pt x="834118" y="4860966"/>
                  </a:lnTo>
                  <a:lnTo>
                    <a:pt x="832883" y="4870766"/>
                  </a:lnTo>
                  <a:lnTo>
                    <a:pt x="831748" y="4880567"/>
                  </a:lnTo>
                  <a:lnTo>
                    <a:pt x="830705" y="4890367"/>
                  </a:lnTo>
                  <a:lnTo>
                    <a:pt x="829721" y="4900167"/>
                  </a:lnTo>
                  <a:lnTo>
                    <a:pt x="828820" y="4909968"/>
                  </a:lnTo>
                  <a:lnTo>
                    <a:pt x="827995" y="4919768"/>
                  </a:lnTo>
                  <a:lnTo>
                    <a:pt x="827218" y="4929568"/>
                  </a:lnTo>
                  <a:lnTo>
                    <a:pt x="826510" y="4939369"/>
                  </a:lnTo>
                  <a:lnTo>
                    <a:pt x="825863" y="4949169"/>
                  </a:lnTo>
                  <a:lnTo>
                    <a:pt x="825255" y="4958969"/>
                  </a:lnTo>
                  <a:lnTo>
                    <a:pt x="824704" y="4968770"/>
                  </a:lnTo>
                  <a:lnTo>
                    <a:pt x="824201" y="4978570"/>
                  </a:lnTo>
                  <a:lnTo>
                    <a:pt x="823730" y="4988370"/>
                  </a:lnTo>
                  <a:lnTo>
                    <a:pt x="823305" y="4998171"/>
                  </a:lnTo>
                  <a:lnTo>
                    <a:pt x="822918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016875" y="277397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277397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925860" y="2773972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925860" y="2773972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837175" y="3381187"/>
              <a:ext cx="0" cy="858021"/>
            </a:xfrm>
            <a:custGeom>
              <a:avLst/>
              <a:pathLst>
                <a:path w="0" h="858021">
                  <a:moveTo>
                    <a:pt x="0" y="8580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5164882"/>
              <a:ext cx="0" cy="97352"/>
            </a:xfrm>
            <a:custGeom>
              <a:avLst/>
              <a:pathLst>
                <a:path w="0" h="97352">
                  <a:moveTo>
                    <a:pt x="0" y="0"/>
                  </a:moveTo>
                  <a:lnTo>
                    <a:pt x="0" y="9735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746160" y="4239209"/>
              <a:ext cx="182029" cy="925673"/>
            </a:xfrm>
            <a:custGeom>
              <a:avLst/>
              <a:pathLst>
                <a:path w="182029" h="925673">
                  <a:moveTo>
                    <a:pt x="0" y="0"/>
                  </a:moveTo>
                  <a:lnTo>
                    <a:pt x="0" y="925673"/>
                  </a:lnTo>
                  <a:lnTo>
                    <a:pt x="182029" y="925673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46160" y="4871175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939209" y="5089757"/>
              <a:ext cx="94148" cy="94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6044006" y="3509604"/>
              <a:ext cx="92976" cy="92976"/>
            </a:xfrm>
            <a:custGeom>
              <a:avLst/>
              <a:pathLst>
                <a:path w="92976" h="92976">
                  <a:moveTo>
                    <a:pt x="0" y="46488"/>
                  </a:moveTo>
                  <a:lnTo>
                    <a:pt x="46488" y="0"/>
                  </a:lnTo>
                  <a:lnTo>
                    <a:pt x="92976" y="46488"/>
                  </a:lnTo>
                  <a:lnTo>
                    <a:pt x="46488" y="9297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965451" y="5187072"/>
              <a:ext cx="18322" cy="1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601020" y="5080526"/>
              <a:ext cx="92809" cy="928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641779" y="4106809"/>
              <a:ext cx="93195" cy="931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643935" y="4480016"/>
              <a:ext cx="92601" cy="926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451124" y="5125388"/>
              <a:ext cx="154890" cy="1548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011231" y="5056796"/>
              <a:ext cx="94068" cy="940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991868" y="5170986"/>
              <a:ext cx="76895" cy="76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603047" y="2506601"/>
              <a:ext cx="92531" cy="92531"/>
            </a:xfrm>
            <a:custGeom>
              <a:avLst/>
              <a:pathLst>
                <a:path w="92531" h="92531">
                  <a:moveTo>
                    <a:pt x="0" y="46265"/>
                  </a:moveTo>
                  <a:lnTo>
                    <a:pt x="46265" y="0"/>
                  </a:lnTo>
                  <a:lnTo>
                    <a:pt x="92531" y="46265"/>
                  </a:lnTo>
                  <a:lnTo>
                    <a:pt x="46265" y="9253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078612" y="4640936"/>
              <a:ext cx="94168" cy="94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025904" y="2305183"/>
              <a:ext cx="92756" cy="92756"/>
            </a:xfrm>
            <a:custGeom>
              <a:avLst/>
              <a:pathLst>
                <a:path w="92756" h="92756">
                  <a:moveTo>
                    <a:pt x="0" y="46378"/>
                  </a:moveTo>
                  <a:lnTo>
                    <a:pt x="46378" y="0"/>
                  </a:lnTo>
                  <a:lnTo>
                    <a:pt x="92756" y="46378"/>
                  </a:lnTo>
                  <a:lnTo>
                    <a:pt x="46378" y="9275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542375" y="4925476"/>
              <a:ext cx="92703" cy="927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852841" y="2097260"/>
              <a:ext cx="92793" cy="92793"/>
            </a:xfrm>
            <a:custGeom>
              <a:avLst/>
              <a:pathLst>
                <a:path w="92793" h="92793">
                  <a:moveTo>
                    <a:pt x="0" y="46396"/>
                  </a:moveTo>
                  <a:lnTo>
                    <a:pt x="46396" y="0"/>
                  </a:lnTo>
                  <a:lnTo>
                    <a:pt x="92793" y="46396"/>
                  </a:lnTo>
                  <a:lnTo>
                    <a:pt x="46396" y="9279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766180" y="5017177"/>
              <a:ext cx="94104" cy="94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896745" y="5205848"/>
              <a:ext cx="92972" cy="929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567035" y="2688168"/>
              <a:ext cx="171607" cy="171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839007" y="3886138"/>
              <a:ext cx="92326" cy="92326"/>
            </a:xfrm>
            <a:custGeom>
              <a:avLst/>
              <a:pathLst>
                <a:path w="92326" h="92326">
                  <a:moveTo>
                    <a:pt x="0" y="46163"/>
                  </a:moveTo>
                  <a:lnTo>
                    <a:pt x="46163" y="0"/>
                  </a:lnTo>
                  <a:lnTo>
                    <a:pt x="92326" y="46163"/>
                  </a:lnTo>
                  <a:lnTo>
                    <a:pt x="46163" y="92326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625347" y="5202642"/>
              <a:ext cx="92784" cy="927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657281" y="4400713"/>
              <a:ext cx="92801" cy="928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937043" y="4526068"/>
              <a:ext cx="92899" cy="928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917154" y="4723605"/>
              <a:ext cx="93834" cy="938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826460" y="5093258"/>
              <a:ext cx="93746" cy="937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803051" y="5176545"/>
              <a:ext cx="65776" cy="657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766154" y="5126836"/>
              <a:ext cx="92592" cy="925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604372" y="4611831"/>
              <a:ext cx="92976" cy="929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5974197" y="3334644"/>
              <a:ext cx="93086" cy="93086"/>
            </a:xfrm>
            <a:custGeom>
              <a:avLst/>
              <a:pathLst>
                <a:path w="93086" h="93086">
                  <a:moveTo>
                    <a:pt x="0" y="46543"/>
                  </a:moveTo>
                  <a:lnTo>
                    <a:pt x="46543" y="0"/>
                  </a:lnTo>
                  <a:lnTo>
                    <a:pt x="93086" y="46543"/>
                  </a:lnTo>
                  <a:lnTo>
                    <a:pt x="46543" y="9308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010892" y="5216075"/>
              <a:ext cx="92318" cy="923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748820" y="4123633"/>
              <a:ext cx="92547" cy="92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868106" y="5064055"/>
              <a:ext cx="92752" cy="927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739289" y="4702209"/>
              <a:ext cx="17823" cy="17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5236000" y="3607188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chr17:7670630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237053" y="2605304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chr17:7673752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401797" y="2192743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chr17:7673772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053771" y="1943503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chr17:7673836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053643" y="3181887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chr17:7676154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2448133" y="6037438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503125" y="521241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503125" y="438739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503125" y="356237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503125" y="273735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503125" y="191233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2880411" y="609715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880411" y="527213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880411" y="44471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880411" y="362209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880411" y="279707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880411" y="197205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106490" y="2144849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70" name="pt70"/>
            <p:cNvSpPr/>
            <p:nvPr/>
          </p:nvSpPr>
          <p:spPr>
            <a:xfrm>
              <a:off x="7179089" y="249657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7179089" y="269142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7179089" y="2886276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7389908" y="2429465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389908" y="2624314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89908" y="2819164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106490" y="3204154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77" name="pt77"/>
            <p:cNvSpPr/>
            <p:nvPr/>
          </p:nvSpPr>
          <p:spPr>
            <a:xfrm>
              <a:off x="7158077" y="3492418"/>
              <a:ext cx="91676" cy="916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7199415" y="372860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7158077" y="3882116"/>
              <a:ext cx="91676" cy="916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7140954" y="4059843"/>
              <a:ext cx="125921" cy="12592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7127815" y="4241553"/>
              <a:ext cx="152199" cy="15219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7389908" y="3482706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389908" y="3673388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389908" y="3872404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389908" y="4065244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389908" y="425793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106490" y="4588741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88" name="pt88"/>
            <p:cNvSpPr/>
            <p:nvPr/>
          </p:nvSpPr>
          <p:spPr>
            <a:xfrm>
              <a:off x="7179089" y="491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7179089" y="5114830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7389908" y="4882410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7389908" y="5077260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924695" y="619487"/>
              <a:ext cx="7335341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TP53,Lung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618793" y="1198960"/>
              <a:ext cx="796165" cy="5007971"/>
            </a:xfrm>
            <a:custGeom>
              <a:avLst/>
              <a:pathLst>
                <a:path w="796165" h="5007971">
                  <a:moveTo>
                    <a:pt x="396284" y="5007971"/>
                  </a:moveTo>
                  <a:lnTo>
                    <a:pt x="396170" y="4998171"/>
                  </a:lnTo>
                  <a:lnTo>
                    <a:pt x="396050" y="4988370"/>
                  </a:lnTo>
                  <a:lnTo>
                    <a:pt x="395924" y="4978570"/>
                  </a:lnTo>
                  <a:lnTo>
                    <a:pt x="395789" y="4968770"/>
                  </a:lnTo>
                  <a:lnTo>
                    <a:pt x="395650" y="4958969"/>
                  </a:lnTo>
                  <a:lnTo>
                    <a:pt x="395498" y="4949169"/>
                  </a:lnTo>
                  <a:lnTo>
                    <a:pt x="395343" y="4939369"/>
                  </a:lnTo>
                  <a:lnTo>
                    <a:pt x="395176" y="4929568"/>
                  </a:lnTo>
                  <a:lnTo>
                    <a:pt x="395002" y="4919768"/>
                  </a:lnTo>
                  <a:lnTo>
                    <a:pt x="394819" y="4909968"/>
                  </a:lnTo>
                  <a:lnTo>
                    <a:pt x="394625" y="4900167"/>
                  </a:lnTo>
                  <a:lnTo>
                    <a:pt x="394425" y="4890367"/>
                  </a:lnTo>
                  <a:lnTo>
                    <a:pt x="394208" y="4880567"/>
                  </a:lnTo>
                  <a:lnTo>
                    <a:pt x="393988" y="4870766"/>
                  </a:lnTo>
                  <a:lnTo>
                    <a:pt x="393749" y="4860966"/>
                  </a:lnTo>
                  <a:lnTo>
                    <a:pt x="393503" y="4851166"/>
                  </a:lnTo>
                  <a:lnTo>
                    <a:pt x="393242" y="4841365"/>
                  </a:lnTo>
                  <a:lnTo>
                    <a:pt x="392970" y="4831565"/>
                  </a:lnTo>
                  <a:lnTo>
                    <a:pt x="392686" y="4821765"/>
                  </a:lnTo>
                  <a:lnTo>
                    <a:pt x="392384" y="4811964"/>
                  </a:lnTo>
                  <a:lnTo>
                    <a:pt x="392076" y="4802164"/>
                  </a:lnTo>
                  <a:lnTo>
                    <a:pt x="391742" y="4792364"/>
                  </a:lnTo>
                  <a:lnTo>
                    <a:pt x="391402" y="4782563"/>
                  </a:lnTo>
                  <a:lnTo>
                    <a:pt x="391039" y="4772763"/>
                  </a:lnTo>
                  <a:lnTo>
                    <a:pt x="390665" y="4762963"/>
                  </a:lnTo>
                  <a:lnTo>
                    <a:pt x="390272" y="4753162"/>
                  </a:lnTo>
                  <a:lnTo>
                    <a:pt x="389859" y="4743362"/>
                  </a:lnTo>
                  <a:lnTo>
                    <a:pt x="389434" y="4733562"/>
                  </a:lnTo>
                  <a:lnTo>
                    <a:pt x="388982" y="4723761"/>
                  </a:lnTo>
                  <a:lnTo>
                    <a:pt x="388522" y="4713961"/>
                  </a:lnTo>
                  <a:lnTo>
                    <a:pt x="388027" y="4704161"/>
                  </a:lnTo>
                  <a:lnTo>
                    <a:pt x="387523" y="4694360"/>
                  </a:lnTo>
                  <a:lnTo>
                    <a:pt x="386991" y="4684560"/>
                  </a:lnTo>
                  <a:lnTo>
                    <a:pt x="386440" y="4674760"/>
                  </a:lnTo>
                  <a:lnTo>
                    <a:pt x="385867" y="4664959"/>
                  </a:lnTo>
                  <a:lnTo>
                    <a:pt x="385266" y="4655159"/>
                  </a:lnTo>
                  <a:lnTo>
                    <a:pt x="384651" y="4645359"/>
                  </a:lnTo>
                  <a:lnTo>
                    <a:pt x="383997" y="4635558"/>
                  </a:lnTo>
                  <a:lnTo>
                    <a:pt x="383333" y="4625758"/>
                  </a:lnTo>
                  <a:lnTo>
                    <a:pt x="382628" y="4615958"/>
                  </a:lnTo>
                  <a:lnTo>
                    <a:pt x="381907" y="4606157"/>
                  </a:lnTo>
                  <a:lnTo>
                    <a:pt x="381153" y="4596357"/>
                  </a:lnTo>
                  <a:lnTo>
                    <a:pt x="380371" y="4586557"/>
                  </a:lnTo>
                  <a:lnTo>
                    <a:pt x="379567" y="4576756"/>
                  </a:lnTo>
                  <a:lnTo>
                    <a:pt x="378722" y="4566956"/>
                  </a:lnTo>
                  <a:lnTo>
                    <a:pt x="377864" y="4557156"/>
                  </a:lnTo>
                  <a:lnTo>
                    <a:pt x="376953" y="4547355"/>
                  </a:lnTo>
                  <a:lnTo>
                    <a:pt x="376029" y="4537555"/>
                  </a:lnTo>
                  <a:lnTo>
                    <a:pt x="375059" y="4527755"/>
                  </a:lnTo>
                  <a:lnTo>
                    <a:pt x="374065" y="4517954"/>
                  </a:lnTo>
                  <a:lnTo>
                    <a:pt x="373036" y="4508154"/>
                  </a:lnTo>
                  <a:lnTo>
                    <a:pt x="371968" y="4498354"/>
                  </a:lnTo>
                  <a:lnTo>
                    <a:pt x="370877" y="4488553"/>
                  </a:lnTo>
                  <a:lnTo>
                    <a:pt x="369733" y="4478753"/>
                  </a:lnTo>
                  <a:lnTo>
                    <a:pt x="368575" y="4468953"/>
                  </a:lnTo>
                  <a:lnTo>
                    <a:pt x="367356" y="4459152"/>
                  </a:lnTo>
                  <a:lnTo>
                    <a:pt x="366118" y="4449352"/>
                  </a:lnTo>
                  <a:lnTo>
                    <a:pt x="364832" y="4439552"/>
                  </a:lnTo>
                  <a:lnTo>
                    <a:pt x="363512" y="4429751"/>
                  </a:lnTo>
                  <a:lnTo>
                    <a:pt x="362158" y="4419951"/>
                  </a:lnTo>
                  <a:lnTo>
                    <a:pt x="360753" y="4410151"/>
                  </a:lnTo>
                  <a:lnTo>
                    <a:pt x="359328" y="4400350"/>
                  </a:lnTo>
                  <a:lnTo>
                    <a:pt x="357837" y="4390550"/>
                  </a:lnTo>
                  <a:lnTo>
                    <a:pt x="356329" y="4380750"/>
                  </a:lnTo>
                  <a:lnTo>
                    <a:pt x="354761" y="4370949"/>
                  </a:lnTo>
                  <a:lnTo>
                    <a:pt x="353164" y="4361149"/>
                  </a:lnTo>
                  <a:lnTo>
                    <a:pt x="351522" y="4351349"/>
                  </a:lnTo>
                  <a:lnTo>
                    <a:pt x="349835" y="4341548"/>
                  </a:lnTo>
                  <a:lnTo>
                    <a:pt x="348118" y="4331748"/>
                  </a:lnTo>
                  <a:lnTo>
                    <a:pt x="346340" y="4321948"/>
                  </a:lnTo>
                  <a:lnTo>
                    <a:pt x="344545" y="4312147"/>
                  </a:lnTo>
                  <a:lnTo>
                    <a:pt x="342677" y="4302347"/>
                  </a:lnTo>
                  <a:lnTo>
                    <a:pt x="340790" y="4292547"/>
                  </a:lnTo>
                  <a:lnTo>
                    <a:pt x="338846" y="4282746"/>
                  </a:lnTo>
                  <a:lnTo>
                    <a:pt x="336866" y="4272946"/>
                  </a:lnTo>
                  <a:lnTo>
                    <a:pt x="334846" y="4263146"/>
                  </a:lnTo>
                  <a:lnTo>
                    <a:pt x="332775" y="4253345"/>
                  </a:lnTo>
                  <a:lnTo>
                    <a:pt x="330679" y="4243545"/>
                  </a:lnTo>
                  <a:lnTo>
                    <a:pt x="328516" y="4233745"/>
                  </a:lnTo>
                  <a:lnTo>
                    <a:pt x="326337" y="4223944"/>
                  </a:lnTo>
                  <a:lnTo>
                    <a:pt x="324092" y="4214144"/>
                  </a:lnTo>
                  <a:lnTo>
                    <a:pt x="321823" y="4204344"/>
                  </a:lnTo>
                  <a:lnTo>
                    <a:pt x="319505" y="4194543"/>
                  </a:lnTo>
                  <a:lnTo>
                    <a:pt x="317148" y="4184743"/>
                  </a:lnTo>
                  <a:lnTo>
                    <a:pt x="314758" y="4174943"/>
                  </a:lnTo>
                  <a:lnTo>
                    <a:pt x="312316" y="4165142"/>
                  </a:lnTo>
                  <a:lnTo>
                    <a:pt x="309856" y="4155342"/>
                  </a:lnTo>
                  <a:lnTo>
                    <a:pt x="307330" y="4145542"/>
                  </a:lnTo>
                  <a:lnTo>
                    <a:pt x="304790" y="4135741"/>
                  </a:lnTo>
                  <a:lnTo>
                    <a:pt x="302198" y="4125941"/>
                  </a:lnTo>
                  <a:lnTo>
                    <a:pt x="299580" y="4116141"/>
                  </a:lnTo>
                  <a:lnTo>
                    <a:pt x="296924" y="4106340"/>
                  </a:lnTo>
                  <a:lnTo>
                    <a:pt x="294232" y="4096540"/>
                  </a:lnTo>
                  <a:lnTo>
                    <a:pt x="291517" y="4086740"/>
                  </a:lnTo>
                  <a:lnTo>
                    <a:pt x="288754" y="4076939"/>
                  </a:lnTo>
                  <a:lnTo>
                    <a:pt x="285980" y="4067139"/>
                  </a:lnTo>
                  <a:lnTo>
                    <a:pt x="283156" y="4057339"/>
                  </a:lnTo>
                  <a:lnTo>
                    <a:pt x="280318" y="4047538"/>
                  </a:lnTo>
                  <a:lnTo>
                    <a:pt x="277445" y="4037738"/>
                  </a:lnTo>
                  <a:lnTo>
                    <a:pt x="274550" y="4027938"/>
                  </a:lnTo>
                  <a:lnTo>
                    <a:pt x="271633" y="4018137"/>
                  </a:lnTo>
                  <a:lnTo>
                    <a:pt x="268686" y="4008337"/>
                  </a:lnTo>
                  <a:lnTo>
                    <a:pt x="265729" y="3998537"/>
                  </a:lnTo>
                  <a:lnTo>
                    <a:pt x="262738" y="3988736"/>
                  </a:lnTo>
                  <a:lnTo>
                    <a:pt x="259740" y="3978936"/>
                  </a:lnTo>
                  <a:lnTo>
                    <a:pt x="256716" y="3969136"/>
                  </a:lnTo>
                  <a:lnTo>
                    <a:pt x="253683" y="3959335"/>
                  </a:lnTo>
                  <a:lnTo>
                    <a:pt x="250633" y="3949535"/>
                  </a:lnTo>
                  <a:lnTo>
                    <a:pt x="247572" y="3939735"/>
                  </a:lnTo>
                  <a:lnTo>
                    <a:pt x="244503" y="3929934"/>
                  </a:lnTo>
                  <a:lnTo>
                    <a:pt x="241422" y="3920134"/>
                  </a:lnTo>
                  <a:lnTo>
                    <a:pt x="238338" y="3910334"/>
                  </a:lnTo>
                  <a:lnTo>
                    <a:pt x="235245" y="3900533"/>
                  </a:lnTo>
                  <a:lnTo>
                    <a:pt x="232152" y="3890733"/>
                  </a:lnTo>
                  <a:lnTo>
                    <a:pt x="229056" y="3880933"/>
                  </a:lnTo>
                  <a:lnTo>
                    <a:pt x="225961" y="3871132"/>
                  </a:lnTo>
                  <a:lnTo>
                    <a:pt x="222868" y="3861332"/>
                  </a:lnTo>
                  <a:lnTo>
                    <a:pt x="219781" y="3851532"/>
                  </a:lnTo>
                  <a:lnTo>
                    <a:pt x="216697" y="3841731"/>
                  </a:lnTo>
                  <a:lnTo>
                    <a:pt x="213626" y="3831931"/>
                  </a:lnTo>
                  <a:lnTo>
                    <a:pt x="210559" y="3822131"/>
                  </a:lnTo>
                  <a:lnTo>
                    <a:pt x="207511" y="3812330"/>
                  </a:lnTo>
                  <a:lnTo>
                    <a:pt x="204471" y="3802530"/>
                  </a:lnTo>
                  <a:lnTo>
                    <a:pt x="201449" y="3792729"/>
                  </a:lnTo>
                  <a:lnTo>
                    <a:pt x="198446" y="3782929"/>
                  </a:lnTo>
                  <a:lnTo>
                    <a:pt x="195457" y="3773129"/>
                  </a:lnTo>
                  <a:lnTo>
                    <a:pt x="192497" y="3763328"/>
                  </a:lnTo>
                  <a:lnTo>
                    <a:pt x="189547" y="3753528"/>
                  </a:lnTo>
                  <a:lnTo>
                    <a:pt x="186640" y="3743728"/>
                  </a:lnTo>
                  <a:lnTo>
                    <a:pt x="183744" y="3733927"/>
                  </a:lnTo>
                  <a:lnTo>
                    <a:pt x="180888" y="3724127"/>
                  </a:lnTo>
                  <a:lnTo>
                    <a:pt x="178054" y="3714327"/>
                  </a:lnTo>
                  <a:lnTo>
                    <a:pt x="175254" y="3704526"/>
                  </a:lnTo>
                  <a:lnTo>
                    <a:pt x="172491" y="3694726"/>
                  </a:lnTo>
                  <a:lnTo>
                    <a:pt x="169751" y="3684926"/>
                  </a:lnTo>
                  <a:lnTo>
                    <a:pt x="167065" y="3675125"/>
                  </a:lnTo>
                  <a:lnTo>
                    <a:pt x="164395" y="3665325"/>
                  </a:lnTo>
                  <a:lnTo>
                    <a:pt x="161790" y="3655525"/>
                  </a:lnTo>
                  <a:lnTo>
                    <a:pt x="159206" y="3645724"/>
                  </a:lnTo>
                  <a:lnTo>
                    <a:pt x="156675" y="3635924"/>
                  </a:lnTo>
                  <a:lnTo>
                    <a:pt x="154183" y="3626124"/>
                  </a:lnTo>
                  <a:lnTo>
                    <a:pt x="151731" y="3616323"/>
                  </a:lnTo>
                  <a:lnTo>
                    <a:pt x="149337" y="3606523"/>
                  </a:lnTo>
                  <a:lnTo>
                    <a:pt x="146967" y="3596723"/>
                  </a:lnTo>
                  <a:lnTo>
                    <a:pt x="144675" y="3586922"/>
                  </a:lnTo>
                  <a:lnTo>
                    <a:pt x="142403" y="3577122"/>
                  </a:lnTo>
                  <a:lnTo>
                    <a:pt x="140206" y="3567322"/>
                  </a:lnTo>
                  <a:lnTo>
                    <a:pt x="138042" y="3557521"/>
                  </a:lnTo>
                  <a:lnTo>
                    <a:pt x="135936" y="3547721"/>
                  </a:lnTo>
                  <a:lnTo>
                    <a:pt x="133884" y="3537921"/>
                  </a:lnTo>
                  <a:lnTo>
                    <a:pt x="131870" y="3528120"/>
                  </a:lnTo>
                  <a:lnTo>
                    <a:pt x="129932" y="3518320"/>
                  </a:lnTo>
                  <a:lnTo>
                    <a:pt x="128014" y="3508520"/>
                  </a:lnTo>
                  <a:lnTo>
                    <a:pt x="126190" y="3498719"/>
                  </a:lnTo>
                  <a:lnTo>
                    <a:pt x="124388" y="3488919"/>
                  </a:lnTo>
                  <a:lnTo>
                    <a:pt x="122661" y="3479119"/>
                  </a:lnTo>
                  <a:lnTo>
                    <a:pt x="120977" y="3469318"/>
                  </a:lnTo>
                  <a:lnTo>
                    <a:pt x="119346" y="3459518"/>
                  </a:lnTo>
                  <a:lnTo>
                    <a:pt x="117779" y="3449718"/>
                  </a:lnTo>
                  <a:lnTo>
                    <a:pt x="116244" y="3439917"/>
                  </a:lnTo>
                  <a:lnTo>
                    <a:pt x="114794" y="3430117"/>
                  </a:lnTo>
                  <a:lnTo>
                    <a:pt x="113364" y="3420317"/>
                  </a:lnTo>
                  <a:lnTo>
                    <a:pt x="112020" y="3410516"/>
                  </a:lnTo>
                  <a:lnTo>
                    <a:pt x="110706" y="3400716"/>
                  </a:lnTo>
                  <a:lnTo>
                    <a:pt x="109455" y="3390916"/>
                  </a:lnTo>
                  <a:lnTo>
                    <a:pt x="108253" y="3381115"/>
                  </a:lnTo>
                  <a:lnTo>
                    <a:pt x="107093" y="3371315"/>
                  </a:lnTo>
                  <a:lnTo>
                    <a:pt x="106001" y="3361515"/>
                  </a:lnTo>
                  <a:lnTo>
                    <a:pt x="104930" y="3351714"/>
                  </a:lnTo>
                  <a:lnTo>
                    <a:pt x="103944" y="3341914"/>
                  </a:lnTo>
                  <a:lnTo>
                    <a:pt x="102975" y="3332114"/>
                  </a:lnTo>
                  <a:lnTo>
                    <a:pt x="102075" y="3322313"/>
                  </a:lnTo>
                  <a:lnTo>
                    <a:pt x="101206" y="3312513"/>
                  </a:lnTo>
                  <a:lnTo>
                    <a:pt x="100386" y="3302713"/>
                  </a:lnTo>
                  <a:lnTo>
                    <a:pt x="99613" y="3292912"/>
                  </a:lnTo>
                  <a:lnTo>
                    <a:pt x="98869" y="3283112"/>
                  </a:lnTo>
                  <a:lnTo>
                    <a:pt x="98185" y="3273312"/>
                  </a:lnTo>
                  <a:lnTo>
                    <a:pt x="97517" y="3263511"/>
                  </a:lnTo>
                  <a:lnTo>
                    <a:pt x="96913" y="3253711"/>
                  </a:lnTo>
                  <a:lnTo>
                    <a:pt x="96327" y="3243911"/>
                  </a:lnTo>
                  <a:lnTo>
                    <a:pt x="95787" y="3234110"/>
                  </a:lnTo>
                  <a:lnTo>
                    <a:pt x="95275" y="3224310"/>
                  </a:lnTo>
                  <a:lnTo>
                    <a:pt x="94794" y="3214510"/>
                  </a:lnTo>
                  <a:lnTo>
                    <a:pt x="94351" y="3204709"/>
                  </a:lnTo>
                  <a:lnTo>
                    <a:pt x="93923" y="3194909"/>
                  </a:lnTo>
                  <a:lnTo>
                    <a:pt x="93541" y="3185109"/>
                  </a:lnTo>
                  <a:lnTo>
                    <a:pt x="93169" y="3175308"/>
                  </a:lnTo>
                  <a:lnTo>
                    <a:pt x="92834" y="3165508"/>
                  </a:lnTo>
                  <a:lnTo>
                    <a:pt x="92513" y="3155708"/>
                  </a:lnTo>
                  <a:lnTo>
                    <a:pt x="92217" y="3145907"/>
                  </a:lnTo>
                  <a:lnTo>
                    <a:pt x="91939" y="3136107"/>
                  </a:lnTo>
                  <a:lnTo>
                    <a:pt x="91676" y="3126307"/>
                  </a:lnTo>
                  <a:lnTo>
                    <a:pt x="91435" y="3116506"/>
                  </a:lnTo>
                  <a:lnTo>
                    <a:pt x="91199" y="3106706"/>
                  </a:lnTo>
                  <a:lnTo>
                    <a:pt x="90986" y="3096906"/>
                  </a:lnTo>
                  <a:lnTo>
                    <a:pt x="90777" y="3087105"/>
                  </a:lnTo>
                  <a:lnTo>
                    <a:pt x="90581" y="3077305"/>
                  </a:lnTo>
                  <a:lnTo>
                    <a:pt x="90390" y="3067505"/>
                  </a:lnTo>
                  <a:lnTo>
                    <a:pt x="90206" y="3057704"/>
                  </a:lnTo>
                  <a:lnTo>
                    <a:pt x="90026" y="3047904"/>
                  </a:lnTo>
                  <a:lnTo>
                    <a:pt x="89848" y="3038104"/>
                  </a:lnTo>
                  <a:lnTo>
                    <a:pt x="89671" y="3028303"/>
                  </a:lnTo>
                  <a:lnTo>
                    <a:pt x="89495" y="3018503"/>
                  </a:lnTo>
                  <a:lnTo>
                    <a:pt x="89315" y="3008703"/>
                  </a:lnTo>
                  <a:lnTo>
                    <a:pt x="89132" y="2998902"/>
                  </a:lnTo>
                  <a:lnTo>
                    <a:pt x="88944" y="2989102"/>
                  </a:lnTo>
                  <a:lnTo>
                    <a:pt x="88749" y="2979302"/>
                  </a:lnTo>
                  <a:lnTo>
                    <a:pt x="88548" y="2969501"/>
                  </a:lnTo>
                  <a:lnTo>
                    <a:pt x="88333" y="2959701"/>
                  </a:lnTo>
                  <a:lnTo>
                    <a:pt x="88115" y="2949901"/>
                  </a:lnTo>
                  <a:lnTo>
                    <a:pt x="87876" y="2940100"/>
                  </a:lnTo>
                  <a:lnTo>
                    <a:pt x="87631" y="2930300"/>
                  </a:lnTo>
                  <a:lnTo>
                    <a:pt x="87365" y="2920500"/>
                  </a:lnTo>
                  <a:lnTo>
                    <a:pt x="87088" y="2910699"/>
                  </a:lnTo>
                  <a:lnTo>
                    <a:pt x="86793" y="2900899"/>
                  </a:lnTo>
                  <a:lnTo>
                    <a:pt x="86478" y="2891099"/>
                  </a:lnTo>
                  <a:lnTo>
                    <a:pt x="86150" y="2881298"/>
                  </a:lnTo>
                  <a:lnTo>
                    <a:pt x="85793" y="2871498"/>
                  </a:lnTo>
                  <a:lnTo>
                    <a:pt x="85427" y="2861698"/>
                  </a:lnTo>
                  <a:lnTo>
                    <a:pt x="85025" y="2851897"/>
                  </a:lnTo>
                  <a:lnTo>
                    <a:pt x="84612" y="2842097"/>
                  </a:lnTo>
                  <a:lnTo>
                    <a:pt x="84168" y="2832297"/>
                  </a:lnTo>
                  <a:lnTo>
                    <a:pt x="83704" y="2822496"/>
                  </a:lnTo>
                  <a:lnTo>
                    <a:pt x="83217" y="2812696"/>
                  </a:lnTo>
                  <a:lnTo>
                    <a:pt x="82697" y="2802896"/>
                  </a:lnTo>
                  <a:lnTo>
                    <a:pt x="82165" y="2793095"/>
                  </a:lnTo>
                  <a:lnTo>
                    <a:pt x="81589" y="2783295"/>
                  </a:lnTo>
                  <a:lnTo>
                    <a:pt x="81003" y="2773495"/>
                  </a:lnTo>
                  <a:lnTo>
                    <a:pt x="80374" y="2763694"/>
                  </a:lnTo>
                  <a:lnTo>
                    <a:pt x="79729" y="2753894"/>
                  </a:lnTo>
                  <a:lnTo>
                    <a:pt x="79051" y="2744094"/>
                  </a:lnTo>
                  <a:lnTo>
                    <a:pt x="78345" y="2734293"/>
                  </a:lnTo>
                  <a:lnTo>
                    <a:pt x="77617" y="2724493"/>
                  </a:lnTo>
                  <a:lnTo>
                    <a:pt x="76849" y="2714693"/>
                  </a:lnTo>
                  <a:lnTo>
                    <a:pt x="76071" y="2704892"/>
                  </a:lnTo>
                  <a:lnTo>
                    <a:pt x="75242" y="2695092"/>
                  </a:lnTo>
                  <a:lnTo>
                    <a:pt x="74403" y="2685292"/>
                  </a:lnTo>
                  <a:lnTo>
                    <a:pt x="73524" y="2675491"/>
                  </a:lnTo>
                  <a:lnTo>
                    <a:pt x="72624" y="2665691"/>
                  </a:lnTo>
                  <a:lnTo>
                    <a:pt x="71696" y="2655891"/>
                  </a:lnTo>
                  <a:lnTo>
                    <a:pt x="70736" y="2646090"/>
                  </a:lnTo>
                  <a:lnTo>
                    <a:pt x="69759" y="2636290"/>
                  </a:lnTo>
                  <a:lnTo>
                    <a:pt x="68741" y="2626490"/>
                  </a:lnTo>
                  <a:lnTo>
                    <a:pt x="67714" y="2616689"/>
                  </a:lnTo>
                  <a:lnTo>
                    <a:pt x="66644" y="2606889"/>
                  </a:lnTo>
                  <a:lnTo>
                    <a:pt x="65561" y="2597089"/>
                  </a:lnTo>
                  <a:lnTo>
                    <a:pt x="64448" y="2587288"/>
                  </a:lnTo>
                  <a:lnTo>
                    <a:pt x="63314" y="2577488"/>
                  </a:lnTo>
                  <a:lnTo>
                    <a:pt x="62159" y="2567688"/>
                  </a:lnTo>
                  <a:lnTo>
                    <a:pt x="60975" y="2557887"/>
                  </a:lnTo>
                  <a:lnTo>
                    <a:pt x="59782" y="2548087"/>
                  </a:lnTo>
                  <a:lnTo>
                    <a:pt x="58553" y="2538286"/>
                  </a:lnTo>
                  <a:lnTo>
                    <a:pt x="57318" y="2528486"/>
                  </a:lnTo>
                  <a:lnTo>
                    <a:pt x="56054" y="2518686"/>
                  </a:lnTo>
                  <a:lnTo>
                    <a:pt x="54779" y="2508885"/>
                  </a:lnTo>
                  <a:lnTo>
                    <a:pt x="53486" y="2499085"/>
                  </a:lnTo>
                  <a:lnTo>
                    <a:pt x="52176" y="2489285"/>
                  </a:lnTo>
                  <a:lnTo>
                    <a:pt x="50857" y="2479484"/>
                  </a:lnTo>
                  <a:lnTo>
                    <a:pt x="49518" y="2469684"/>
                  </a:lnTo>
                  <a:lnTo>
                    <a:pt x="48175" y="2459884"/>
                  </a:lnTo>
                  <a:lnTo>
                    <a:pt x="46813" y="2450083"/>
                  </a:lnTo>
                  <a:lnTo>
                    <a:pt x="45448" y="2440283"/>
                  </a:lnTo>
                  <a:lnTo>
                    <a:pt x="44072" y="2430483"/>
                  </a:lnTo>
                  <a:lnTo>
                    <a:pt x="42691" y="2420682"/>
                  </a:lnTo>
                  <a:lnTo>
                    <a:pt x="41305" y="2410882"/>
                  </a:lnTo>
                  <a:lnTo>
                    <a:pt x="39915" y="2401082"/>
                  </a:lnTo>
                  <a:lnTo>
                    <a:pt x="38523" y="2391281"/>
                  </a:lnTo>
                  <a:lnTo>
                    <a:pt x="37130" y="2381481"/>
                  </a:lnTo>
                  <a:lnTo>
                    <a:pt x="35738" y="2371681"/>
                  </a:lnTo>
                  <a:lnTo>
                    <a:pt x="34349" y="2361880"/>
                  </a:lnTo>
                  <a:lnTo>
                    <a:pt x="32964" y="2352080"/>
                  </a:lnTo>
                  <a:lnTo>
                    <a:pt x="31584" y="2342280"/>
                  </a:lnTo>
                  <a:lnTo>
                    <a:pt x="30213" y="2332479"/>
                  </a:lnTo>
                  <a:lnTo>
                    <a:pt x="28847" y="2322679"/>
                  </a:lnTo>
                  <a:lnTo>
                    <a:pt x="27497" y="2312879"/>
                  </a:lnTo>
                  <a:lnTo>
                    <a:pt x="26151" y="2303078"/>
                  </a:lnTo>
                  <a:lnTo>
                    <a:pt x="24830" y="2293278"/>
                  </a:lnTo>
                  <a:lnTo>
                    <a:pt x="23516" y="2283478"/>
                  </a:lnTo>
                  <a:lnTo>
                    <a:pt x="22225" y="2273677"/>
                  </a:lnTo>
                  <a:lnTo>
                    <a:pt x="20950" y="2263877"/>
                  </a:lnTo>
                  <a:lnTo>
                    <a:pt x="19696" y="2254077"/>
                  </a:lnTo>
                  <a:lnTo>
                    <a:pt x="18468" y="2244276"/>
                  </a:lnTo>
                  <a:lnTo>
                    <a:pt x="17255" y="2234476"/>
                  </a:lnTo>
                  <a:lnTo>
                    <a:pt x="16082" y="2224676"/>
                  </a:lnTo>
                  <a:lnTo>
                    <a:pt x="14921" y="2214875"/>
                  </a:lnTo>
                  <a:lnTo>
                    <a:pt x="13807" y="2205075"/>
                  </a:lnTo>
                  <a:lnTo>
                    <a:pt x="12711" y="2195275"/>
                  </a:lnTo>
                  <a:lnTo>
                    <a:pt x="11656" y="2185474"/>
                  </a:lnTo>
                  <a:lnTo>
                    <a:pt x="10633" y="2175674"/>
                  </a:lnTo>
                  <a:lnTo>
                    <a:pt x="9642" y="2165874"/>
                  </a:lnTo>
                  <a:lnTo>
                    <a:pt x="8701" y="2156073"/>
                  </a:lnTo>
                  <a:lnTo>
                    <a:pt x="7778" y="2146273"/>
                  </a:lnTo>
                  <a:lnTo>
                    <a:pt x="6927" y="2136473"/>
                  </a:lnTo>
                  <a:lnTo>
                    <a:pt x="6092" y="2126672"/>
                  </a:lnTo>
                  <a:lnTo>
                    <a:pt x="5324" y="2116872"/>
                  </a:lnTo>
                  <a:lnTo>
                    <a:pt x="4589" y="2107072"/>
                  </a:lnTo>
                  <a:lnTo>
                    <a:pt x="3906" y="2097271"/>
                  </a:lnTo>
                  <a:lnTo>
                    <a:pt x="3277" y="2087471"/>
                  </a:lnTo>
                  <a:lnTo>
                    <a:pt x="2684" y="2077671"/>
                  </a:lnTo>
                  <a:lnTo>
                    <a:pt x="2169" y="2067870"/>
                  </a:lnTo>
                  <a:lnTo>
                    <a:pt x="1675" y="2058070"/>
                  </a:lnTo>
                  <a:lnTo>
                    <a:pt x="1277" y="2048270"/>
                  </a:lnTo>
                  <a:lnTo>
                    <a:pt x="905" y="2038469"/>
                  </a:lnTo>
                  <a:lnTo>
                    <a:pt x="611" y="2028669"/>
                  </a:lnTo>
                  <a:lnTo>
                    <a:pt x="367" y="2018869"/>
                  </a:lnTo>
                  <a:lnTo>
                    <a:pt x="181" y="2009068"/>
                  </a:lnTo>
                  <a:lnTo>
                    <a:pt x="73" y="1999268"/>
                  </a:lnTo>
                  <a:lnTo>
                    <a:pt x="0" y="1989468"/>
                  </a:lnTo>
                  <a:lnTo>
                    <a:pt x="31" y="1979667"/>
                  </a:lnTo>
                  <a:lnTo>
                    <a:pt x="89" y="1969867"/>
                  </a:lnTo>
                  <a:lnTo>
                    <a:pt x="251" y="1960067"/>
                  </a:lnTo>
                  <a:lnTo>
                    <a:pt x="455" y="1950266"/>
                  </a:lnTo>
                  <a:lnTo>
                    <a:pt x="740" y="1940466"/>
                  </a:lnTo>
                  <a:lnTo>
                    <a:pt x="1096" y="1930666"/>
                  </a:lnTo>
                  <a:lnTo>
                    <a:pt x="1507" y="1920865"/>
                  </a:lnTo>
                  <a:lnTo>
                    <a:pt x="2017" y="1911065"/>
                  </a:lnTo>
                  <a:lnTo>
                    <a:pt x="2557" y="1901265"/>
                  </a:lnTo>
                  <a:lnTo>
                    <a:pt x="3225" y="1891464"/>
                  </a:lnTo>
                  <a:lnTo>
                    <a:pt x="3923" y="1881664"/>
                  </a:lnTo>
                  <a:lnTo>
                    <a:pt x="4725" y="1871864"/>
                  </a:lnTo>
                  <a:lnTo>
                    <a:pt x="5585" y="1862063"/>
                  </a:lnTo>
                  <a:lnTo>
                    <a:pt x="6521" y="1852263"/>
                  </a:lnTo>
                  <a:lnTo>
                    <a:pt x="7544" y="1842463"/>
                  </a:lnTo>
                  <a:lnTo>
                    <a:pt x="8616" y="1832662"/>
                  </a:lnTo>
                  <a:lnTo>
                    <a:pt x="9804" y="1822862"/>
                  </a:lnTo>
                  <a:lnTo>
                    <a:pt x="11022" y="1813062"/>
                  </a:lnTo>
                  <a:lnTo>
                    <a:pt x="12366" y="1803261"/>
                  </a:lnTo>
                  <a:lnTo>
                    <a:pt x="13749" y="1793461"/>
                  </a:lnTo>
                  <a:lnTo>
                    <a:pt x="15229" y="1783661"/>
                  </a:lnTo>
                  <a:lnTo>
                    <a:pt x="16779" y="1773860"/>
                  </a:lnTo>
                  <a:lnTo>
                    <a:pt x="18394" y="1764060"/>
                  </a:lnTo>
                  <a:lnTo>
                    <a:pt x="20109" y="1754260"/>
                  </a:lnTo>
                  <a:lnTo>
                    <a:pt x="21859" y="1744459"/>
                  </a:lnTo>
                  <a:lnTo>
                    <a:pt x="23737" y="1734659"/>
                  </a:lnTo>
                  <a:lnTo>
                    <a:pt x="25643" y="1724859"/>
                  </a:lnTo>
                  <a:lnTo>
                    <a:pt x="27660" y="1715058"/>
                  </a:lnTo>
                  <a:lnTo>
                    <a:pt x="29727" y="1705258"/>
                  </a:lnTo>
                  <a:lnTo>
                    <a:pt x="31874" y="1695458"/>
                  </a:lnTo>
                  <a:lnTo>
                    <a:pt x="34097" y="1685657"/>
                  </a:lnTo>
                  <a:lnTo>
                    <a:pt x="36373" y="1675857"/>
                  </a:lnTo>
                  <a:lnTo>
                    <a:pt x="38750" y="1666057"/>
                  </a:lnTo>
                  <a:lnTo>
                    <a:pt x="41154" y="1656256"/>
                  </a:lnTo>
                  <a:lnTo>
                    <a:pt x="43676" y="1646456"/>
                  </a:lnTo>
                  <a:lnTo>
                    <a:pt x="46228" y="1636656"/>
                  </a:lnTo>
                  <a:lnTo>
                    <a:pt x="48870" y="1626855"/>
                  </a:lnTo>
                  <a:lnTo>
                    <a:pt x="51564" y="1617055"/>
                  </a:lnTo>
                  <a:lnTo>
                    <a:pt x="54320" y="1607255"/>
                  </a:lnTo>
                  <a:lnTo>
                    <a:pt x="57151" y="1597454"/>
                  </a:lnTo>
                  <a:lnTo>
                    <a:pt x="60018" y="1587654"/>
                  </a:lnTo>
                  <a:lnTo>
                    <a:pt x="62980" y="1577854"/>
                  </a:lnTo>
                  <a:lnTo>
                    <a:pt x="65964" y="1568053"/>
                  </a:lnTo>
                  <a:lnTo>
                    <a:pt x="69038" y="1558253"/>
                  </a:lnTo>
                  <a:lnTo>
                    <a:pt x="72145" y="1548453"/>
                  </a:lnTo>
                  <a:lnTo>
                    <a:pt x="75315" y="1538652"/>
                  </a:lnTo>
                  <a:lnTo>
                    <a:pt x="78536" y="1528852"/>
                  </a:lnTo>
                  <a:lnTo>
                    <a:pt x="81797" y="1519052"/>
                  </a:lnTo>
                  <a:lnTo>
                    <a:pt x="85124" y="1509251"/>
                  </a:lnTo>
                  <a:lnTo>
                    <a:pt x="88471" y="1499451"/>
                  </a:lnTo>
                  <a:lnTo>
                    <a:pt x="91897" y="1489651"/>
                  </a:lnTo>
                  <a:lnTo>
                    <a:pt x="95338" y="1479850"/>
                  </a:lnTo>
                  <a:lnTo>
                    <a:pt x="98839" y="1470050"/>
                  </a:lnTo>
                  <a:lnTo>
                    <a:pt x="102367" y="1460250"/>
                  </a:lnTo>
                  <a:lnTo>
                    <a:pt x="105935" y="1450449"/>
                  </a:lnTo>
                  <a:lnTo>
                    <a:pt x="109542" y="1440649"/>
                  </a:lnTo>
                  <a:lnTo>
                    <a:pt x="113172" y="1430849"/>
                  </a:lnTo>
                  <a:lnTo>
                    <a:pt x="116848" y="1421048"/>
                  </a:lnTo>
                  <a:lnTo>
                    <a:pt x="120536" y="1411248"/>
                  </a:lnTo>
                  <a:lnTo>
                    <a:pt x="124268" y="1401448"/>
                  </a:lnTo>
                  <a:lnTo>
                    <a:pt x="128013" y="1391647"/>
                  </a:lnTo>
                  <a:lnTo>
                    <a:pt x="131787" y="1381847"/>
                  </a:lnTo>
                  <a:lnTo>
                    <a:pt x="135579" y="1372047"/>
                  </a:lnTo>
                  <a:lnTo>
                    <a:pt x="139389" y="1362246"/>
                  </a:lnTo>
                  <a:lnTo>
                    <a:pt x="143219" y="1352446"/>
                  </a:lnTo>
                  <a:lnTo>
                    <a:pt x="147057" y="1342646"/>
                  </a:lnTo>
                  <a:lnTo>
                    <a:pt x="150916" y="1332845"/>
                  </a:lnTo>
                  <a:lnTo>
                    <a:pt x="154779" y="1323045"/>
                  </a:lnTo>
                  <a:lnTo>
                    <a:pt x="158654" y="1313245"/>
                  </a:lnTo>
                  <a:lnTo>
                    <a:pt x="162533" y="1303444"/>
                  </a:lnTo>
                  <a:lnTo>
                    <a:pt x="166417" y="1293644"/>
                  </a:lnTo>
                  <a:lnTo>
                    <a:pt x="170302" y="1283844"/>
                  </a:lnTo>
                  <a:lnTo>
                    <a:pt x="174188" y="1274043"/>
                  </a:lnTo>
                  <a:lnTo>
                    <a:pt x="178071" y="1264243"/>
                  </a:lnTo>
                  <a:lnTo>
                    <a:pt x="181953" y="1254442"/>
                  </a:lnTo>
                  <a:lnTo>
                    <a:pt x="185824" y="1244642"/>
                  </a:lnTo>
                  <a:lnTo>
                    <a:pt x="189692" y="1234842"/>
                  </a:lnTo>
                  <a:lnTo>
                    <a:pt x="193547" y="1225041"/>
                  </a:lnTo>
                  <a:lnTo>
                    <a:pt x="197392" y="1215241"/>
                  </a:lnTo>
                  <a:lnTo>
                    <a:pt x="201224" y="1205441"/>
                  </a:lnTo>
                  <a:lnTo>
                    <a:pt x="205038" y="1195640"/>
                  </a:lnTo>
                  <a:lnTo>
                    <a:pt x="208842" y="1185840"/>
                  </a:lnTo>
                  <a:lnTo>
                    <a:pt x="212616" y="1176040"/>
                  </a:lnTo>
                  <a:lnTo>
                    <a:pt x="216382" y="1166239"/>
                  </a:lnTo>
                  <a:lnTo>
                    <a:pt x="220113" y="1156439"/>
                  </a:lnTo>
                  <a:lnTo>
                    <a:pt x="223830" y="1146639"/>
                  </a:lnTo>
                  <a:lnTo>
                    <a:pt x="227517" y="1136838"/>
                  </a:lnTo>
                  <a:lnTo>
                    <a:pt x="231177" y="1127038"/>
                  </a:lnTo>
                  <a:lnTo>
                    <a:pt x="234815" y="1117238"/>
                  </a:lnTo>
                  <a:lnTo>
                    <a:pt x="238411" y="1107437"/>
                  </a:lnTo>
                  <a:lnTo>
                    <a:pt x="241995" y="1097637"/>
                  </a:lnTo>
                  <a:lnTo>
                    <a:pt x="245522" y="1087837"/>
                  </a:lnTo>
                  <a:lnTo>
                    <a:pt x="249036" y="1078036"/>
                  </a:lnTo>
                  <a:lnTo>
                    <a:pt x="252499" y="1068236"/>
                  </a:lnTo>
                  <a:lnTo>
                    <a:pt x="255936" y="1058436"/>
                  </a:lnTo>
                  <a:lnTo>
                    <a:pt x="259333" y="1048635"/>
                  </a:lnTo>
                  <a:lnTo>
                    <a:pt x="262687" y="1038835"/>
                  </a:lnTo>
                  <a:lnTo>
                    <a:pt x="266015" y="1029035"/>
                  </a:lnTo>
                  <a:lnTo>
                    <a:pt x="269282" y="1019234"/>
                  </a:lnTo>
                  <a:lnTo>
                    <a:pt x="272533" y="1009434"/>
                  </a:lnTo>
                  <a:lnTo>
                    <a:pt x="275713" y="999634"/>
                  </a:lnTo>
                  <a:lnTo>
                    <a:pt x="278871" y="989833"/>
                  </a:lnTo>
                  <a:lnTo>
                    <a:pt x="281973" y="980033"/>
                  </a:lnTo>
                  <a:lnTo>
                    <a:pt x="285035" y="970233"/>
                  </a:lnTo>
                  <a:lnTo>
                    <a:pt x="288057" y="960432"/>
                  </a:lnTo>
                  <a:lnTo>
                    <a:pt x="291020" y="950632"/>
                  </a:lnTo>
                  <a:lnTo>
                    <a:pt x="293959" y="940832"/>
                  </a:lnTo>
                  <a:lnTo>
                    <a:pt x="296820" y="931031"/>
                  </a:lnTo>
                  <a:lnTo>
                    <a:pt x="299663" y="921231"/>
                  </a:lnTo>
                  <a:lnTo>
                    <a:pt x="302433" y="911431"/>
                  </a:lnTo>
                  <a:lnTo>
                    <a:pt x="305171" y="901630"/>
                  </a:lnTo>
                  <a:lnTo>
                    <a:pt x="307855" y="891830"/>
                  </a:lnTo>
                  <a:lnTo>
                    <a:pt x="310488" y="882030"/>
                  </a:lnTo>
                  <a:lnTo>
                    <a:pt x="313084" y="872229"/>
                  </a:lnTo>
                  <a:lnTo>
                    <a:pt x="315610" y="862429"/>
                  </a:lnTo>
                  <a:lnTo>
                    <a:pt x="318117" y="852629"/>
                  </a:lnTo>
                  <a:lnTo>
                    <a:pt x="320537" y="842828"/>
                  </a:lnTo>
                  <a:lnTo>
                    <a:pt x="322937" y="833028"/>
                  </a:lnTo>
                  <a:lnTo>
                    <a:pt x="325269" y="823228"/>
                  </a:lnTo>
                  <a:lnTo>
                    <a:pt x="327561" y="813427"/>
                  </a:lnTo>
                  <a:lnTo>
                    <a:pt x="329806" y="803627"/>
                  </a:lnTo>
                  <a:lnTo>
                    <a:pt x="331991" y="793827"/>
                  </a:lnTo>
                  <a:lnTo>
                    <a:pt x="334148" y="784026"/>
                  </a:lnTo>
                  <a:lnTo>
                    <a:pt x="336228" y="774226"/>
                  </a:lnTo>
                  <a:lnTo>
                    <a:pt x="338289" y="764426"/>
                  </a:lnTo>
                  <a:lnTo>
                    <a:pt x="340273" y="754625"/>
                  </a:lnTo>
                  <a:lnTo>
                    <a:pt x="342229" y="744825"/>
                  </a:lnTo>
                  <a:lnTo>
                    <a:pt x="344129" y="735025"/>
                  </a:lnTo>
                  <a:lnTo>
                    <a:pt x="345982" y="725224"/>
                  </a:lnTo>
                  <a:lnTo>
                    <a:pt x="347798" y="715424"/>
                  </a:lnTo>
                  <a:lnTo>
                    <a:pt x="349551" y="705624"/>
                  </a:lnTo>
                  <a:lnTo>
                    <a:pt x="351284" y="695823"/>
                  </a:lnTo>
                  <a:lnTo>
                    <a:pt x="352939" y="686023"/>
                  </a:lnTo>
                  <a:lnTo>
                    <a:pt x="354576" y="676223"/>
                  </a:lnTo>
                  <a:lnTo>
                    <a:pt x="356149" y="666422"/>
                  </a:lnTo>
                  <a:lnTo>
                    <a:pt x="357691" y="656622"/>
                  </a:lnTo>
                  <a:lnTo>
                    <a:pt x="359187" y="646822"/>
                  </a:lnTo>
                  <a:lnTo>
                    <a:pt x="360636" y="637021"/>
                  </a:lnTo>
                  <a:lnTo>
                    <a:pt x="362057" y="627221"/>
                  </a:lnTo>
                  <a:lnTo>
                    <a:pt x="363416" y="617421"/>
                  </a:lnTo>
                  <a:lnTo>
                    <a:pt x="364760" y="607620"/>
                  </a:lnTo>
                  <a:lnTo>
                    <a:pt x="366036" y="597820"/>
                  </a:lnTo>
                  <a:lnTo>
                    <a:pt x="367294" y="588020"/>
                  </a:lnTo>
                  <a:lnTo>
                    <a:pt x="368501" y="578219"/>
                  </a:lnTo>
                  <a:lnTo>
                    <a:pt x="369676" y="568419"/>
                  </a:lnTo>
                  <a:lnTo>
                    <a:pt x="370816" y="558619"/>
                  </a:lnTo>
                  <a:lnTo>
                    <a:pt x="371911" y="548818"/>
                  </a:lnTo>
                  <a:lnTo>
                    <a:pt x="372988" y="539018"/>
                  </a:lnTo>
                  <a:lnTo>
                    <a:pt x="374006" y="529218"/>
                  </a:lnTo>
                  <a:lnTo>
                    <a:pt x="375012" y="519417"/>
                  </a:lnTo>
                  <a:lnTo>
                    <a:pt x="375966" y="509617"/>
                  </a:lnTo>
                  <a:lnTo>
                    <a:pt x="376900" y="499817"/>
                  </a:lnTo>
                  <a:lnTo>
                    <a:pt x="377797" y="490016"/>
                  </a:lnTo>
                  <a:lnTo>
                    <a:pt x="378662" y="480216"/>
                  </a:lnTo>
                  <a:lnTo>
                    <a:pt x="379504" y="470416"/>
                  </a:lnTo>
                  <a:lnTo>
                    <a:pt x="380304" y="460615"/>
                  </a:lnTo>
                  <a:lnTo>
                    <a:pt x="381092" y="450815"/>
                  </a:lnTo>
                  <a:lnTo>
                    <a:pt x="381831" y="441015"/>
                  </a:lnTo>
                  <a:lnTo>
                    <a:pt x="382559" y="431214"/>
                  </a:lnTo>
                  <a:lnTo>
                    <a:pt x="383249" y="421414"/>
                  </a:lnTo>
                  <a:lnTo>
                    <a:pt x="383920" y="411614"/>
                  </a:lnTo>
                  <a:lnTo>
                    <a:pt x="384565" y="401813"/>
                  </a:lnTo>
                  <a:lnTo>
                    <a:pt x="385181" y="392013"/>
                  </a:lnTo>
                  <a:lnTo>
                    <a:pt x="385782" y="382213"/>
                  </a:lnTo>
                  <a:lnTo>
                    <a:pt x="386348" y="372412"/>
                  </a:lnTo>
                  <a:lnTo>
                    <a:pt x="386904" y="362612"/>
                  </a:lnTo>
                  <a:lnTo>
                    <a:pt x="387425" y="352812"/>
                  </a:lnTo>
                  <a:lnTo>
                    <a:pt x="387934" y="343011"/>
                  </a:lnTo>
                  <a:lnTo>
                    <a:pt x="388418" y="333211"/>
                  </a:lnTo>
                  <a:lnTo>
                    <a:pt x="388884" y="323411"/>
                  </a:lnTo>
                  <a:lnTo>
                    <a:pt x="389333" y="313610"/>
                  </a:lnTo>
                  <a:lnTo>
                    <a:pt x="389757" y="303810"/>
                  </a:lnTo>
                  <a:lnTo>
                    <a:pt x="390173" y="294010"/>
                  </a:lnTo>
                  <a:lnTo>
                    <a:pt x="390559" y="284209"/>
                  </a:lnTo>
                  <a:lnTo>
                    <a:pt x="390939" y="274409"/>
                  </a:lnTo>
                  <a:lnTo>
                    <a:pt x="391295" y="264609"/>
                  </a:lnTo>
                  <a:lnTo>
                    <a:pt x="391640" y="254808"/>
                  </a:lnTo>
                  <a:lnTo>
                    <a:pt x="391968" y="245008"/>
                  </a:lnTo>
                  <a:lnTo>
                    <a:pt x="392281" y="235208"/>
                  </a:lnTo>
                  <a:lnTo>
                    <a:pt x="392583" y="225407"/>
                  </a:lnTo>
                  <a:lnTo>
                    <a:pt x="392866" y="215607"/>
                  </a:lnTo>
                  <a:lnTo>
                    <a:pt x="393143" y="205807"/>
                  </a:lnTo>
                  <a:lnTo>
                    <a:pt x="393400" y="196006"/>
                  </a:lnTo>
                  <a:lnTo>
                    <a:pt x="393650" y="186206"/>
                  </a:lnTo>
                  <a:lnTo>
                    <a:pt x="393885" y="176406"/>
                  </a:lnTo>
                  <a:lnTo>
                    <a:pt x="394111" y="166605"/>
                  </a:lnTo>
                  <a:lnTo>
                    <a:pt x="394327" y="156805"/>
                  </a:lnTo>
                  <a:lnTo>
                    <a:pt x="394530" y="147005"/>
                  </a:lnTo>
                  <a:lnTo>
                    <a:pt x="394727" y="137204"/>
                  </a:lnTo>
                  <a:lnTo>
                    <a:pt x="394909" y="127404"/>
                  </a:lnTo>
                  <a:lnTo>
                    <a:pt x="395088" y="117604"/>
                  </a:lnTo>
                  <a:lnTo>
                    <a:pt x="395253" y="107803"/>
                  </a:lnTo>
                  <a:lnTo>
                    <a:pt x="395413" y="98003"/>
                  </a:lnTo>
                  <a:lnTo>
                    <a:pt x="395564" y="88203"/>
                  </a:lnTo>
                  <a:lnTo>
                    <a:pt x="395707" y="78402"/>
                  </a:lnTo>
                  <a:lnTo>
                    <a:pt x="395844" y="68602"/>
                  </a:lnTo>
                  <a:lnTo>
                    <a:pt x="395971" y="58802"/>
                  </a:lnTo>
                  <a:lnTo>
                    <a:pt x="396096" y="49001"/>
                  </a:lnTo>
                  <a:lnTo>
                    <a:pt x="396209" y="39201"/>
                  </a:lnTo>
                  <a:lnTo>
                    <a:pt x="396321" y="29401"/>
                  </a:lnTo>
                  <a:lnTo>
                    <a:pt x="396424" y="19600"/>
                  </a:lnTo>
                  <a:lnTo>
                    <a:pt x="396522" y="9800"/>
                  </a:lnTo>
                  <a:lnTo>
                    <a:pt x="396616" y="0"/>
                  </a:lnTo>
                  <a:lnTo>
                    <a:pt x="399549" y="0"/>
                  </a:lnTo>
                  <a:lnTo>
                    <a:pt x="399642" y="9800"/>
                  </a:lnTo>
                  <a:lnTo>
                    <a:pt x="399741" y="19600"/>
                  </a:lnTo>
                  <a:lnTo>
                    <a:pt x="399844" y="29401"/>
                  </a:lnTo>
                  <a:lnTo>
                    <a:pt x="399955" y="39201"/>
                  </a:lnTo>
                  <a:lnTo>
                    <a:pt x="400068" y="49001"/>
                  </a:lnTo>
                  <a:lnTo>
                    <a:pt x="400193" y="58802"/>
                  </a:lnTo>
                  <a:lnTo>
                    <a:pt x="400320" y="68602"/>
                  </a:lnTo>
                  <a:lnTo>
                    <a:pt x="400458" y="78402"/>
                  </a:lnTo>
                  <a:lnTo>
                    <a:pt x="400600" y="88203"/>
                  </a:lnTo>
                  <a:lnTo>
                    <a:pt x="400751" y="98003"/>
                  </a:lnTo>
                  <a:lnTo>
                    <a:pt x="400911" y="107803"/>
                  </a:lnTo>
                  <a:lnTo>
                    <a:pt x="401076" y="117604"/>
                  </a:lnTo>
                  <a:lnTo>
                    <a:pt x="401255" y="127404"/>
                  </a:lnTo>
                  <a:lnTo>
                    <a:pt x="401437" y="137204"/>
                  </a:lnTo>
                  <a:lnTo>
                    <a:pt x="401634" y="147005"/>
                  </a:lnTo>
                  <a:lnTo>
                    <a:pt x="401837" y="156805"/>
                  </a:lnTo>
                  <a:lnTo>
                    <a:pt x="402053" y="166605"/>
                  </a:lnTo>
                  <a:lnTo>
                    <a:pt x="402279" y="176406"/>
                  </a:lnTo>
                  <a:lnTo>
                    <a:pt x="402514" y="186206"/>
                  </a:lnTo>
                  <a:lnTo>
                    <a:pt x="402764" y="196006"/>
                  </a:lnTo>
                  <a:lnTo>
                    <a:pt x="403021" y="205807"/>
                  </a:lnTo>
                  <a:lnTo>
                    <a:pt x="403298" y="215607"/>
                  </a:lnTo>
                  <a:lnTo>
                    <a:pt x="403581" y="225407"/>
                  </a:lnTo>
                  <a:lnTo>
                    <a:pt x="403883" y="235208"/>
                  </a:lnTo>
                  <a:lnTo>
                    <a:pt x="404196" y="245008"/>
                  </a:lnTo>
                  <a:lnTo>
                    <a:pt x="404524" y="254808"/>
                  </a:lnTo>
                  <a:lnTo>
                    <a:pt x="404869" y="264609"/>
                  </a:lnTo>
                  <a:lnTo>
                    <a:pt x="405225" y="274409"/>
                  </a:lnTo>
                  <a:lnTo>
                    <a:pt x="405605" y="284209"/>
                  </a:lnTo>
                  <a:lnTo>
                    <a:pt x="405991" y="294010"/>
                  </a:lnTo>
                  <a:lnTo>
                    <a:pt x="406407" y="303810"/>
                  </a:lnTo>
                  <a:lnTo>
                    <a:pt x="406831" y="313610"/>
                  </a:lnTo>
                  <a:lnTo>
                    <a:pt x="407280" y="323411"/>
                  </a:lnTo>
                  <a:lnTo>
                    <a:pt x="407746" y="333211"/>
                  </a:lnTo>
                  <a:lnTo>
                    <a:pt x="408230" y="343011"/>
                  </a:lnTo>
                  <a:lnTo>
                    <a:pt x="408739" y="352812"/>
                  </a:lnTo>
                  <a:lnTo>
                    <a:pt x="409260" y="362612"/>
                  </a:lnTo>
                  <a:lnTo>
                    <a:pt x="409817" y="372412"/>
                  </a:lnTo>
                  <a:lnTo>
                    <a:pt x="410382" y="382213"/>
                  </a:lnTo>
                  <a:lnTo>
                    <a:pt x="410983" y="392013"/>
                  </a:lnTo>
                  <a:lnTo>
                    <a:pt x="411599" y="401813"/>
                  </a:lnTo>
                  <a:lnTo>
                    <a:pt x="412244" y="411614"/>
                  </a:lnTo>
                  <a:lnTo>
                    <a:pt x="412915" y="421414"/>
                  </a:lnTo>
                  <a:lnTo>
                    <a:pt x="413605" y="431214"/>
                  </a:lnTo>
                  <a:lnTo>
                    <a:pt x="414333" y="441015"/>
                  </a:lnTo>
                  <a:lnTo>
                    <a:pt x="415072" y="450815"/>
                  </a:lnTo>
                  <a:lnTo>
                    <a:pt x="415861" y="460615"/>
                  </a:lnTo>
                  <a:lnTo>
                    <a:pt x="416660" y="470416"/>
                  </a:lnTo>
                  <a:lnTo>
                    <a:pt x="417502" y="480216"/>
                  </a:lnTo>
                  <a:lnTo>
                    <a:pt x="418367" y="490016"/>
                  </a:lnTo>
                  <a:lnTo>
                    <a:pt x="419264" y="499817"/>
                  </a:lnTo>
                  <a:lnTo>
                    <a:pt x="420198" y="509617"/>
                  </a:lnTo>
                  <a:lnTo>
                    <a:pt x="421152" y="519417"/>
                  </a:lnTo>
                  <a:lnTo>
                    <a:pt x="422158" y="529218"/>
                  </a:lnTo>
                  <a:lnTo>
                    <a:pt x="423177" y="539018"/>
                  </a:lnTo>
                  <a:lnTo>
                    <a:pt x="424253" y="548818"/>
                  </a:lnTo>
                  <a:lnTo>
                    <a:pt x="425348" y="558619"/>
                  </a:lnTo>
                  <a:lnTo>
                    <a:pt x="426488" y="568419"/>
                  </a:lnTo>
                  <a:lnTo>
                    <a:pt x="427663" y="578219"/>
                  </a:lnTo>
                  <a:lnTo>
                    <a:pt x="428870" y="588020"/>
                  </a:lnTo>
                  <a:lnTo>
                    <a:pt x="430128" y="597820"/>
                  </a:lnTo>
                  <a:lnTo>
                    <a:pt x="431404" y="607620"/>
                  </a:lnTo>
                  <a:lnTo>
                    <a:pt x="432748" y="617421"/>
                  </a:lnTo>
                  <a:lnTo>
                    <a:pt x="434107" y="627221"/>
                  </a:lnTo>
                  <a:lnTo>
                    <a:pt x="435528" y="637021"/>
                  </a:lnTo>
                  <a:lnTo>
                    <a:pt x="436977" y="646822"/>
                  </a:lnTo>
                  <a:lnTo>
                    <a:pt x="438473" y="656622"/>
                  </a:lnTo>
                  <a:lnTo>
                    <a:pt x="440015" y="666422"/>
                  </a:lnTo>
                  <a:lnTo>
                    <a:pt x="441588" y="676223"/>
                  </a:lnTo>
                  <a:lnTo>
                    <a:pt x="443225" y="686023"/>
                  </a:lnTo>
                  <a:lnTo>
                    <a:pt x="444880" y="695823"/>
                  </a:lnTo>
                  <a:lnTo>
                    <a:pt x="446613" y="705624"/>
                  </a:lnTo>
                  <a:lnTo>
                    <a:pt x="448366" y="715424"/>
                  </a:lnTo>
                  <a:lnTo>
                    <a:pt x="450182" y="725224"/>
                  </a:lnTo>
                  <a:lnTo>
                    <a:pt x="452036" y="735025"/>
                  </a:lnTo>
                  <a:lnTo>
                    <a:pt x="453935" y="744825"/>
                  </a:lnTo>
                  <a:lnTo>
                    <a:pt x="455891" y="754625"/>
                  </a:lnTo>
                  <a:lnTo>
                    <a:pt x="457875" y="764426"/>
                  </a:lnTo>
                  <a:lnTo>
                    <a:pt x="459936" y="774226"/>
                  </a:lnTo>
                  <a:lnTo>
                    <a:pt x="462016" y="784026"/>
                  </a:lnTo>
                  <a:lnTo>
                    <a:pt x="464173" y="793827"/>
                  </a:lnTo>
                  <a:lnTo>
                    <a:pt x="466358" y="803627"/>
                  </a:lnTo>
                  <a:lnTo>
                    <a:pt x="468603" y="813427"/>
                  </a:lnTo>
                  <a:lnTo>
                    <a:pt x="470895" y="823228"/>
                  </a:lnTo>
                  <a:lnTo>
                    <a:pt x="473227" y="833028"/>
                  </a:lnTo>
                  <a:lnTo>
                    <a:pt x="475627" y="842828"/>
                  </a:lnTo>
                  <a:lnTo>
                    <a:pt x="478047" y="852629"/>
                  </a:lnTo>
                  <a:lnTo>
                    <a:pt x="480554" y="862429"/>
                  </a:lnTo>
                  <a:lnTo>
                    <a:pt x="483080" y="872229"/>
                  </a:lnTo>
                  <a:lnTo>
                    <a:pt x="485676" y="882030"/>
                  </a:lnTo>
                  <a:lnTo>
                    <a:pt x="488309" y="891830"/>
                  </a:lnTo>
                  <a:lnTo>
                    <a:pt x="490993" y="901630"/>
                  </a:lnTo>
                  <a:lnTo>
                    <a:pt x="493731" y="911431"/>
                  </a:lnTo>
                  <a:lnTo>
                    <a:pt x="496501" y="921231"/>
                  </a:lnTo>
                  <a:lnTo>
                    <a:pt x="499344" y="931031"/>
                  </a:lnTo>
                  <a:lnTo>
                    <a:pt x="502205" y="940832"/>
                  </a:lnTo>
                  <a:lnTo>
                    <a:pt x="505144" y="950632"/>
                  </a:lnTo>
                  <a:lnTo>
                    <a:pt x="508107" y="960432"/>
                  </a:lnTo>
                  <a:lnTo>
                    <a:pt x="511129" y="970233"/>
                  </a:lnTo>
                  <a:lnTo>
                    <a:pt x="514191" y="980033"/>
                  </a:lnTo>
                  <a:lnTo>
                    <a:pt x="517293" y="989833"/>
                  </a:lnTo>
                  <a:lnTo>
                    <a:pt x="520451" y="999634"/>
                  </a:lnTo>
                  <a:lnTo>
                    <a:pt x="523631" y="1009434"/>
                  </a:lnTo>
                  <a:lnTo>
                    <a:pt x="526882" y="1019234"/>
                  </a:lnTo>
                  <a:lnTo>
                    <a:pt x="530149" y="1029035"/>
                  </a:lnTo>
                  <a:lnTo>
                    <a:pt x="533477" y="1038835"/>
                  </a:lnTo>
                  <a:lnTo>
                    <a:pt x="536831" y="1048635"/>
                  </a:lnTo>
                  <a:lnTo>
                    <a:pt x="540228" y="1058436"/>
                  </a:lnTo>
                  <a:lnTo>
                    <a:pt x="543665" y="1068236"/>
                  </a:lnTo>
                  <a:lnTo>
                    <a:pt x="547128" y="1078036"/>
                  </a:lnTo>
                  <a:lnTo>
                    <a:pt x="550642" y="1087837"/>
                  </a:lnTo>
                  <a:lnTo>
                    <a:pt x="554169" y="1097637"/>
                  </a:lnTo>
                  <a:lnTo>
                    <a:pt x="557753" y="1107437"/>
                  </a:lnTo>
                  <a:lnTo>
                    <a:pt x="561350" y="1117238"/>
                  </a:lnTo>
                  <a:lnTo>
                    <a:pt x="564987" y="1127038"/>
                  </a:lnTo>
                  <a:lnTo>
                    <a:pt x="568647" y="1136838"/>
                  </a:lnTo>
                  <a:lnTo>
                    <a:pt x="572334" y="1146639"/>
                  </a:lnTo>
                  <a:lnTo>
                    <a:pt x="576051" y="1156439"/>
                  </a:lnTo>
                  <a:lnTo>
                    <a:pt x="579782" y="1166239"/>
                  </a:lnTo>
                  <a:lnTo>
                    <a:pt x="583548" y="1176040"/>
                  </a:lnTo>
                  <a:lnTo>
                    <a:pt x="587322" y="1185840"/>
                  </a:lnTo>
                  <a:lnTo>
                    <a:pt x="591126" y="1195640"/>
                  </a:lnTo>
                  <a:lnTo>
                    <a:pt x="594940" y="1205441"/>
                  </a:lnTo>
                  <a:lnTo>
                    <a:pt x="598772" y="1215241"/>
                  </a:lnTo>
                  <a:lnTo>
                    <a:pt x="602617" y="1225041"/>
                  </a:lnTo>
                  <a:lnTo>
                    <a:pt x="606472" y="1234842"/>
                  </a:lnTo>
                  <a:lnTo>
                    <a:pt x="610340" y="1244642"/>
                  </a:lnTo>
                  <a:lnTo>
                    <a:pt x="614211" y="1254442"/>
                  </a:lnTo>
                  <a:lnTo>
                    <a:pt x="618093" y="1264243"/>
                  </a:lnTo>
                  <a:lnTo>
                    <a:pt x="621976" y="1274043"/>
                  </a:lnTo>
                  <a:lnTo>
                    <a:pt x="625862" y="1283844"/>
                  </a:lnTo>
                  <a:lnTo>
                    <a:pt x="629748" y="1293644"/>
                  </a:lnTo>
                  <a:lnTo>
                    <a:pt x="633632" y="1303444"/>
                  </a:lnTo>
                  <a:lnTo>
                    <a:pt x="637510" y="1313245"/>
                  </a:lnTo>
                  <a:lnTo>
                    <a:pt x="641385" y="1323045"/>
                  </a:lnTo>
                  <a:lnTo>
                    <a:pt x="645248" y="1332845"/>
                  </a:lnTo>
                  <a:lnTo>
                    <a:pt x="649107" y="1342646"/>
                  </a:lnTo>
                  <a:lnTo>
                    <a:pt x="652945" y="1352446"/>
                  </a:lnTo>
                  <a:lnTo>
                    <a:pt x="656775" y="1362246"/>
                  </a:lnTo>
                  <a:lnTo>
                    <a:pt x="660585" y="1372047"/>
                  </a:lnTo>
                  <a:lnTo>
                    <a:pt x="664377" y="1381847"/>
                  </a:lnTo>
                  <a:lnTo>
                    <a:pt x="668151" y="1391647"/>
                  </a:lnTo>
                  <a:lnTo>
                    <a:pt x="671896" y="1401448"/>
                  </a:lnTo>
                  <a:lnTo>
                    <a:pt x="675629" y="1411248"/>
                  </a:lnTo>
                  <a:lnTo>
                    <a:pt x="679316" y="1421048"/>
                  </a:lnTo>
                  <a:lnTo>
                    <a:pt x="682992" y="1430849"/>
                  </a:lnTo>
                  <a:lnTo>
                    <a:pt x="686622" y="1440649"/>
                  </a:lnTo>
                  <a:lnTo>
                    <a:pt x="690229" y="1450449"/>
                  </a:lnTo>
                  <a:lnTo>
                    <a:pt x="693797" y="1460250"/>
                  </a:lnTo>
                  <a:lnTo>
                    <a:pt x="697326" y="1470050"/>
                  </a:lnTo>
                  <a:lnTo>
                    <a:pt x="700826" y="1479850"/>
                  </a:lnTo>
                  <a:lnTo>
                    <a:pt x="704268" y="1489651"/>
                  </a:lnTo>
                  <a:lnTo>
                    <a:pt x="707693" y="1499451"/>
                  </a:lnTo>
                  <a:lnTo>
                    <a:pt x="711040" y="1509251"/>
                  </a:lnTo>
                  <a:lnTo>
                    <a:pt x="714367" y="1519052"/>
                  </a:lnTo>
                  <a:lnTo>
                    <a:pt x="717629" y="1528852"/>
                  </a:lnTo>
                  <a:lnTo>
                    <a:pt x="720849" y="1538652"/>
                  </a:lnTo>
                  <a:lnTo>
                    <a:pt x="724020" y="1548453"/>
                  </a:lnTo>
                  <a:lnTo>
                    <a:pt x="727126" y="1558253"/>
                  </a:lnTo>
                  <a:lnTo>
                    <a:pt x="730200" y="1568053"/>
                  </a:lnTo>
                  <a:lnTo>
                    <a:pt x="733184" y="1577854"/>
                  </a:lnTo>
                  <a:lnTo>
                    <a:pt x="736146" y="1587654"/>
                  </a:lnTo>
                  <a:lnTo>
                    <a:pt x="739013" y="1597454"/>
                  </a:lnTo>
                  <a:lnTo>
                    <a:pt x="741844" y="1607255"/>
                  </a:lnTo>
                  <a:lnTo>
                    <a:pt x="744600" y="1617055"/>
                  </a:lnTo>
                  <a:lnTo>
                    <a:pt x="747295" y="1626855"/>
                  </a:lnTo>
                  <a:lnTo>
                    <a:pt x="749936" y="1636656"/>
                  </a:lnTo>
                  <a:lnTo>
                    <a:pt x="752488" y="1646456"/>
                  </a:lnTo>
                  <a:lnTo>
                    <a:pt x="755010" y="1656256"/>
                  </a:lnTo>
                  <a:lnTo>
                    <a:pt x="757414" y="1666057"/>
                  </a:lnTo>
                  <a:lnTo>
                    <a:pt x="759791" y="1675857"/>
                  </a:lnTo>
                  <a:lnTo>
                    <a:pt x="762067" y="1685657"/>
                  </a:lnTo>
                  <a:lnTo>
                    <a:pt x="764290" y="1695458"/>
                  </a:lnTo>
                  <a:lnTo>
                    <a:pt x="766438" y="1705258"/>
                  </a:lnTo>
                  <a:lnTo>
                    <a:pt x="768504" y="1715058"/>
                  </a:lnTo>
                  <a:lnTo>
                    <a:pt x="770521" y="1724859"/>
                  </a:lnTo>
                  <a:lnTo>
                    <a:pt x="772427" y="1734659"/>
                  </a:lnTo>
                  <a:lnTo>
                    <a:pt x="774305" y="1744459"/>
                  </a:lnTo>
                  <a:lnTo>
                    <a:pt x="776055" y="1754260"/>
                  </a:lnTo>
                  <a:lnTo>
                    <a:pt x="777770" y="1764060"/>
                  </a:lnTo>
                  <a:lnTo>
                    <a:pt x="779385" y="1773860"/>
                  </a:lnTo>
                  <a:lnTo>
                    <a:pt x="780935" y="1783661"/>
                  </a:lnTo>
                  <a:lnTo>
                    <a:pt x="782415" y="1793461"/>
                  </a:lnTo>
                  <a:lnTo>
                    <a:pt x="783798" y="1803261"/>
                  </a:lnTo>
                  <a:lnTo>
                    <a:pt x="785142" y="1813062"/>
                  </a:lnTo>
                  <a:lnTo>
                    <a:pt x="786360" y="1822862"/>
                  </a:lnTo>
                  <a:lnTo>
                    <a:pt x="787548" y="1832662"/>
                  </a:lnTo>
                  <a:lnTo>
                    <a:pt x="788620" y="1842463"/>
                  </a:lnTo>
                  <a:lnTo>
                    <a:pt x="789643" y="1852263"/>
                  </a:lnTo>
                  <a:lnTo>
                    <a:pt x="790579" y="1862063"/>
                  </a:lnTo>
                  <a:lnTo>
                    <a:pt x="791439" y="1871864"/>
                  </a:lnTo>
                  <a:lnTo>
                    <a:pt x="792241" y="1881664"/>
                  </a:lnTo>
                  <a:lnTo>
                    <a:pt x="792939" y="1891464"/>
                  </a:lnTo>
                  <a:lnTo>
                    <a:pt x="793608" y="1901265"/>
                  </a:lnTo>
                  <a:lnTo>
                    <a:pt x="794147" y="1911065"/>
                  </a:lnTo>
                  <a:lnTo>
                    <a:pt x="794657" y="1920865"/>
                  </a:lnTo>
                  <a:lnTo>
                    <a:pt x="795068" y="1930666"/>
                  </a:lnTo>
                  <a:lnTo>
                    <a:pt x="795424" y="1940466"/>
                  </a:lnTo>
                  <a:lnTo>
                    <a:pt x="795709" y="1950266"/>
                  </a:lnTo>
                  <a:lnTo>
                    <a:pt x="795913" y="1960067"/>
                  </a:lnTo>
                  <a:lnTo>
                    <a:pt x="796075" y="1969867"/>
                  </a:lnTo>
                  <a:lnTo>
                    <a:pt x="796133" y="1979667"/>
                  </a:lnTo>
                  <a:lnTo>
                    <a:pt x="796165" y="1989468"/>
                  </a:lnTo>
                  <a:lnTo>
                    <a:pt x="796091" y="1999268"/>
                  </a:lnTo>
                  <a:lnTo>
                    <a:pt x="795983" y="2009068"/>
                  </a:lnTo>
                  <a:lnTo>
                    <a:pt x="795797" y="2018869"/>
                  </a:lnTo>
                  <a:lnTo>
                    <a:pt x="795554" y="2028669"/>
                  </a:lnTo>
                  <a:lnTo>
                    <a:pt x="795259" y="2038469"/>
                  </a:lnTo>
                  <a:lnTo>
                    <a:pt x="794887" y="2048270"/>
                  </a:lnTo>
                  <a:lnTo>
                    <a:pt x="794489" y="2058070"/>
                  </a:lnTo>
                  <a:lnTo>
                    <a:pt x="793995" y="2067870"/>
                  </a:lnTo>
                  <a:lnTo>
                    <a:pt x="793480" y="2077671"/>
                  </a:lnTo>
                  <a:lnTo>
                    <a:pt x="792887" y="2087471"/>
                  </a:lnTo>
                  <a:lnTo>
                    <a:pt x="792258" y="2097271"/>
                  </a:lnTo>
                  <a:lnTo>
                    <a:pt x="791575" y="2107072"/>
                  </a:lnTo>
                  <a:lnTo>
                    <a:pt x="790840" y="2116872"/>
                  </a:lnTo>
                  <a:lnTo>
                    <a:pt x="790072" y="2126672"/>
                  </a:lnTo>
                  <a:lnTo>
                    <a:pt x="789237" y="2136473"/>
                  </a:lnTo>
                  <a:lnTo>
                    <a:pt x="788386" y="2146273"/>
                  </a:lnTo>
                  <a:lnTo>
                    <a:pt x="787463" y="2156073"/>
                  </a:lnTo>
                  <a:lnTo>
                    <a:pt x="786522" y="2165874"/>
                  </a:lnTo>
                  <a:lnTo>
                    <a:pt x="785531" y="2175674"/>
                  </a:lnTo>
                  <a:lnTo>
                    <a:pt x="784508" y="2185474"/>
                  </a:lnTo>
                  <a:lnTo>
                    <a:pt x="783453" y="2195275"/>
                  </a:lnTo>
                  <a:lnTo>
                    <a:pt x="782357" y="2205075"/>
                  </a:lnTo>
                  <a:lnTo>
                    <a:pt x="781243" y="2214875"/>
                  </a:lnTo>
                  <a:lnTo>
                    <a:pt x="780082" y="2224676"/>
                  </a:lnTo>
                  <a:lnTo>
                    <a:pt x="778909" y="2234476"/>
                  </a:lnTo>
                  <a:lnTo>
                    <a:pt x="777696" y="2244276"/>
                  </a:lnTo>
                  <a:lnTo>
                    <a:pt x="776468" y="2254077"/>
                  </a:lnTo>
                  <a:lnTo>
                    <a:pt x="775214" y="2263877"/>
                  </a:lnTo>
                  <a:lnTo>
                    <a:pt x="773939" y="2273677"/>
                  </a:lnTo>
                  <a:lnTo>
                    <a:pt x="772648" y="2283478"/>
                  </a:lnTo>
                  <a:lnTo>
                    <a:pt x="771334" y="2293278"/>
                  </a:lnTo>
                  <a:lnTo>
                    <a:pt x="770013" y="2303078"/>
                  </a:lnTo>
                  <a:lnTo>
                    <a:pt x="768667" y="2312879"/>
                  </a:lnTo>
                  <a:lnTo>
                    <a:pt x="767317" y="2322679"/>
                  </a:lnTo>
                  <a:lnTo>
                    <a:pt x="765951" y="2332479"/>
                  </a:lnTo>
                  <a:lnTo>
                    <a:pt x="764580" y="2342280"/>
                  </a:lnTo>
                  <a:lnTo>
                    <a:pt x="763200" y="2352080"/>
                  </a:lnTo>
                  <a:lnTo>
                    <a:pt x="761815" y="2361880"/>
                  </a:lnTo>
                  <a:lnTo>
                    <a:pt x="760426" y="2371681"/>
                  </a:lnTo>
                  <a:lnTo>
                    <a:pt x="759034" y="2381481"/>
                  </a:lnTo>
                  <a:lnTo>
                    <a:pt x="757641" y="2391281"/>
                  </a:lnTo>
                  <a:lnTo>
                    <a:pt x="756249" y="2401082"/>
                  </a:lnTo>
                  <a:lnTo>
                    <a:pt x="754859" y="2410882"/>
                  </a:lnTo>
                  <a:lnTo>
                    <a:pt x="753473" y="2420682"/>
                  </a:lnTo>
                  <a:lnTo>
                    <a:pt x="752092" y="2430483"/>
                  </a:lnTo>
                  <a:lnTo>
                    <a:pt x="750716" y="2440283"/>
                  </a:lnTo>
                  <a:lnTo>
                    <a:pt x="749351" y="2450083"/>
                  </a:lnTo>
                  <a:lnTo>
                    <a:pt x="747990" y="2459884"/>
                  </a:lnTo>
                  <a:lnTo>
                    <a:pt x="746646" y="2469684"/>
                  </a:lnTo>
                  <a:lnTo>
                    <a:pt x="745307" y="2479484"/>
                  </a:lnTo>
                  <a:lnTo>
                    <a:pt x="743988" y="2489285"/>
                  </a:lnTo>
                  <a:lnTo>
                    <a:pt x="742678" y="2499085"/>
                  </a:lnTo>
                  <a:lnTo>
                    <a:pt x="741385" y="2508885"/>
                  </a:lnTo>
                  <a:lnTo>
                    <a:pt x="740110" y="2518686"/>
                  </a:lnTo>
                  <a:lnTo>
                    <a:pt x="738847" y="2528486"/>
                  </a:lnTo>
                  <a:lnTo>
                    <a:pt x="737611" y="2538286"/>
                  </a:lnTo>
                  <a:lnTo>
                    <a:pt x="736382" y="2548087"/>
                  </a:lnTo>
                  <a:lnTo>
                    <a:pt x="735189" y="2557887"/>
                  </a:lnTo>
                  <a:lnTo>
                    <a:pt x="734005" y="2567688"/>
                  </a:lnTo>
                  <a:lnTo>
                    <a:pt x="732851" y="2577488"/>
                  </a:lnTo>
                  <a:lnTo>
                    <a:pt x="731716" y="2587288"/>
                  </a:lnTo>
                  <a:lnTo>
                    <a:pt x="730603" y="2597089"/>
                  </a:lnTo>
                  <a:lnTo>
                    <a:pt x="729520" y="2606889"/>
                  </a:lnTo>
                  <a:lnTo>
                    <a:pt x="728451" y="2616689"/>
                  </a:lnTo>
                  <a:lnTo>
                    <a:pt x="727423" y="2626490"/>
                  </a:lnTo>
                  <a:lnTo>
                    <a:pt x="726405" y="2636290"/>
                  </a:lnTo>
                  <a:lnTo>
                    <a:pt x="725428" y="2646090"/>
                  </a:lnTo>
                  <a:lnTo>
                    <a:pt x="724469" y="2655891"/>
                  </a:lnTo>
                  <a:lnTo>
                    <a:pt x="723540" y="2665691"/>
                  </a:lnTo>
                  <a:lnTo>
                    <a:pt x="722640" y="2675491"/>
                  </a:lnTo>
                  <a:lnTo>
                    <a:pt x="721761" y="2685292"/>
                  </a:lnTo>
                  <a:lnTo>
                    <a:pt x="720922" y="2695092"/>
                  </a:lnTo>
                  <a:lnTo>
                    <a:pt x="720093" y="2704892"/>
                  </a:lnTo>
                  <a:lnTo>
                    <a:pt x="719315" y="2714693"/>
                  </a:lnTo>
                  <a:lnTo>
                    <a:pt x="718547" y="2724493"/>
                  </a:lnTo>
                  <a:lnTo>
                    <a:pt x="717819" y="2734293"/>
                  </a:lnTo>
                  <a:lnTo>
                    <a:pt x="717113" y="2744094"/>
                  </a:lnTo>
                  <a:lnTo>
                    <a:pt x="716436" y="2753894"/>
                  </a:lnTo>
                  <a:lnTo>
                    <a:pt x="715790" y="2763694"/>
                  </a:lnTo>
                  <a:lnTo>
                    <a:pt x="715162" y="2773495"/>
                  </a:lnTo>
                  <a:lnTo>
                    <a:pt x="714575" y="2783295"/>
                  </a:lnTo>
                  <a:lnTo>
                    <a:pt x="713999" y="2793095"/>
                  </a:lnTo>
                  <a:lnTo>
                    <a:pt x="713467" y="2802896"/>
                  </a:lnTo>
                  <a:lnTo>
                    <a:pt x="712948" y="2812696"/>
                  </a:lnTo>
                  <a:lnTo>
                    <a:pt x="712460" y="2822496"/>
                  </a:lnTo>
                  <a:lnTo>
                    <a:pt x="711996" y="2832297"/>
                  </a:lnTo>
                  <a:lnTo>
                    <a:pt x="711552" y="2842097"/>
                  </a:lnTo>
                  <a:lnTo>
                    <a:pt x="711139" y="2851897"/>
                  </a:lnTo>
                  <a:lnTo>
                    <a:pt x="710737" y="2861698"/>
                  </a:lnTo>
                  <a:lnTo>
                    <a:pt x="710371" y="2871498"/>
                  </a:lnTo>
                  <a:lnTo>
                    <a:pt x="710014" y="2881298"/>
                  </a:lnTo>
                  <a:lnTo>
                    <a:pt x="709686" y="2891099"/>
                  </a:lnTo>
                  <a:lnTo>
                    <a:pt x="709371" y="2900899"/>
                  </a:lnTo>
                  <a:lnTo>
                    <a:pt x="709076" y="2910699"/>
                  </a:lnTo>
                  <a:lnTo>
                    <a:pt x="708799" y="2920500"/>
                  </a:lnTo>
                  <a:lnTo>
                    <a:pt x="708533" y="2930300"/>
                  </a:lnTo>
                  <a:lnTo>
                    <a:pt x="708289" y="2940100"/>
                  </a:lnTo>
                  <a:lnTo>
                    <a:pt x="708049" y="2949901"/>
                  </a:lnTo>
                  <a:lnTo>
                    <a:pt x="707831" y="2959701"/>
                  </a:lnTo>
                  <a:lnTo>
                    <a:pt x="707616" y="2969501"/>
                  </a:lnTo>
                  <a:lnTo>
                    <a:pt x="707415" y="2979302"/>
                  </a:lnTo>
                  <a:lnTo>
                    <a:pt x="707220" y="2989102"/>
                  </a:lnTo>
                  <a:lnTo>
                    <a:pt x="707032" y="2998902"/>
                  </a:lnTo>
                  <a:lnTo>
                    <a:pt x="706849" y="3008703"/>
                  </a:lnTo>
                  <a:lnTo>
                    <a:pt x="706669" y="3018503"/>
                  </a:lnTo>
                  <a:lnTo>
                    <a:pt x="706493" y="3028303"/>
                  </a:lnTo>
                  <a:lnTo>
                    <a:pt x="706316" y="3038104"/>
                  </a:lnTo>
                  <a:lnTo>
                    <a:pt x="706138" y="3047904"/>
                  </a:lnTo>
                  <a:lnTo>
                    <a:pt x="705958" y="3057704"/>
                  </a:lnTo>
                  <a:lnTo>
                    <a:pt x="705774" y="3067505"/>
                  </a:lnTo>
                  <a:lnTo>
                    <a:pt x="705583" y="3077305"/>
                  </a:lnTo>
                  <a:lnTo>
                    <a:pt x="705387" y="3087105"/>
                  </a:lnTo>
                  <a:lnTo>
                    <a:pt x="705178" y="3096906"/>
                  </a:lnTo>
                  <a:lnTo>
                    <a:pt x="704965" y="3106706"/>
                  </a:lnTo>
                  <a:lnTo>
                    <a:pt x="704729" y="3116506"/>
                  </a:lnTo>
                  <a:lnTo>
                    <a:pt x="704488" y="3126307"/>
                  </a:lnTo>
                  <a:lnTo>
                    <a:pt x="704225" y="3136107"/>
                  </a:lnTo>
                  <a:lnTo>
                    <a:pt x="703948" y="3145907"/>
                  </a:lnTo>
                  <a:lnTo>
                    <a:pt x="703651" y="3155708"/>
                  </a:lnTo>
                  <a:lnTo>
                    <a:pt x="703330" y="3165508"/>
                  </a:lnTo>
                  <a:lnTo>
                    <a:pt x="702995" y="3175308"/>
                  </a:lnTo>
                  <a:lnTo>
                    <a:pt x="702623" y="3185109"/>
                  </a:lnTo>
                  <a:lnTo>
                    <a:pt x="702241" y="3194909"/>
                  </a:lnTo>
                  <a:lnTo>
                    <a:pt x="701813" y="3204709"/>
                  </a:lnTo>
                  <a:lnTo>
                    <a:pt x="701370" y="3214510"/>
                  </a:lnTo>
                  <a:lnTo>
                    <a:pt x="700889" y="3224310"/>
                  </a:lnTo>
                  <a:lnTo>
                    <a:pt x="700378" y="3234110"/>
                  </a:lnTo>
                  <a:lnTo>
                    <a:pt x="699837" y="3243911"/>
                  </a:lnTo>
                  <a:lnTo>
                    <a:pt x="699251" y="3253711"/>
                  </a:lnTo>
                  <a:lnTo>
                    <a:pt x="698647" y="3263511"/>
                  </a:lnTo>
                  <a:lnTo>
                    <a:pt x="697979" y="3273312"/>
                  </a:lnTo>
                  <a:lnTo>
                    <a:pt x="697295" y="3283112"/>
                  </a:lnTo>
                  <a:lnTo>
                    <a:pt x="696551" y="3292912"/>
                  </a:lnTo>
                  <a:lnTo>
                    <a:pt x="695778" y="3302713"/>
                  </a:lnTo>
                  <a:lnTo>
                    <a:pt x="694958" y="3312513"/>
                  </a:lnTo>
                  <a:lnTo>
                    <a:pt x="694089" y="3322313"/>
                  </a:lnTo>
                  <a:lnTo>
                    <a:pt x="693189" y="3332114"/>
                  </a:lnTo>
                  <a:lnTo>
                    <a:pt x="692220" y="3341914"/>
                  </a:lnTo>
                  <a:lnTo>
                    <a:pt x="691234" y="3351714"/>
                  </a:lnTo>
                  <a:lnTo>
                    <a:pt x="690163" y="3361515"/>
                  </a:lnTo>
                  <a:lnTo>
                    <a:pt x="689071" y="3371315"/>
                  </a:lnTo>
                  <a:lnTo>
                    <a:pt x="687911" y="3381115"/>
                  </a:lnTo>
                  <a:lnTo>
                    <a:pt x="686709" y="3390916"/>
                  </a:lnTo>
                  <a:lnTo>
                    <a:pt x="685458" y="3400716"/>
                  </a:lnTo>
                  <a:lnTo>
                    <a:pt x="684144" y="3410516"/>
                  </a:lnTo>
                  <a:lnTo>
                    <a:pt x="682800" y="3420317"/>
                  </a:lnTo>
                  <a:lnTo>
                    <a:pt x="681370" y="3430117"/>
                  </a:lnTo>
                  <a:lnTo>
                    <a:pt x="679920" y="3439917"/>
                  </a:lnTo>
                  <a:lnTo>
                    <a:pt x="678385" y="3449718"/>
                  </a:lnTo>
                  <a:lnTo>
                    <a:pt x="676819" y="3459518"/>
                  </a:lnTo>
                  <a:lnTo>
                    <a:pt x="675188" y="3469318"/>
                  </a:lnTo>
                  <a:lnTo>
                    <a:pt x="673503" y="3479119"/>
                  </a:lnTo>
                  <a:lnTo>
                    <a:pt x="671776" y="3488919"/>
                  </a:lnTo>
                  <a:lnTo>
                    <a:pt x="669974" y="3498719"/>
                  </a:lnTo>
                  <a:lnTo>
                    <a:pt x="668150" y="3508520"/>
                  </a:lnTo>
                  <a:lnTo>
                    <a:pt x="666232" y="3518320"/>
                  </a:lnTo>
                  <a:lnTo>
                    <a:pt x="664294" y="3528120"/>
                  </a:lnTo>
                  <a:lnTo>
                    <a:pt x="662280" y="3537921"/>
                  </a:lnTo>
                  <a:lnTo>
                    <a:pt x="660228" y="3547721"/>
                  </a:lnTo>
                  <a:lnTo>
                    <a:pt x="658122" y="3557521"/>
                  </a:lnTo>
                  <a:lnTo>
                    <a:pt x="655958" y="3567322"/>
                  </a:lnTo>
                  <a:lnTo>
                    <a:pt x="653761" y="3577122"/>
                  </a:lnTo>
                  <a:lnTo>
                    <a:pt x="651489" y="3586922"/>
                  </a:lnTo>
                  <a:lnTo>
                    <a:pt x="649197" y="3596723"/>
                  </a:lnTo>
                  <a:lnTo>
                    <a:pt x="646827" y="3606523"/>
                  </a:lnTo>
                  <a:lnTo>
                    <a:pt x="644433" y="3616323"/>
                  </a:lnTo>
                  <a:lnTo>
                    <a:pt x="641981" y="3626124"/>
                  </a:lnTo>
                  <a:lnTo>
                    <a:pt x="639489" y="3635924"/>
                  </a:lnTo>
                  <a:lnTo>
                    <a:pt x="636959" y="3645724"/>
                  </a:lnTo>
                  <a:lnTo>
                    <a:pt x="634374" y="3655525"/>
                  </a:lnTo>
                  <a:lnTo>
                    <a:pt x="631769" y="3665325"/>
                  </a:lnTo>
                  <a:lnTo>
                    <a:pt x="629099" y="3675125"/>
                  </a:lnTo>
                  <a:lnTo>
                    <a:pt x="626414" y="3684926"/>
                  </a:lnTo>
                  <a:lnTo>
                    <a:pt x="623673" y="3694726"/>
                  </a:lnTo>
                  <a:lnTo>
                    <a:pt x="620910" y="3704526"/>
                  </a:lnTo>
                  <a:lnTo>
                    <a:pt x="618110" y="3714327"/>
                  </a:lnTo>
                  <a:lnTo>
                    <a:pt x="615276" y="3724127"/>
                  </a:lnTo>
                  <a:lnTo>
                    <a:pt x="612420" y="3733927"/>
                  </a:lnTo>
                  <a:lnTo>
                    <a:pt x="609524" y="3743728"/>
                  </a:lnTo>
                  <a:lnTo>
                    <a:pt x="606617" y="3753528"/>
                  </a:lnTo>
                  <a:lnTo>
                    <a:pt x="603667" y="3763328"/>
                  </a:lnTo>
                  <a:lnTo>
                    <a:pt x="600707" y="3773129"/>
                  </a:lnTo>
                  <a:lnTo>
                    <a:pt x="597718" y="3782929"/>
                  </a:lnTo>
                  <a:lnTo>
                    <a:pt x="594715" y="3792729"/>
                  </a:lnTo>
                  <a:lnTo>
                    <a:pt x="591693" y="3802530"/>
                  </a:lnTo>
                  <a:lnTo>
                    <a:pt x="588653" y="3812330"/>
                  </a:lnTo>
                  <a:lnTo>
                    <a:pt x="585605" y="3822131"/>
                  </a:lnTo>
                  <a:lnTo>
                    <a:pt x="582538" y="3831931"/>
                  </a:lnTo>
                  <a:lnTo>
                    <a:pt x="579467" y="3841731"/>
                  </a:lnTo>
                  <a:lnTo>
                    <a:pt x="576383" y="3851532"/>
                  </a:lnTo>
                  <a:lnTo>
                    <a:pt x="573296" y="3861332"/>
                  </a:lnTo>
                  <a:lnTo>
                    <a:pt x="570203" y="3871132"/>
                  </a:lnTo>
                  <a:lnTo>
                    <a:pt x="567108" y="3880933"/>
                  </a:lnTo>
                  <a:lnTo>
                    <a:pt x="564012" y="3890733"/>
                  </a:lnTo>
                  <a:lnTo>
                    <a:pt x="560919" y="3900533"/>
                  </a:lnTo>
                  <a:lnTo>
                    <a:pt x="557826" y="3910334"/>
                  </a:lnTo>
                  <a:lnTo>
                    <a:pt x="554742" y="3920134"/>
                  </a:lnTo>
                  <a:lnTo>
                    <a:pt x="551661" y="3929934"/>
                  </a:lnTo>
                  <a:lnTo>
                    <a:pt x="548592" y="3939735"/>
                  </a:lnTo>
                  <a:lnTo>
                    <a:pt x="545531" y="3949535"/>
                  </a:lnTo>
                  <a:lnTo>
                    <a:pt x="542481" y="3959335"/>
                  </a:lnTo>
                  <a:lnTo>
                    <a:pt x="539448" y="3969136"/>
                  </a:lnTo>
                  <a:lnTo>
                    <a:pt x="536424" y="3978936"/>
                  </a:lnTo>
                  <a:lnTo>
                    <a:pt x="533426" y="3988736"/>
                  </a:lnTo>
                  <a:lnTo>
                    <a:pt x="530436" y="3998537"/>
                  </a:lnTo>
                  <a:lnTo>
                    <a:pt x="527478" y="4008337"/>
                  </a:lnTo>
                  <a:lnTo>
                    <a:pt x="524531" y="4018137"/>
                  </a:lnTo>
                  <a:lnTo>
                    <a:pt x="521614" y="4027938"/>
                  </a:lnTo>
                  <a:lnTo>
                    <a:pt x="518719" y="4037738"/>
                  </a:lnTo>
                  <a:lnTo>
                    <a:pt x="515846" y="4047538"/>
                  </a:lnTo>
                  <a:lnTo>
                    <a:pt x="513008" y="4057339"/>
                  </a:lnTo>
                  <a:lnTo>
                    <a:pt x="510185" y="4067139"/>
                  </a:lnTo>
                  <a:lnTo>
                    <a:pt x="507410" y="4076939"/>
                  </a:lnTo>
                  <a:lnTo>
                    <a:pt x="504647" y="4086740"/>
                  </a:lnTo>
                  <a:lnTo>
                    <a:pt x="501932" y="4096540"/>
                  </a:lnTo>
                  <a:lnTo>
                    <a:pt x="499240" y="4106340"/>
                  </a:lnTo>
                  <a:lnTo>
                    <a:pt x="496585" y="4116141"/>
                  </a:lnTo>
                  <a:lnTo>
                    <a:pt x="493966" y="4125941"/>
                  </a:lnTo>
                  <a:lnTo>
                    <a:pt x="491374" y="4135741"/>
                  </a:lnTo>
                  <a:lnTo>
                    <a:pt x="488834" y="4145542"/>
                  </a:lnTo>
                  <a:lnTo>
                    <a:pt x="486308" y="4155342"/>
                  </a:lnTo>
                  <a:lnTo>
                    <a:pt x="483849" y="4165142"/>
                  </a:lnTo>
                  <a:lnTo>
                    <a:pt x="481406" y="4174943"/>
                  </a:lnTo>
                  <a:lnTo>
                    <a:pt x="479016" y="4184743"/>
                  </a:lnTo>
                  <a:lnTo>
                    <a:pt x="476659" y="4194543"/>
                  </a:lnTo>
                  <a:lnTo>
                    <a:pt x="474341" y="4204344"/>
                  </a:lnTo>
                  <a:lnTo>
                    <a:pt x="472072" y="4214144"/>
                  </a:lnTo>
                  <a:lnTo>
                    <a:pt x="469827" y="4223944"/>
                  </a:lnTo>
                  <a:lnTo>
                    <a:pt x="467648" y="4233745"/>
                  </a:lnTo>
                  <a:lnTo>
                    <a:pt x="465485" y="4243545"/>
                  </a:lnTo>
                  <a:lnTo>
                    <a:pt x="463389" y="4253345"/>
                  </a:lnTo>
                  <a:lnTo>
                    <a:pt x="461318" y="4263146"/>
                  </a:lnTo>
                  <a:lnTo>
                    <a:pt x="459298" y="4272946"/>
                  </a:lnTo>
                  <a:lnTo>
                    <a:pt x="457318" y="4282746"/>
                  </a:lnTo>
                  <a:lnTo>
                    <a:pt x="455374" y="4292547"/>
                  </a:lnTo>
                  <a:lnTo>
                    <a:pt x="453487" y="4302347"/>
                  </a:lnTo>
                  <a:lnTo>
                    <a:pt x="451619" y="4312147"/>
                  </a:lnTo>
                  <a:lnTo>
                    <a:pt x="449825" y="4321948"/>
                  </a:lnTo>
                  <a:lnTo>
                    <a:pt x="448046" y="4331748"/>
                  </a:lnTo>
                  <a:lnTo>
                    <a:pt x="446329" y="4341548"/>
                  </a:lnTo>
                  <a:lnTo>
                    <a:pt x="444642" y="4351349"/>
                  </a:lnTo>
                  <a:lnTo>
                    <a:pt x="443000" y="4361149"/>
                  </a:lnTo>
                  <a:lnTo>
                    <a:pt x="441404" y="4370949"/>
                  </a:lnTo>
                  <a:lnTo>
                    <a:pt x="439835" y="4380750"/>
                  </a:lnTo>
                  <a:lnTo>
                    <a:pt x="438327" y="4390550"/>
                  </a:lnTo>
                  <a:lnTo>
                    <a:pt x="436836" y="4400350"/>
                  </a:lnTo>
                  <a:lnTo>
                    <a:pt x="435411" y="4410151"/>
                  </a:lnTo>
                  <a:lnTo>
                    <a:pt x="434006" y="4419951"/>
                  </a:lnTo>
                  <a:lnTo>
                    <a:pt x="432652" y="4429751"/>
                  </a:lnTo>
                  <a:lnTo>
                    <a:pt x="431332" y="4439552"/>
                  </a:lnTo>
                  <a:lnTo>
                    <a:pt x="430046" y="4449352"/>
                  </a:lnTo>
                  <a:lnTo>
                    <a:pt x="428808" y="4459152"/>
                  </a:lnTo>
                  <a:lnTo>
                    <a:pt x="427589" y="4468953"/>
                  </a:lnTo>
                  <a:lnTo>
                    <a:pt x="426431" y="4478753"/>
                  </a:lnTo>
                  <a:lnTo>
                    <a:pt x="425287" y="4488553"/>
                  </a:lnTo>
                  <a:lnTo>
                    <a:pt x="424196" y="4498354"/>
                  </a:lnTo>
                  <a:lnTo>
                    <a:pt x="423128" y="4508154"/>
                  </a:lnTo>
                  <a:lnTo>
                    <a:pt x="422099" y="4517954"/>
                  </a:lnTo>
                  <a:lnTo>
                    <a:pt x="421105" y="4527755"/>
                  </a:lnTo>
                  <a:lnTo>
                    <a:pt x="420135" y="4537555"/>
                  </a:lnTo>
                  <a:lnTo>
                    <a:pt x="419211" y="4547355"/>
                  </a:lnTo>
                  <a:lnTo>
                    <a:pt x="418300" y="4557156"/>
                  </a:lnTo>
                  <a:lnTo>
                    <a:pt x="417442" y="4566956"/>
                  </a:lnTo>
                  <a:lnTo>
                    <a:pt x="416597" y="4576756"/>
                  </a:lnTo>
                  <a:lnTo>
                    <a:pt x="415793" y="4586557"/>
                  </a:lnTo>
                  <a:lnTo>
                    <a:pt x="415011" y="4596357"/>
                  </a:lnTo>
                  <a:lnTo>
                    <a:pt x="414258" y="4606157"/>
                  </a:lnTo>
                  <a:lnTo>
                    <a:pt x="413536" y="4615958"/>
                  </a:lnTo>
                  <a:lnTo>
                    <a:pt x="412831" y="4625758"/>
                  </a:lnTo>
                  <a:lnTo>
                    <a:pt x="412167" y="4635558"/>
                  </a:lnTo>
                  <a:lnTo>
                    <a:pt x="411513" y="4645359"/>
                  </a:lnTo>
                  <a:lnTo>
                    <a:pt x="410898" y="4655159"/>
                  </a:lnTo>
                  <a:lnTo>
                    <a:pt x="410297" y="4664959"/>
                  </a:lnTo>
                  <a:lnTo>
                    <a:pt x="409725" y="4674760"/>
                  </a:lnTo>
                  <a:lnTo>
                    <a:pt x="409173" y="4684560"/>
                  </a:lnTo>
                  <a:lnTo>
                    <a:pt x="408641" y="4694360"/>
                  </a:lnTo>
                  <a:lnTo>
                    <a:pt x="408137" y="4704161"/>
                  </a:lnTo>
                  <a:lnTo>
                    <a:pt x="407642" y="4713961"/>
                  </a:lnTo>
                  <a:lnTo>
                    <a:pt x="407182" y="4723761"/>
                  </a:lnTo>
                  <a:lnTo>
                    <a:pt x="406730" y="4733562"/>
                  </a:lnTo>
                  <a:lnTo>
                    <a:pt x="406305" y="4743362"/>
                  </a:lnTo>
                  <a:lnTo>
                    <a:pt x="405892" y="4753162"/>
                  </a:lnTo>
                  <a:lnTo>
                    <a:pt x="405499" y="4762963"/>
                  </a:lnTo>
                  <a:lnTo>
                    <a:pt x="405125" y="4772763"/>
                  </a:lnTo>
                  <a:lnTo>
                    <a:pt x="404762" y="4782563"/>
                  </a:lnTo>
                  <a:lnTo>
                    <a:pt x="404422" y="4792364"/>
                  </a:lnTo>
                  <a:lnTo>
                    <a:pt x="404088" y="4802164"/>
                  </a:lnTo>
                  <a:lnTo>
                    <a:pt x="403780" y="4811964"/>
                  </a:lnTo>
                  <a:lnTo>
                    <a:pt x="403478" y="4821765"/>
                  </a:lnTo>
                  <a:lnTo>
                    <a:pt x="403194" y="4831565"/>
                  </a:lnTo>
                  <a:lnTo>
                    <a:pt x="402922" y="4841365"/>
                  </a:lnTo>
                  <a:lnTo>
                    <a:pt x="402661" y="4851166"/>
                  </a:lnTo>
                  <a:lnTo>
                    <a:pt x="402416" y="4860966"/>
                  </a:lnTo>
                  <a:lnTo>
                    <a:pt x="402176" y="4870766"/>
                  </a:lnTo>
                  <a:lnTo>
                    <a:pt x="401956" y="4880567"/>
                  </a:lnTo>
                  <a:lnTo>
                    <a:pt x="401739" y="4890367"/>
                  </a:lnTo>
                  <a:lnTo>
                    <a:pt x="401539" y="4900167"/>
                  </a:lnTo>
                  <a:lnTo>
                    <a:pt x="401345" y="4909968"/>
                  </a:lnTo>
                  <a:lnTo>
                    <a:pt x="401162" y="4919768"/>
                  </a:lnTo>
                  <a:lnTo>
                    <a:pt x="400988" y="4929568"/>
                  </a:lnTo>
                  <a:lnTo>
                    <a:pt x="400821" y="4939369"/>
                  </a:lnTo>
                  <a:lnTo>
                    <a:pt x="400666" y="4949169"/>
                  </a:lnTo>
                  <a:lnTo>
                    <a:pt x="400514" y="4958969"/>
                  </a:lnTo>
                  <a:lnTo>
                    <a:pt x="400375" y="4968770"/>
                  </a:lnTo>
                  <a:lnTo>
                    <a:pt x="400240" y="4978570"/>
                  </a:lnTo>
                  <a:lnTo>
                    <a:pt x="400114" y="4988370"/>
                  </a:lnTo>
                  <a:lnTo>
                    <a:pt x="399994" y="4998171"/>
                  </a:lnTo>
                  <a:lnTo>
                    <a:pt x="399880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18040" y="1710049"/>
              <a:ext cx="1638269" cy="3842474"/>
            </a:xfrm>
            <a:custGeom>
              <a:avLst/>
              <a:pathLst>
                <a:path w="1638269" h="3842474">
                  <a:moveTo>
                    <a:pt x="815207" y="3842474"/>
                  </a:moveTo>
                  <a:lnTo>
                    <a:pt x="814842" y="3834955"/>
                  </a:lnTo>
                  <a:lnTo>
                    <a:pt x="814454" y="3827435"/>
                  </a:lnTo>
                  <a:lnTo>
                    <a:pt x="814041" y="3819916"/>
                  </a:lnTo>
                  <a:lnTo>
                    <a:pt x="813581" y="3812396"/>
                  </a:lnTo>
                  <a:lnTo>
                    <a:pt x="813096" y="3804877"/>
                  </a:lnTo>
                  <a:lnTo>
                    <a:pt x="812573" y="3797357"/>
                  </a:lnTo>
                  <a:lnTo>
                    <a:pt x="812000" y="3789838"/>
                  </a:lnTo>
                  <a:lnTo>
                    <a:pt x="811397" y="3782318"/>
                  </a:lnTo>
                  <a:lnTo>
                    <a:pt x="810739" y="3774798"/>
                  </a:lnTo>
                  <a:lnTo>
                    <a:pt x="810030" y="3767279"/>
                  </a:lnTo>
                  <a:lnTo>
                    <a:pt x="809287" y="3759759"/>
                  </a:lnTo>
                  <a:lnTo>
                    <a:pt x="808466" y="3752240"/>
                  </a:lnTo>
                  <a:lnTo>
                    <a:pt x="807596" y="3744720"/>
                  </a:lnTo>
                  <a:lnTo>
                    <a:pt x="806683" y="3737201"/>
                  </a:lnTo>
                  <a:lnTo>
                    <a:pt x="805671" y="3729681"/>
                  </a:lnTo>
                  <a:lnTo>
                    <a:pt x="804611" y="3722162"/>
                  </a:lnTo>
                  <a:lnTo>
                    <a:pt x="803485" y="3714642"/>
                  </a:lnTo>
                  <a:lnTo>
                    <a:pt x="802258" y="3707123"/>
                  </a:lnTo>
                  <a:lnTo>
                    <a:pt x="800976" y="3699603"/>
                  </a:lnTo>
                  <a:lnTo>
                    <a:pt x="799600" y="3692084"/>
                  </a:lnTo>
                  <a:lnTo>
                    <a:pt x="798123" y="3684564"/>
                  </a:lnTo>
                  <a:lnTo>
                    <a:pt x="796584" y="3677045"/>
                  </a:lnTo>
                  <a:lnTo>
                    <a:pt x="794916" y="3669525"/>
                  </a:lnTo>
                  <a:lnTo>
                    <a:pt x="793152" y="3662006"/>
                  </a:lnTo>
                  <a:lnTo>
                    <a:pt x="791317" y="3654486"/>
                  </a:lnTo>
                  <a:lnTo>
                    <a:pt x="789312" y="3646967"/>
                  </a:lnTo>
                  <a:lnTo>
                    <a:pt x="787221" y="3639447"/>
                  </a:lnTo>
                  <a:lnTo>
                    <a:pt x="785029" y="3631928"/>
                  </a:lnTo>
                  <a:lnTo>
                    <a:pt x="782659" y="3624408"/>
                  </a:lnTo>
                  <a:lnTo>
                    <a:pt x="780197" y="3616889"/>
                  </a:lnTo>
                  <a:lnTo>
                    <a:pt x="777596" y="3609369"/>
                  </a:lnTo>
                  <a:lnTo>
                    <a:pt x="774821" y="3601850"/>
                  </a:lnTo>
                  <a:lnTo>
                    <a:pt x="771945" y="3594330"/>
                  </a:lnTo>
                  <a:lnTo>
                    <a:pt x="768883" y="3586810"/>
                  </a:lnTo>
                  <a:lnTo>
                    <a:pt x="765659" y="3579291"/>
                  </a:lnTo>
                  <a:lnTo>
                    <a:pt x="762324" y="3571771"/>
                  </a:lnTo>
                  <a:lnTo>
                    <a:pt x="758750" y="3564252"/>
                  </a:lnTo>
                  <a:lnTo>
                    <a:pt x="755031" y="3556732"/>
                  </a:lnTo>
                  <a:lnTo>
                    <a:pt x="751182" y="3549213"/>
                  </a:lnTo>
                  <a:lnTo>
                    <a:pt x="747057" y="3541693"/>
                  </a:lnTo>
                  <a:lnTo>
                    <a:pt x="742801" y="3534174"/>
                  </a:lnTo>
                  <a:lnTo>
                    <a:pt x="738366" y="3526654"/>
                  </a:lnTo>
                  <a:lnTo>
                    <a:pt x="733671" y="3519135"/>
                  </a:lnTo>
                  <a:lnTo>
                    <a:pt x="728837" y="3511615"/>
                  </a:lnTo>
                  <a:lnTo>
                    <a:pt x="723770" y="3504096"/>
                  </a:lnTo>
                  <a:lnTo>
                    <a:pt x="718468" y="3496576"/>
                  </a:lnTo>
                  <a:lnTo>
                    <a:pt x="713020" y="3489057"/>
                  </a:lnTo>
                  <a:lnTo>
                    <a:pt x="707281" y="3481537"/>
                  </a:lnTo>
                  <a:lnTo>
                    <a:pt x="701340" y="3474018"/>
                  </a:lnTo>
                  <a:lnTo>
                    <a:pt x="695246" y="3466498"/>
                  </a:lnTo>
                  <a:lnTo>
                    <a:pt x="688805" y="3458979"/>
                  </a:lnTo>
                  <a:lnTo>
                    <a:pt x="682198" y="3451459"/>
                  </a:lnTo>
                  <a:lnTo>
                    <a:pt x="675397" y="3443940"/>
                  </a:lnTo>
                  <a:lnTo>
                    <a:pt x="668269" y="3436420"/>
                  </a:lnTo>
                  <a:lnTo>
                    <a:pt x="660981" y="3428901"/>
                  </a:lnTo>
                  <a:lnTo>
                    <a:pt x="653449" y="3421381"/>
                  </a:lnTo>
                  <a:lnTo>
                    <a:pt x="645633" y="3413862"/>
                  </a:lnTo>
                  <a:lnTo>
                    <a:pt x="637657" y="3406342"/>
                  </a:lnTo>
                  <a:lnTo>
                    <a:pt x="629391" y="3398822"/>
                  </a:lnTo>
                  <a:lnTo>
                    <a:pt x="620891" y="3391303"/>
                  </a:lnTo>
                  <a:lnTo>
                    <a:pt x="612232" y="3383783"/>
                  </a:lnTo>
                  <a:lnTo>
                    <a:pt x="603243" y="3376264"/>
                  </a:lnTo>
                  <a:lnTo>
                    <a:pt x="594073" y="3368744"/>
                  </a:lnTo>
                  <a:lnTo>
                    <a:pt x="584734" y="3361225"/>
                  </a:lnTo>
                  <a:lnTo>
                    <a:pt x="575067" y="3353705"/>
                  </a:lnTo>
                  <a:lnTo>
                    <a:pt x="565256" y="3346186"/>
                  </a:lnTo>
                  <a:lnTo>
                    <a:pt x="555245" y="3338666"/>
                  </a:lnTo>
                  <a:lnTo>
                    <a:pt x="544970" y="3331147"/>
                  </a:lnTo>
                  <a:lnTo>
                    <a:pt x="534562" y="3323627"/>
                  </a:lnTo>
                  <a:lnTo>
                    <a:pt x="523933" y="3316108"/>
                  </a:lnTo>
                  <a:lnTo>
                    <a:pt x="513106" y="3308588"/>
                  </a:lnTo>
                  <a:lnTo>
                    <a:pt x="502158" y="3301069"/>
                  </a:lnTo>
                  <a:lnTo>
                    <a:pt x="490986" y="3293549"/>
                  </a:lnTo>
                  <a:lnTo>
                    <a:pt x="479676" y="3286030"/>
                  </a:lnTo>
                  <a:lnTo>
                    <a:pt x="468262" y="3278510"/>
                  </a:lnTo>
                  <a:lnTo>
                    <a:pt x="456638" y="3270991"/>
                  </a:lnTo>
                  <a:lnTo>
                    <a:pt x="444929" y="3263471"/>
                  </a:lnTo>
                  <a:lnTo>
                    <a:pt x="433118" y="3255952"/>
                  </a:lnTo>
                  <a:lnTo>
                    <a:pt x="421168" y="3248432"/>
                  </a:lnTo>
                  <a:lnTo>
                    <a:pt x="409158" y="3240913"/>
                  </a:lnTo>
                  <a:lnTo>
                    <a:pt x="397064" y="3233393"/>
                  </a:lnTo>
                  <a:lnTo>
                    <a:pt x="384898" y="3225874"/>
                  </a:lnTo>
                  <a:lnTo>
                    <a:pt x="372697" y="3218354"/>
                  </a:lnTo>
                  <a:lnTo>
                    <a:pt x="360449" y="3210834"/>
                  </a:lnTo>
                  <a:lnTo>
                    <a:pt x="348185" y="3203315"/>
                  </a:lnTo>
                  <a:lnTo>
                    <a:pt x="335913" y="3195795"/>
                  </a:lnTo>
                  <a:lnTo>
                    <a:pt x="323652" y="3188276"/>
                  </a:lnTo>
                  <a:lnTo>
                    <a:pt x="311417" y="3180756"/>
                  </a:lnTo>
                  <a:lnTo>
                    <a:pt x="299205" y="3173237"/>
                  </a:lnTo>
                  <a:lnTo>
                    <a:pt x="287077" y="3165717"/>
                  </a:lnTo>
                  <a:lnTo>
                    <a:pt x="275001" y="3158198"/>
                  </a:lnTo>
                  <a:lnTo>
                    <a:pt x="263003" y="3150678"/>
                  </a:lnTo>
                  <a:lnTo>
                    <a:pt x="251140" y="3143159"/>
                  </a:lnTo>
                  <a:lnTo>
                    <a:pt x="239359" y="3135639"/>
                  </a:lnTo>
                  <a:lnTo>
                    <a:pt x="227728" y="3128120"/>
                  </a:lnTo>
                  <a:lnTo>
                    <a:pt x="216265" y="3120600"/>
                  </a:lnTo>
                  <a:lnTo>
                    <a:pt x="204912" y="3113081"/>
                  </a:lnTo>
                  <a:lnTo>
                    <a:pt x="193800" y="3105561"/>
                  </a:lnTo>
                  <a:lnTo>
                    <a:pt x="182868" y="3098042"/>
                  </a:lnTo>
                  <a:lnTo>
                    <a:pt x="172074" y="3090522"/>
                  </a:lnTo>
                  <a:lnTo>
                    <a:pt x="161627" y="3083003"/>
                  </a:lnTo>
                  <a:lnTo>
                    <a:pt x="151352" y="3075483"/>
                  </a:lnTo>
                  <a:lnTo>
                    <a:pt x="141290" y="3067964"/>
                  </a:lnTo>
                  <a:lnTo>
                    <a:pt x="131595" y="3060444"/>
                  </a:lnTo>
                  <a:lnTo>
                    <a:pt x="122093" y="3052925"/>
                  </a:lnTo>
                  <a:lnTo>
                    <a:pt x="112895" y="3045405"/>
                  </a:lnTo>
                  <a:lnTo>
                    <a:pt x="104058" y="3037886"/>
                  </a:lnTo>
                  <a:lnTo>
                    <a:pt x="95433" y="3030366"/>
                  </a:lnTo>
                  <a:lnTo>
                    <a:pt x="87213" y="3022846"/>
                  </a:lnTo>
                  <a:lnTo>
                    <a:pt x="79326" y="3015327"/>
                  </a:lnTo>
                  <a:lnTo>
                    <a:pt x="71670" y="3007807"/>
                  </a:lnTo>
                  <a:lnTo>
                    <a:pt x="64525" y="3000288"/>
                  </a:lnTo>
                  <a:lnTo>
                    <a:pt x="57665" y="2992768"/>
                  </a:lnTo>
                  <a:lnTo>
                    <a:pt x="51086" y="2985249"/>
                  </a:lnTo>
                  <a:lnTo>
                    <a:pt x="45057" y="2977729"/>
                  </a:lnTo>
                  <a:lnTo>
                    <a:pt x="39287" y="2970210"/>
                  </a:lnTo>
                  <a:lnTo>
                    <a:pt x="33887" y="2962690"/>
                  </a:lnTo>
                  <a:lnTo>
                    <a:pt x="28982" y="2955171"/>
                  </a:lnTo>
                  <a:lnTo>
                    <a:pt x="24344" y="2947651"/>
                  </a:lnTo>
                  <a:lnTo>
                    <a:pt x="20165" y="2940132"/>
                  </a:lnTo>
                  <a:lnTo>
                    <a:pt x="16413" y="2932612"/>
                  </a:lnTo>
                  <a:lnTo>
                    <a:pt x="12933" y="2925093"/>
                  </a:lnTo>
                  <a:lnTo>
                    <a:pt x="9994" y="2917573"/>
                  </a:lnTo>
                  <a:lnTo>
                    <a:pt x="7405" y="2910054"/>
                  </a:lnTo>
                  <a:lnTo>
                    <a:pt x="5088" y="2902534"/>
                  </a:lnTo>
                  <a:lnTo>
                    <a:pt x="3386" y="2895015"/>
                  </a:lnTo>
                  <a:lnTo>
                    <a:pt x="1953" y="2887495"/>
                  </a:lnTo>
                  <a:lnTo>
                    <a:pt x="863" y="2879976"/>
                  </a:lnTo>
                  <a:lnTo>
                    <a:pt x="301" y="2872456"/>
                  </a:lnTo>
                  <a:lnTo>
                    <a:pt x="0" y="2864937"/>
                  </a:lnTo>
                  <a:lnTo>
                    <a:pt x="104" y="2857417"/>
                  </a:lnTo>
                  <a:lnTo>
                    <a:pt x="644" y="2849898"/>
                  </a:lnTo>
                  <a:lnTo>
                    <a:pt x="1435" y="2842378"/>
                  </a:lnTo>
                  <a:lnTo>
                    <a:pt x="2684" y="2834858"/>
                  </a:lnTo>
                  <a:lnTo>
                    <a:pt x="4276" y="2827339"/>
                  </a:lnTo>
                  <a:lnTo>
                    <a:pt x="6106" y="2819819"/>
                  </a:lnTo>
                  <a:lnTo>
                    <a:pt x="8434" y="2812300"/>
                  </a:lnTo>
                  <a:lnTo>
                    <a:pt x="11016" y="2804780"/>
                  </a:lnTo>
                  <a:lnTo>
                    <a:pt x="13853" y="2797261"/>
                  </a:lnTo>
                  <a:lnTo>
                    <a:pt x="17149" y="2789741"/>
                  </a:lnTo>
                  <a:lnTo>
                    <a:pt x="20650" y="2782222"/>
                  </a:lnTo>
                  <a:lnTo>
                    <a:pt x="24444" y="2774702"/>
                  </a:lnTo>
                  <a:lnTo>
                    <a:pt x="28597" y="2767183"/>
                  </a:lnTo>
                  <a:lnTo>
                    <a:pt x="32939" y="2759663"/>
                  </a:lnTo>
                  <a:lnTo>
                    <a:pt x="37597" y="2752144"/>
                  </a:lnTo>
                  <a:lnTo>
                    <a:pt x="42526" y="2744624"/>
                  </a:lnTo>
                  <a:lnTo>
                    <a:pt x="47625" y="2737105"/>
                  </a:lnTo>
                  <a:lnTo>
                    <a:pt x="53050" y="2729585"/>
                  </a:lnTo>
                  <a:lnTo>
                    <a:pt x="58668" y="2722066"/>
                  </a:lnTo>
                  <a:lnTo>
                    <a:pt x="64438" y="2714546"/>
                  </a:lnTo>
                  <a:lnTo>
                    <a:pt x="70528" y="2707027"/>
                  </a:lnTo>
                  <a:lnTo>
                    <a:pt x="76746" y="2699507"/>
                  </a:lnTo>
                  <a:lnTo>
                    <a:pt x="83132" y="2691988"/>
                  </a:lnTo>
                  <a:lnTo>
                    <a:pt x="89752" y="2684468"/>
                  </a:lnTo>
                  <a:lnTo>
                    <a:pt x="96483" y="2676949"/>
                  </a:lnTo>
                  <a:lnTo>
                    <a:pt x="103383" y="2669429"/>
                  </a:lnTo>
                  <a:lnTo>
                    <a:pt x="110447" y="2661910"/>
                  </a:lnTo>
                  <a:lnTo>
                    <a:pt x="117602" y="2654390"/>
                  </a:lnTo>
                  <a:lnTo>
                    <a:pt x="124918" y="2646870"/>
                  </a:lnTo>
                  <a:lnTo>
                    <a:pt x="132339" y="2639351"/>
                  </a:lnTo>
                  <a:lnTo>
                    <a:pt x="139834" y="2631831"/>
                  </a:lnTo>
                  <a:lnTo>
                    <a:pt x="147469" y="2624312"/>
                  </a:lnTo>
                  <a:lnTo>
                    <a:pt x="155165" y="2616792"/>
                  </a:lnTo>
                  <a:lnTo>
                    <a:pt x="162925" y="2609273"/>
                  </a:lnTo>
                  <a:lnTo>
                    <a:pt x="170780" y="2601753"/>
                  </a:lnTo>
                  <a:lnTo>
                    <a:pt x="178672" y="2594234"/>
                  </a:lnTo>
                  <a:lnTo>
                    <a:pt x="186614" y="2586714"/>
                  </a:lnTo>
                  <a:lnTo>
                    <a:pt x="194605" y="2579195"/>
                  </a:lnTo>
                  <a:lnTo>
                    <a:pt x="202617" y="2571675"/>
                  </a:lnTo>
                  <a:lnTo>
                    <a:pt x="210659" y="2564156"/>
                  </a:lnTo>
                  <a:lnTo>
                    <a:pt x="218714" y="2556636"/>
                  </a:lnTo>
                  <a:lnTo>
                    <a:pt x="226775" y="2549117"/>
                  </a:lnTo>
                  <a:lnTo>
                    <a:pt x="234836" y="2541597"/>
                  </a:lnTo>
                  <a:lnTo>
                    <a:pt x="242887" y="2534078"/>
                  </a:lnTo>
                  <a:lnTo>
                    <a:pt x="250929" y="2526558"/>
                  </a:lnTo>
                  <a:lnTo>
                    <a:pt x="258936" y="2519039"/>
                  </a:lnTo>
                  <a:lnTo>
                    <a:pt x="266920" y="2511519"/>
                  </a:lnTo>
                  <a:lnTo>
                    <a:pt x="274874" y="2504000"/>
                  </a:lnTo>
                  <a:lnTo>
                    <a:pt x="282767" y="2496480"/>
                  </a:lnTo>
                  <a:lnTo>
                    <a:pt x="290625" y="2488961"/>
                  </a:lnTo>
                  <a:lnTo>
                    <a:pt x="298424" y="2481441"/>
                  </a:lnTo>
                  <a:lnTo>
                    <a:pt x="306148" y="2473922"/>
                  </a:lnTo>
                  <a:lnTo>
                    <a:pt x="313826" y="2466402"/>
                  </a:lnTo>
                  <a:lnTo>
                    <a:pt x="321410" y="2458882"/>
                  </a:lnTo>
                  <a:lnTo>
                    <a:pt x="328915" y="2451363"/>
                  </a:lnTo>
                  <a:lnTo>
                    <a:pt x="336364" y="2443843"/>
                  </a:lnTo>
                  <a:lnTo>
                    <a:pt x="343679" y="2436324"/>
                  </a:lnTo>
                  <a:lnTo>
                    <a:pt x="350920" y="2428804"/>
                  </a:lnTo>
                  <a:lnTo>
                    <a:pt x="358082" y="2421285"/>
                  </a:lnTo>
                  <a:lnTo>
                    <a:pt x="365092" y="2413765"/>
                  </a:lnTo>
                  <a:lnTo>
                    <a:pt x="372027" y="2406246"/>
                  </a:lnTo>
                  <a:lnTo>
                    <a:pt x="378850" y="2398726"/>
                  </a:lnTo>
                  <a:lnTo>
                    <a:pt x="385527" y="2391207"/>
                  </a:lnTo>
                  <a:lnTo>
                    <a:pt x="392121" y="2383687"/>
                  </a:lnTo>
                  <a:lnTo>
                    <a:pt x="398567" y="2376168"/>
                  </a:lnTo>
                  <a:lnTo>
                    <a:pt x="404878" y="2368648"/>
                  </a:lnTo>
                  <a:lnTo>
                    <a:pt x="411100" y="2361129"/>
                  </a:lnTo>
                  <a:lnTo>
                    <a:pt x="417138" y="2353609"/>
                  </a:lnTo>
                  <a:lnTo>
                    <a:pt x="423058" y="2346090"/>
                  </a:lnTo>
                  <a:lnTo>
                    <a:pt x="428881" y="2338570"/>
                  </a:lnTo>
                  <a:lnTo>
                    <a:pt x="434489" y="2331051"/>
                  </a:lnTo>
                  <a:lnTo>
                    <a:pt x="439998" y="2323531"/>
                  </a:lnTo>
                  <a:lnTo>
                    <a:pt x="445379" y="2316012"/>
                  </a:lnTo>
                  <a:lnTo>
                    <a:pt x="450564" y="2308492"/>
                  </a:lnTo>
                  <a:lnTo>
                    <a:pt x="455650" y="2300973"/>
                  </a:lnTo>
                  <a:lnTo>
                    <a:pt x="460574" y="2293453"/>
                  </a:lnTo>
                  <a:lnTo>
                    <a:pt x="465330" y="2285934"/>
                  </a:lnTo>
                  <a:lnTo>
                    <a:pt x="469985" y="2278414"/>
                  </a:lnTo>
                  <a:lnTo>
                    <a:pt x="474448" y="2270894"/>
                  </a:lnTo>
                  <a:lnTo>
                    <a:pt x="478772" y="2263375"/>
                  </a:lnTo>
                  <a:lnTo>
                    <a:pt x="482996" y="2255855"/>
                  </a:lnTo>
                  <a:lnTo>
                    <a:pt x="487001" y="2248336"/>
                  </a:lnTo>
                  <a:lnTo>
                    <a:pt x="490897" y="2240816"/>
                  </a:lnTo>
                  <a:lnTo>
                    <a:pt x="494677" y="2233297"/>
                  </a:lnTo>
                  <a:lnTo>
                    <a:pt x="498253" y="2225777"/>
                  </a:lnTo>
                  <a:lnTo>
                    <a:pt x="501735" y="2218258"/>
                  </a:lnTo>
                  <a:lnTo>
                    <a:pt x="505076" y="2210738"/>
                  </a:lnTo>
                  <a:lnTo>
                    <a:pt x="508249" y="2203219"/>
                  </a:lnTo>
                  <a:lnTo>
                    <a:pt x="511333" y="2195699"/>
                  </a:lnTo>
                  <a:lnTo>
                    <a:pt x="514258" y="2188180"/>
                  </a:lnTo>
                  <a:lnTo>
                    <a:pt x="517052" y="2180660"/>
                  </a:lnTo>
                  <a:lnTo>
                    <a:pt x="519760" y="2173141"/>
                  </a:lnTo>
                  <a:lnTo>
                    <a:pt x="522299" y="2165621"/>
                  </a:lnTo>
                  <a:lnTo>
                    <a:pt x="524742" y="2158102"/>
                  </a:lnTo>
                  <a:lnTo>
                    <a:pt x="527101" y="2150582"/>
                  </a:lnTo>
                  <a:lnTo>
                    <a:pt x="529294" y="2143063"/>
                  </a:lnTo>
                  <a:lnTo>
                    <a:pt x="531418" y="2135543"/>
                  </a:lnTo>
                  <a:lnTo>
                    <a:pt x="533448" y="2128024"/>
                  </a:lnTo>
                  <a:lnTo>
                    <a:pt x="535351" y="2120504"/>
                  </a:lnTo>
                  <a:lnTo>
                    <a:pt x="537194" y="2112985"/>
                  </a:lnTo>
                  <a:lnTo>
                    <a:pt x="538938" y="2105465"/>
                  </a:lnTo>
                  <a:lnTo>
                    <a:pt x="540593" y="2097946"/>
                  </a:lnTo>
                  <a:lnTo>
                    <a:pt x="542194" y="2090426"/>
                  </a:lnTo>
                  <a:lnTo>
                    <a:pt x="543702" y="2082907"/>
                  </a:lnTo>
                  <a:lnTo>
                    <a:pt x="545150" y="2075387"/>
                  </a:lnTo>
                  <a:lnTo>
                    <a:pt x="546555" y="2067867"/>
                  </a:lnTo>
                  <a:lnTo>
                    <a:pt x="547876" y="2060348"/>
                  </a:lnTo>
                  <a:lnTo>
                    <a:pt x="549162" y="2052828"/>
                  </a:lnTo>
                  <a:lnTo>
                    <a:pt x="550409" y="2045309"/>
                  </a:lnTo>
                  <a:lnTo>
                    <a:pt x="551601" y="2037789"/>
                  </a:lnTo>
                  <a:lnTo>
                    <a:pt x="552770" y="2030270"/>
                  </a:lnTo>
                  <a:lnTo>
                    <a:pt x="553909" y="2022750"/>
                  </a:lnTo>
                  <a:lnTo>
                    <a:pt x="555019" y="2015231"/>
                  </a:lnTo>
                  <a:lnTo>
                    <a:pt x="556117" y="2007711"/>
                  </a:lnTo>
                  <a:lnTo>
                    <a:pt x="557197" y="2000192"/>
                  </a:lnTo>
                  <a:lnTo>
                    <a:pt x="558270" y="1992672"/>
                  </a:lnTo>
                  <a:lnTo>
                    <a:pt x="559340" y="1985153"/>
                  </a:lnTo>
                  <a:lnTo>
                    <a:pt x="560410" y="1977633"/>
                  </a:lnTo>
                  <a:lnTo>
                    <a:pt x="561486" y="1970114"/>
                  </a:lnTo>
                  <a:lnTo>
                    <a:pt x="562569" y="1962594"/>
                  </a:lnTo>
                  <a:lnTo>
                    <a:pt x="563673" y="1955075"/>
                  </a:lnTo>
                  <a:lnTo>
                    <a:pt x="564791" y="1947555"/>
                  </a:lnTo>
                  <a:lnTo>
                    <a:pt x="565929" y="1940036"/>
                  </a:lnTo>
                  <a:lnTo>
                    <a:pt x="567101" y="1932516"/>
                  </a:lnTo>
                  <a:lnTo>
                    <a:pt x="568294" y="1924997"/>
                  </a:lnTo>
                  <a:lnTo>
                    <a:pt x="569524" y="1917477"/>
                  </a:lnTo>
                  <a:lnTo>
                    <a:pt x="570794" y="1909958"/>
                  </a:lnTo>
                  <a:lnTo>
                    <a:pt x="572091" y="1902438"/>
                  </a:lnTo>
                  <a:lnTo>
                    <a:pt x="573442" y="1894919"/>
                  </a:lnTo>
                  <a:lnTo>
                    <a:pt x="574835" y="1887399"/>
                  </a:lnTo>
                  <a:lnTo>
                    <a:pt x="576258" y="1879879"/>
                  </a:lnTo>
                  <a:lnTo>
                    <a:pt x="577754" y="1872360"/>
                  </a:lnTo>
                  <a:lnTo>
                    <a:pt x="579286" y="1864840"/>
                  </a:lnTo>
                  <a:lnTo>
                    <a:pt x="580861" y="1857321"/>
                  </a:lnTo>
                  <a:lnTo>
                    <a:pt x="582508" y="1849801"/>
                  </a:lnTo>
                  <a:lnTo>
                    <a:pt x="584192" y="1842282"/>
                  </a:lnTo>
                  <a:lnTo>
                    <a:pt x="585930" y="1834762"/>
                  </a:lnTo>
                  <a:lnTo>
                    <a:pt x="587734" y="1827243"/>
                  </a:lnTo>
                  <a:lnTo>
                    <a:pt x="589573" y="1819723"/>
                  </a:lnTo>
                  <a:lnTo>
                    <a:pt x="591479" y="1812204"/>
                  </a:lnTo>
                  <a:lnTo>
                    <a:pt x="593437" y="1804684"/>
                  </a:lnTo>
                  <a:lnTo>
                    <a:pt x="595432" y="1797165"/>
                  </a:lnTo>
                  <a:lnTo>
                    <a:pt x="597499" y="1789645"/>
                  </a:lnTo>
                  <a:lnTo>
                    <a:pt x="599606" y="1782126"/>
                  </a:lnTo>
                  <a:lnTo>
                    <a:pt x="601750" y="1774606"/>
                  </a:lnTo>
                  <a:lnTo>
                    <a:pt x="603963" y="1767087"/>
                  </a:lnTo>
                  <a:lnTo>
                    <a:pt x="606206" y="1759567"/>
                  </a:lnTo>
                  <a:lnTo>
                    <a:pt x="608490" y="1752048"/>
                  </a:lnTo>
                  <a:lnTo>
                    <a:pt x="610825" y="1744528"/>
                  </a:lnTo>
                  <a:lnTo>
                    <a:pt x="613186" y="1737009"/>
                  </a:lnTo>
                  <a:lnTo>
                    <a:pt x="615586" y="1729489"/>
                  </a:lnTo>
                  <a:lnTo>
                    <a:pt x="618021" y="1721970"/>
                  </a:lnTo>
                  <a:lnTo>
                    <a:pt x="620477" y="1714450"/>
                  </a:lnTo>
                  <a:lnTo>
                    <a:pt x="622966" y="1706931"/>
                  </a:lnTo>
                  <a:lnTo>
                    <a:pt x="625474" y="1699411"/>
                  </a:lnTo>
                  <a:lnTo>
                    <a:pt x="627997" y="1691891"/>
                  </a:lnTo>
                  <a:lnTo>
                    <a:pt x="630542" y="1684372"/>
                  </a:lnTo>
                  <a:lnTo>
                    <a:pt x="633094" y="1676852"/>
                  </a:lnTo>
                  <a:lnTo>
                    <a:pt x="635654" y="1669333"/>
                  </a:lnTo>
                  <a:lnTo>
                    <a:pt x="638219" y="1661813"/>
                  </a:lnTo>
                  <a:lnTo>
                    <a:pt x="640783" y="1654294"/>
                  </a:lnTo>
                  <a:lnTo>
                    <a:pt x="643344" y="1646774"/>
                  </a:lnTo>
                  <a:lnTo>
                    <a:pt x="645894" y="1639255"/>
                  </a:lnTo>
                  <a:lnTo>
                    <a:pt x="648436" y="1631735"/>
                  </a:lnTo>
                  <a:lnTo>
                    <a:pt x="650960" y="1624216"/>
                  </a:lnTo>
                  <a:lnTo>
                    <a:pt x="653462" y="1616696"/>
                  </a:lnTo>
                  <a:lnTo>
                    <a:pt x="655950" y="1609177"/>
                  </a:lnTo>
                  <a:lnTo>
                    <a:pt x="658398" y="1601657"/>
                  </a:lnTo>
                  <a:lnTo>
                    <a:pt x="660820" y="1594138"/>
                  </a:lnTo>
                  <a:lnTo>
                    <a:pt x="663216" y="1586618"/>
                  </a:lnTo>
                  <a:lnTo>
                    <a:pt x="665556" y="1579099"/>
                  </a:lnTo>
                  <a:lnTo>
                    <a:pt x="667865" y="1571579"/>
                  </a:lnTo>
                  <a:lnTo>
                    <a:pt x="670132" y="1564060"/>
                  </a:lnTo>
                  <a:lnTo>
                    <a:pt x="672336" y="1556540"/>
                  </a:lnTo>
                  <a:lnTo>
                    <a:pt x="674504" y="1549021"/>
                  </a:lnTo>
                  <a:lnTo>
                    <a:pt x="676611" y="1541501"/>
                  </a:lnTo>
                  <a:lnTo>
                    <a:pt x="678652" y="1533982"/>
                  </a:lnTo>
                  <a:lnTo>
                    <a:pt x="680654" y="1526462"/>
                  </a:lnTo>
                  <a:lnTo>
                    <a:pt x="682571" y="1518943"/>
                  </a:lnTo>
                  <a:lnTo>
                    <a:pt x="684429" y="1511423"/>
                  </a:lnTo>
                  <a:lnTo>
                    <a:pt x="686241" y="1503903"/>
                  </a:lnTo>
                  <a:lnTo>
                    <a:pt x="687948" y="1496384"/>
                  </a:lnTo>
                  <a:lnTo>
                    <a:pt x="689603" y="1488864"/>
                  </a:lnTo>
                  <a:lnTo>
                    <a:pt x="691197" y="1481345"/>
                  </a:lnTo>
                  <a:lnTo>
                    <a:pt x="692688" y="1473825"/>
                  </a:lnTo>
                  <a:lnTo>
                    <a:pt x="694128" y="1466306"/>
                  </a:lnTo>
                  <a:lnTo>
                    <a:pt x="695488" y="1458786"/>
                  </a:lnTo>
                  <a:lnTo>
                    <a:pt x="696757" y="1451267"/>
                  </a:lnTo>
                  <a:lnTo>
                    <a:pt x="697973" y="1443747"/>
                  </a:lnTo>
                  <a:lnTo>
                    <a:pt x="699093" y="1436228"/>
                  </a:lnTo>
                  <a:lnTo>
                    <a:pt x="700135" y="1428708"/>
                  </a:lnTo>
                  <a:lnTo>
                    <a:pt x="701125" y="1421189"/>
                  </a:lnTo>
                  <a:lnTo>
                    <a:pt x="702003" y="1413669"/>
                  </a:lnTo>
                  <a:lnTo>
                    <a:pt x="702821" y="1406150"/>
                  </a:lnTo>
                  <a:lnTo>
                    <a:pt x="703580" y="1398630"/>
                  </a:lnTo>
                  <a:lnTo>
                    <a:pt x="704229" y="1391111"/>
                  </a:lnTo>
                  <a:lnTo>
                    <a:pt x="704828" y="1383591"/>
                  </a:lnTo>
                  <a:lnTo>
                    <a:pt x="705358" y="1376072"/>
                  </a:lnTo>
                  <a:lnTo>
                    <a:pt x="705796" y="1368552"/>
                  </a:lnTo>
                  <a:lnTo>
                    <a:pt x="706188" y="1361033"/>
                  </a:lnTo>
                  <a:lnTo>
                    <a:pt x="706502" y="1353513"/>
                  </a:lnTo>
                  <a:lnTo>
                    <a:pt x="706746" y="1345994"/>
                  </a:lnTo>
                  <a:lnTo>
                    <a:pt x="706946" y="1338474"/>
                  </a:lnTo>
                  <a:lnTo>
                    <a:pt x="707065" y="1330955"/>
                  </a:lnTo>
                  <a:lnTo>
                    <a:pt x="707132" y="1323435"/>
                  </a:lnTo>
                  <a:lnTo>
                    <a:pt x="707160" y="1315915"/>
                  </a:lnTo>
                  <a:lnTo>
                    <a:pt x="707107" y="1308396"/>
                  </a:lnTo>
                  <a:lnTo>
                    <a:pt x="707020" y="1300876"/>
                  </a:lnTo>
                  <a:lnTo>
                    <a:pt x="706891" y="1293357"/>
                  </a:lnTo>
                  <a:lnTo>
                    <a:pt x="706702" y="1285837"/>
                  </a:lnTo>
                  <a:lnTo>
                    <a:pt x="706486" y="1278318"/>
                  </a:lnTo>
                  <a:lnTo>
                    <a:pt x="706228" y="1270798"/>
                  </a:lnTo>
                  <a:lnTo>
                    <a:pt x="705931" y="1263279"/>
                  </a:lnTo>
                  <a:lnTo>
                    <a:pt x="705611" y="1255759"/>
                  </a:lnTo>
                  <a:lnTo>
                    <a:pt x="705256" y="1248240"/>
                  </a:lnTo>
                  <a:lnTo>
                    <a:pt x="704878" y="1240720"/>
                  </a:lnTo>
                  <a:lnTo>
                    <a:pt x="704484" y="1233201"/>
                  </a:lnTo>
                  <a:lnTo>
                    <a:pt x="704064" y="1225681"/>
                  </a:lnTo>
                  <a:lnTo>
                    <a:pt x="703634" y="1218162"/>
                  </a:lnTo>
                  <a:lnTo>
                    <a:pt x="703193" y="1210642"/>
                  </a:lnTo>
                  <a:lnTo>
                    <a:pt x="702742" y="1203123"/>
                  </a:lnTo>
                  <a:lnTo>
                    <a:pt x="702288" y="1195603"/>
                  </a:lnTo>
                  <a:lnTo>
                    <a:pt x="701831" y="1188084"/>
                  </a:lnTo>
                  <a:lnTo>
                    <a:pt x="701378" y="1180564"/>
                  </a:lnTo>
                  <a:lnTo>
                    <a:pt x="700928" y="1173045"/>
                  </a:lnTo>
                  <a:lnTo>
                    <a:pt x="700487" y="1165525"/>
                  </a:lnTo>
                  <a:lnTo>
                    <a:pt x="700059" y="1158006"/>
                  </a:lnTo>
                  <a:lnTo>
                    <a:pt x="699640" y="1150486"/>
                  </a:lnTo>
                  <a:lnTo>
                    <a:pt x="699243" y="1142967"/>
                  </a:lnTo>
                  <a:lnTo>
                    <a:pt x="698866" y="1135447"/>
                  </a:lnTo>
                  <a:lnTo>
                    <a:pt x="698502" y="1127927"/>
                  </a:lnTo>
                  <a:lnTo>
                    <a:pt x="698178" y="1120408"/>
                  </a:lnTo>
                  <a:lnTo>
                    <a:pt x="697873" y="1112888"/>
                  </a:lnTo>
                  <a:lnTo>
                    <a:pt x="697594" y="1105369"/>
                  </a:lnTo>
                  <a:lnTo>
                    <a:pt x="697359" y="1097849"/>
                  </a:lnTo>
                  <a:lnTo>
                    <a:pt x="697148" y="1090330"/>
                  </a:lnTo>
                  <a:lnTo>
                    <a:pt x="696975" y="1082810"/>
                  </a:lnTo>
                  <a:lnTo>
                    <a:pt x="696848" y="1075291"/>
                  </a:lnTo>
                  <a:lnTo>
                    <a:pt x="696748" y="1067771"/>
                  </a:lnTo>
                  <a:lnTo>
                    <a:pt x="696700" y="1060252"/>
                  </a:lnTo>
                  <a:lnTo>
                    <a:pt x="696696" y="1052732"/>
                  </a:lnTo>
                  <a:lnTo>
                    <a:pt x="696721" y="1045213"/>
                  </a:lnTo>
                  <a:lnTo>
                    <a:pt x="696813" y="1037693"/>
                  </a:lnTo>
                  <a:lnTo>
                    <a:pt x="696943" y="1030174"/>
                  </a:lnTo>
                  <a:lnTo>
                    <a:pt x="697110" y="1022654"/>
                  </a:lnTo>
                  <a:lnTo>
                    <a:pt x="697348" y="1015135"/>
                  </a:lnTo>
                  <a:lnTo>
                    <a:pt x="697620" y="1007615"/>
                  </a:lnTo>
                  <a:lnTo>
                    <a:pt x="697942" y="1000096"/>
                  </a:lnTo>
                  <a:lnTo>
                    <a:pt x="698327" y="992576"/>
                  </a:lnTo>
                  <a:lnTo>
                    <a:pt x="698748" y="985057"/>
                  </a:lnTo>
                  <a:lnTo>
                    <a:pt x="699228" y="977537"/>
                  </a:lnTo>
                  <a:lnTo>
                    <a:pt x="699764" y="970018"/>
                  </a:lnTo>
                  <a:lnTo>
                    <a:pt x="700334" y="962498"/>
                  </a:lnTo>
                  <a:lnTo>
                    <a:pt x="700975" y="954979"/>
                  </a:lnTo>
                  <a:lnTo>
                    <a:pt x="701661" y="947459"/>
                  </a:lnTo>
                  <a:lnTo>
                    <a:pt x="702381" y="939939"/>
                  </a:lnTo>
                  <a:lnTo>
                    <a:pt x="703179" y="932420"/>
                  </a:lnTo>
                  <a:lnTo>
                    <a:pt x="704011" y="924900"/>
                  </a:lnTo>
                  <a:lnTo>
                    <a:pt x="704886" y="917381"/>
                  </a:lnTo>
                  <a:lnTo>
                    <a:pt x="705827" y="909861"/>
                  </a:lnTo>
                  <a:lnTo>
                    <a:pt x="706800" y="902342"/>
                  </a:lnTo>
                  <a:lnTo>
                    <a:pt x="707823" y="894822"/>
                  </a:lnTo>
                  <a:lnTo>
                    <a:pt x="708898" y="887303"/>
                  </a:lnTo>
                  <a:lnTo>
                    <a:pt x="710003" y="879783"/>
                  </a:lnTo>
                  <a:lnTo>
                    <a:pt x="711164" y="872264"/>
                  </a:lnTo>
                  <a:lnTo>
                    <a:pt x="712364" y="864744"/>
                  </a:lnTo>
                  <a:lnTo>
                    <a:pt x="713592" y="857225"/>
                  </a:lnTo>
                  <a:lnTo>
                    <a:pt x="714877" y="849705"/>
                  </a:lnTo>
                  <a:lnTo>
                    <a:pt x="716190" y="842186"/>
                  </a:lnTo>
                  <a:lnTo>
                    <a:pt x="717532" y="834666"/>
                  </a:lnTo>
                  <a:lnTo>
                    <a:pt x="718924" y="827147"/>
                  </a:lnTo>
                  <a:lnTo>
                    <a:pt x="720337" y="819627"/>
                  </a:lnTo>
                  <a:lnTo>
                    <a:pt x="721782" y="812108"/>
                  </a:lnTo>
                  <a:lnTo>
                    <a:pt x="723263" y="804588"/>
                  </a:lnTo>
                  <a:lnTo>
                    <a:pt x="724762" y="797069"/>
                  </a:lnTo>
                  <a:lnTo>
                    <a:pt x="726292" y="789549"/>
                  </a:lnTo>
                  <a:lnTo>
                    <a:pt x="727847" y="782030"/>
                  </a:lnTo>
                  <a:lnTo>
                    <a:pt x="729417" y="774510"/>
                  </a:lnTo>
                  <a:lnTo>
                    <a:pt x="731015" y="766991"/>
                  </a:lnTo>
                  <a:lnTo>
                    <a:pt x="732629" y="759471"/>
                  </a:lnTo>
                  <a:lnTo>
                    <a:pt x="734254" y="751951"/>
                  </a:lnTo>
                  <a:lnTo>
                    <a:pt x="735902" y="744432"/>
                  </a:lnTo>
                  <a:lnTo>
                    <a:pt x="737558" y="736912"/>
                  </a:lnTo>
                  <a:lnTo>
                    <a:pt x="739224" y="729393"/>
                  </a:lnTo>
                  <a:lnTo>
                    <a:pt x="740902" y="721873"/>
                  </a:lnTo>
                  <a:lnTo>
                    <a:pt x="742585" y="714354"/>
                  </a:lnTo>
                  <a:lnTo>
                    <a:pt x="744275" y="706834"/>
                  </a:lnTo>
                  <a:lnTo>
                    <a:pt x="745967" y="699315"/>
                  </a:lnTo>
                  <a:lnTo>
                    <a:pt x="747661" y="691795"/>
                  </a:lnTo>
                  <a:lnTo>
                    <a:pt x="749356" y="684276"/>
                  </a:lnTo>
                  <a:lnTo>
                    <a:pt x="751048" y="676756"/>
                  </a:lnTo>
                  <a:lnTo>
                    <a:pt x="752739" y="669237"/>
                  </a:lnTo>
                  <a:lnTo>
                    <a:pt x="754422" y="661717"/>
                  </a:lnTo>
                  <a:lnTo>
                    <a:pt x="756099" y="654198"/>
                  </a:lnTo>
                  <a:lnTo>
                    <a:pt x="757771" y="646678"/>
                  </a:lnTo>
                  <a:lnTo>
                    <a:pt x="759428" y="639159"/>
                  </a:lnTo>
                  <a:lnTo>
                    <a:pt x="761077" y="631639"/>
                  </a:lnTo>
                  <a:lnTo>
                    <a:pt x="762714" y="624120"/>
                  </a:lnTo>
                  <a:lnTo>
                    <a:pt x="764333" y="616600"/>
                  </a:lnTo>
                  <a:lnTo>
                    <a:pt x="765942" y="609081"/>
                  </a:lnTo>
                  <a:lnTo>
                    <a:pt x="767531" y="601561"/>
                  </a:lnTo>
                  <a:lnTo>
                    <a:pt x="769101" y="594042"/>
                  </a:lnTo>
                  <a:lnTo>
                    <a:pt x="770658" y="586522"/>
                  </a:lnTo>
                  <a:lnTo>
                    <a:pt x="772187" y="579003"/>
                  </a:lnTo>
                  <a:lnTo>
                    <a:pt x="773698" y="571483"/>
                  </a:lnTo>
                  <a:lnTo>
                    <a:pt x="775193" y="563963"/>
                  </a:lnTo>
                  <a:lnTo>
                    <a:pt x="776653" y="556444"/>
                  </a:lnTo>
                  <a:lnTo>
                    <a:pt x="778096" y="548924"/>
                  </a:lnTo>
                  <a:lnTo>
                    <a:pt x="779517" y="541405"/>
                  </a:lnTo>
                  <a:lnTo>
                    <a:pt x="780904" y="533885"/>
                  </a:lnTo>
                  <a:lnTo>
                    <a:pt x="782272" y="526366"/>
                  </a:lnTo>
                  <a:lnTo>
                    <a:pt x="783611" y="518846"/>
                  </a:lnTo>
                  <a:lnTo>
                    <a:pt x="784919" y="511327"/>
                  </a:lnTo>
                  <a:lnTo>
                    <a:pt x="786208" y="503807"/>
                  </a:lnTo>
                  <a:lnTo>
                    <a:pt x="787460" y="496288"/>
                  </a:lnTo>
                  <a:lnTo>
                    <a:pt x="788684" y="488768"/>
                  </a:lnTo>
                  <a:lnTo>
                    <a:pt x="789889" y="481249"/>
                  </a:lnTo>
                  <a:lnTo>
                    <a:pt x="791050" y="473729"/>
                  </a:lnTo>
                  <a:lnTo>
                    <a:pt x="792189" y="466210"/>
                  </a:lnTo>
                  <a:lnTo>
                    <a:pt x="793303" y="458690"/>
                  </a:lnTo>
                  <a:lnTo>
                    <a:pt x="794375" y="451171"/>
                  </a:lnTo>
                  <a:lnTo>
                    <a:pt x="795427" y="443651"/>
                  </a:lnTo>
                  <a:lnTo>
                    <a:pt x="796448" y="436132"/>
                  </a:lnTo>
                  <a:lnTo>
                    <a:pt x="797433" y="428612"/>
                  </a:lnTo>
                  <a:lnTo>
                    <a:pt x="798397" y="421093"/>
                  </a:lnTo>
                  <a:lnTo>
                    <a:pt x="799325" y="413573"/>
                  </a:lnTo>
                  <a:lnTo>
                    <a:pt x="800223" y="406054"/>
                  </a:lnTo>
                  <a:lnTo>
                    <a:pt x="801102" y="398534"/>
                  </a:lnTo>
                  <a:lnTo>
                    <a:pt x="801939" y="391015"/>
                  </a:lnTo>
                  <a:lnTo>
                    <a:pt x="802753" y="383495"/>
                  </a:lnTo>
                  <a:lnTo>
                    <a:pt x="803546" y="375975"/>
                  </a:lnTo>
                  <a:lnTo>
                    <a:pt x="804297" y="368456"/>
                  </a:lnTo>
                  <a:lnTo>
                    <a:pt x="805029" y="360936"/>
                  </a:lnTo>
                  <a:lnTo>
                    <a:pt x="805736" y="353417"/>
                  </a:lnTo>
                  <a:lnTo>
                    <a:pt x="806408" y="345897"/>
                  </a:lnTo>
                  <a:lnTo>
                    <a:pt x="807062" y="338378"/>
                  </a:lnTo>
                  <a:lnTo>
                    <a:pt x="807687" y="330858"/>
                  </a:lnTo>
                  <a:lnTo>
                    <a:pt x="808284" y="323339"/>
                  </a:lnTo>
                  <a:lnTo>
                    <a:pt x="808865" y="315819"/>
                  </a:lnTo>
                  <a:lnTo>
                    <a:pt x="809414" y="308300"/>
                  </a:lnTo>
                  <a:lnTo>
                    <a:pt x="809941" y="300780"/>
                  </a:lnTo>
                  <a:lnTo>
                    <a:pt x="810453" y="293261"/>
                  </a:lnTo>
                  <a:lnTo>
                    <a:pt x="810931" y="285741"/>
                  </a:lnTo>
                  <a:lnTo>
                    <a:pt x="811393" y="278222"/>
                  </a:lnTo>
                  <a:lnTo>
                    <a:pt x="811838" y="270702"/>
                  </a:lnTo>
                  <a:lnTo>
                    <a:pt x="812254" y="263183"/>
                  </a:lnTo>
                  <a:lnTo>
                    <a:pt x="812656" y="255663"/>
                  </a:lnTo>
                  <a:lnTo>
                    <a:pt x="813039" y="248144"/>
                  </a:lnTo>
                  <a:lnTo>
                    <a:pt x="813399" y="240624"/>
                  </a:lnTo>
                  <a:lnTo>
                    <a:pt x="813747" y="233105"/>
                  </a:lnTo>
                  <a:lnTo>
                    <a:pt x="814074" y="225585"/>
                  </a:lnTo>
                  <a:lnTo>
                    <a:pt x="814384" y="218066"/>
                  </a:lnTo>
                  <a:lnTo>
                    <a:pt x="814683" y="210546"/>
                  </a:lnTo>
                  <a:lnTo>
                    <a:pt x="814960" y="203027"/>
                  </a:lnTo>
                  <a:lnTo>
                    <a:pt x="815225" y="195507"/>
                  </a:lnTo>
                  <a:lnTo>
                    <a:pt x="815480" y="187987"/>
                  </a:lnTo>
                  <a:lnTo>
                    <a:pt x="815713" y="180468"/>
                  </a:lnTo>
                  <a:lnTo>
                    <a:pt x="815938" y="172948"/>
                  </a:lnTo>
                  <a:lnTo>
                    <a:pt x="816151" y="165429"/>
                  </a:lnTo>
                  <a:lnTo>
                    <a:pt x="816348" y="157909"/>
                  </a:lnTo>
                  <a:lnTo>
                    <a:pt x="816538" y="150390"/>
                  </a:lnTo>
                  <a:lnTo>
                    <a:pt x="816715" y="142870"/>
                  </a:lnTo>
                  <a:lnTo>
                    <a:pt x="816880" y="135351"/>
                  </a:lnTo>
                  <a:lnTo>
                    <a:pt x="817038" y="127831"/>
                  </a:lnTo>
                  <a:lnTo>
                    <a:pt x="817184" y="120312"/>
                  </a:lnTo>
                  <a:lnTo>
                    <a:pt x="817322" y="112792"/>
                  </a:lnTo>
                  <a:lnTo>
                    <a:pt x="817454" y="105273"/>
                  </a:lnTo>
                  <a:lnTo>
                    <a:pt x="817573" y="97753"/>
                  </a:lnTo>
                  <a:lnTo>
                    <a:pt x="817687" y="90234"/>
                  </a:lnTo>
                  <a:lnTo>
                    <a:pt x="817795" y="82714"/>
                  </a:lnTo>
                  <a:lnTo>
                    <a:pt x="817893" y="75195"/>
                  </a:lnTo>
                  <a:lnTo>
                    <a:pt x="817986" y="67675"/>
                  </a:lnTo>
                  <a:lnTo>
                    <a:pt x="818073" y="60156"/>
                  </a:lnTo>
                  <a:lnTo>
                    <a:pt x="818153" y="52636"/>
                  </a:lnTo>
                  <a:lnTo>
                    <a:pt x="818230" y="45117"/>
                  </a:lnTo>
                  <a:lnTo>
                    <a:pt x="818299" y="37597"/>
                  </a:lnTo>
                  <a:lnTo>
                    <a:pt x="818364" y="30078"/>
                  </a:lnTo>
                  <a:lnTo>
                    <a:pt x="818426" y="22558"/>
                  </a:lnTo>
                  <a:lnTo>
                    <a:pt x="818482" y="15039"/>
                  </a:lnTo>
                  <a:lnTo>
                    <a:pt x="818534" y="7519"/>
                  </a:lnTo>
                  <a:lnTo>
                    <a:pt x="818583" y="0"/>
                  </a:lnTo>
                  <a:lnTo>
                    <a:pt x="819685" y="0"/>
                  </a:lnTo>
                  <a:lnTo>
                    <a:pt x="819735" y="7519"/>
                  </a:lnTo>
                  <a:lnTo>
                    <a:pt x="819787" y="15039"/>
                  </a:lnTo>
                  <a:lnTo>
                    <a:pt x="819843" y="22558"/>
                  </a:lnTo>
                  <a:lnTo>
                    <a:pt x="819904" y="30078"/>
                  </a:lnTo>
                  <a:lnTo>
                    <a:pt x="819969" y="37597"/>
                  </a:lnTo>
                  <a:lnTo>
                    <a:pt x="820039" y="45117"/>
                  </a:lnTo>
                  <a:lnTo>
                    <a:pt x="820116" y="52636"/>
                  </a:lnTo>
                  <a:lnTo>
                    <a:pt x="820196" y="60156"/>
                  </a:lnTo>
                  <a:lnTo>
                    <a:pt x="820283" y="67675"/>
                  </a:lnTo>
                  <a:lnTo>
                    <a:pt x="820376" y="75195"/>
                  </a:lnTo>
                  <a:lnTo>
                    <a:pt x="820474" y="82714"/>
                  </a:lnTo>
                  <a:lnTo>
                    <a:pt x="820582" y="90234"/>
                  </a:lnTo>
                  <a:lnTo>
                    <a:pt x="820696" y="97753"/>
                  </a:lnTo>
                  <a:lnTo>
                    <a:pt x="820815" y="105273"/>
                  </a:lnTo>
                  <a:lnTo>
                    <a:pt x="820947" y="112792"/>
                  </a:lnTo>
                  <a:lnTo>
                    <a:pt x="821084" y="120312"/>
                  </a:lnTo>
                  <a:lnTo>
                    <a:pt x="821230" y="127831"/>
                  </a:lnTo>
                  <a:lnTo>
                    <a:pt x="821389" y="135351"/>
                  </a:lnTo>
                  <a:lnTo>
                    <a:pt x="821554" y="142870"/>
                  </a:lnTo>
                  <a:lnTo>
                    <a:pt x="821731" y="150390"/>
                  </a:lnTo>
                  <a:lnTo>
                    <a:pt x="821921" y="157909"/>
                  </a:lnTo>
                  <a:lnTo>
                    <a:pt x="822118" y="165429"/>
                  </a:lnTo>
                  <a:lnTo>
                    <a:pt x="822331" y="172948"/>
                  </a:lnTo>
                  <a:lnTo>
                    <a:pt x="822556" y="180468"/>
                  </a:lnTo>
                  <a:lnTo>
                    <a:pt x="822789" y="187987"/>
                  </a:lnTo>
                  <a:lnTo>
                    <a:pt x="823044" y="195507"/>
                  </a:lnTo>
                  <a:lnTo>
                    <a:pt x="823308" y="203027"/>
                  </a:lnTo>
                  <a:lnTo>
                    <a:pt x="823585" y="210546"/>
                  </a:lnTo>
                  <a:lnTo>
                    <a:pt x="823884" y="218066"/>
                  </a:lnTo>
                  <a:lnTo>
                    <a:pt x="824194" y="225585"/>
                  </a:lnTo>
                  <a:lnTo>
                    <a:pt x="824521" y="233105"/>
                  </a:lnTo>
                  <a:lnTo>
                    <a:pt x="824869" y="240624"/>
                  </a:lnTo>
                  <a:lnTo>
                    <a:pt x="825230" y="248144"/>
                  </a:lnTo>
                  <a:lnTo>
                    <a:pt x="825613" y="255663"/>
                  </a:lnTo>
                  <a:lnTo>
                    <a:pt x="826015" y="263183"/>
                  </a:lnTo>
                  <a:lnTo>
                    <a:pt x="826431" y="270702"/>
                  </a:lnTo>
                  <a:lnTo>
                    <a:pt x="826876" y="278222"/>
                  </a:lnTo>
                  <a:lnTo>
                    <a:pt x="827338" y="285741"/>
                  </a:lnTo>
                  <a:lnTo>
                    <a:pt x="827816" y="293261"/>
                  </a:lnTo>
                  <a:lnTo>
                    <a:pt x="828328" y="300780"/>
                  </a:lnTo>
                  <a:lnTo>
                    <a:pt x="828855" y="308300"/>
                  </a:lnTo>
                  <a:lnTo>
                    <a:pt x="829404" y="315819"/>
                  </a:lnTo>
                  <a:lnTo>
                    <a:pt x="829984" y="323339"/>
                  </a:lnTo>
                  <a:lnTo>
                    <a:pt x="830582" y="330858"/>
                  </a:lnTo>
                  <a:lnTo>
                    <a:pt x="831207" y="338378"/>
                  </a:lnTo>
                  <a:lnTo>
                    <a:pt x="831861" y="345897"/>
                  </a:lnTo>
                  <a:lnTo>
                    <a:pt x="832533" y="353417"/>
                  </a:lnTo>
                  <a:lnTo>
                    <a:pt x="833240" y="360936"/>
                  </a:lnTo>
                  <a:lnTo>
                    <a:pt x="833972" y="368456"/>
                  </a:lnTo>
                  <a:lnTo>
                    <a:pt x="834723" y="375975"/>
                  </a:lnTo>
                  <a:lnTo>
                    <a:pt x="835516" y="383495"/>
                  </a:lnTo>
                  <a:lnTo>
                    <a:pt x="836330" y="391015"/>
                  </a:lnTo>
                  <a:lnTo>
                    <a:pt x="837167" y="398534"/>
                  </a:lnTo>
                  <a:lnTo>
                    <a:pt x="838045" y="406054"/>
                  </a:lnTo>
                  <a:lnTo>
                    <a:pt x="838943" y="413573"/>
                  </a:lnTo>
                  <a:lnTo>
                    <a:pt x="839872" y="421093"/>
                  </a:lnTo>
                  <a:lnTo>
                    <a:pt x="840836" y="428612"/>
                  </a:lnTo>
                  <a:lnTo>
                    <a:pt x="841821" y="436132"/>
                  </a:lnTo>
                  <a:lnTo>
                    <a:pt x="842842" y="443651"/>
                  </a:lnTo>
                  <a:lnTo>
                    <a:pt x="843894" y="451171"/>
                  </a:lnTo>
                  <a:lnTo>
                    <a:pt x="844966" y="458690"/>
                  </a:lnTo>
                  <a:lnTo>
                    <a:pt x="846080" y="466210"/>
                  </a:lnTo>
                  <a:lnTo>
                    <a:pt x="847219" y="473729"/>
                  </a:lnTo>
                  <a:lnTo>
                    <a:pt x="848380" y="481249"/>
                  </a:lnTo>
                  <a:lnTo>
                    <a:pt x="849585" y="488768"/>
                  </a:lnTo>
                  <a:lnTo>
                    <a:pt x="850809" y="496288"/>
                  </a:lnTo>
                  <a:lnTo>
                    <a:pt x="852061" y="503807"/>
                  </a:lnTo>
                  <a:lnTo>
                    <a:pt x="853350" y="511327"/>
                  </a:lnTo>
                  <a:lnTo>
                    <a:pt x="854657" y="518846"/>
                  </a:lnTo>
                  <a:lnTo>
                    <a:pt x="855997" y="526366"/>
                  </a:lnTo>
                  <a:lnTo>
                    <a:pt x="857365" y="533885"/>
                  </a:lnTo>
                  <a:lnTo>
                    <a:pt x="858752" y="541405"/>
                  </a:lnTo>
                  <a:lnTo>
                    <a:pt x="860173" y="548924"/>
                  </a:lnTo>
                  <a:lnTo>
                    <a:pt x="861616" y="556444"/>
                  </a:lnTo>
                  <a:lnTo>
                    <a:pt x="863075" y="563963"/>
                  </a:lnTo>
                  <a:lnTo>
                    <a:pt x="864571" y="571483"/>
                  </a:lnTo>
                  <a:lnTo>
                    <a:pt x="866082" y="579003"/>
                  </a:lnTo>
                  <a:lnTo>
                    <a:pt x="867611" y="586522"/>
                  </a:lnTo>
                  <a:lnTo>
                    <a:pt x="869168" y="594042"/>
                  </a:lnTo>
                  <a:lnTo>
                    <a:pt x="870738" y="601561"/>
                  </a:lnTo>
                  <a:lnTo>
                    <a:pt x="872327" y="609081"/>
                  </a:lnTo>
                  <a:lnTo>
                    <a:pt x="873935" y="616600"/>
                  </a:lnTo>
                  <a:lnTo>
                    <a:pt x="875555" y="624120"/>
                  </a:lnTo>
                  <a:lnTo>
                    <a:pt x="877192" y="631639"/>
                  </a:lnTo>
                  <a:lnTo>
                    <a:pt x="878841" y="639159"/>
                  </a:lnTo>
                  <a:lnTo>
                    <a:pt x="880498" y="646678"/>
                  </a:lnTo>
                  <a:lnTo>
                    <a:pt x="882169" y="654198"/>
                  </a:lnTo>
                  <a:lnTo>
                    <a:pt x="883847" y="661717"/>
                  </a:lnTo>
                  <a:lnTo>
                    <a:pt x="885530" y="669237"/>
                  </a:lnTo>
                  <a:lnTo>
                    <a:pt x="887221" y="676756"/>
                  </a:lnTo>
                  <a:lnTo>
                    <a:pt x="888913" y="684276"/>
                  </a:lnTo>
                  <a:lnTo>
                    <a:pt x="890607" y="691795"/>
                  </a:lnTo>
                  <a:lnTo>
                    <a:pt x="892301" y="699315"/>
                  </a:lnTo>
                  <a:lnTo>
                    <a:pt x="893994" y="706834"/>
                  </a:lnTo>
                  <a:lnTo>
                    <a:pt x="895683" y="714354"/>
                  </a:lnTo>
                  <a:lnTo>
                    <a:pt x="897366" y="721873"/>
                  </a:lnTo>
                  <a:lnTo>
                    <a:pt x="899044" y="729393"/>
                  </a:lnTo>
                  <a:lnTo>
                    <a:pt x="900711" y="736912"/>
                  </a:lnTo>
                  <a:lnTo>
                    <a:pt x="902367" y="744432"/>
                  </a:lnTo>
                  <a:lnTo>
                    <a:pt x="904015" y="751951"/>
                  </a:lnTo>
                  <a:lnTo>
                    <a:pt x="905640" y="759471"/>
                  </a:lnTo>
                  <a:lnTo>
                    <a:pt x="907254" y="766991"/>
                  </a:lnTo>
                  <a:lnTo>
                    <a:pt x="908852" y="774510"/>
                  </a:lnTo>
                  <a:lnTo>
                    <a:pt x="910422" y="782030"/>
                  </a:lnTo>
                  <a:lnTo>
                    <a:pt x="911977" y="789549"/>
                  </a:lnTo>
                  <a:lnTo>
                    <a:pt x="913507" y="797069"/>
                  </a:lnTo>
                  <a:lnTo>
                    <a:pt x="915006" y="804588"/>
                  </a:lnTo>
                  <a:lnTo>
                    <a:pt x="916487" y="812108"/>
                  </a:lnTo>
                  <a:lnTo>
                    <a:pt x="917931" y="819627"/>
                  </a:lnTo>
                  <a:lnTo>
                    <a:pt x="919345" y="827147"/>
                  </a:lnTo>
                  <a:lnTo>
                    <a:pt x="920737" y="834666"/>
                  </a:lnTo>
                  <a:lnTo>
                    <a:pt x="922079" y="842186"/>
                  </a:lnTo>
                  <a:lnTo>
                    <a:pt x="923392" y="849705"/>
                  </a:lnTo>
                  <a:lnTo>
                    <a:pt x="924677" y="857225"/>
                  </a:lnTo>
                  <a:lnTo>
                    <a:pt x="925905" y="864744"/>
                  </a:lnTo>
                  <a:lnTo>
                    <a:pt x="927105" y="872264"/>
                  </a:lnTo>
                  <a:lnTo>
                    <a:pt x="928266" y="879783"/>
                  </a:lnTo>
                  <a:lnTo>
                    <a:pt x="929371" y="887303"/>
                  </a:lnTo>
                  <a:lnTo>
                    <a:pt x="930446" y="894822"/>
                  </a:lnTo>
                  <a:lnTo>
                    <a:pt x="931469" y="902342"/>
                  </a:lnTo>
                  <a:lnTo>
                    <a:pt x="932442" y="909861"/>
                  </a:lnTo>
                  <a:lnTo>
                    <a:pt x="933382" y="917381"/>
                  </a:lnTo>
                  <a:lnTo>
                    <a:pt x="934258" y="924900"/>
                  </a:lnTo>
                  <a:lnTo>
                    <a:pt x="935090" y="932420"/>
                  </a:lnTo>
                  <a:lnTo>
                    <a:pt x="935888" y="939939"/>
                  </a:lnTo>
                  <a:lnTo>
                    <a:pt x="936608" y="947459"/>
                  </a:lnTo>
                  <a:lnTo>
                    <a:pt x="937293" y="954979"/>
                  </a:lnTo>
                  <a:lnTo>
                    <a:pt x="937934" y="962498"/>
                  </a:lnTo>
                  <a:lnTo>
                    <a:pt x="938505" y="970018"/>
                  </a:lnTo>
                  <a:lnTo>
                    <a:pt x="939041" y="977537"/>
                  </a:lnTo>
                  <a:lnTo>
                    <a:pt x="939521" y="985057"/>
                  </a:lnTo>
                  <a:lnTo>
                    <a:pt x="939942" y="992576"/>
                  </a:lnTo>
                  <a:lnTo>
                    <a:pt x="940327" y="1000096"/>
                  </a:lnTo>
                  <a:lnTo>
                    <a:pt x="940648" y="1007615"/>
                  </a:lnTo>
                  <a:lnTo>
                    <a:pt x="940921" y="1015135"/>
                  </a:lnTo>
                  <a:lnTo>
                    <a:pt x="941159" y="1022654"/>
                  </a:lnTo>
                  <a:lnTo>
                    <a:pt x="941326" y="1030174"/>
                  </a:lnTo>
                  <a:lnTo>
                    <a:pt x="941455" y="1037693"/>
                  </a:lnTo>
                  <a:lnTo>
                    <a:pt x="941548" y="1045213"/>
                  </a:lnTo>
                  <a:lnTo>
                    <a:pt x="941573" y="1052732"/>
                  </a:lnTo>
                  <a:lnTo>
                    <a:pt x="941568" y="1060252"/>
                  </a:lnTo>
                  <a:lnTo>
                    <a:pt x="941521" y="1067771"/>
                  </a:lnTo>
                  <a:lnTo>
                    <a:pt x="941421" y="1075291"/>
                  </a:lnTo>
                  <a:lnTo>
                    <a:pt x="941294" y="1082810"/>
                  </a:lnTo>
                  <a:lnTo>
                    <a:pt x="941121" y="1090330"/>
                  </a:lnTo>
                  <a:lnTo>
                    <a:pt x="940910" y="1097849"/>
                  </a:lnTo>
                  <a:lnTo>
                    <a:pt x="940675" y="1105369"/>
                  </a:lnTo>
                  <a:lnTo>
                    <a:pt x="940396" y="1112888"/>
                  </a:lnTo>
                  <a:lnTo>
                    <a:pt x="940091" y="1120408"/>
                  </a:lnTo>
                  <a:lnTo>
                    <a:pt x="939767" y="1127927"/>
                  </a:lnTo>
                  <a:lnTo>
                    <a:pt x="939403" y="1135447"/>
                  </a:lnTo>
                  <a:lnTo>
                    <a:pt x="939025" y="1142967"/>
                  </a:lnTo>
                  <a:lnTo>
                    <a:pt x="938629" y="1150486"/>
                  </a:lnTo>
                  <a:lnTo>
                    <a:pt x="938210" y="1158006"/>
                  </a:lnTo>
                  <a:lnTo>
                    <a:pt x="937782" y="1165525"/>
                  </a:lnTo>
                  <a:lnTo>
                    <a:pt x="937341" y="1173045"/>
                  </a:lnTo>
                  <a:lnTo>
                    <a:pt x="936891" y="1180564"/>
                  </a:lnTo>
                  <a:lnTo>
                    <a:pt x="936438" y="1188084"/>
                  </a:lnTo>
                  <a:lnTo>
                    <a:pt x="935981" y="1195603"/>
                  </a:lnTo>
                  <a:lnTo>
                    <a:pt x="935527" y="1203123"/>
                  </a:lnTo>
                  <a:lnTo>
                    <a:pt x="935075" y="1210642"/>
                  </a:lnTo>
                  <a:lnTo>
                    <a:pt x="934635" y="1218162"/>
                  </a:lnTo>
                  <a:lnTo>
                    <a:pt x="934205" y="1225681"/>
                  </a:lnTo>
                  <a:lnTo>
                    <a:pt x="933784" y="1233201"/>
                  </a:lnTo>
                  <a:lnTo>
                    <a:pt x="933391" y="1240720"/>
                  </a:lnTo>
                  <a:lnTo>
                    <a:pt x="933012" y="1248240"/>
                  </a:lnTo>
                  <a:lnTo>
                    <a:pt x="932657" y="1255759"/>
                  </a:lnTo>
                  <a:lnTo>
                    <a:pt x="932338" y="1263279"/>
                  </a:lnTo>
                  <a:lnTo>
                    <a:pt x="932041" y="1270798"/>
                  </a:lnTo>
                  <a:lnTo>
                    <a:pt x="931783" y="1278318"/>
                  </a:lnTo>
                  <a:lnTo>
                    <a:pt x="931567" y="1285837"/>
                  </a:lnTo>
                  <a:lnTo>
                    <a:pt x="931377" y="1293357"/>
                  </a:lnTo>
                  <a:lnTo>
                    <a:pt x="931249" y="1300876"/>
                  </a:lnTo>
                  <a:lnTo>
                    <a:pt x="931162" y="1308396"/>
                  </a:lnTo>
                  <a:lnTo>
                    <a:pt x="931108" y="1315915"/>
                  </a:lnTo>
                  <a:lnTo>
                    <a:pt x="931137" y="1323435"/>
                  </a:lnTo>
                  <a:lnTo>
                    <a:pt x="931204" y="1330955"/>
                  </a:lnTo>
                  <a:lnTo>
                    <a:pt x="931322" y="1338474"/>
                  </a:lnTo>
                  <a:lnTo>
                    <a:pt x="931523" y="1345994"/>
                  </a:lnTo>
                  <a:lnTo>
                    <a:pt x="931766" y="1353513"/>
                  </a:lnTo>
                  <a:lnTo>
                    <a:pt x="932080" y="1361033"/>
                  </a:lnTo>
                  <a:lnTo>
                    <a:pt x="932472" y="1368552"/>
                  </a:lnTo>
                  <a:lnTo>
                    <a:pt x="932911" y="1376072"/>
                  </a:lnTo>
                  <a:lnTo>
                    <a:pt x="933441" y="1383591"/>
                  </a:lnTo>
                  <a:lnTo>
                    <a:pt x="934040" y="1391111"/>
                  </a:lnTo>
                  <a:lnTo>
                    <a:pt x="934689" y="1398630"/>
                  </a:lnTo>
                  <a:lnTo>
                    <a:pt x="935448" y="1406150"/>
                  </a:lnTo>
                  <a:lnTo>
                    <a:pt x="936266" y="1413669"/>
                  </a:lnTo>
                  <a:lnTo>
                    <a:pt x="937144" y="1421189"/>
                  </a:lnTo>
                  <a:lnTo>
                    <a:pt x="938134" y="1428708"/>
                  </a:lnTo>
                  <a:lnTo>
                    <a:pt x="939176" y="1436228"/>
                  </a:lnTo>
                  <a:lnTo>
                    <a:pt x="940296" y="1443747"/>
                  </a:lnTo>
                  <a:lnTo>
                    <a:pt x="941512" y="1451267"/>
                  </a:lnTo>
                  <a:lnTo>
                    <a:pt x="942781" y="1458786"/>
                  </a:lnTo>
                  <a:lnTo>
                    <a:pt x="944141" y="1466306"/>
                  </a:lnTo>
                  <a:lnTo>
                    <a:pt x="945581" y="1473825"/>
                  </a:lnTo>
                  <a:lnTo>
                    <a:pt x="947072" y="1481345"/>
                  </a:lnTo>
                  <a:lnTo>
                    <a:pt x="948666" y="1488864"/>
                  </a:lnTo>
                  <a:lnTo>
                    <a:pt x="950321" y="1496384"/>
                  </a:lnTo>
                  <a:lnTo>
                    <a:pt x="952027" y="1503903"/>
                  </a:lnTo>
                  <a:lnTo>
                    <a:pt x="953840" y="1511423"/>
                  </a:lnTo>
                  <a:lnTo>
                    <a:pt x="955698" y="1518943"/>
                  </a:lnTo>
                  <a:lnTo>
                    <a:pt x="957615" y="1526462"/>
                  </a:lnTo>
                  <a:lnTo>
                    <a:pt x="959616" y="1533982"/>
                  </a:lnTo>
                  <a:lnTo>
                    <a:pt x="961658" y="1541501"/>
                  </a:lnTo>
                  <a:lnTo>
                    <a:pt x="963765" y="1549021"/>
                  </a:lnTo>
                  <a:lnTo>
                    <a:pt x="965933" y="1556540"/>
                  </a:lnTo>
                  <a:lnTo>
                    <a:pt x="968136" y="1564060"/>
                  </a:lnTo>
                  <a:lnTo>
                    <a:pt x="970404" y="1571579"/>
                  </a:lnTo>
                  <a:lnTo>
                    <a:pt x="972713" y="1579099"/>
                  </a:lnTo>
                  <a:lnTo>
                    <a:pt x="975052" y="1586618"/>
                  </a:lnTo>
                  <a:lnTo>
                    <a:pt x="977449" y="1594138"/>
                  </a:lnTo>
                  <a:lnTo>
                    <a:pt x="979871" y="1601657"/>
                  </a:lnTo>
                  <a:lnTo>
                    <a:pt x="982319" y="1609177"/>
                  </a:lnTo>
                  <a:lnTo>
                    <a:pt x="984806" y="1616696"/>
                  </a:lnTo>
                  <a:lnTo>
                    <a:pt x="987309" y="1624216"/>
                  </a:lnTo>
                  <a:lnTo>
                    <a:pt x="989832" y="1631735"/>
                  </a:lnTo>
                  <a:lnTo>
                    <a:pt x="992375" y="1639255"/>
                  </a:lnTo>
                  <a:lnTo>
                    <a:pt x="994925" y="1646774"/>
                  </a:lnTo>
                  <a:lnTo>
                    <a:pt x="997486" y="1654294"/>
                  </a:lnTo>
                  <a:lnTo>
                    <a:pt x="1000050" y="1661813"/>
                  </a:lnTo>
                  <a:lnTo>
                    <a:pt x="1002615" y="1669333"/>
                  </a:lnTo>
                  <a:lnTo>
                    <a:pt x="1005175" y="1676852"/>
                  </a:lnTo>
                  <a:lnTo>
                    <a:pt x="1007727" y="1684372"/>
                  </a:lnTo>
                  <a:lnTo>
                    <a:pt x="1010272" y="1691891"/>
                  </a:lnTo>
                  <a:lnTo>
                    <a:pt x="1012794" y="1699411"/>
                  </a:lnTo>
                  <a:lnTo>
                    <a:pt x="1015303" y="1706931"/>
                  </a:lnTo>
                  <a:lnTo>
                    <a:pt x="1017792" y="1714450"/>
                  </a:lnTo>
                  <a:lnTo>
                    <a:pt x="1020247" y="1721970"/>
                  </a:lnTo>
                  <a:lnTo>
                    <a:pt x="1022682" y="1729489"/>
                  </a:lnTo>
                  <a:lnTo>
                    <a:pt x="1025083" y="1737009"/>
                  </a:lnTo>
                  <a:lnTo>
                    <a:pt x="1027444" y="1744528"/>
                  </a:lnTo>
                  <a:lnTo>
                    <a:pt x="1029779" y="1752048"/>
                  </a:lnTo>
                  <a:lnTo>
                    <a:pt x="1032063" y="1759567"/>
                  </a:lnTo>
                  <a:lnTo>
                    <a:pt x="1034306" y="1767087"/>
                  </a:lnTo>
                  <a:lnTo>
                    <a:pt x="1036519" y="1774606"/>
                  </a:lnTo>
                  <a:lnTo>
                    <a:pt x="1038663" y="1782126"/>
                  </a:lnTo>
                  <a:lnTo>
                    <a:pt x="1040770" y="1789645"/>
                  </a:lnTo>
                  <a:lnTo>
                    <a:pt x="1042837" y="1797165"/>
                  </a:lnTo>
                  <a:lnTo>
                    <a:pt x="1044831" y="1804684"/>
                  </a:lnTo>
                  <a:lnTo>
                    <a:pt x="1046790" y="1812204"/>
                  </a:lnTo>
                  <a:lnTo>
                    <a:pt x="1048695" y="1819723"/>
                  </a:lnTo>
                  <a:lnTo>
                    <a:pt x="1050535" y="1827243"/>
                  </a:lnTo>
                  <a:lnTo>
                    <a:pt x="1052339" y="1834762"/>
                  </a:lnTo>
                  <a:lnTo>
                    <a:pt x="1054077" y="1842282"/>
                  </a:lnTo>
                  <a:lnTo>
                    <a:pt x="1055761" y="1849801"/>
                  </a:lnTo>
                  <a:lnTo>
                    <a:pt x="1057408" y="1857321"/>
                  </a:lnTo>
                  <a:lnTo>
                    <a:pt x="1058982" y="1864840"/>
                  </a:lnTo>
                  <a:lnTo>
                    <a:pt x="1060515" y="1872360"/>
                  </a:lnTo>
                  <a:lnTo>
                    <a:pt x="1062011" y="1879879"/>
                  </a:lnTo>
                  <a:lnTo>
                    <a:pt x="1063434" y="1887399"/>
                  </a:lnTo>
                  <a:lnTo>
                    <a:pt x="1064827" y="1894919"/>
                  </a:lnTo>
                  <a:lnTo>
                    <a:pt x="1066178" y="1902438"/>
                  </a:lnTo>
                  <a:lnTo>
                    <a:pt x="1067474" y="1909958"/>
                  </a:lnTo>
                  <a:lnTo>
                    <a:pt x="1068745" y="1917477"/>
                  </a:lnTo>
                  <a:lnTo>
                    <a:pt x="1069974" y="1924997"/>
                  </a:lnTo>
                  <a:lnTo>
                    <a:pt x="1071168" y="1932516"/>
                  </a:lnTo>
                  <a:lnTo>
                    <a:pt x="1072340" y="1940036"/>
                  </a:lnTo>
                  <a:lnTo>
                    <a:pt x="1073478" y="1947555"/>
                  </a:lnTo>
                  <a:lnTo>
                    <a:pt x="1074596" y="1955075"/>
                  </a:lnTo>
                  <a:lnTo>
                    <a:pt x="1075700" y="1962594"/>
                  </a:lnTo>
                  <a:lnTo>
                    <a:pt x="1076782" y="1970114"/>
                  </a:lnTo>
                  <a:lnTo>
                    <a:pt x="1077859" y="1977633"/>
                  </a:lnTo>
                  <a:lnTo>
                    <a:pt x="1078929" y="1985153"/>
                  </a:lnTo>
                  <a:lnTo>
                    <a:pt x="1079999" y="1992672"/>
                  </a:lnTo>
                  <a:lnTo>
                    <a:pt x="1081072" y="2000192"/>
                  </a:lnTo>
                  <a:lnTo>
                    <a:pt x="1082152" y="2007711"/>
                  </a:lnTo>
                  <a:lnTo>
                    <a:pt x="1083250" y="2015231"/>
                  </a:lnTo>
                  <a:lnTo>
                    <a:pt x="1084360" y="2022750"/>
                  </a:lnTo>
                  <a:lnTo>
                    <a:pt x="1085498" y="2030270"/>
                  </a:lnTo>
                  <a:lnTo>
                    <a:pt x="1086668" y="2037789"/>
                  </a:lnTo>
                  <a:lnTo>
                    <a:pt x="1087860" y="2045309"/>
                  </a:lnTo>
                  <a:lnTo>
                    <a:pt x="1089107" y="2052828"/>
                  </a:lnTo>
                  <a:lnTo>
                    <a:pt x="1090393" y="2060348"/>
                  </a:lnTo>
                  <a:lnTo>
                    <a:pt x="1091714" y="2067867"/>
                  </a:lnTo>
                  <a:lnTo>
                    <a:pt x="1093119" y="2075387"/>
                  </a:lnTo>
                  <a:lnTo>
                    <a:pt x="1094567" y="2082907"/>
                  </a:lnTo>
                  <a:lnTo>
                    <a:pt x="1096074" y="2090426"/>
                  </a:lnTo>
                  <a:lnTo>
                    <a:pt x="1097676" y="2097946"/>
                  </a:lnTo>
                  <a:lnTo>
                    <a:pt x="1099330" y="2105465"/>
                  </a:lnTo>
                  <a:lnTo>
                    <a:pt x="1101075" y="2112985"/>
                  </a:lnTo>
                  <a:lnTo>
                    <a:pt x="1102917" y="2120504"/>
                  </a:lnTo>
                  <a:lnTo>
                    <a:pt x="1104821" y="2128024"/>
                  </a:lnTo>
                  <a:lnTo>
                    <a:pt x="1106851" y="2135543"/>
                  </a:lnTo>
                  <a:lnTo>
                    <a:pt x="1108975" y="2143063"/>
                  </a:lnTo>
                  <a:lnTo>
                    <a:pt x="1111168" y="2150582"/>
                  </a:lnTo>
                  <a:lnTo>
                    <a:pt x="1113527" y="2158102"/>
                  </a:lnTo>
                  <a:lnTo>
                    <a:pt x="1115969" y="2165621"/>
                  </a:lnTo>
                  <a:lnTo>
                    <a:pt x="1118508" y="2173141"/>
                  </a:lnTo>
                  <a:lnTo>
                    <a:pt x="1121217" y="2180660"/>
                  </a:lnTo>
                  <a:lnTo>
                    <a:pt x="1124011" y="2188180"/>
                  </a:lnTo>
                  <a:lnTo>
                    <a:pt x="1126936" y="2195699"/>
                  </a:lnTo>
                  <a:lnTo>
                    <a:pt x="1130019" y="2203219"/>
                  </a:lnTo>
                  <a:lnTo>
                    <a:pt x="1133193" y="2210738"/>
                  </a:lnTo>
                  <a:lnTo>
                    <a:pt x="1136534" y="2218258"/>
                  </a:lnTo>
                  <a:lnTo>
                    <a:pt x="1140015" y="2225777"/>
                  </a:lnTo>
                  <a:lnTo>
                    <a:pt x="1143592" y="2233297"/>
                  </a:lnTo>
                  <a:lnTo>
                    <a:pt x="1147371" y="2240816"/>
                  </a:lnTo>
                  <a:lnTo>
                    <a:pt x="1151268" y="2248336"/>
                  </a:lnTo>
                  <a:lnTo>
                    <a:pt x="1155273" y="2255855"/>
                  </a:lnTo>
                  <a:lnTo>
                    <a:pt x="1159497" y="2263375"/>
                  </a:lnTo>
                  <a:lnTo>
                    <a:pt x="1163820" y="2270894"/>
                  </a:lnTo>
                  <a:lnTo>
                    <a:pt x="1168284" y="2278414"/>
                  </a:lnTo>
                  <a:lnTo>
                    <a:pt x="1172939" y="2285934"/>
                  </a:lnTo>
                  <a:lnTo>
                    <a:pt x="1177694" y="2293453"/>
                  </a:lnTo>
                  <a:lnTo>
                    <a:pt x="1182619" y="2300973"/>
                  </a:lnTo>
                  <a:lnTo>
                    <a:pt x="1187704" y="2308492"/>
                  </a:lnTo>
                  <a:lnTo>
                    <a:pt x="1192890" y="2316012"/>
                  </a:lnTo>
                  <a:lnTo>
                    <a:pt x="1198270" y="2323531"/>
                  </a:lnTo>
                  <a:lnTo>
                    <a:pt x="1203780" y="2331051"/>
                  </a:lnTo>
                  <a:lnTo>
                    <a:pt x="1209388" y="2338570"/>
                  </a:lnTo>
                  <a:lnTo>
                    <a:pt x="1215211" y="2346090"/>
                  </a:lnTo>
                  <a:lnTo>
                    <a:pt x="1221131" y="2353609"/>
                  </a:lnTo>
                  <a:lnTo>
                    <a:pt x="1227168" y="2361129"/>
                  </a:lnTo>
                  <a:lnTo>
                    <a:pt x="1233391" y="2368648"/>
                  </a:lnTo>
                  <a:lnTo>
                    <a:pt x="1239702" y="2376168"/>
                  </a:lnTo>
                  <a:lnTo>
                    <a:pt x="1246148" y="2383687"/>
                  </a:lnTo>
                  <a:lnTo>
                    <a:pt x="1252742" y="2391207"/>
                  </a:lnTo>
                  <a:lnTo>
                    <a:pt x="1259419" y="2398726"/>
                  </a:lnTo>
                  <a:lnTo>
                    <a:pt x="1266242" y="2406246"/>
                  </a:lnTo>
                  <a:lnTo>
                    <a:pt x="1273177" y="2413765"/>
                  </a:lnTo>
                  <a:lnTo>
                    <a:pt x="1280187" y="2421285"/>
                  </a:lnTo>
                  <a:lnTo>
                    <a:pt x="1287349" y="2428804"/>
                  </a:lnTo>
                  <a:lnTo>
                    <a:pt x="1294590" y="2436324"/>
                  </a:lnTo>
                  <a:lnTo>
                    <a:pt x="1301905" y="2443843"/>
                  </a:lnTo>
                  <a:lnTo>
                    <a:pt x="1309353" y="2451363"/>
                  </a:lnTo>
                  <a:lnTo>
                    <a:pt x="1316859" y="2458882"/>
                  </a:lnTo>
                  <a:lnTo>
                    <a:pt x="1324442" y="2466402"/>
                  </a:lnTo>
                  <a:lnTo>
                    <a:pt x="1332121" y="2473922"/>
                  </a:lnTo>
                  <a:lnTo>
                    <a:pt x="1339845" y="2481441"/>
                  </a:lnTo>
                  <a:lnTo>
                    <a:pt x="1347644" y="2488961"/>
                  </a:lnTo>
                  <a:lnTo>
                    <a:pt x="1355502" y="2496480"/>
                  </a:lnTo>
                  <a:lnTo>
                    <a:pt x="1363395" y="2504000"/>
                  </a:lnTo>
                  <a:lnTo>
                    <a:pt x="1371348" y="2511519"/>
                  </a:lnTo>
                  <a:lnTo>
                    <a:pt x="1379332" y="2519039"/>
                  </a:lnTo>
                  <a:lnTo>
                    <a:pt x="1387339" y="2526558"/>
                  </a:lnTo>
                  <a:lnTo>
                    <a:pt x="1395382" y="2534078"/>
                  </a:lnTo>
                  <a:lnTo>
                    <a:pt x="1403433" y="2541597"/>
                  </a:lnTo>
                  <a:lnTo>
                    <a:pt x="1411494" y="2549117"/>
                  </a:lnTo>
                  <a:lnTo>
                    <a:pt x="1419555" y="2556636"/>
                  </a:lnTo>
                  <a:lnTo>
                    <a:pt x="1427610" y="2564156"/>
                  </a:lnTo>
                  <a:lnTo>
                    <a:pt x="1435651" y="2571675"/>
                  </a:lnTo>
                  <a:lnTo>
                    <a:pt x="1443663" y="2579195"/>
                  </a:lnTo>
                  <a:lnTo>
                    <a:pt x="1451654" y="2586714"/>
                  </a:lnTo>
                  <a:lnTo>
                    <a:pt x="1459597" y="2594234"/>
                  </a:lnTo>
                  <a:lnTo>
                    <a:pt x="1467489" y="2601753"/>
                  </a:lnTo>
                  <a:lnTo>
                    <a:pt x="1475344" y="2609273"/>
                  </a:lnTo>
                  <a:lnTo>
                    <a:pt x="1483104" y="2616792"/>
                  </a:lnTo>
                  <a:lnTo>
                    <a:pt x="1490800" y="2624312"/>
                  </a:lnTo>
                  <a:lnTo>
                    <a:pt x="1498435" y="2631831"/>
                  </a:lnTo>
                  <a:lnTo>
                    <a:pt x="1505930" y="2639351"/>
                  </a:lnTo>
                  <a:lnTo>
                    <a:pt x="1513351" y="2646870"/>
                  </a:lnTo>
                  <a:lnTo>
                    <a:pt x="1520667" y="2654390"/>
                  </a:lnTo>
                  <a:lnTo>
                    <a:pt x="1527822" y="2661910"/>
                  </a:lnTo>
                  <a:lnTo>
                    <a:pt x="1534886" y="2669429"/>
                  </a:lnTo>
                  <a:lnTo>
                    <a:pt x="1541786" y="2676949"/>
                  </a:lnTo>
                  <a:lnTo>
                    <a:pt x="1548517" y="2684468"/>
                  </a:lnTo>
                  <a:lnTo>
                    <a:pt x="1555137" y="2691988"/>
                  </a:lnTo>
                  <a:lnTo>
                    <a:pt x="1561523" y="2699507"/>
                  </a:lnTo>
                  <a:lnTo>
                    <a:pt x="1567741" y="2707027"/>
                  </a:lnTo>
                  <a:lnTo>
                    <a:pt x="1573831" y="2714546"/>
                  </a:lnTo>
                  <a:lnTo>
                    <a:pt x="1579601" y="2722066"/>
                  </a:lnTo>
                  <a:lnTo>
                    <a:pt x="1585219" y="2729585"/>
                  </a:lnTo>
                  <a:lnTo>
                    <a:pt x="1590643" y="2737105"/>
                  </a:lnTo>
                  <a:lnTo>
                    <a:pt x="1595742" y="2744624"/>
                  </a:lnTo>
                  <a:lnTo>
                    <a:pt x="1600671" y="2752144"/>
                  </a:lnTo>
                  <a:lnTo>
                    <a:pt x="1605329" y="2759663"/>
                  </a:lnTo>
                  <a:lnTo>
                    <a:pt x="1609671" y="2767183"/>
                  </a:lnTo>
                  <a:lnTo>
                    <a:pt x="1613825" y="2774702"/>
                  </a:lnTo>
                  <a:lnTo>
                    <a:pt x="1617619" y="2782222"/>
                  </a:lnTo>
                  <a:lnTo>
                    <a:pt x="1621120" y="2789741"/>
                  </a:lnTo>
                  <a:lnTo>
                    <a:pt x="1624416" y="2797261"/>
                  </a:lnTo>
                  <a:lnTo>
                    <a:pt x="1627253" y="2804780"/>
                  </a:lnTo>
                  <a:lnTo>
                    <a:pt x="1629835" y="2812300"/>
                  </a:lnTo>
                  <a:lnTo>
                    <a:pt x="1632163" y="2819819"/>
                  </a:lnTo>
                  <a:lnTo>
                    <a:pt x="1633993" y="2827339"/>
                  </a:lnTo>
                  <a:lnTo>
                    <a:pt x="1635585" y="2834858"/>
                  </a:lnTo>
                  <a:lnTo>
                    <a:pt x="1636834" y="2842378"/>
                  </a:lnTo>
                  <a:lnTo>
                    <a:pt x="1637624" y="2849898"/>
                  </a:lnTo>
                  <a:lnTo>
                    <a:pt x="1638164" y="2857417"/>
                  </a:lnTo>
                  <a:lnTo>
                    <a:pt x="1638269" y="2864937"/>
                  </a:lnTo>
                  <a:lnTo>
                    <a:pt x="1637968" y="2872456"/>
                  </a:lnTo>
                  <a:lnTo>
                    <a:pt x="1637406" y="2879976"/>
                  </a:lnTo>
                  <a:lnTo>
                    <a:pt x="1636315" y="2887495"/>
                  </a:lnTo>
                  <a:lnTo>
                    <a:pt x="1634883" y="2895015"/>
                  </a:lnTo>
                  <a:lnTo>
                    <a:pt x="1633181" y="2902534"/>
                  </a:lnTo>
                  <a:lnTo>
                    <a:pt x="1630864" y="2910054"/>
                  </a:lnTo>
                  <a:lnTo>
                    <a:pt x="1628275" y="2917573"/>
                  </a:lnTo>
                  <a:lnTo>
                    <a:pt x="1625336" y="2925093"/>
                  </a:lnTo>
                  <a:lnTo>
                    <a:pt x="1621855" y="2932612"/>
                  </a:lnTo>
                  <a:lnTo>
                    <a:pt x="1618104" y="2940132"/>
                  </a:lnTo>
                  <a:lnTo>
                    <a:pt x="1613924" y="2947651"/>
                  </a:lnTo>
                  <a:lnTo>
                    <a:pt x="1609287" y="2955171"/>
                  </a:lnTo>
                  <a:lnTo>
                    <a:pt x="1604382" y="2962690"/>
                  </a:lnTo>
                  <a:lnTo>
                    <a:pt x="1598982" y="2970210"/>
                  </a:lnTo>
                  <a:lnTo>
                    <a:pt x="1593212" y="2977729"/>
                  </a:lnTo>
                  <a:lnTo>
                    <a:pt x="1587182" y="2985249"/>
                  </a:lnTo>
                  <a:lnTo>
                    <a:pt x="1580603" y="2992768"/>
                  </a:lnTo>
                  <a:lnTo>
                    <a:pt x="1573744" y="3000288"/>
                  </a:lnTo>
                  <a:lnTo>
                    <a:pt x="1566599" y="3007807"/>
                  </a:lnTo>
                  <a:lnTo>
                    <a:pt x="1558943" y="3015327"/>
                  </a:lnTo>
                  <a:lnTo>
                    <a:pt x="1551055" y="3022846"/>
                  </a:lnTo>
                  <a:lnTo>
                    <a:pt x="1542836" y="3030366"/>
                  </a:lnTo>
                  <a:lnTo>
                    <a:pt x="1534211" y="3037886"/>
                  </a:lnTo>
                  <a:lnTo>
                    <a:pt x="1525374" y="3045405"/>
                  </a:lnTo>
                  <a:lnTo>
                    <a:pt x="1516176" y="3052925"/>
                  </a:lnTo>
                  <a:lnTo>
                    <a:pt x="1506673" y="3060444"/>
                  </a:lnTo>
                  <a:lnTo>
                    <a:pt x="1496979" y="3067964"/>
                  </a:lnTo>
                  <a:lnTo>
                    <a:pt x="1486917" y="3075483"/>
                  </a:lnTo>
                  <a:lnTo>
                    <a:pt x="1476642" y="3083003"/>
                  </a:lnTo>
                  <a:lnTo>
                    <a:pt x="1466195" y="3090522"/>
                  </a:lnTo>
                  <a:lnTo>
                    <a:pt x="1455401" y="3098042"/>
                  </a:lnTo>
                  <a:lnTo>
                    <a:pt x="1444469" y="3105561"/>
                  </a:lnTo>
                  <a:lnTo>
                    <a:pt x="1433357" y="3113081"/>
                  </a:lnTo>
                  <a:lnTo>
                    <a:pt x="1422004" y="3120600"/>
                  </a:lnTo>
                  <a:lnTo>
                    <a:pt x="1410541" y="3128120"/>
                  </a:lnTo>
                  <a:lnTo>
                    <a:pt x="1398910" y="3135639"/>
                  </a:lnTo>
                  <a:lnTo>
                    <a:pt x="1387129" y="3143159"/>
                  </a:lnTo>
                  <a:lnTo>
                    <a:pt x="1375266" y="3150678"/>
                  </a:lnTo>
                  <a:lnTo>
                    <a:pt x="1363267" y="3158198"/>
                  </a:lnTo>
                  <a:lnTo>
                    <a:pt x="1351192" y="3165717"/>
                  </a:lnTo>
                  <a:lnTo>
                    <a:pt x="1339063" y="3173237"/>
                  </a:lnTo>
                  <a:lnTo>
                    <a:pt x="1326852" y="3180756"/>
                  </a:lnTo>
                  <a:lnTo>
                    <a:pt x="1314616" y="3188276"/>
                  </a:lnTo>
                  <a:lnTo>
                    <a:pt x="1302356" y="3195795"/>
                  </a:lnTo>
                  <a:lnTo>
                    <a:pt x="1290084" y="3203315"/>
                  </a:lnTo>
                  <a:lnTo>
                    <a:pt x="1277820" y="3210834"/>
                  </a:lnTo>
                  <a:lnTo>
                    <a:pt x="1265571" y="3218354"/>
                  </a:lnTo>
                  <a:lnTo>
                    <a:pt x="1253371" y="3225874"/>
                  </a:lnTo>
                  <a:lnTo>
                    <a:pt x="1241205" y="3233393"/>
                  </a:lnTo>
                  <a:lnTo>
                    <a:pt x="1229110" y="3240913"/>
                  </a:lnTo>
                  <a:lnTo>
                    <a:pt x="1217101" y="3248432"/>
                  </a:lnTo>
                  <a:lnTo>
                    <a:pt x="1205150" y="3255952"/>
                  </a:lnTo>
                  <a:lnTo>
                    <a:pt x="1193340" y="3263471"/>
                  </a:lnTo>
                  <a:lnTo>
                    <a:pt x="1181631" y="3270991"/>
                  </a:lnTo>
                  <a:lnTo>
                    <a:pt x="1170007" y="3278510"/>
                  </a:lnTo>
                  <a:lnTo>
                    <a:pt x="1158593" y="3286030"/>
                  </a:lnTo>
                  <a:lnTo>
                    <a:pt x="1147283" y="3293549"/>
                  </a:lnTo>
                  <a:lnTo>
                    <a:pt x="1136111" y="3301069"/>
                  </a:lnTo>
                  <a:lnTo>
                    <a:pt x="1125163" y="3308588"/>
                  </a:lnTo>
                  <a:lnTo>
                    <a:pt x="1114336" y="3316108"/>
                  </a:lnTo>
                  <a:lnTo>
                    <a:pt x="1103707" y="3323627"/>
                  </a:lnTo>
                  <a:lnTo>
                    <a:pt x="1093299" y="3331147"/>
                  </a:lnTo>
                  <a:lnTo>
                    <a:pt x="1083024" y="3338666"/>
                  </a:lnTo>
                  <a:lnTo>
                    <a:pt x="1073012" y="3346186"/>
                  </a:lnTo>
                  <a:lnTo>
                    <a:pt x="1063201" y="3353705"/>
                  </a:lnTo>
                  <a:lnTo>
                    <a:pt x="1053535" y="3361225"/>
                  </a:lnTo>
                  <a:lnTo>
                    <a:pt x="1044196" y="3368744"/>
                  </a:lnTo>
                  <a:lnTo>
                    <a:pt x="1035025" y="3376264"/>
                  </a:lnTo>
                  <a:lnTo>
                    <a:pt x="1026037" y="3383783"/>
                  </a:lnTo>
                  <a:lnTo>
                    <a:pt x="1017378" y="3391303"/>
                  </a:lnTo>
                  <a:lnTo>
                    <a:pt x="1008878" y="3398822"/>
                  </a:lnTo>
                  <a:lnTo>
                    <a:pt x="1000611" y="3406342"/>
                  </a:lnTo>
                  <a:lnTo>
                    <a:pt x="992635" y="3413862"/>
                  </a:lnTo>
                  <a:lnTo>
                    <a:pt x="984820" y="3421381"/>
                  </a:lnTo>
                  <a:lnTo>
                    <a:pt x="977287" y="3428901"/>
                  </a:lnTo>
                  <a:lnTo>
                    <a:pt x="970000" y="3436420"/>
                  </a:lnTo>
                  <a:lnTo>
                    <a:pt x="962872" y="3443940"/>
                  </a:lnTo>
                  <a:lnTo>
                    <a:pt x="956070" y="3451459"/>
                  </a:lnTo>
                  <a:lnTo>
                    <a:pt x="949464" y="3458979"/>
                  </a:lnTo>
                  <a:lnTo>
                    <a:pt x="943023" y="3466498"/>
                  </a:lnTo>
                  <a:lnTo>
                    <a:pt x="936929" y="3474018"/>
                  </a:lnTo>
                  <a:lnTo>
                    <a:pt x="930987" y="3481537"/>
                  </a:lnTo>
                  <a:lnTo>
                    <a:pt x="925249" y="3489057"/>
                  </a:lnTo>
                  <a:lnTo>
                    <a:pt x="919801" y="3496576"/>
                  </a:lnTo>
                  <a:lnTo>
                    <a:pt x="914499" y="3504096"/>
                  </a:lnTo>
                  <a:lnTo>
                    <a:pt x="909432" y="3511615"/>
                  </a:lnTo>
                  <a:lnTo>
                    <a:pt x="904598" y="3519135"/>
                  </a:lnTo>
                  <a:lnTo>
                    <a:pt x="899903" y="3526654"/>
                  </a:lnTo>
                  <a:lnTo>
                    <a:pt x="895468" y="3534174"/>
                  </a:lnTo>
                  <a:lnTo>
                    <a:pt x="891212" y="3541693"/>
                  </a:lnTo>
                  <a:lnTo>
                    <a:pt x="887086" y="3549213"/>
                  </a:lnTo>
                  <a:lnTo>
                    <a:pt x="883237" y="3556732"/>
                  </a:lnTo>
                  <a:lnTo>
                    <a:pt x="879519" y="3564252"/>
                  </a:lnTo>
                  <a:lnTo>
                    <a:pt x="875945" y="3571771"/>
                  </a:lnTo>
                  <a:lnTo>
                    <a:pt x="872610" y="3579291"/>
                  </a:lnTo>
                  <a:lnTo>
                    <a:pt x="869386" y="3586810"/>
                  </a:lnTo>
                  <a:lnTo>
                    <a:pt x="866324" y="3594330"/>
                  </a:lnTo>
                  <a:lnTo>
                    <a:pt x="863448" y="3601850"/>
                  </a:lnTo>
                  <a:lnTo>
                    <a:pt x="860673" y="3609369"/>
                  </a:lnTo>
                  <a:lnTo>
                    <a:pt x="858071" y="3616889"/>
                  </a:lnTo>
                  <a:lnTo>
                    <a:pt x="855610" y="3624408"/>
                  </a:lnTo>
                  <a:lnTo>
                    <a:pt x="853239" y="3631928"/>
                  </a:lnTo>
                  <a:lnTo>
                    <a:pt x="851048" y="3639447"/>
                  </a:lnTo>
                  <a:lnTo>
                    <a:pt x="848957" y="3646967"/>
                  </a:lnTo>
                  <a:lnTo>
                    <a:pt x="846952" y="3654486"/>
                  </a:lnTo>
                  <a:lnTo>
                    <a:pt x="845117" y="3662006"/>
                  </a:lnTo>
                  <a:lnTo>
                    <a:pt x="843353" y="3669525"/>
                  </a:lnTo>
                  <a:lnTo>
                    <a:pt x="841685" y="3677045"/>
                  </a:lnTo>
                  <a:lnTo>
                    <a:pt x="840145" y="3684564"/>
                  </a:lnTo>
                  <a:lnTo>
                    <a:pt x="838669" y="3692084"/>
                  </a:lnTo>
                  <a:lnTo>
                    <a:pt x="837293" y="3699603"/>
                  </a:lnTo>
                  <a:lnTo>
                    <a:pt x="836011" y="3707123"/>
                  </a:lnTo>
                  <a:lnTo>
                    <a:pt x="834784" y="3714642"/>
                  </a:lnTo>
                  <a:lnTo>
                    <a:pt x="833658" y="3722162"/>
                  </a:lnTo>
                  <a:lnTo>
                    <a:pt x="832598" y="3729681"/>
                  </a:lnTo>
                  <a:lnTo>
                    <a:pt x="831586" y="3737201"/>
                  </a:lnTo>
                  <a:lnTo>
                    <a:pt x="830672" y="3744720"/>
                  </a:lnTo>
                  <a:lnTo>
                    <a:pt x="829802" y="3752240"/>
                  </a:lnTo>
                  <a:lnTo>
                    <a:pt x="828982" y="3759759"/>
                  </a:lnTo>
                  <a:lnTo>
                    <a:pt x="828238" y="3767279"/>
                  </a:lnTo>
                  <a:lnTo>
                    <a:pt x="827530" y="3774798"/>
                  </a:lnTo>
                  <a:lnTo>
                    <a:pt x="826872" y="3782318"/>
                  </a:lnTo>
                  <a:lnTo>
                    <a:pt x="826269" y="3789838"/>
                  </a:lnTo>
                  <a:lnTo>
                    <a:pt x="825696" y="3797357"/>
                  </a:lnTo>
                  <a:lnTo>
                    <a:pt x="825173" y="3804877"/>
                  </a:lnTo>
                  <a:lnTo>
                    <a:pt x="824688" y="3812396"/>
                  </a:lnTo>
                  <a:lnTo>
                    <a:pt x="824227" y="3819916"/>
                  </a:lnTo>
                  <a:lnTo>
                    <a:pt x="823815" y="3827435"/>
                  </a:lnTo>
                  <a:lnTo>
                    <a:pt x="823427" y="3834955"/>
                  </a:lnTo>
                  <a:lnTo>
                    <a:pt x="823062" y="38424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2669171"/>
              <a:ext cx="0" cy="402937"/>
            </a:xfrm>
            <a:custGeom>
              <a:avLst/>
              <a:pathLst>
                <a:path w="0" h="402937">
                  <a:moveTo>
                    <a:pt x="0" y="4029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4303239"/>
              <a:ext cx="0" cy="433480"/>
            </a:xfrm>
            <a:custGeom>
              <a:avLst/>
              <a:pathLst>
                <a:path w="0" h="433480">
                  <a:moveTo>
                    <a:pt x="0" y="0"/>
                  </a:moveTo>
                  <a:lnTo>
                    <a:pt x="0" y="43348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3072108"/>
              <a:ext cx="182029" cy="1231131"/>
            </a:xfrm>
            <a:custGeom>
              <a:avLst/>
              <a:pathLst>
                <a:path w="182029" h="1231131">
                  <a:moveTo>
                    <a:pt x="0" y="0"/>
                  </a:moveTo>
                  <a:lnTo>
                    <a:pt x="0" y="1231131"/>
                  </a:lnTo>
                  <a:lnTo>
                    <a:pt x="182029" y="1231131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3526734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2744355"/>
              <a:ext cx="0" cy="1128928"/>
            </a:xfrm>
            <a:custGeom>
              <a:avLst/>
              <a:pathLst>
                <a:path w="0" h="1128928">
                  <a:moveTo>
                    <a:pt x="0" y="11289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4673284"/>
              <a:ext cx="0" cy="68135"/>
            </a:xfrm>
            <a:custGeom>
              <a:avLst/>
              <a:pathLst>
                <a:path w="0" h="68135">
                  <a:moveTo>
                    <a:pt x="0" y="0"/>
                  </a:moveTo>
                  <a:lnTo>
                    <a:pt x="0" y="6813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3873283"/>
              <a:ext cx="182029" cy="800000"/>
            </a:xfrm>
            <a:custGeom>
              <a:avLst/>
              <a:pathLst>
                <a:path w="182029" h="800000">
                  <a:moveTo>
                    <a:pt x="0" y="0"/>
                  </a:moveTo>
                  <a:lnTo>
                    <a:pt x="0" y="800000"/>
                  </a:lnTo>
                  <a:lnTo>
                    <a:pt x="182029" y="800000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4391345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697913" y="4616581"/>
              <a:ext cx="71114" cy="711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951373" y="3529202"/>
              <a:ext cx="89043" cy="89043"/>
            </a:xfrm>
            <a:custGeom>
              <a:avLst/>
              <a:pathLst>
                <a:path w="89043" h="89043">
                  <a:moveTo>
                    <a:pt x="0" y="44521"/>
                  </a:moveTo>
                  <a:lnTo>
                    <a:pt x="44521" y="0"/>
                  </a:lnTo>
                  <a:lnTo>
                    <a:pt x="89043" y="44521"/>
                  </a:lnTo>
                  <a:lnTo>
                    <a:pt x="44521" y="8904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512830" y="4627001"/>
              <a:ext cx="130157" cy="130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198118" y="3440930"/>
              <a:ext cx="171607" cy="171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078438" y="3480894"/>
              <a:ext cx="91680" cy="91680"/>
            </a:xfrm>
            <a:custGeom>
              <a:avLst/>
              <a:pathLst>
                <a:path w="91680" h="91680">
                  <a:moveTo>
                    <a:pt x="0" y="45840"/>
                  </a:moveTo>
                  <a:lnTo>
                    <a:pt x="45840" y="0"/>
                  </a:lnTo>
                  <a:lnTo>
                    <a:pt x="91680" y="45840"/>
                  </a:lnTo>
                  <a:lnTo>
                    <a:pt x="45840" y="9168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807011" y="4682633"/>
              <a:ext cx="23592" cy="235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125708" y="3100165"/>
              <a:ext cx="148291" cy="1482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071130" y="4599764"/>
              <a:ext cx="90652" cy="906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834162" y="3929784"/>
              <a:ext cx="44414" cy="444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705668" y="4356933"/>
              <a:ext cx="111114" cy="1111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044128" y="4172897"/>
              <a:ext cx="89172" cy="891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073670" y="4653407"/>
              <a:ext cx="91441" cy="91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027509" y="4582523"/>
              <a:ext cx="92241" cy="922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662775" y="4690166"/>
              <a:ext cx="27322" cy="27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618818" y="4311829"/>
              <a:ext cx="41558" cy="415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008496" y="2602281"/>
              <a:ext cx="133780" cy="133780"/>
            </a:xfrm>
            <a:custGeom>
              <a:avLst/>
              <a:pathLst>
                <a:path w="133780" h="133780">
                  <a:moveTo>
                    <a:pt x="0" y="66890"/>
                  </a:moveTo>
                  <a:lnTo>
                    <a:pt x="66890" y="0"/>
                  </a:lnTo>
                  <a:lnTo>
                    <a:pt x="133780" y="66890"/>
                  </a:lnTo>
                  <a:lnTo>
                    <a:pt x="66890" y="13378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831302" y="4489019"/>
              <a:ext cx="91290" cy="912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924717" y="2698470"/>
              <a:ext cx="91768" cy="91768"/>
            </a:xfrm>
            <a:custGeom>
              <a:avLst/>
              <a:pathLst>
                <a:path w="91768" h="91768">
                  <a:moveTo>
                    <a:pt x="0" y="45884"/>
                  </a:moveTo>
                  <a:lnTo>
                    <a:pt x="45884" y="0"/>
                  </a:lnTo>
                  <a:lnTo>
                    <a:pt x="91768" y="45884"/>
                  </a:lnTo>
                  <a:lnTo>
                    <a:pt x="45884" y="9176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036884" y="2474849"/>
              <a:ext cx="92608" cy="92608"/>
            </a:xfrm>
            <a:custGeom>
              <a:avLst/>
              <a:pathLst>
                <a:path w="92608" h="92608">
                  <a:moveTo>
                    <a:pt x="0" y="46304"/>
                  </a:moveTo>
                  <a:lnTo>
                    <a:pt x="46304" y="0"/>
                  </a:lnTo>
                  <a:lnTo>
                    <a:pt x="92608" y="46304"/>
                  </a:lnTo>
                  <a:lnTo>
                    <a:pt x="46304" y="9260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212463" y="4561797"/>
              <a:ext cx="77304" cy="77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706225" y="4687591"/>
              <a:ext cx="93559" cy="93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068249" y="2904751"/>
              <a:ext cx="130308" cy="1303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633692" y="3750334"/>
              <a:ext cx="88483" cy="8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465829" y="4686773"/>
              <a:ext cx="90496" cy="904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110285" y="4116326"/>
              <a:ext cx="89539" cy="89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651257" y="4203435"/>
              <a:ext cx="93882" cy="938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675433" y="4346052"/>
              <a:ext cx="90585" cy="90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693493" y="4609624"/>
              <a:ext cx="89727" cy="897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612734" y="4664505"/>
              <a:ext cx="78644" cy="786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114874" y="4284259"/>
              <a:ext cx="54407" cy="544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767204" y="2846618"/>
              <a:ext cx="91507" cy="91507"/>
            </a:xfrm>
            <a:custGeom>
              <a:avLst/>
              <a:pathLst>
                <a:path w="91507" h="91507">
                  <a:moveTo>
                    <a:pt x="0" y="45753"/>
                  </a:moveTo>
                  <a:lnTo>
                    <a:pt x="45753" y="0"/>
                  </a:lnTo>
                  <a:lnTo>
                    <a:pt x="91507" y="45753"/>
                  </a:lnTo>
                  <a:lnTo>
                    <a:pt x="45753" y="9150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4084282" y="4652091"/>
              <a:ext cx="169258" cy="169258"/>
            </a:xfrm>
            <a:custGeom>
              <a:avLst/>
              <a:pathLst>
                <a:path w="169258" h="169258">
                  <a:moveTo>
                    <a:pt x="0" y="84629"/>
                  </a:moveTo>
                  <a:lnTo>
                    <a:pt x="84629" y="0"/>
                  </a:lnTo>
                  <a:lnTo>
                    <a:pt x="169258" y="84629"/>
                  </a:lnTo>
                  <a:lnTo>
                    <a:pt x="84629" y="169258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653209" y="3342209"/>
              <a:ext cx="120003" cy="120003"/>
            </a:xfrm>
            <a:custGeom>
              <a:avLst/>
              <a:pathLst>
                <a:path w="120003" h="120003">
                  <a:moveTo>
                    <a:pt x="0" y="60001"/>
                  </a:moveTo>
                  <a:lnTo>
                    <a:pt x="60001" y="0"/>
                  </a:lnTo>
                  <a:lnTo>
                    <a:pt x="120003" y="60001"/>
                  </a:lnTo>
                  <a:lnTo>
                    <a:pt x="60001" y="12000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492530" y="3594371"/>
              <a:ext cx="90275" cy="90275"/>
            </a:xfrm>
            <a:custGeom>
              <a:avLst/>
              <a:pathLst>
                <a:path w="90275" h="90275">
                  <a:moveTo>
                    <a:pt x="0" y="45137"/>
                  </a:moveTo>
                  <a:lnTo>
                    <a:pt x="45137" y="0"/>
                  </a:lnTo>
                  <a:lnTo>
                    <a:pt x="90275" y="45137"/>
                  </a:lnTo>
                  <a:lnTo>
                    <a:pt x="45137" y="9027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684363" y="3929710"/>
              <a:ext cx="152639" cy="152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837049" y="4696534"/>
              <a:ext cx="89769" cy="897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678895" y="4587098"/>
              <a:ext cx="92488" cy="92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489290" y="4342800"/>
              <a:ext cx="12509" cy="125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942370" y="2561549"/>
              <a:ext cx="67452" cy="97434"/>
            </a:xfrm>
            <a:custGeom>
              <a:avLst/>
              <a:pathLst>
                <a:path w="67452" h="97434">
                  <a:moveTo>
                    <a:pt x="0" y="0"/>
                  </a:moveTo>
                  <a:lnTo>
                    <a:pt x="67452" y="974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5500077" y="3426148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chr17:7670630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080967" y="2398860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chr17:7673772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475992" y="2572831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chr17:7673802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237223" y="2321237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chr17:7673836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236387" y="2944260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chr17:7676106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417420" y="4535595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chr17:7676121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053792" y="3202946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chr17:7676154</a:t>
              </a:r>
            </a:p>
          </p:txBody>
        </p:sp>
        <p:sp>
          <p:nvSpPr>
            <p:cNvPr id="60" name="pl60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2448133" y="5863494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448133" y="5276122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503125" y="468875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503125" y="410137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503125" y="351400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503125" y="292663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503125" y="233926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2880411" y="59232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880411" y="53358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880411" y="474846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880411" y="416109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880411" y="357372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880411" y="298635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880411" y="239898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81" name="tx81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106490" y="2041292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83" name="pt83"/>
            <p:cNvSpPr/>
            <p:nvPr/>
          </p:nvSpPr>
          <p:spPr>
            <a:xfrm>
              <a:off x="7179089" y="239302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7179089" y="258787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7179089" y="2782719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7389908" y="2325908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389908" y="2520757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389908" y="2715607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7106490" y="3100597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90" name="pt90"/>
            <p:cNvSpPr/>
            <p:nvPr/>
          </p:nvSpPr>
          <p:spPr>
            <a:xfrm>
              <a:off x="7166568" y="3391219"/>
              <a:ext cx="86958" cy="8695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7205547" y="3625048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7166568" y="3780918"/>
              <a:ext cx="86958" cy="8695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7150422" y="3959621"/>
              <a:ext cx="119250" cy="1192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138033" y="4142082"/>
              <a:ext cx="144028" cy="14402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7127588" y="4332619"/>
              <a:ext cx="164917" cy="16491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7402172" y="3379149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7402172" y="3569831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7402172" y="3768847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7402172" y="3961687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7402172" y="4154379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7402172" y="435952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7106490" y="4692298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103" name="pt103"/>
            <p:cNvSpPr/>
            <p:nvPr/>
          </p:nvSpPr>
          <p:spPr>
            <a:xfrm>
              <a:off x="7179089" y="50235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7179089" y="5218387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>
              <a:off x="7389908" y="4985967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7389908" y="5180817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924695" y="619487"/>
              <a:ext cx="7749976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TP53,Prostate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681735" y="1198960"/>
              <a:ext cx="670279" cy="5007971"/>
            </a:xfrm>
            <a:custGeom>
              <a:avLst/>
              <a:pathLst>
                <a:path w="670279" h="5007971">
                  <a:moveTo>
                    <a:pt x="332959" y="5007971"/>
                  </a:moveTo>
                  <a:lnTo>
                    <a:pt x="332833" y="4998171"/>
                  </a:lnTo>
                  <a:lnTo>
                    <a:pt x="332695" y="4988370"/>
                  </a:lnTo>
                  <a:lnTo>
                    <a:pt x="332555" y="4978570"/>
                  </a:lnTo>
                  <a:lnTo>
                    <a:pt x="332403" y="4968770"/>
                  </a:lnTo>
                  <a:lnTo>
                    <a:pt x="332247" y="4958969"/>
                  </a:lnTo>
                  <a:lnTo>
                    <a:pt x="332081" y="4949169"/>
                  </a:lnTo>
                  <a:lnTo>
                    <a:pt x="331907" y="4939369"/>
                  </a:lnTo>
                  <a:lnTo>
                    <a:pt x="331726" y="4929568"/>
                  </a:lnTo>
                  <a:lnTo>
                    <a:pt x="331533" y="4919768"/>
                  </a:lnTo>
                  <a:lnTo>
                    <a:pt x="331335" y="4909968"/>
                  </a:lnTo>
                  <a:lnTo>
                    <a:pt x="331122" y="4900167"/>
                  </a:lnTo>
                  <a:lnTo>
                    <a:pt x="330905" y="4890367"/>
                  </a:lnTo>
                  <a:lnTo>
                    <a:pt x="330670" y="4880567"/>
                  </a:lnTo>
                  <a:lnTo>
                    <a:pt x="330430" y="4870766"/>
                  </a:lnTo>
                  <a:lnTo>
                    <a:pt x="330174" y="4860966"/>
                  </a:lnTo>
                  <a:lnTo>
                    <a:pt x="329910" y="4851166"/>
                  </a:lnTo>
                  <a:lnTo>
                    <a:pt x="329632" y="4841365"/>
                  </a:lnTo>
                  <a:lnTo>
                    <a:pt x="329341" y="4831565"/>
                  </a:lnTo>
                  <a:lnTo>
                    <a:pt x="329039" y="4821765"/>
                  </a:lnTo>
                  <a:lnTo>
                    <a:pt x="328719" y="4811964"/>
                  </a:lnTo>
                  <a:lnTo>
                    <a:pt x="328391" y="4802164"/>
                  </a:lnTo>
                  <a:lnTo>
                    <a:pt x="328041" y="4792364"/>
                  </a:lnTo>
                  <a:lnTo>
                    <a:pt x="327685" y="4782563"/>
                  </a:lnTo>
                  <a:lnTo>
                    <a:pt x="327302" y="4772763"/>
                  </a:lnTo>
                  <a:lnTo>
                    <a:pt x="326912" y="4762963"/>
                  </a:lnTo>
                  <a:lnTo>
                    <a:pt x="326499" y="4753162"/>
                  </a:lnTo>
                  <a:lnTo>
                    <a:pt x="326073" y="4743362"/>
                  </a:lnTo>
                  <a:lnTo>
                    <a:pt x="325627" y="4733562"/>
                  </a:lnTo>
                  <a:lnTo>
                    <a:pt x="325162" y="4723761"/>
                  </a:lnTo>
                  <a:lnTo>
                    <a:pt x="324682" y="4713961"/>
                  </a:lnTo>
                  <a:lnTo>
                    <a:pt x="324175" y="4704161"/>
                  </a:lnTo>
                  <a:lnTo>
                    <a:pt x="323660" y="4694360"/>
                  </a:lnTo>
                  <a:lnTo>
                    <a:pt x="323109" y="4684560"/>
                  </a:lnTo>
                  <a:lnTo>
                    <a:pt x="322550" y="4674760"/>
                  </a:lnTo>
                  <a:lnTo>
                    <a:pt x="321957" y="4664959"/>
                  </a:lnTo>
                  <a:lnTo>
                    <a:pt x="321351" y="4655159"/>
                  </a:lnTo>
                  <a:lnTo>
                    <a:pt x="320715" y="4645359"/>
                  </a:lnTo>
                  <a:lnTo>
                    <a:pt x="320059" y="4635558"/>
                  </a:lnTo>
                  <a:lnTo>
                    <a:pt x="319378" y="4625758"/>
                  </a:lnTo>
                  <a:lnTo>
                    <a:pt x="318668" y="4615958"/>
                  </a:lnTo>
                  <a:lnTo>
                    <a:pt x="317942" y="4606157"/>
                  </a:lnTo>
                  <a:lnTo>
                    <a:pt x="317176" y="4596357"/>
                  </a:lnTo>
                  <a:lnTo>
                    <a:pt x="316400" y="4586557"/>
                  </a:lnTo>
                  <a:lnTo>
                    <a:pt x="315575" y="4576756"/>
                  </a:lnTo>
                  <a:lnTo>
                    <a:pt x="314740" y="4566956"/>
                  </a:lnTo>
                  <a:lnTo>
                    <a:pt x="313861" y="4557156"/>
                  </a:lnTo>
                  <a:lnTo>
                    <a:pt x="312964" y="4547355"/>
                  </a:lnTo>
                  <a:lnTo>
                    <a:pt x="312030" y="4537555"/>
                  </a:lnTo>
                  <a:lnTo>
                    <a:pt x="311066" y="4527755"/>
                  </a:lnTo>
                  <a:lnTo>
                    <a:pt x="310075" y="4517954"/>
                  </a:lnTo>
                  <a:lnTo>
                    <a:pt x="309043" y="4508154"/>
                  </a:lnTo>
                  <a:lnTo>
                    <a:pt x="307992" y="4498354"/>
                  </a:lnTo>
                  <a:lnTo>
                    <a:pt x="306888" y="4488553"/>
                  </a:lnTo>
                  <a:lnTo>
                    <a:pt x="305773" y="4478753"/>
                  </a:lnTo>
                  <a:lnTo>
                    <a:pt x="304598" y="4468953"/>
                  </a:lnTo>
                  <a:lnTo>
                    <a:pt x="303408" y="4459152"/>
                  </a:lnTo>
                  <a:lnTo>
                    <a:pt x="302167" y="4449352"/>
                  </a:lnTo>
                  <a:lnTo>
                    <a:pt x="300899" y="4439552"/>
                  </a:lnTo>
                  <a:lnTo>
                    <a:pt x="299591" y="4429751"/>
                  </a:lnTo>
                  <a:lnTo>
                    <a:pt x="298243" y="4419951"/>
                  </a:lnTo>
                  <a:lnTo>
                    <a:pt x="296865" y="4410151"/>
                  </a:lnTo>
                  <a:lnTo>
                    <a:pt x="295435" y="4400350"/>
                  </a:lnTo>
                  <a:lnTo>
                    <a:pt x="293986" y="4390550"/>
                  </a:lnTo>
                  <a:lnTo>
                    <a:pt x="292471" y="4380750"/>
                  </a:lnTo>
                  <a:lnTo>
                    <a:pt x="290942" y="4370949"/>
                  </a:lnTo>
                  <a:lnTo>
                    <a:pt x="289347" y="4361149"/>
                  </a:lnTo>
                  <a:lnTo>
                    <a:pt x="287731" y="4351349"/>
                  </a:lnTo>
                  <a:lnTo>
                    <a:pt x="286061" y="4341548"/>
                  </a:lnTo>
                  <a:lnTo>
                    <a:pt x="284356" y="4331748"/>
                  </a:lnTo>
                  <a:lnTo>
                    <a:pt x="282609" y="4321948"/>
                  </a:lnTo>
                  <a:lnTo>
                    <a:pt x="280813" y="4312147"/>
                  </a:lnTo>
                  <a:lnTo>
                    <a:pt x="278988" y="4302347"/>
                  </a:lnTo>
                  <a:lnTo>
                    <a:pt x="277100" y="4292547"/>
                  </a:lnTo>
                  <a:lnTo>
                    <a:pt x="275197" y="4282746"/>
                  </a:lnTo>
                  <a:lnTo>
                    <a:pt x="273216" y="4272946"/>
                  </a:lnTo>
                  <a:lnTo>
                    <a:pt x="271221" y="4263146"/>
                  </a:lnTo>
                  <a:lnTo>
                    <a:pt x="269159" y="4253345"/>
                  </a:lnTo>
                  <a:lnTo>
                    <a:pt x="267071" y="4243545"/>
                  </a:lnTo>
                  <a:lnTo>
                    <a:pt x="264929" y="4233745"/>
                  </a:lnTo>
                  <a:lnTo>
                    <a:pt x="262746" y="4223944"/>
                  </a:lnTo>
                  <a:lnTo>
                    <a:pt x="260524" y="4214144"/>
                  </a:lnTo>
                  <a:lnTo>
                    <a:pt x="258248" y="4204344"/>
                  </a:lnTo>
                  <a:lnTo>
                    <a:pt x="255946" y="4194543"/>
                  </a:lnTo>
                  <a:lnTo>
                    <a:pt x="253576" y="4184743"/>
                  </a:lnTo>
                  <a:lnTo>
                    <a:pt x="251193" y="4174943"/>
                  </a:lnTo>
                  <a:lnTo>
                    <a:pt x="248733" y="4165142"/>
                  </a:lnTo>
                  <a:lnTo>
                    <a:pt x="246257" y="4155342"/>
                  </a:lnTo>
                  <a:lnTo>
                    <a:pt x="243720" y="4145542"/>
                  </a:lnTo>
                  <a:lnTo>
                    <a:pt x="241154" y="4135741"/>
                  </a:lnTo>
                  <a:lnTo>
                    <a:pt x="238541" y="4125941"/>
                  </a:lnTo>
                  <a:lnTo>
                    <a:pt x="235885" y="4116141"/>
                  </a:lnTo>
                  <a:lnTo>
                    <a:pt x="233197" y="4106340"/>
                  </a:lnTo>
                  <a:lnTo>
                    <a:pt x="230455" y="4096540"/>
                  </a:lnTo>
                  <a:lnTo>
                    <a:pt x="227695" y="4086740"/>
                  </a:lnTo>
                  <a:lnTo>
                    <a:pt x="224869" y="4076939"/>
                  </a:lnTo>
                  <a:lnTo>
                    <a:pt x="222031" y="4067139"/>
                  </a:lnTo>
                  <a:lnTo>
                    <a:pt x="219131" y="4057339"/>
                  </a:lnTo>
                  <a:lnTo>
                    <a:pt x="216214" y="4047538"/>
                  </a:lnTo>
                  <a:lnTo>
                    <a:pt x="213249" y="4037738"/>
                  </a:lnTo>
                  <a:lnTo>
                    <a:pt x="210256" y="4027938"/>
                  </a:lnTo>
                  <a:lnTo>
                    <a:pt x="207228" y="4018137"/>
                  </a:lnTo>
                  <a:lnTo>
                    <a:pt x="204163" y="4008337"/>
                  </a:lnTo>
                  <a:lnTo>
                    <a:pt x="201076" y="3998537"/>
                  </a:lnTo>
                  <a:lnTo>
                    <a:pt x="197945" y="3988736"/>
                  </a:lnTo>
                  <a:lnTo>
                    <a:pt x="194803" y="3978936"/>
                  </a:lnTo>
                  <a:lnTo>
                    <a:pt x="191610" y="3969136"/>
                  </a:lnTo>
                  <a:lnTo>
                    <a:pt x="188409" y="3959335"/>
                  </a:lnTo>
                  <a:lnTo>
                    <a:pt x="185168" y="3949535"/>
                  </a:lnTo>
                  <a:lnTo>
                    <a:pt x="181913" y="3939735"/>
                  </a:lnTo>
                  <a:lnTo>
                    <a:pt x="178629" y="3929934"/>
                  </a:lnTo>
                  <a:lnTo>
                    <a:pt x="175326" y="3920134"/>
                  </a:lnTo>
                  <a:lnTo>
                    <a:pt x="172004" y="3910334"/>
                  </a:lnTo>
                  <a:lnTo>
                    <a:pt x="168659" y="3900533"/>
                  </a:lnTo>
                  <a:lnTo>
                    <a:pt x="165304" y="3890733"/>
                  </a:lnTo>
                  <a:lnTo>
                    <a:pt x="161926" y="3880933"/>
                  </a:lnTo>
                  <a:lnTo>
                    <a:pt x="158542" y="3871132"/>
                  </a:lnTo>
                  <a:lnTo>
                    <a:pt x="155138" y="3861332"/>
                  </a:lnTo>
                  <a:lnTo>
                    <a:pt x="151730" y="3851532"/>
                  </a:lnTo>
                  <a:lnTo>
                    <a:pt x="148309" y="3841731"/>
                  </a:lnTo>
                  <a:lnTo>
                    <a:pt x="144884" y="3831931"/>
                  </a:lnTo>
                  <a:lnTo>
                    <a:pt x="141452" y="3822131"/>
                  </a:lnTo>
                  <a:lnTo>
                    <a:pt x="138019" y="3812330"/>
                  </a:lnTo>
                  <a:lnTo>
                    <a:pt x="134583" y="3802530"/>
                  </a:lnTo>
                  <a:lnTo>
                    <a:pt x="131150" y="3792729"/>
                  </a:lnTo>
                  <a:lnTo>
                    <a:pt x="127717" y="3782929"/>
                  </a:lnTo>
                  <a:lnTo>
                    <a:pt x="124292" y="3773129"/>
                  </a:lnTo>
                  <a:lnTo>
                    <a:pt x="120869" y="3763328"/>
                  </a:lnTo>
                  <a:lnTo>
                    <a:pt x="117460" y="3753528"/>
                  </a:lnTo>
                  <a:lnTo>
                    <a:pt x="114057" y="3743728"/>
                  </a:lnTo>
                  <a:lnTo>
                    <a:pt x="110670" y="3733927"/>
                  </a:lnTo>
                  <a:lnTo>
                    <a:pt x="107296" y="3724127"/>
                  </a:lnTo>
                  <a:lnTo>
                    <a:pt x="103938" y="3714327"/>
                  </a:lnTo>
                  <a:lnTo>
                    <a:pt x="100603" y="3704526"/>
                  </a:lnTo>
                  <a:lnTo>
                    <a:pt x="97282" y="3694726"/>
                  </a:lnTo>
                  <a:lnTo>
                    <a:pt x="93994" y="3684926"/>
                  </a:lnTo>
                  <a:lnTo>
                    <a:pt x="90716" y="3675125"/>
                  </a:lnTo>
                  <a:lnTo>
                    <a:pt x="87486" y="3665325"/>
                  </a:lnTo>
                  <a:lnTo>
                    <a:pt x="84265" y="3655525"/>
                  </a:lnTo>
                  <a:lnTo>
                    <a:pt x="81094" y="3645724"/>
                  </a:lnTo>
                  <a:lnTo>
                    <a:pt x="77943" y="3635924"/>
                  </a:lnTo>
                  <a:lnTo>
                    <a:pt x="74836" y="3626124"/>
                  </a:lnTo>
                  <a:lnTo>
                    <a:pt x="71763" y="3616323"/>
                  </a:lnTo>
                  <a:lnTo>
                    <a:pt x="68727" y="3606523"/>
                  </a:lnTo>
                  <a:lnTo>
                    <a:pt x="65743" y="3596723"/>
                  </a:lnTo>
                  <a:lnTo>
                    <a:pt x="62784" y="3586922"/>
                  </a:lnTo>
                  <a:lnTo>
                    <a:pt x="59897" y="3577122"/>
                  </a:lnTo>
                  <a:lnTo>
                    <a:pt x="57026" y="3567322"/>
                  </a:lnTo>
                  <a:lnTo>
                    <a:pt x="54243" y="3557521"/>
                  </a:lnTo>
                  <a:lnTo>
                    <a:pt x="51479" y="3547721"/>
                  </a:lnTo>
                  <a:lnTo>
                    <a:pt x="48794" y="3537921"/>
                  </a:lnTo>
                  <a:lnTo>
                    <a:pt x="46148" y="3528120"/>
                  </a:lnTo>
                  <a:lnTo>
                    <a:pt x="43566" y="3518320"/>
                  </a:lnTo>
                  <a:lnTo>
                    <a:pt x="41046" y="3508520"/>
                  </a:lnTo>
                  <a:lnTo>
                    <a:pt x="38574" y="3498719"/>
                  </a:lnTo>
                  <a:lnTo>
                    <a:pt x="36187" y="3488919"/>
                  </a:lnTo>
                  <a:lnTo>
                    <a:pt x="33831" y="3479119"/>
                  </a:lnTo>
                  <a:lnTo>
                    <a:pt x="31585" y="3469318"/>
                  </a:lnTo>
                  <a:lnTo>
                    <a:pt x="29361" y="3459518"/>
                  </a:lnTo>
                  <a:lnTo>
                    <a:pt x="27253" y="3449718"/>
                  </a:lnTo>
                  <a:lnTo>
                    <a:pt x="25180" y="3439917"/>
                  </a:lnTo>
                  <a:lnTo>
                    <a:pt x="23203" y="3430117"/>
                  </a:lnTo>
                  <a:lnTo>
                    <a:pt x="21286" y="3420317"/>
                  </a:lnTo>
                  <a:lnTo>
                    <a:pt x="19447" y="3410516"/>
                  </a:lnTo>
                  <a:lnTo>
                    <a:pt x="17693" y="3400716"/>
                  </a:lnTo>
                  <a:lnTo>
                    <a:pt x="15994" y="3390916"/>
                  </a:lnTo>
                  <a:lnTo>
                    <a:pt x="14408" y="3381115"/>
                  </a:lnTo>
                  <a:lnTo>
                    <a:pt x="12854" y="3371315"/>
                  </a:lnTo>
                  <a:lnTo>
                    <a:pt x="11442" y="3361515"/>
                  </a:lnTo>
                  <a:lnTo>
                    <a:pt x="10056" y="3351714"/>
                  </a:lnTo>
                  <a:lnTo>
                    <a:pt x="8802" y="3341914"/>
                  </a:lnTo>
                  <a:lnTo>
                    <a:pt x="7595" y="3332114"/>
                  </a:lnTo>
                  <a:lnTo>
                    <a:pt x="6495" y="3322313"/>
                  </a:lnTo>
                  <a:lnTo>
                    <a:pt x="5471" y="3312513"/>
                  </a:lnTo>
                  <a:lnTo>
                    <a:pt x="4528" y="3302713"/>
                  </a:lnTo>
                  <a:lnTo>
                    <a:pt x="3689" y="3292912"/>
                  </a:lnTo>
                  <a:lnTo>
                    <a:pt x="2904" y="3283112"/>
                  </a:lnTo>
                  <a:lnTo>
                    <a:pt x="2254" y="3273312"/>
                  </a:lnTo>
                  <a:lnTo>
                    <a:pt x="1632" y="3263511"/>
                  </a:lnTo>
                  <a:lnTo>
                    <a:pt x="1168" y="3253711"/>
                  </a:lnTo>
                  <a:lnTo>
                    <a:pt x="736" y="3243911"/>
                  </a:lnTo>
                  <a:lnTo>
                    <a:pt x="434" y="3234110"/>
                  </a:lnTo>
                  <a:lnTo>
                    <a:pt x="192" y="3224310"/>
                  </a:lnTo>
                  <a:lnTo>
                    <a:pt x="51" y="3214510"/>
                  </a:lnTo>
                  <a:lnTo>
                    <a:pt x="0" y="3204709"/>
                  </a:lnTo>
                  <a:lnTo>
                    <a:pt x="21" y="3194909"/>
                  </a:lnTo>
                  <a:lnTo>
                    <a:pt x="158" y="3185109"/>
                  </a:lnTo>
                  <a:lnTo>
                    <a:pt x="341" y="3175308"/>
                  </a:lnTo>
                  <a:lnTo>
                    <a:pt x="666" y="3165508"/>
                  </a:lnTo>
                  <a:lnTo>
                    <a:pt x="1019" y="3155708"/>
                  </a:lnTo>
                  <a:lnTo>
                    <a:pt x="1519" y="3145907"/>
                  </a:lnTo>
                  <a:lnTo>
                    <a:pt x="2057" y="3136107"/>
                  </a:lnTo>
                  <a:lnTo>
                    <a:pt x="2712" y="3126307"/>
                  </a:lnTo>
                  <a:lnTo>
                    <a:pt x="3431" y="3116506"/>
                  </a:lnTo>
                  <a:lnTo>
                    <a:pt x="4239" y="3106706"/>
                  </a:lnTo>
                  <a:lnTo>
                    <a:pt x="5137" y="3096906"/>
                  </a:lnTo>
                  <a:lnTo>
                    <a:pt x="6094" y="3087105"/>
                  </a:lnTo>
                  <a:lnTo>
                    <a:pt x="7164" y="3077305"/>
                  </a:lnTo>
                  <a:lnTo>
                    <a:pt x="8267" y="3067505"/>
                  </a:lnTo>
                  <a:lnTo>
                    <a:pt x="9506" y="3057704"/>
                  </a:lnTo>
                  <a:lnTo>
                    <a:pt x="10769" y="3047904"/>
                  </a:lnTo>
                  <a:lnTo>
                    <a:pt x="12151" y="3038104"/>
                  </a:lnTo>
                  <a:lnTo>
                    <a:pt x="13574" y="3028303"/>
                  </a:lnTo>
                  <a:lnTo>
                    <a:pt x="15089" y="3018503"/>
                  </a:lnTo>
                  <a:lnTo>
                    <a:pt x="16665" y="3008703"/>
                  </a:lnTo>
                  <a:lnTo>
                    <a:pt x="18307" y="2998902"/>
                  </a:lnTo>
                  <a:lnTo>
                    <a:pt x="20029" y="2989102"/>
                  </a:lnTo>
                  <a:lnTo>
                    <a:pt x="21793" y="2979302"/>
                  </a:lnTo>
                  <a:lnTo>
                    <a:pt x="23653" y="2969501"/>
                  </a:lnTo>
                  <a:lnTo>
                    <a:pt x="25533" y="2959701"/>
                  </a:lnTo>
                  <a:lnTo>
                    <a:pt x="27521" y="2949901"/>
                  </a:lnTo>
                  <a:lnTo>
                    <a:pt x="29528" y="2940100"/>
                  </a:lnTo>
                  <a:lnTo>
                    <a:pt x="31618" y="2930300"/>
                  </a:lnTo>
                  <a:lnTo>
                    <a:pt x="33743" y="2920500"/>
                  </a:lnTo>
                  <a:lnTo>
                    <a:pt x="35928" y="2910699"/>
                  </a:lnTo>
                  <a:lnTo>
                    <a:pt x="38161" y="2900899"/>
                  </a:lnTo>
                  <a:lnTo>
                    <a:pt x="40434" y="2891099"/>
                  </a:lnTo>
                  <a:lnTo>
                    <a:pt x="42765" y="2881298"/>
                  </a:lnTo>
                  <a:lnTo>
                    <a:pt x="45118" y="2871498"/>
                  </a:lnTo>
                  <a:lnTo>
                    <a:pt x="47536" y="2861698"/>
                  </a:lnTo>
                  <a:lnTo>
                    <a:pt x="49967" y="2851897"/>
                  </a:lnTo>
                  <a:lnTo>
                    <a:pt x="52457" y="2842097"/>
                  </a:lnTo>
                  <a:lnTo>
                    <a:pt x="54961" y="2832297"/>
                  </a:lnTo>
                  <a:lnTo>
                    <a:pt x="57507" y="2822496"/>
                  </a:lnTo>
                  <a:lnTo>
                    <a:pt x="60073" y="2812696"/>
                  </a:lnTo>
                  <a:lnTo>
                    <a:pt x="62667" y="2802896"/>
                  </a:lnTo>
                  <a:lnTo>
                    <a:pt x="65285" y="2793095"/>
                  </a:lnTo>
                  <a:lnTo>
                    <a:pt x="67918" y="2783295"/>
                  </a:lnTo>
                  <a:lnTo>
                    <a:pt x="70575" y="2773495"/>
                  </a:lnTo>
                  <a:lnTo>
                    <a:pt x="73239" y="2763694"/>
                  </a:lnTo>
                  <a:lnTo>
                    <a:pt x="75923" y="2753894"/>
                  </a:lnTo>
                  <a:lnTo>
                    <a:pt x="78611" y="2744094"/>
                  </a:lnTo>
                  <a:lnTo>
                    <a:pt x="81310" y="2734293"/>
                  </a:lnTo>
                  <a:lnTo>
                    <a:pt x="84011" y="2724493"/>
                  </a:lnTo>
                  <a:lnTo>
                    <a:pt x="86715" y="2714693"/>
                  </a:lnTo>
                  <a:lnTo>
                    <a:pt x="89417" y="2704892"/>
                  </a:lnTo>
                  <a:lnTo>
                    <a:pt x="92117" y="2695092"/>
                  </a:lnTo>
                  <a:lnTo>
                    <a:pt x="94809" y="2685292"/>
                  </a:lnTo>
                  <a:lnTo>
                    <a:pt x="97497" y="2675491"/>
                  </a:lnTo>
                  <a:lnTo>
                    <a:pt x="100167" y="2665691"/>
                  </a:lnTo>
                  <a:lnTo>
                    <a:pt x="102834" y="2655891"/>
                  </a:lnTo>
                  <a:lnTo>
                    <a:pt x="105472" y="2646090"/>
                  </a:lnTo>
                  <a:lnTo>
                    <a:pt x="108103" y="2636290"/>
                  </a:lnTo>
                  <a:lnTo>
                    <a:pt x="110703" y="2626490"/>
                  </a:lnTo>
                  <a:lnTo>
                    <a:pt x="113287" y="2616689"/>
                  </a:lnTo>
                  <a:lnTo>
                    <a:pt x="115842" y="2606889"/>
                  </a:lnTo>
                  <a:lnTo>
                    <a:pt x="118369" y="2597089"/>
                  </a:lnTo>
                  <a:lnTo>
                    <a:pt x="120871" y="2587288"/>
                  </a:lnTo>
                  <a:lnTo>
                    <a:pt x="123330" y="2577488"/>
                  </a:lnTo>
                  <a:lnTo>
                    <a:pt x="125772" y="2567688"/>
                  </a:lnTo>
                  <a:lnTo>
                    <a:pt x="128154" y="2557887"/>
                  </a:lnTo>
                  <a:lnTo>
                    <a:pt x="130524" y="2548087"/>
                  </a:lnTo>
                  <a:lnTo>
                    <a:pt x="132824" y="2538286"/>
                  </a:lnTo>
                  <a:lnTo>
                    <a:pt x="135105" y="2528486"/>
                  </a:lnTo>
                  <a:lnTo>
                    <a:pt x="137324" y="2518686"/>
                  </a:lnTo>
                  <a:lnTo>
                    <a:pt x="139507" y="2508885"/>
                  </a:lnTo>
                  <a:lnTo>
                    <a:pt x="141640" y="2499085"/>
                  </a:lnTo>
                  <a:lnTo>
                    <a:pt x="143718" y="2489285"/>
                  </a:lnTo>
                  <a:lnTo>
                    <a:pt x="145757" y="2479484"/>
                  </a:lnTo>
                  <a:lnTo>
                    <a:pt x="147723" y="2469684"/>
                  </a:lnTo>
                  <a:lnTo>
                    <a:pt x="149665" y="2459884"/>
                  </a:lnTo>
                  <a:lnTo>
                    <a:pt x="151511" y="2450083"/>
                  </a:lnTo>
                  <a:lnTo>
                    <a:pt x="153338" y="2440283"/>
                  </a:lnTo>
                  <a:lnTo>
                    <a:pt x="155071" y="2430483"/>
                  </a:lnTo>
                  <a:lnTo>
                    <a:pt x="156771" y="2420682"/>
                  </a:lnTo>
                  <a:lnTo>
                    <a:pt x="158393" y="2410882"/>
                  </a:lnTo>
                  <a:lnTo>
                    <a:pt x="159962" y="2401082"/>
                  </a:lnTo>
                  <a:lnTo>
                    <a:pt x="161470" y="2391281"/>
                  </a:lnTo>
                  <a:lnTo>
                    <a:pt x="162903" y="2381481"/>
                  </a:lnTo>
                  <a:lnTo>
                    <a:pt x="164295" y="2371681"/>
                  </a:lnTo>
                  <a:lnTo>
                    <a:pt x="165589" y="2361880"/>
                  </a:lnTo>
                  <a:lnTo>
                    <a:pt x="166861" y="2352080"/>
                  </a:lnTo>
                  <a:lnTo>
                    <a:pt x="168013" y="2342280"/>
                  </a:lnTo>
                  <a:lnTo>
                    <a:pt x="169144" y="2332479"/>
                  </a:lnTo>
                  <a:lnTo>
                    <a:pt x="170173" y="2322679"/>
                  </a:lnTo>
                  <a:lnTo>
                    <a:pt x="171160" y="2312879"/>
                  </a:lnTo>
                  <a:lnTo>
                    <a:pt x="172068" y="2303078"/>
                  </a:lnTo>
                  <a:lnTo>
                    <a:pt x="172910" y="2293278"/>
                  </a:lnTo>
                  <a:lnTo>
                    <a:pt x="173695" y="2283478"/>
                  </a:lnTo>
                  <a:lnTo>
                    <a:pt x="174394" y="2273677"/>
                  </a:lnTo>
                  <a:lnTo>
                    <a:pt x="175057" y="2263877"/>
                  </a:lnTo>
                  <a:lnTo>
                    <a:pt x="175613" y="2254077"/>
                  </a:lnTo>
                  <a:lnTo>
                    <a:pt x="176148" y="2244276"/>
                  </a:lnTo>
                  <a:lnTo>
                    <a:pt x="176570" y="2234476"/>
                  </a:lnTo>
                  <a:lnTo>
                    <a:pt x="176965" y="2224676"/>
                  </a:lnTo>
                  <a:lnTo>
                    <a:pt x="177270" y="2214875"/>
                  </a:lnTo>
                  <a:lnTo>
                    <a:pt x="177528" y="2205075"/>
                  </a:lnTo>
                  <a:lnTo>
                    <a:pt x="177718" y="2195275"/>
                  </a:lnTo>
                  <a:lnTo>
                    <a:pt x="177843" y="2185474"/>
                  </a:lnTo>
                  <a:lnTo>
                    <a:pt x="177922" y="2175674"/>
                  </a:lnTo>
                  <a:lnTo>
                    <a:pt x="177919" y="2165874"/>
                  </a:lnTo>
                  <a:lnTo>
                    <a:pt x="177890" y="2156073"/>
                  </a:lnTo>
                  <a:lnTo>
                    <a:pt x="177765" y="2146273"/>
                  </a:lnTo>
                  <a:lnTo>
                    <a:pt x="177621" y="2136473"/>
                  </a:lnTo>
                  <a:lnTo>
                    <a:pt x="177390" y="2126672"/>
                  </a:lnTo>
                  <a:lnTo>
                    <a:pt x="177132" y="2116872"/>
                  </a:lnTo>
                  <a:lnTo>
                    <a:pt x="176807" y="2107072"/>
                  </a:lnTo>
                  <a:lnTo>
                    <a:pt x="176441" y="2097271"/>
                  </a:lnTo>
                  <a:lnTo>
                    <a:pt x="176028" y="2087471"/>
                  </a:lnTo>
                  <a:lnTo>
                    <a:pt x="175562" y="2077671"/>
                  </a:lnTo>
                  <a:lnTo>
                    <a:pt x="175067" y="2067870"/>
                  </a:lnTo>
                  <a:lnTo>
                    <a:pt x="174509" y="2058070"/>
                  </a:lnTo>
                  <a:lnTo>
                    <a:pt x="173938" y="2048270"/>
                  </a:lnTo>
                  <a:lnTo>
                    <a:pt x="173298" y="2038469"/>
                  </a:lnTo>
                  <a:lnTo>
                    <a:pt x="172647" y="2028669"/>
                  </a:lnTo>
                  <a:lnTo>
                    <a:pt x="171943" y="2018869"/>
                  </a:lnTo>
                  <a:lnTo>
                    <a:pt x="171221" y="2009068"/>
                  </a:lnTo>
                  <a:lnTo>
                    <a:pt x="170462" y="1999268"/>
                  </a:lnTo>
                  <a:lnTo>
                    <a:pt x="169679" y="1989468"/>
                  </a:lnTo>
                  <a:lnTo>
                    <a:pt x="168872" y="1979667"/>
                  </a:lnTo>
                  <a:lnTo>
                    <a:pt x="168038" y="1969867"/>
                  </a:lnTo>
                  <a:lnTo>
                    <a:pt x="167191" y="1960067"/>
                  </a:lnTo>
                  <a:lnTo>
                    <a:pt x="166316" y="1950266"/>
                  </a:lnTo>
                  <a:lnTo>
                    <a:pt x="165435" y="1940466"/>
                  </a:lnTo>
                  <a:lnTo>
                    <a:pt x="164531" y="1930666"/>
                  </a:lnTo>
                  <a:lnTo>
                    <a:pt x="163623" y="1920865"/>
                  </a:lnTo>
                  <a:lnTo>
                    <a:pt x="162702" y="1911065"/>
                  </a:lnTo>
                  <a:lnTo>
                    <a:pt x="161778" y="1901265"/>
                  </a:lnTo>
                  <a:lnTo>
                    <a:pt x="160848" y="1891464"/>
                  </a:lnTo>
                  <a:lnTo>
                    <a:pt x="159918" y="1881664"/>
                  </a:lnTo>
                  <a:lnTo>
                    <a:pt x="158988" y="1871864"/>
                  </a:lnTo>
                  <a:lnTo>
                    <a:pt x="158063" y="1862063"/>
                  </a:lnTo>
                  <a:lnTo>
                    <a:pt x="157139" y="1852263"/>
                  </a:lnTo>
                  <a:lnTo>
                    <a:pt x="156230" y="1842463"/>
                  </a:lnTo>
                  <a:lnTo>
                    <a:pt x="155324" y="1832662"/>
                  </a:lnTo>
                  <a:lnTo>
                    <a:pt x="154438" y="1822862"/>
                  </a:lnTo>
                  <a:lnTo>
                    <a:pt x="153561" y="1813062"/>
                  </a:lnTo>
                  <a:lnTo>
                    <a:pt x="152705" y="1803261"/>
                  </a:lnTo>
                  <a:lnTo>
                    <a:pt x="151867" y="1793461"/>
                  </a:lnTo>
                  <a:lnTo>
                    <a:pt x="151049" y="1783661"/>
                  </a:lnTo>
                  <a:lnTo>
                    <a:pt x="150259" y="1773860"/>
                  </a:lnTo>
                  <a:lnTo>
                    <a:pt x="149486" y="1764060"/>
                  </a:lnTo>
                  <a:lnTo>
                    <a:pt x="148755" y="1754260"/>
                  </a:lnTo>
                  <a:lnTo>
                    <a:pt x="148033" y="1744459"/>
                  </a:lnTo>
                  <a:lnTo>
                    <a:pt x="147368" y="1734659"/>
                  </a:lnTo>
                  <a:lnTo>
                    <a:pt x="146715" y="1724859"/>
                  </a:lnTo>
                  <a:lnTo>
                    <a:pt x="146116" y="1715058"/>
                  </a:lnTo>
                  <a:lnTo>
                    <a:pt x="145540" y="1705258"/>
                  </a:lnTo>
                  <a:lnTo>
                    <a:pt x="145011" y="1695458"/>
                  </a:lnTo>
                  <a:lnTo>
                    <a:pt x="144520" y="1685657"/>
                  </a:lnTo>
                  <a:lnTo>
                    <a:pt x="144067" y="1675857"/>
                  </a:lnTo>
                  <a:lnTo>
                    <a:pt x="143669" y="1666057"/>
                  </a:lnTo>
                  <a:lnTo>
                    <a:pt x="143296" y="1656256"/>
                  </a:lnTo>
                  <a:lnTo>
                    <a:pt x="142997" y="1646456"/>
                  </a:lnTo>
                  <a:lnTo>
                    <a:pt x="142712" y="1636656"/>
                  </a:lnTo>
                  <a:lnTo>
                    <a:pt x="142514" y="1626855"/>
                  </a:lnTo>
                  <a:lnTo>
                    <a:pt x="142336" y="1617055"/>
                  </a:lnTo>
                  <a:lnTo>
                    <a:pt x="142231" y="1607255"/>
                  </a:lnTo>
                  <a:lnTo>
                    <a:pt x="142163" y="1597454"/>
                  </a:lnTo>
                  <a:lnTo>
                    <a:pt x="142154" y="1587654"/>
                  </a:lnTo>
                  <a:lnTo>
                    <a:pt x="142201" y="1577854"/>
                  </a:lnTo>
                  <a:lnTo>
                    <a:pt x="142291" y="1568053"/>
                  </a:lnTo>
                  <a:lnTo>
                    <a:pt x="142457" y="1558253"/>
                  </a:lnTo>
                  <a:lnTo>
                    <a:pt x="142648" y="1548453"/>
                  </a:lnTo>
                  <a:lnTo>
                    <a:pt x="142934" y="1538652"/>
                  </a:lnTo>
                  <a:lnTo>
                    <a:pt x="143237" y="1528852"/>
                  </a:lnTo>
                  <a:lnTo>
                    <a:pt x="143635" y="1519052"/>
                  </a:lnTo>
                  <a:lnTo>
                    <a:pt x="144062" y="1509251"/>
                  </a:lnTo>
                  <a:lnTo>
                    <a:pt x="144564" y="1499451"/>
                  </a:lnTo>
                  <a:lnTo>
                    <a:pt x="145114" y="1489651"/>
                  </a:lnTo>
                  <a:lnTo>
                    <a:pt x="145721" y="1479850"/>
                  </a:lnTo>
                  <a:lnTo>
                    <a:pt x="146394" y="1470050"/>
                  </a:lnTo>
                  <a:lnTo>
                    <a:pt x="147106" y="1460250"/>
                  </a:lnTo>
                  <a:lnTo>
                    <a:pt x="147901" y="1450449"/>
                  </a:lnTo>
                  <a:lnTo>
                    <a:pt x="148716" y="1440649"/>
                  </a:lnTo>
                  <a:lnTo>
                    <a:pt x="149632" y="1430849"/>
                  </a:lnTo>
                  <a:lnTo>
                    <a:pt x="150565" y="1421048"/>
                  </a:lnTo>
                  <a:lnTo>
                    <a:pt x="151584" y="1411248"/>
                  </a:lnTo>
                  <a:lnTo>
                    <a:pt x="152634" y="1401448"/>
                  </a:lnTo>
                  <a:lnTo>
                    <a:pt x="153751" y="1391647"/>
                  </a:lnTo>
                  <a:lnTo>
                    <a:pt x="154917" y="1381847"/>
                  </a:lnTo>
                  <a:lnTo>
                    <a:pt x="156129" y="1372047"/>
                  </a:lnTo>
                  <a:lnTo>
                    <a:pt x="157405" y="1362246"/>
                  </a:lnTo>
                  <a:lnTo>
                    <a:pt x="158711" y="1352446"/>
                  </a:lnTo>
                  <a:lnTo>
                    <a:pt x="160093" y="1342646"/>
                  </a:lnTo>
                  <a:lnTo>
                    <a:pt x="161490" y="1332845"/>
                  </a:lnTo>
                  <a:lnTo>
                    <a:pt x="162971" y="1323045"/>
                  </a:lnTo>
                  <a:lnTo>
                    <a:pt x="164469" y="1313245"/>
                  </a:lnTo>
                  <a:lnTo>
                    <a:pt x="166031" y="1303444"/>
                  </a:lnTo>
                  <a:lnTo>
                    <a:pt x="167623" y="1293644"/>
                  </a:lnTo>
                  <a:lnTo>
                    <a:pt x="169262" y="1283844"/>
                  </a:lnTo>
                  <a:lnTo>
                    <a:pt x="170943" y="1274043"/>
                  </a:lnTo>
                  <a:lnTo>
                    <a:pt x="172655" y="1264243"/>
                  </a:lnTo>
                  <a:lnTo>
                    <a:pt x="174417" y="1254442"/>
                  </a:lnTo>
                  <a:lnTo>
                    <a:pt x="176197" y="1244642"/>
                  </a:lnTo>
                  <a:lnTo>
                    <a:pt x="178034" y="1234842"/>
                  </a:lnTo>
                  <a:lnTo>
                    <a:pt x="179882" y="1225041"/>
                  </a:lnTo>
                  <a:lnTo>
                    <a:pt x="181782" y="1215241"/>
                  </a:lnTo>
                  <a:lnTo>
                    <a:pt x="183697" y="1205441"/>
                  </a:lnTo>
                  <a:lnTo>
                    <a:pt x="185649" y="1195640"/>
                  </a:lnTo>
                  <a:lnTo>
                    <a:pt x="187623" y="1185840"/>
                  </a:lnTo>
                  <a:lnTo>
                    <a:pt x="189622" y="1176040"/>
                  </a:lnTo>
                  <a:lnTo>
                    <a:pt x="191647" y="1166239"/>
                  </a:lnTo>
                  <a:lnTo>
                    <a:pt x="193688" y="1156439"/>
                  </a:lnTo>
                  <a:lnTo>
                    <a:pt x="195757" y="1146639"/>
                  </a:lnTo>
                  <a:lnTo>
                    <a:pt x="197833" y="1136838"/>
                  </a:lnTo>
                  <a:lnTo>
                    <a:pt x="199939" y="1127038"/>
                  </a:lnTo>
                  <a:lnTo>
                    <a:pt x="202049" y="1117238"/>
                  </a:lnTo>
                  <a:lnTo>
                    <a:pt x="204180" y="1107437"/>
                  </a:lnTo>
                  <a:lnTo>
                    <a:pt x="206317" y="1097637"/>
                  </a:lnTo>
                  <a:lnTo>
                    <a:pt x="208467" y="1087837"/>
                  </a:lnTo>
                  <a:lnTo>
                    <a:pt x="210625" y="1078036"/>
                  </a:lnTo>
                  <a:lnTo>
                    <a:pt x="212788" y="1068236"/>
                  </a:lnTo>
                  <a:lnTo>
                    <a:pt x="214958" y="1058436"/>
                  </a:lnTo>
                  <a:lnTo>
                    <a:pt x="217130" y="1048635"/>
                  </a:lnTo>
                  <a:lnTo>
                    <a:pt x="219305" y="1038835"/>
                  </a:lnTo>
                  <a:lnTo>
                    <a:pt x="221480" y="1029035"/>
                  </a:lnTo>
                  <a:lnTo>
                    <a:pt x="223653" y="1019234"/>
                  </a:lnTo>
                  <a:lnTo>
                    <a:pt x="225825" y="1009434"/>
                  </a:lnTo>
                  <a:lnTo>
                    <a:pt x="227991" y="999634"/>
                  </a:lnTo>
                  <a:lnTo>
                    <a:pt x="230153" y="989833"/>
                  </a:lnTo>
                  <a:lnTo>
                    <a:pt x="232308" y="980033"/>
                  </a:lnTo>
                  <a:lnTo>
                    <a:pt x="234454" y="970233"/>
                  </a:lnTo>
                  <a:lnTo>
                    <a:pt x="236592" y="960432"/>
                  </a:lnTo>
                  <a:lnTo>
                    <a:pt x="238716" y="950632"/>
                  </a:lnTo>
                  <a:lnTo>
                    <a:pt x="240834" y="940832"/>
                  </a:lnTo>
                  <a:lnTo>
                    <a:pt x="242929" y="931031"/>
                  </a:lnTo>
                  <a:lnTo>
                    <a:pt x="245021" y="921231"/>
                  </a:lnTo>
                  <a:lnTo>
                    <a:pt x="247086" y="911431"/>
                  </a:lnTo>
                  <a:lnTo>
                    <a:pt x="249142" y="901630"/>
                  </a:lnTo>
                  <a:lnTo>
                    <a:pt x="251175" y="891830"/>
                  </a:lnTo>
                  <a:lnTo>
                    <a:pt x="253193" y="882030"/>
                  </a:lnTo>
                  <a:lnTo>
                    <a:pt x="255191" y="872229"/>
                  </a:lnTo>
                  <a:lnTo>
                    <a:pt x="257165" y="862429"/>
                  </a:lnTo>
                  <a:lnTo>
                    <a:pt x="259124" y="852629"/>
                  </a:lnTo>
                  <a:lnTo>
                    <a:pt x="261051" y="842828"/>
                  </a:lnTo>
                  <a:lnTo>
                    <a:pt x="262969" y="833028"/>
                  </a:lnTo>
                  <a:lnTo>
                    <a:pt x="264845" y="823228"/>
                  </a:lnTo>
                  <a:lnTo>
                    <a:pt x="266713" y="813427"/>
                  </a:lnTo>
                  <a:lnTo>
                    <a:pt x="268541" y="803627"/>
                  </a:lnTo>
                  <a:lnTo>
                    <a:pt x="270354" y="793827"/>
                  </a:lnTo>
                  <a:lnTo>
                    <a:pt x="272134" y="784026"/>
                  </a:lnTo>
                  <a:lnTo>
                    <a:pt x="273890" y="774226"/>
                  </a:lnTo>
                  <a:lnTo>
                    <a:pt x="275620" y="764426"/>
                  </a:lnTo>
                  <a:lnTo>
                    <a:pt x="277316" y="754625"/>
                  </a:lnTo>
                  <a:lnTo>
                    <a:pt x="278995" y="744825"/>
                  </a:lnTo>
                  <a:lnTo>
                    <a:pt x="280630" y="735025"/>
                  </a:lnTo>
                  <a:lnTo>
                    <a:pt x="282255" y="725224"/>
                  </a:lnTo>
                  <a:lnTo>
                    <a:pt x="283828" y="715424"/>
                  </a:lnTo>
                  <a:lnTo>
                    <a:pt x="285391" y="705624"/>
                  </a:lnTo>
                  <a:lnTo>
                    <a:pt x="286909" y="695823"/>
                  </a:lnTo>
                  <a:lnTo>
                    <a:pt x="288408" y="686023"/>
                  </a:lnTo>
                  <a:lnTo>
                    <a:pt x="289872" y="676223"/>
                  </a:lnTo>
                  <a:lnTo>
                    <a:pt x="291305" y="666422"/>
                  </a:lnTo>
                  <a:lnTo>
                    <a:pt x="292714" y="656622"/>
                  </a:lnTo>
                  <a:lnTo>
                    <a:pt x="294083" y="646822"/>
                  </a:lnTo>
                  <a:lnTo>
                    <a:pt x="295437" y="637021"/>
                  </a:lnTo>
                  <a:lnTo>
                    <a:pt x="296741" y="627221"/>
                  </a:lnTo>
                  <a:lnTo>
                    <a:pt x="298035" y="617421"/>
                  </a:lnTo>
                  <a:lnTo>
                    <a:pt x="299279" y="607620"/>
                  </a:lnTo>
                  <a:lnTo>
                    <a:pt x="300509" y="597820"/>
                  </a:lnTo>
                  <a:lnTo>
                    <a:pt x="301699" y="588020"/>
                  </a:lnTo>
                  <a:lnTo>
                    <a:pt x="302865" y="578219"/>
                  </a:lnTo>
                  <a:lnTo>
                    <a:pt x="304001" y="568419"/>
                  </a:lnTo>
                  <a:lnTo>
                    <a:pt x="305105" y="558619"/>
                  </a:lnTo>
                  <a:lnTo>
                    <a:pt x="306187" y="548818"/>
                  </a:lnTo>
                  <a:lnTo>
                    <a:pt x="307229" y="539018"/>
                  </a:lnTo>
                  <a:lnTo>
                    <a:pt x="308260" y="529218"/>
                  </a:lnTo>
                  <a:lnTo>
                    <a:pt x="309242" y="519417"/>
                  </a:lnTo>
                  <a:lnTo>
                    <a:pt x="310215" y="509617"/>
                  </a:lnTo>
                  <a:lnTo>
                    <a:pt x="311145" y="499817"/>
                  </a:lnTo>
                  <a:lnTo>
                    <a:pt x="312060" y="490016"/>
                  </a:lnTo>
                  <a:lnTo>
                    <a:pt x="312941" y="480216"/>
                  </a:lnTo>
                  <a:lnTo>
                    <a:pt x="313799" y="470416"/>
                  </a:lnTo>
                  <a:lnTo>
                    <a:pt x="314633" y="460615"/>
                  </a:lnTo>
                  <a:lnTo>
                    <a:pt x="315436" y="450815"/>
                  </a:lnTo>
                  <a:lnTo>
                    <a:pt x="316224" y="441015"/>
                  </a:lnTo>
                  <a:lnTo>
                    <a:pt x="316975" y="431214"/>
                  </a:lnTo>
                  <a:lnTo>
                    <a:pt x="317718" y="421414"/>
                  </a:lnTo>
                  <a:lnTo>
                    <a:pt x="318418" y="411614"/>
                  </a:lnTo>
                  <a:lnTo>
                    <a:pt x="319110" y="401813"/>
                  </a:lnTo>
                  <a:lnTo>
                    <a:pt x="319769" y="392013"/>
                  </a:lnTo>
                  <a:lnTo>
                    <a:pt x="320413" y="382213"/>
                  </a:lnTo>
                  <a:lnTo>
                    <a:pt x="321032" y="372412"/>
                  </a:lnTo>
                  <a:lnTo>
                    <a:pt x="321630" y="362612"/>
                  </a:lnTo>
                  <a:lnTo>
                    <a:pt x="322211" y="352812"/>
                  </a:lnTo>
                  <a:lnTo>
                    <a:pt x="322765" y="343011"/>
                  </a:lnTo>
                  <a:lnTo>
                    <a:pt x="323309" y="333211"/>
                  </a:lnTo>
                  <a:lnTo>
                    <a:pt x="323821" y="323411"/>
                  </a:lnTo>
                  <a:lnTo>
                    <a:pt x="324328" y="313610"/>
                  </a:lnTo>
                  <a:lnTo>
                    <a:pt x="324803" y="303810"/>
                  </a:lnTo>
                  <a:lnTo>
                    <a:pt x="325270" y="294010"/>
                  </a:lnTo>
                  <a:lnTo>
                    <a:pt x="325713" y="284209"/>
                  </a:lnTo>
                  <a:lnTo>
                    <a:pt x="326144" y="274409"/>
                  </a:lnTo>
                  <a:lnTo>
                    <a:pt x="326557" y="264609"/>
                  </a:lnTo>
                  <a:lnTo>
                    <a:pt x="326952" y="254808"/>
                  </a:lnTo>
                  <a:lnTo>
                    <a:pt x="327336" y="245008"/>
                  </a:lnTo>
                  <a:lnTo>
                    <a:pt x="327699" y="235208"/>
                  </a:lnTo>
                  <a:lnTo>
                    <a:pt x="328056" y="225407"/>
                  </a:lnTo>
                  <a:lnTo>
                    <a:pt x="328388" y="215607"/>
                  </a:lnTo>
                  <a:lnTo>
                    <a:pt x="328716" y="205807"/>
                  </a:lnTo>
                  <a:lnTo>
                    <a:pt x="329022" y="196006"/>
                  </a:lnTo>
                  <a:lnTo>
                    <a:pt x="329322" y="186206"/>
                  </a:lnTo>
                  <a:lnTo>
                    <a:pt x="329605" y="176406"/>
                  </a:lnTo>
                  <a:lnTo>
                    <a:pt x="329878" y="166605"/>
                  </a:lnTo>
                  <a:lnTo>
                    <a:pt x="330140" y="156805"/>
                  </a:lnTo>
                  <a:lnTo>
                    <a:pt x="330389" y="147005"/>
                  </a:lnTo>
                  <a:lnTo>
                    <a:pt x="330631" y="137204"/>
                  </a:lnTo>
                  <a:lnTo>
                    <a:pt x="330856" y="127404"/>
                  </a:lnTo>
                  <a:lnTo>
                    <a:pt x="331079" y="117604"/>
                  </a:lnTo>
                  <a:lnTo>
                    <a:pt x="331284" y="107803"/>
                  </a:lnTo>
                  <a:lnTo>
                    <a:pt x="331485" y="98003"/>
                  </a:lnTo>
                  <a:lnTo>
                    <a:pt x="331674" y="88203"/>
                  </a:lnTo>
                  <a:lnTo>
                    <a:pt x="331856" y="78402"/>
                  </a:lnTo>
                  <a:lnTo>
                    <a:pt x="332029" y="68602"/>
                  </a:lnTo>
                  <a:lnTo>
                    <a:pt x="332194" y="58802"/>
                  </a:lnTo>
                  <a:lnTo>
                    <a:pt x="332352" y="49001"/>
                  </a:lnTo>
                  <a:lnTo>
                    <a:pt x="332501" y="39201"/>
                  </a:lnTo>
                  <a:lnTo>
                    <a:pt x="332645" y="29401"/>
                  </a:lnTo>
                  <a:lnTo>
                    <a:pt x="332779" y="19600"/>
                  </a:lnTo>
                  <a:lnTo>
                    <a:pt x="332911" y="9800"/>
                  </a:lnTo>
                  <a:lnTo>
                    <a:pt x="333031" y="0"/>
                  </a:lnTo>
                  <a:lnTo>
                    <a:pt x="337247" y="0"/>
                  </a:lnTo>
                  <a:lnTo>
                    <a:pt x="337368" y="9800"/>
                  </a:lnTo>
                  <a:lnTo>
                    <a:pt x="337499" y="19600"/>
                  </a:lnTo>
                  <a:lnTo>
                    <a:pt x="337633" y="29401"/>
                  </a:lnTo>
                  <a:lnTo>
                    <a:pt x="337778" y="39201"/>
                  </a:lnTo>
                  <a:lnTo>
                    <a:pt x="337926" y="49001"/>
                  </a:lnTo>
                  <a:lnTo>
                    <a:pt x="338085" y="58802"/>
                  </a:lnTo>
                  <a:lnTo>
                    <a:pt x="338249" y="68602"/>
                  </a:lnTo>
                  <a:lnTo>
                    <a:pt x="338422" y="78402"/>
                  </a:lnTo>
                  <a:lnTo>
                    <a:pt x="338605" y="88203"/>
                  </a:lnTo>
                  <a:lnTo>
                    <a:pt x="338793" y="98003"/>
                  </a:lnTo>
                  <a:lnTo>
                    <a:pt x="338995" y="107803"/>
                  </a:lnTo>
                  <a:lnTo>
                    <a:pt x="339199" y="117604"/>
                  </a:lnTo>
                  <a:lnTo>
                    <a:pt x="339422" y="127404"/>
                  </a:lnTo>
                  <a:lnTo>
                    <a:pt x="339648" y="137204"/>
                  </a:lnTo>
                  <a:lnTo>
                    <a:pt x="339889" y="147005"/>
                  </a:lnTo>
                  <a:lnTo>
                    <a:pt x="340138" y="156805"/>
                  </a:lnTo>
                  <a:lnTo>
                    <a:pt x="340400" y="166605"/>
                  </a:lnTo>
                  <a:lnTo>
                    <a:pt x="340673" y="176406"/>
                  </a:lnTo>
                  <a:lnTo>
                    <a:pt x="340957" y="186206"/>
                  </a:lnTo>
                  <a:lnTo>
                    <a:pt x="341256" y="196006"/>
                  </a:lnTo>
                  <a:lnTo>
                    <a:pt x="341563" y="205807"/>
                  </a:lnTo>
                  <a:lnTo>
                    <a:pt x="341890" y="215607"/>
                  </a:lnTo>
                  <a:lnTo>
                    <a:pt x="342223" y="225407"/>
                  </a:lnTo>
                  <a:lnTo>
                    <a:pt x="342579" y="235208"/>
                  </a:lnTo>
                  <a:lnTo>
                    <a:pt x="342942" y="245008"/>
                  </a:lnTo>
                  <a:lnTo>
                    <a:pt x="343326" y="254808"/>
                  </a:lnTo>
                  <a:lnTo>
                    <a:pt x="343722" y="264609"/>
                  </a:lnTo>
                  <a:lnTo>
                    <a:pt x="344135" y="274409"/>
                  </a:lnTo>
                  <a:lnTo>
                    <a:pt x="344565" y="284209"/>
                  </a:lnTo>
                  <a:lnTo>
                    <a:pt x="345008" y="294010"/>
                  </a:lnTo>
                  <a:lnTo>
                    <a:pt x="345475" y="303810"/>
                  </a:lnTo>
                  <a:lnTo>
                    <a:pt x="345951" y="313610"/>
                  </a:lnTo>
                  <a:lnTo>
                    <a:pt x="346457" y="323411"/>
                  </a:lnTo>
                  <a:lnTo>
                    <a:pt x="346969" y="333211"/>
                  </a:lnTo>
                  <a:lnTo>
                    <a:pt x="347513" y="343011"/>
                  </a:lnTo>
                  <a:lnTo>
                    <a:pt x="348067" y="352812"/>
                  </a:lnTo>
                  <a:lnTo>
                    <a:pt x="348648" y="362612"/>
                  </a:lnTo>
                  <a:lnTo>
                    <a:pt x="349246" y="372412"/>
                  </a:lnTo>
                  <a:lnTo>
                    <a:pt x="349865" y="382213"/>
                  </a:lnTo>
                  <a:lnTo>
                    <a:pt x="350509" y="392013"/>
                  </a:lnTo>
                  <a:lnTo>
                    <a:pt x="351168" y="401813"/>
                  </a:lnTo>
                  <a:lnTo>
                    <a:pt x="351860" y="411614"/>
                  </a:lnTo>
                  <a:lnTo>
                    <a:pt x="352561" y="421414"/>
                  </a:lnTo>
                  <a:lnTo>
                    <a:pt x="353303" y="431214"/>
                  </a:lnTo>
                  <a:lnTo>
                    <a:pt x="354054" y="441015"/>
                  </a:lnTo>
                  <a:lnTo>
                    <a:pt x="354842" y="450815"/>
                  </a:lnTo>
                  <a:lnTo>
                    <a:pt x="355645" y="460615"/>
                  </a:lnTo>
                  <a:lnTo>
                    <a:pt x="356479" y="470416"/>
                  </a:lnTo>
                  <a:lnTo>
                    <a:pt x="357337" y="480216"/>
                  </a:lnTo>
                  <a:lnTo>
                    <a:pt x="358218" y="490016"/>
                  </a:lnTo>
                  <a:lnTo>
                    <a:pt x="359133" y="499817"/>
                  </a:lnTo>
                  <a:lnTo>
                    <a:pt x="360063" y="509617"/>
                  </a:lnTo>
                  <a:lnTo>
                    <a:pt x="361036" y="519417"/>
                  </a:lnTo>
                  <a:lnTo>
                    <a:pt x="362018" y="529218"/>
                  </a:lnTo>
                  <a:lnTo>
                    <a:pt x="363049" y="539018"/>
                  </a:lnTo>
                  <a:lnTo>
                    <a:pt x="364091" y="548818"/>
                  </a:lnTo>
                  <a:lnTo>
                    <a:pt x="365174" y="558619"/>
                  </a:lnTo>
                  <a:lnTo>
                    <a:pt x="366278" y="568419"/>
                  </a:lnTo>
                  <a:lnTo>
                    <a:pt x="367413" y="578219"/>
                  </a:lnTo>
                  <a:lnTo>
                    <a:pt x="368580" y="588020"/>
                  </a:lnTo>
                  <a:lnTo>
                    <a:pt x="369769" y="597820"/>
                  </a:lnTo>
                  <a:lnTo>
                    <a:pt x="370999" y="607620"/>
                  </a:lnTo>
                  <a:lnTo>
                    <a:pt x="372243" y="617421"/>
                  </a:lnTo>
                  <a:lnTo>
                    <a:pt x="373537" y="627221"/>
                  </a:lnTo>
                  <a:lnTo>
                    <a:pt x="374842" y="637021"/>
                  </a:lnTo>
                  <a:lnTo>
                    <a:pt x="376195" y="646822"/>
                  </a:lnTo>
                  <a:lnTo>
                    <a:pt x="377564" y="656622"/>
                  </a:lnTo>
                  <a:lnTo>
                    <a:pt x="378973" y="666422"/>
                  </a:lnTo>
                  <a:lnTo>
                    <a:pt x="380407" y="676223"/>
                  </a:lnTo>
                  <a:lnTo>
                    <a:pt x="381871" y="686023"/>
                  </a:lnTo>
                  <a:lnTo>
                    <a:pt x="383369" y="695823"/>
                  </a:lnTo>
                  <a:lnTo>
                    <a:pt x="384888" y="705624"/>
                  </a:lnTo>
                  <a:lnTo>
                    <a:pt x="386450" y="715424"/>
                  </a:lnTo>
                  <a:lnTo>
                    <a:pt x="388023" y="725224"/>
                  </a:lnTo>
                  <a:lnTo>
                    <a:pt x="389649" y="735025"/>
                  </a:lnTo>
                  <a:lnTo>
                    <a:pt x="391283" y="744825"/>
                  </a:lnTo>
                  <a:lnTo>
                    <a:pt x="392962" y="754625"/>
                  </a:lnTo>
                  <a:lnTo>
                    <a:pt x="394658" y="764426"/>
                  </a:lnTo>
                  <a:lnTo>
                    <a:pt x="396389" y="774226"/>
                  </a:lnTo>
                  <a:lnTo>
                    <a:pt x="398144" y="784026"/>
                  </a:lnTo>
                  <a:lnTo>
                    <a:pt x="399925" y="793827"/>
                  </a:lnTo>
                  <a:lnTo>
                    <a:pt x="401738" y="803627"/>
                  </a:lnTo>
                  <a:lnTo>
                    <a:pt x="403566" y="813427"/>
                  </a:lnTo>
                  <a:lnTo>
                    <a:pt x="405434" y="823228"/>
                  </a:lnTo>
                  <a:lnTo>
                    <a:pt x="407309" y="833028"/>
                  </a:lnTo>
                  <a:lnTo>
                    <a:pt x="409227" y="842828"/>
                  </a:lnTo>
                  <a:lnTo>
                    <a:pt x="411154" y="852629"/>
                  </a:lnTo>
                  <a:lnTo>
                    <a:pt x="413113" y="862429"/>
                  </a:lnTo>
                  <a:lnTo>
                    <a:pt x="415088" y="872229"/>
                  </a:lnTo>
                  <a:lnTo>
                    <a:pt x="417085" y="882030"/>
                  </a:lnTo>
                  <a:lnTo>
                    <a:pt x="419103" y="891830"/>
                  </a:lnTo>
                  <a:lnTo>
                    <a:pt x="421136" y="901630"/>
                  </a:lnTo>
                  <a:lnTo>
                    <a:pt x="423193" y="911431"/>
                  </a:lnTo>
                  <a:lnTo>
                    <a:pt x="425258" y="921231"/>
                  </a:lnTo>
                  <a:lnTo>
                    <a:pt x="427349" y="931031"/>
                  </a:lnTo>
                  <a:lnTo>
                    <a:pt x="429445" y="940832"/>
                  </a:lnTo>
                  <a:lnTo>
                    <a:pt x="431563" y="950632"/>
                  </a:lnTo>
                  <a:lnTo>
                    <a:pt x="433686" y="960432"/>
                  </a:lnTo>
                  <a:lnTo>
                    <a:pt x="435825" y="970233"/>
                  </a:lnTo>
                  <a:lnTo>
                    <a:pt x="437970" y="980033"/>
                  </a:lnTo>
                  <a:lnTo>
                    <a:pt x="440125" y="989833"/>
                  </a:lnTo>
                  <a:lnTo>
                    <a:pt x="442287" y="999634"/>
                  </a:lnTo>
                  <a:lnTo>
                    <a:pt x="444453" y="1009434"/>
                  </a:lnTo>
                  <a:lnTo>
                    <a:pt x="446625" y="1019234"/>
                  </a:lnTo>
                  <a:lnTo>
                    <a:pt x="448798" y="1029035"/>
                  </a:lnTo>
                  <a:lnTo>
                    <a:pt x="450974" y="1038835"/>
                  </a:lnTo>
                  <a:lnTo>
                    <a:pt x="453148" y="1048635"/>
                  </a:lnTo>
                  <a:lnTo>
                    <a:pt x="455320" y="1058436"/>
                  </a:lnTo>
                  <a:lnTo>
                    <a:pt x="457490" y="1068236"/>
                  </a:lnTo>
                  <a:lnTo>
                    <a:pt x="459654" y="1078036"/>
                  </a:lnTo>
                  <a:lnTo>
                    <a:pt x="461811" y="1087837"/>
                  </a:lnTo>
                  <a:lnTo>
                    <a:pt x="463961" y="1097637"/>
                  </a:lnTo>
                  <a:lnTo>
                    <a:pt x="466098" y="1107437"/>
                  </a:lnTo>
                  <a:lnTo>
                    <a:pt x="468229" y="1117238"/>
                  </a:lnTo>
                  <a:lnTo>
                    <a:pt x="470340" y="1127038"/>
                  </a:lnTo>
                  <a:lnTo>
                    <a:pt x="472445" y="1136838"/>
                  </a:lnTo>
                  <a:lnTo>
                    <a:pt x="474522" y="1146639"/>
                  </a:lnTo>
                  <a:lnTo>
                    <a:pt x="476591" y="1156439"/>
                  </a:lnTo>
                  <a:lnTo>
                    <a:pt x="478631" y="1166239"/>
                  </a:lnTo>
                  <a:lnTo>
                    <a:pt x="480656" y="1176040"/>
                  </a:lnTo>
                  <a:lnTo>
                    <a:pt x="482656" y="1185840"/>
                  </a:lnTo>
                  <a:lnTo>
                    <a:pt x="484629" y="1195640"/>
                  </a:lnTo>
                  <a:lnTo>
                    <a:pt x="486582" y="1205441"/>
                  </a:lnTo>
                  <a:lnTo>
                    <a:pt x="488496" y="1215241"/>
                  </a:lnTo>
                  <a:lnTo>
                    <a:pt x="490396" y="1225041"/>
                  </a:lnTo>
                  <a:lnTo>
                    <a:pt x="492244" y="1234842"/>
                  </a:lnTo>
                  <a:lnTo>
                    <a:pt x="494081" y="1244642"/>
                  </a:lnTo>
                  <a:lnTo>
                    <a:pt x="495861" y="1254442"/>
                  </a:lnTo>
                  <a:lnTo>
                    <a:pt x="497624" y="1264243"/>
                  </a:lnTo>
                  <a:lnTo>
                    <a:pt x="499336" y="1274043"/>
                  </a:lnTo>
                  <a:lnTo>
                    <a:pt x="501016" y="1283844"/>
                  </a:lnTo>
                  <a:lnTo>
                    <a:pt x="502655" y="1293644"/>
                  </a:lnTo>
                  <a:lnTo>
                    <a:pt x="504247" y="1303444"/>
                  </a:lnTo>
                  <a:lnTo>
                    <a:pt x="505810" y="1313245"/>
                  </a:lnTo>
                  <a:lnTo>
                    <a:pt x="507307" y="1323045"/>
                  </a:lnTo>
                  <a:lnTo>
                    <a:pt x="508788" y="1332845"/>
                  </a:lnTo>
                  <a:lnTo>
                    <a:pt x="510186" y="1342646"/>
                  </a:lnTo>
                  <a:lnTo>
                    <a:pt x="511568" y="1352446"/>
                  </a:lnTo>
                  <a:lnTo>
                    <a:pt x="512873" y="1362246"/>
                  </a:lnTo>
                  <a:lnTo>
                    <a:pt x="514149" y="1372047"/>
                  </a:lnTo>
                  <a:lnTo>
                    <a:pt x="515362" y="1381847"/>
                  </a:lnTo>
                  <a:lnTo>
                    <a:pt x="516527" y="1391647"/>
                  </a:lnTo>
                  <a:lnTo>
                    <a:pt x="517644" y="1401448"/>
                  </a:lnTo>
                  <a:lnTo>
                    <a:pt x="518695" y="1411248"/>
                  </a:lnTo>
                  <a:lnTo>
                    <a:pt x="519713" y="1421048"/>
                  </a:lnTo>
                  <a:lnTo>
                    <a:pt x="520647" y="1430849"/>
                  </a:lnTo>
                  <a:lnTo>
                    <a:pt x="521562" y="1440649"/>
                  </a:lnTo>
                  <a:lnTo>
                    <a:pt x="522378" y="1450449"/>
                  </a:lnTo>
                  <a:lnTo>
                    <a:pt x="523172" y="1460250"/>
                  </a:lnTo>
                  <a:lnTo>
                    <a:pt x="523884" y="1470050"/>
                  </a:lnTo>
                  <a:lnTo>
                    <a:pt x="524557" y="1479850"/>
                  </a:lnTo>
                  <a:lnTo>
                    <a:pt x="525164" y="1489651"/>
                  </a:lnTo>
                  <a:lnTo>
                    <a:pt x="525714" y="1499451"/>
                  </a:lnTo>
                  <a:lnTo>
                    <a:pt x="526217" y="1509251"/>
                  </a:lnTo>
                  <a:lnTo>
                    <a:pt x="526643" y="1519052"/>
                  </a:lnTo>
                  <a:lnTo>
                    <a:pt x="527041" y="1528852"/>
                  </a:lnTo>
                  <a:lnTo>
                    <a:pt x="527345" y="1538652"/>
                  </a:lnTo>
                  <a:lnTo>
                    <a:pt x="527630" y="1548453"/>
                  </a:lnTo>
                  <a:lnTo>
                    <a:pt x="527822" y="1558253"/>
                  </a:lnTo>
                  <a:lnTo>
                    <a:pt x="527987" y="1568053"/>
                  </a:lnTo>
                  <a:lnTo>
                    <a:pt x="528077" y="1577854"/>
                  </a:lnTo>
                  <a:lnTo>
                    <a:pt x="528124" y="1587654"/>
                  </a:lnTo>
                  <a:lnTo>
                    <a:pt x="528115" y="1597454"/>
                  </a:lnTo>
                  <a:lnTo>
                    <a:pt x="528048" y="1607255"/>
                  </a:lnTo>
                  <a:lnTo>
                    <a:pt x="527942" y="1617055"/>
                  </a:lnTo>
                  <a:lnTo>
                    <a:pt x="527764" y="1626855"/>
                  </a:lnTo>
                  <a:lnTo>
                    <a:pt x="527566" y="1636656"/>
                  </a:lnTo>
                  <a:lnTo>
                    <a:pt x="527282" y="1646456"/>
                  </a:lnTo>
                  <a:lnTo>
                    <a:pt x="526982" y="1656256"/>
                  </a:lnTo>
                  <a:lnTo>
                    <a:pt x="526610" y="1666057"/>
                  </a:lnTo>
                  <a:lnTo>
                    <a:pt x="526211" y="1675857"/>
                  </a:lnTo>
                  <a:lnTo>
                    <a:pt x="525758" y="1685657"/>
                  </a:lnTo>
                  <a:lnTo>
                    <a:pt x="525267" y="1695458"/>
                  </a:lnTo>
                  <a:lnTo>
                    <a:pt x="524738" y="1705258"/>
                  </a:lnTo>
                  <a:lnTo>
                    <a:pt x="524162" y="1715058"/>
                  </a:lnTo>
                  <a:lnTo>
                    <a:pt x="523563" y="1724859"/>
                  </a:lnTo>
                  <a:lnTo>
                    <a:pt x="522910" y="1734659"/>
                  </a:lnTo>
                  <a:lnTo>
                    <a:pt x="522245" y="1744459"/>
                  </a:lnTo>
                  <a:lnTo>
                    <a:pt x="521524" y="1754260"/>
                  </a:lnTo>
                  <a:lnTo>
                    <a:pt x="520792" y="1764060"/>
                  </a:lnTo>
                  <a:lnTo>
                    <a:pt x="520019" y="1773860"/>
                  </a:lnTo>
                  <a:lnTo>
                    <a:pt x="519229" y="1783661"/>
                  </a:lnTo>
                  <a:lnTo>
                    <a:pt x="518411" y="1793461"/>
                  </a:lnTo>
                  <a:lnTo>
                    <a:pt x="517573" y="1803261"/>
                  </a:lnTo>
                  <a:lnTo>
                    <a:pt x="516717" y="1813062"/>
                  </a:lnTo>
                  <a:lnTo>
                    <a:pt x="515840" y="1822862"/>
                  </a:lnTo>
                  <a:lnTo>
                    <a:pt x="514954" y="1832662"/>
                  </a:lnTo>
                  <a:lnTo>
                    <a:pt x="514048" y="1842463"/>
                  </a:lnTo>
                  <a:lnTo>
                    <a:pt x="513139" y="1852263"/>
                  </a:lnTo>
                  <a:lnTo>
                    <a:pt x="512216" y="1862063"/>
                  </a:lnTo>
                  <a:lnTo>
                    <a:pt x="511291" y="1871864"/>
                  </a:lnTo>
                  <a:lnTo>
                    <a:pt x="510360" y="1881664"/>
                  </a:lnTo>
                  <a:lnTo>
                    <a:pt x="509430" y="1891464"/>
                  </a:lnTo>
                  <a:lnTo>
                    <a:pt x="508500" y="1901265"/>
                  </a:lnTo>
                  <a:lnTo>
                    <a:pt x="507576" y="1911065"/>
                  </a:lnTo>
                  <a:lnTo>
                    <a:pt x="506655" y="1920865"/>
                  </a:lnTo>
                  <a:lnTo>
                    <a:pt x="505747" y="1930666"/>
                  </a:lnTo>
                  <a:lnTo>
                    <a:pt x="504843" y="1940466"/>
                  </a:lnTo>
                  <a:lnTo>
                    <a:pt x="503963" y="1950266"/>
                  </a:lnTo>
                  <a:lnTo>
                    <a:pt x="503088" y="1960067"/>
                  </a:lnTo>
                  <a:lnTo>
                    <a:pt x="502241" y="1969867"/>
                  </a:lnTo>
                  <a:lnTo>
                    <a:pt x="501406" y="1979667"/>
                  </a:lnTo>
                  <a:lnTo>
                    <a:pt x="500600" y="1989468"/>
                  </a:lnTo>
                  <a:lnTo>
                    <a:pt x="499816" y="1999268"/>
                  </a:lnTo>
                  <a:lnTo>
                    <a:pt x="499057" y="2009068"/>
                  </a:lnTo>
                  <a:lnTo>
                    <a:pt x="498335" y="2018869"/>
                  </a:lnTo>
                  <a:lnTo>
                    <a:pt x="497632" y="2028669"/>
                  </a:lnTo>
                  <a:lnTo>
                    <a:pt x="496981" y="2038469"/>
                  </a:lnTo>
                  <a:lnTo>
                    <a:pt x="496340" y="2048270"/>
                  </a:lnTo>
                  <a:lnTo>
                    <a:pt x="495769" y="2058070"/>
                  </a:lnTo>
                  <a:lnTo>
                    <a:pt x="495211" y="2067870"/>
                  </a:lnTo>
                  <a:lnTo>
                    <a:pt x="494716" y="2077671"/>
                  </a:lnTo>
                  <a:lnTo>
                    <a:pt x="494250" y="2087471"/>
                  </a:lnTo>
                  <a:lnTo>
                    <a:pt x="493837" y="2097271"/>
                  </a:lnTo>
                  <a:lnTo>
                    <a:pt x="493471" y="2107072"/>
                  </a:lnTo>
                  <a:lnTo>
                    <a:pt x="493146" y="2116872"/>
                  </a:lnTo>
                  <a:lnTo>
                    <a:pt x="492888" y="2126672"/>
                  </a:lnTo>
                  <a:lnTo>
                    <a:pt x="492657" y="2136473"/>
                  </a:lnTo>
                  <a:lnTo>
                    <a:pt x="492514" y="2146273"/>
                  </a:lnTo>
                  <a:lnTo>
                    <a:pt x="492388" y="2156073"/>
                  </a:lnTo>
                  <a:lnTo>
                    <a:pt x="492359" y="2165874"/>
                  </a:lnTo>
                  <a:lnTo>
                    <a:pt x="492356" y="2175674"/>
                  </a:lnTo>
                  <a:lnTo>
                    <a:pt x="492435" y="2185474"/>
                  </a:lnTo>
                  <a:lnTo>
                    <a:pt x="492560" y="2195275"/>
                  </a:lnTo>
                  <a:lnTo>
                    <a:pt x="492750" y="2205075"/>
                  </a:lnTo>
                  <a:lnTo>
                    <a:pt x="493009" y="2214875"/>
                  </a:lnTo>
                  <a:lnTo>
                    <a:pt x="493313" y="2224676"/>
                  </a:lnTo>
                  <a:lnTo>
                    <a:pt x="493708" y="2234476"/>
                  </a:lnTo>
                  <a:lnTo>
                    <a:pt x="494130" y="2244276"/>
                  </a:lnTo>
                  <a:lnTo>
                    <a:pt x="494665" y="2254077"/>
                  </a:lnTo>
                  <a:lnTo>
                    <a:pt x="495222" y="2263877"/>
                  </a:lnTo>
                  <a:lnTo>
                    <a:pt x="495884" y="2273677"/>
                  </a:lnTo>
                  <a:lnTo>
                    <a:pt x="496583" y="2283478"/>
                  </a:lnTo>
                  <a:lnTo>
                    <a:pt x="497368" y="2293278"/>
                  </a:lnTo>
                  <a:lnTo>
                    <a:pt x="498211" y="2303078"/>
                  </a:lnTo>
                  <a:lnTo>
                    <a:pt x="499118" y="2312879"/>
                  </a:lnTo>
                  <a:lnTo>
                    <a:pt x="500105" y="2322679"/>
                  </a:lnTo>
                  <a:lnTo>
                    <a:pt x="501135" y="2332479"/>
                  </a:lnTo>
                  <a:lnTo>
                    <a:pt x="502265" y="2342280"/>
                  </a:lnTo>
                  <a:lnTo>
                    <a:pt x="503417" y="2352080"/>
                  </a:lnTo>
                  <a:lnTo>
                    <a:pt x="504690" y="2361880"/>
                  </a:lnTo>
                  <a:lnTo>
                    <a:pt x="505983" y="2371681"/>
                  </a:lnTo>
                  <a:lnTo>
                    <a:pt x="507375" y="2381481"/>
                  </a:lnTo>
                  <a:lnTo>
                    <a:pt x="508808" y="2391281"/>
                  </a:lnTo>
                  <a:lnTo>
                    <a:pt x="510316" y="2401082"/>
                  </a:lnTo>
                  <a:lnTo>
                    <a:pt x="511885" y="2410882"/>
                  </a:lnTo>
                  <a:lnTo>
                    <a:pt x="513507" y="2420682"/>
                  </a:lnTo>
                  <a:lnTo>
                    <a:pt x="515208" y="2430483"/>
                  </a:lnTo>
                  <a:lnTo>
                    <a:pt x="516940" y="2440283"/>
                  </a:lnTo>
                  <a:lnTo>
                    <a:pt x="518768" y="2450083"/>
                  </a:lnTo>
                  <a:lnTo>
                    <a:pt x="520613" y="2459884"/>
                  </a:lnTo>
                  <a:lnTo>
                    <a:pt x="522556" y="2469684"/>
                  </a:lnTo>
                  <a:lnTo>
                    <a:pt x="524521" y="2479484"/>
                  </a:lnTo>
                  <a:lnTo>
                    <a:pt x="526561" y="2489285"/>
                  </a:lnTo>
                  <a:lnTo>
                    <a:pt x="528639" y="2499085"/>
                  </a:lnTo>
                  <a:lnTo>
                    <a:pt x="530771" y="2508885"/>
                  </a:lnTo>
                  <a:lnTo>
                    <a:pt x="532955" y="2518686"/>
                  </a:lnTo>
                  <a:lnTo>
                    <a:pt x="535174" y="2528486"/>
                  </a:lnTo>
                  <a:lnTo>
                    <a:pt x="537455" y="2538286"/>
                  </a:lnTo>
                  <a:lnTo>
                    <a:pt x="539755" y="2548087"/>
                  </a:lnTo>
                  <a:lnTo>
                    <a:pt x="542124" y="2557887"/>
                  </a:lnTo>
                  <a:lnTo>
                    <a:pt x="544506" y="2567688"/>
                  </a:lnTo>
                  <a:lnTo>
                    <a:pt x="546948" y="2577488"/>
                  </a:lnTo>
                  <a:lnTo>
                    <a:pt x="549407" y="2587288"/>
                  </a:lnTo>
                  <a:lnTo>
                    <a:pt x="551909" y="2597089"/>
                  </a:lnTo>
                  <a:lnTo>
                    <a:pt x="554436" y="2606889"/>
                  </a:lnTo>
                  <a:lnTo>
                    <a:pt x="556991" y="2616689"/>
                  </a:lnTo>
                  <a:lnTo>
                    <a:pt x="559575" y="2626490"/>
                  </a:lnTo>
                  <a:lnTo>
                    <a:pt x="562176" y="2636290"/>
                  </a:lnTo>
                  <a:lnTo>
                    <a:pt x="564807" y="2646090"/>
                  </a:lnTo>
                  <a:lnTo>
                    <a:pt x="567444" y="2655891"/>
                  </a:lnTo>
                  <a:lnTo>
                    <a:pt x="570111" y="2665691"/>
                  </a:lnTo>
                  <a:lnTo>
                    <a:pt x="572781" y="2675491"/>
                  </a:lnTo>
                  <a:lnTo>
                    <a:pt x="575469" y="2685292"/>
                  </a:lnTo>
                  <a:lnTo>
                    <a:pt x="578161" y="2695092"/>
                  </a:lnTo>
                  <a:lnTo>
                    <a:pt x="580861" y="2704892"/>
                  </a:lnTo>
                  <a:lnTo>
                    <a:pt x="583563" y="2714693"/>
                  </a:lnTo>
                  <a:lnTo>
                    <a:pt x="586267" y="2724493"/>
                  </a:lnTo>
                  <a:lnTo>
                    <a:pt x="588968" y="2734293"/>
                  </a:lnTo>
                  <a:lnTo>
                    <a:pt x="591667" y="2744094"/>
                  </a:lnTo>
                  <a:lnTo>
                    <a:pt x="594355" y="2753894"/>
                  </a:lnTo>
                  <a:lnTo>
                    <a:pt x="597040" y="2763694"/>
                  </a:lnTo>
                  <a:lnTo>
                    <a:pt x="599704" y="2773495"/>
                  </a:lnTo>
                  <a:lnTo>
                    <a:pt x="602360" y="2783295"/>
                  </a:lnTo>
                  <a:lnTo>
                    <a:pt x="604994" y="2793095"/>
                  </a:lnTo>
                  <a:lnTo>
                    <a:pt x="607611" y="2802896"/>
                  </a:lnTo>
                  <a:lnTo>
                    <a:pt x="610205" y="2812696"/>
                  </a:lnTo>
                  <a:lnTo>
                    <a:pt x="612771" y="2822496"/>
                  </a:lnTo>
                  <a:lnTo>
                    <a:pt x="615318" y="2832297"/>
                  </a:lnTo>
                  <a:lnTo>
                    <a:pt x="617822" y="2842097"/>
                  </a:lnTo>
                  <a:lnTo>
                    <a:pt x="620312" y="2851897"/>
                  </a:lnTo>
                  <a:lnTo>
                    <a:pt x="622742" y="2861698"/>
                  </a:lnTo>
                  <a:lnTo>
                    <a:pt x="625160" y="2871498"/>
                  </a:lnTo>
                  <a:lnTo>
                    <a:pt x="627513" y="2881298"/>
                  </a:lnTo>
                  <a:lnTo>
                    <a:pt x="629844" y="2891099"/>
                  </a:lnTo>
                  <a:lnTo>
                    <a:pt x="632117" y="2900899"/>
                  </a:lnTo>
                  <a:lnTo>
                    <a:pt x="634350" y="2910699"/>
                  </a:lnTo>
                  <a:lnTo>
                    <a:pt x="636535" y="2920500"/>
                  </a:lnTo>
                  <a:lnTo>
                    <a:pt x="638660" y="2930300"/>
                  </a:lnTo>
                  <a:lnTo>
                    <a:pt x="640750" y="2940100"/>
                  </a:lnTo>
                  <a:lnTo>
                    <a:pt x="642757" y="2949901"/>
                  </a:lnTo>
                  <a:lnTo>
                    <a:pt x="644745" y="2959701"/>
                  </a:lnTo>
                  <a:lnTo>
                    <a:pt x="646625" y="2969501"/>
                  </a:lnTo>
                  <a:lnTo>
                    <a:pt x="648485" y="2979302"/>
                  </a:lnTo>
                  <a:lnTo>
                    <a:pt x="650249" y="2989102"/>
                  </a:lnTo>
                  <a:lnTo>
                    <a:pt x="651971" y="2998902"/>
                  </a:lnTo>
                  <a:lnTo>
                    <a:pt x="653613" y="3008703"/>
                  </a:lnTo>
                  <a:lnTo>
                    <a:pt x="655189" y="3018503"/>
                  </a:lnTo>
                  <a:lnTo>
                    <a:pt x="656704" y="3028303"/>
                  </a:lnTo>
                  <a:lnTo>
                    <a:pt x="658127" y="3038104"/>
                  </a:lnTo>
                  <a:lnTo>
                    <a:pt x="659510" y="3047904"/>
                  </a:lnTo>
                  <a:lnTo>
                    <a:pt x="660772" y="3057704"/>
                  </a:lnTo>
                  <a:lnTo>
                    <a:pt x="662011" y="3067505"/>
                  </a:lnTo>
                  <a:lnTo>
                    <a:pt x="663114" y="3077305"/>
                  </a:lnTo>
                  <a:lnTo>
                    <a:pt x="664185" y="3087105"/>
                  </a:lnTo>
                  <a:lnTo>
                    <a:pt x="665142" y="3096906"/>
                  </a:lnTo>
                  <a:lnTo>
                    <a:pt x="666039" y="3106706"/>
                  </a:lnTo>
                  <a:lnTo>
                    <a:pt x="666847" y="3116506"/>
                  </a:lnTo>
                  <a:lnTo>
                    <a:pt x="667567" y="3126307"/>
                  </a:lnTo>
                  <a:lnTo>
                    <a:pt x="668221" y="3136107"/>
                  </a:lnTo>
                  <a:lnTo>
                    <a:pt x="668760" y="3145907"/>
                  </a:lnTo>
                  <a:lnTo>
                    <a:pt x="669259" y="3155708"/>
                  </a:lnTo>
                  <a:lnTo>
                    <a:pt x="669612" y="3165508"/>
                  </a:lnTo>
                  <a:lnTo>
                    <a:pt x="669938" y="3175308"/>
                  </a:lnTo>
                  <a:lnTo>
                    <a:pt x="670120" y="3185109"/>
                  </a:lnTo>
                  <a:lnTo>
                    <a:pt x="670257" y="3194909"/>
                  </a:lnTo>
                  <a:lnTo>
                    <a:pt x="670279" y="3204709"/>
                  </a:lnTo>
                  <a:lnTo>
                    <a:pt x="670227" y="3214510"/>
                  </a:lnTo>
                  <a:lnTo>
                    <a:pt x="670087" y="3224310"/>
                  </a:lnTo>
                  <a:lnTo>
                    <a:pt x="669845" y="3234110"/>
                  </a:lnTo>
                  <a:lnTo>
                    <a:pt x="669543" y="3243911"/>
                  </a:lnTo>
                  <a:lnTo>
                    <a:pt x="669110" y="3253711"/>
                  </a:lnTo>
                  <a:lnTo>
                    <a:pt x="668646" y="3263511"/>
                  </a:lnTo>
                  <a:lnTo>
                    <a:pt x="668024" y="3273312"/>
                  </a:lnTo>
                  <a:lnTo>
                    <a:pt x="667374" y="3283112"/>
                  </a:lnTo>
                  <a:lnTo>
                    <a:pt x="666589" y="3292912"/>
                  </a:lnTo>
                  <a:lnTo>
                    <a:pt x="665751" y="3302713"/>
                  </a:lnTo>
                  <a:lnTo>
                    <a:pt x="664807" y="3312513"/>
                  </a:lnTo>
                  <a:lnTo>
                    <a:pt x="663783" y="3322313"/>
                  </a:lnTo>
                  <a:lnTo>
                    <a:pt x="662683" y="3332114"/>
                  </a:lnTo>
                  <a:lnTo>
                    <a:pt x="661477" y="3341914"/>
                  </a:lnTo>
                  <a:lnTo>
                    <a:pt x="660222" y="3351714"/>
                  </a:lnTo>
                  <a:lnTo>
                    <a:pt x="658837" y="3361515"/>
                  </a:lnTo>
                  <a:lnTo>
                    <a:pt x="657425" y="3371315"/>
                  </a:lnTo>
                  <a:lnTo>
                    <a:pt x="655870" y="3381115"/>
                  </a:lnTo>
                  <a:lnTo>
                    <a:pt x="654285" y="3390916"/>
                  </a:lnTo>
                  <a:lnTo>
                    <a:pt x="652586" y="3400716"/>
                  </a:lnTo>
                  <a:lnTo>
                    <a:pt x="650832" y="3410516"/>
                  </a:lnTo>
                  <a:lnTo>
                    <a:pt x="648992" y="3420317"/>
                  </a:lnTo>
                  <a:lnTo>
                    <a:pt x="647075" y="3430117"/>
                  </a:lnTo>
                  <a:lnTo>
                    <a:pt x="645099" y="3439917"/>
                  </a:lnTo>
                  <a:lnTo>
                    <a:pt x="643025" y="3449718"/>
                  </a:lnTo>
                  <a:lnTo>
                    <a:pt x="640917" y="3459518"/>
                  </a:lnTo>
                  <a:lnTo>
                    <a:pt x="638693" y="3469318"/>
                  </a:lnTo>
                  <a:lnTo>
                    <a:pt x="636447" y="3479119"/>
                  </a:lnTo>
                  <a:lnTo>
                    <a:pt x="634091" y="3488919"/>
                  </a:lnTo>
                  <a:lnTo>
                    <a:pt x="631704" y="3498719"/>
                  </a:lnTo>
                  <a:lnTo>
                    <a:pt x="629233" y="3508520"/>
                  </a:lnTo>
                  <a:lnTo>
                    <a:pt x="626712" y="3518320"/>
                  </a:lnTo>
                  <a:lnTo>
                    <a:pt x="624131" y="3528120"/>
                  </a:lnTo>
                  <a:lnTo>
                    <a:pt x="621484" y="3537921"/>
                  </a:lnTo>
                  <a:lnTo>
                    <a:pt x="618799" y="3547721"/>
                  </a:lnTo>
                  <a:lnTo>
                    <a:pt x="616036" y="3557521"/>
                  </a:lnTo>
                  <a:lnTo>
                    <a:pt x="613253" y="3567322"/>
                  </a:lnTo>
                  <a:lnTo>
                    <a:pt x="610381" y="3577122"/>
                  </a:lnTo>
                  <a:lnTo>
                    <a:pt x="607494" y="3586922"/>
                  </a:lnTo>
                  <a:lnTo>
                    <a:pt x="604535" y="3596723"/>
                  </a:lnTo>
                  <a:lnTo>
                    <a:pt x="601551" y="3606523"/>
                  </a:lnTo>
                  <a:lnTo>
                    <a:pt x="598515" y="3616323"/>
                  </a:lnTo>
                  <a:lnTo>
                    <a:pt x="595443" y="3626124"/>
                  </a:lnTo>
                  <a:lnTo>
                    <a:pt x="592335" y="3635924"/>
                  </a:lnTo>
                  <a:lnTo>
                    <a:pt x="589184" y="3645724"/>
                  </a:lnTo>
                  <a:lnTo>
                    <a:pt x="586013" y="3655525"/>
                  </a:lnTo>
                  <a:lnTo>
                    <a:pt x="582793" y="3665325"/>
                  </a:lnTo>
                  <a:lnTo>
                    <a:pt x="579563" y="3675125"/>
                  </a:lnTo>
                  <a:lnTo>
                    <a:pt x="576284" y="3684926"/>
                  </a:lnTo>
                  <a:lnTo>
                    <a:pt x="572997" y="3694726"/>
                  </a:lnTo>
                  <a:lnTo>
                    <a:pt x="569675" y="3704526"/>
                  </a:lnTo>
                  <a:lnTo>
                    <a:pt x="566340" y="3714327"/>
                  </a:lnTo>
                  <a:lnTo>
                    <a:pt x="562982" y="3724127"/>
                  </a:lnTo>
                  <a:lnTo>
                    <a:pt x="559608" y="3733927"/>
                  </a:lnTo>
                  <a:lnTo>
                    <a:pt x="556222" y="3743728"/>
                  </a:lnTo>
                  <a:lnTo>
                    <a:pt x="552819" y="3753528"/>
                  </a:lnTo>
                  <a:lnTo>
                    <a:pt x="549410" y="3763328"/>
                  </a:lnTo>
                  <a:lnTo>
                    <a:pt x="545987" y="3773129"/>
                  </a:lnTo>
                  <a:lnTo>
                    <a:pt x="542562" y="3782929"/>
                  </a:lnTo>
                  <a:lnTo>
                    <a:pt x="539129" y="3792729"/>
                  </a:lnTo>
                  <a:lnTo>
                    <a:pt x="535695" y="3802530"/>
                  </a:lnTo>
                  <a:lnTo>
                    <a:pt x="532259" y="3812330"/>
                  </a:lnTo>
                  <a:lnTo>
                    <a:pt x="528826" y="3822131"/>
                  </a:lnTo>
                  <a:lnTo>
                    <a:pt x="525395" y="3831931"/>
                  </a:lnTo>
                  <a:lnTo>
                    <a:pt x="521970" y="3841731"/>
                  </a:lnTo>
                  <a:lnTo>
                    <a:pt x="518549" y="3851532"/>
                  </a:lnTo>
                  <a:lnTo>
                    <a:pt x="515141" y="3861332"/>
                  </a:lnTo>
                  <a:lnTo>
                    <a:pt x="511736" y="3871132"/>
                  </a:lnTo>
                  <a:lnTo>
                    <a:pt x="508353" y="3880933"/>
                  </a:lnTo>
                  <a:lnTo>
                    <a:pt x="504974" y="3890733"/>
                  </a:lnTo>
                  <a:lnTo>
                    <a:pt x="501619" y="3900533"/>
                  </a:lnTo>
                  <a:lnTo>
                    <a:pt x="498275" y="3910334"/>
                  </a:lnTo>
                  <a:lnTo>
                    <a:pt x="494953" y="3920134"/>
                  </a:lnTo>
                  <a:lnTo>
                    <a:pt x="491650" y="3929934"/>
                  </a:lnTo>
                  <a:lnTo>
                    <a:pt x="488366" y="3939735"/>
                  </a:lnTo>
                  <a:lnTo>
                    <a:pt x="485110" y="3949535"/>
                  </a:lnTo>
                  <a:lnTo>
                    <a:pt x="481869" y="3959335"/>
                  </a:lnTo>
                  <a:lnTo>
                    <a:pt x="478668" y="3969136"/>
                  </a:lnTo>
                  <a:lnTo>
                    <a:pt x="475475" y="3978936"/>
                  </a:lnTo>
                  <a:lnTo>
                    <a:pt x="472333" y="3988736"/>
                  </a:lnTo>
                  <a:lnTo>
                    <a:pt x="469202" y="3998537"/>
                  </a:lnTo>
                  <a:lnTo>
                    <a:pt x="466115" y="4008337"/>
                  </a:lnTo>
                  <a:lnTo>
                    <a:pt x="463051" y="4018137"/>
                  </a:lnTo>
                  <a:lnTo>
                    <a:pt x="460023" y="4027938"/>
                  </a:lnTo>
                  <a:lnTo>
                    <a:pt x="457030" y="4037738"/>
                  </a:lnTo>
                  <a:lnTo>
                    <a:pt x="454064" y="4047538"/>
                  </a:lnTo>
                  <a:lnTo>
                    <a:pt x="451147" y="4057339"/>
                  </a:lnTo>
                  <a:lnTo>
                    <a:pt x="448247" y="4067139"/>
                  </a:lnTo>
                  <a:lnTo>
                    <a:pt x="445409" y="4076939"/>
                  </a:lnTo>
                  <a:lnTo>
                    <a:pt x="442584" y="4086740"/>
                  </a:lnTo>
                  <a:lnTo>
                    <a:pt x="439823" y="4096540"/>
                  </a:lnTo>
                  <a:lnTo>
                    <a:pt x="437081" y="4106340"/>
                  </a:lnTo>
                  <a:lnTo>
                    <a:pt x="434393" y="4116141"/>
                  </a:lnTo>
                  <a:lnTo>
                    <a:pt x="431738" y="4125941"/>
                  </a:lnTo>
                  <a:lnTo>
                    <a:pt x="429125" y="4135741"/>
                  </a:lnTo>
                  <a:lnTo>
                    <a:pt x="426558" y="4145542"/>
                  </a:lnTo>
                  <a:lnTo>
                    <a:pt x="424021" y="4155342"/>
                  </a:lnTo>
                  <a:lnTo>
                    <a:pt x="421545" y="4165142"/>
                  </a:lnTo>
                  <a:lnTo>
                    <a:pt x="419086" y="4174943"/>
                  </a:lnTo>
                  <a:lnTo>
                    <a:pt x="416702" y="4184743"/>
                  </a:lnTo>
                  <a:lnTo>
                    <a:pt x="414332" y="4194543"/>
                  </a:lnTo>
                  <a:lnTo>
                    <a:pt x="412030" y="4204344"/>
                  </a:lnTo>
                  <a:lnTo>
                    <a:pt x="409754" y="4214144"/>
                  </a:lnTo>
                  <a:lnTo>
                    <a:pt x="407532" y="4223944"/>
                  </a:lnTo>
                  <a:lnTo>
                    <a:pt x="405349" y="4233745"/>
                  </a:lnTo>
                  <a:lnTo>
                    <a:pt x="403207" y="4243545"/>
                  </a:lnTo>
                  <a:lnTo>
                    <a:pt x="401119" y="4253345"/>
                  </a:lnTo>
                  <a:lnTo>
                    <a:pt x="399057" y="4263146"/>
                  </a:lnTo>
                  <a:lnTo>
                    <a:pt x="397062" y="4272946"/>
                  </a:lnTo>
                  <a:lnTo>
                    <a:pt x="395081" y="4282746"/>
                  </a:lnTo>
                  <a:lnTo>
                    <a:pt x="393178" y="4292547"/>
                  </a:lnTo>
                  <a:lnTo>
                    <a:pt x="391290" y="4302347"/>
                  </a:lnTo>
                  <a:lnTo>
                    <a:pt x="389465" y="4312147"/>
                  </a:lnTo>
                  <a:lnTo>
                    <a:pt x="387669" y="4321948"/>
                  </a:lnTo>
                  <a:lnTo>
                    <a:pt x="385922" y="4331748"/>
                  </a:lnTo>
                  <a:lnTo>
                    <a:pt x="384217" y="4341548"/>
                  </a:lnTo>
                  <a:lnTo>
                    <a:pt x="382547" y="4351349"/>
                  </a:lnTo>
                  <a:lnTo>
                    <a:pt x="380931" y="4361149"/>
                  </a:lnTo>
                  <a:lnTo>
                    <a:pt x="379336" y="4370949"/>
                  </a:lnTo>
                  <a:lnTo>
                    <a:pt x="377807" y="4380750"/>
                  </a:lnTo>
                  <a:lnTo>
                    <a:pt x="376292" y="4390550"/>
                  </a:lnTo>
                  <a:lnTo>
                    <a:pt x="374843" y="4400350"/>
                  </a:lnTo>
                  <a:lnTo>
                    <a:pt x="373413" y="4410151"/>
                  </a:lnTo>
                  <a:lnTo>
                    <a:pt x="372035" y="4419951"/>
                  </a:lnTo>
                  <a:lnTo>
                    <a:pt x="370687" y="4429751"/>
                  </a:lnTo>
                  <a:lnTo>
                    <a:pt x="369379" y="4439552"/>
                  </a:lnTo>
                  <a:lnTo>
                    <a:pt x="368111" y="4449352"/>
                  </a:lnTo>
                  <a:lnTo>
                    <a:pt x="366870" y="4459152"/>
                  </a:lnTo>
                  <a:lnTo>
                    <a:pt x="365680" y="4468953"/>
                  </a:lnTo>
                  <a:lnTo>
                    <a:pt x="364505" y="4478753"/>
                  </a:lnTo>
                  <a:lnTo>
                    <a:pt x="363390" y="4488553"/>
                  </a:lnTo>
                  <a:lnTo>
                    <a:pt x="362286" y="4498354"/>
                  </a:lnTo>
                  <a:lnTo>
                    <a:pt x="361236" y="4508154"/>
                  </a:lnTo>
                  <a:lnTo>
                    <a:pt x="360203" y="4517954"/>
                  </a:lnTo>
                  <a:lnTo>
                    <a:pt x="359212" y="4527755"/>
                  </a:lnTo>
                  <a:lnTo>
                    <a:pt x="358249" y="4537555"/>
                  </a:lnTo>
                  <a:lnTo>
                    <a:pt x="357315" y="4547355"/>
                  </a:lnTo>
                  <a:lnTo>
                    <a:pt x="356417" y="4557156"/>
                  </a:lnTo>
                  <a:lnTo>
                    <a:pt x="355538" y="4566956"/>
                  </a:lnTo>
                  <a:lnTo>
                    <a:pt x="354703" y="4576756"/>
                  </a:lnTo>
                  <a:lnTo>
                    <a:pt x="353878" y="4586557"/>
                  </a:lnTo>
                  <a:lnTo>
                    <a:pt x="353103" y="4596357"/>
                  </a:lnTo>
                  <a:lnTo>
                    <a:pt x="352337" y="4606157"/>
                  </a:lnTo>
                  <a:lnTo>
                    <a:pt x="351610" y="4615958"/>
                  </a:lnTo>
                  <a:lnTo>
                    <a:pt x="350900" y="4625758"/>
                  </a:lnTo>
                  <a:lnTo>
                    <a:pt x="350220" y="4635558"/>
                  </a:lnTo>
                  <a:lnTo>
                    <a:pt x="349563" y="4645359"/>
                  </a:lnTo>
                  <a:lnTo>
                    <a:pt x="348927" y="4655159"/>
                  </a:lnTo>
                  <a:lnTo>
                    <a:pt x="348322" y="4664959"/>
                  </a:lnTo>
                  <a:lnTo>
                    <a:pt x="347728" y="4674760"/>
                  </a:lnTo>
                  <a:lnTo>
                    <a:pt x="347170" y="4684560"/>
                  </a:lnTo>
                  <a:lnTo>
                    <a:pt x="346619" y="4694360"/>
                  </a:lnTo>
                  <a:lnTo>
                    <a:pt x="346103" y="4704161"/>
                  </a:lnTo>
                  <a:lnTo>
                    <a:pt x="345596" y="4713961"/>
                  </a:lnTo>
                  <a:lnTo>
                    <a:pt x="345117" y="4723761"/>
                  </a:lnTo>
                  <a:lnTo>
                    <a:pt x="344651" y="4733562"/>
                  </a:lnTo>
                  <a:lnTo>
                    <a:pt x="344206" y="4743362"/>
                  </a:lnTo>
                  <a:lnTo>
                    <a:pt x="343779" y="4753162"/>
                  </a:lnTo>
                  <a:lnTo>
                    <a:pt x="343366" y="4762963"/>
                  </a:lnTo>
                  <a:lnTo>
                    <a:pt x="342976" y="4772763"/>
                  </a:lnTo>
                  <a:lnTo>
                    <a:pt x="342594" y="4782563"/>
                  </a:lnTo>
                  <a:lnTo>
                    <a:pt x="342238" y="4792364"/>
                  </a:lnTo>
                  <a:lnTo>
                    <a:pt x="341887" y="4802164"/>
                  </a:lnTo>
                  <a:lnTo>
                    <a:pt x="341559" y="4811964"/>
                  </a:lnTo>
                  <a:lnTo>
                    <a:pt x="341240" y="4821765"/>
                  </a:lnTo>
                  <a:lnTo>
                    <a:pt x="340938" y="4831565"/>
                  </a:lnTo>
                  <a:lnTo>
                    <a:pt x="340647" y="4841365"/>
                  </a:lnTo>
                  <a:lnTo>
                    <a:pt x="340368" y="4851166"/>
                  </a:lnTo>
                  <a:lnTo>
                    <a:pt x="340104" y="4860966"/>
                  </a:lnTo>
                  <a:lnTo>
                    <a:pt x="339848" y="4870766"/>
                  </a:lnTo>
                  <a:lnTo>
                    <a:pt x="339609" y="4880567"/>
                  </a:lnTo>
                  <a:lnTo>
                    <a:pt x="339373" y="4890367"/>
                  </a:lnTo>
                  <a:lnTo>
                    <a:pt x="339157" y="4900167"/>
                  </a:lnTo>
                  <a:lnTo>
                    <a:pt x="338944" y="4909968"/>
                  </a:lnTo>
                  <a:lnTo>
                    <a:pt x="338745" y="4919768"/>
                  </a:lnTo>
                  <a:lnTo>
                    <a:pt x="338553" y="4929568"/>
                  </a:lnTo>
                  <a:lnTo>
                    <a:pt x="338371" y="4939369"/>
                  </a:lnTo>
                  <a:lnTo>
                    <a:pt x="338197" y="4949169"/>
                  </a:lnTo>
                  <a:lnTo>
                    <a:pt x="338031" y="4958969"/>
                  </a:lnTo>
                  <a:lnTo>
                    <a:pt x="337875" y="4968770"/>
                  </a:lnTo>
                  <a:lnTo>
                    <a:pt x="337723" y="4978570"/>
                  </a:lnTo>
                  <a:lnTo>
                    <a:pt x="337583" y="4988370"/>
                  </a:lnTo>
                  <a:lnTo>
                    <a:pt x="337446" y="4998171"/>
                  </a:lnTo>
                  <a:lnTo>
                    <a:pt x="337319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18040" y="2241437"/>
              <a:ext cx="1638269" cy="3044494"/>
            </a:xfrm>
            <a:custGeom>
              <a:avLst/>
              <a:pathLst>
                <a:path w="1638269" h="3044494">
                  <a:moveTo>
                    <a:pt x="815164" y="3044494"/>
                  </a:moveTo>
                  <a:lnTo>
                    <a:pt x="814789" y="3038536"/>
                  </a:lnTo>
                  <a:lnTo>
                    <a:pt x="814386" y="3032578"/>
                  </a:lnTo>
                  <a:lnTo>
                    <a:pt x="813961" y="3026621"/>
                  </a:lnTo>
                  <a:lnTo>
                    <a:pt x="813482" y="3020663"/>
                  </a:lnTo>
                  <a:lnTo>
                    <a:pt x="812975" y="3014705"/>
                  </a:lnTo>
                  <a:lnTo>
                    <a:pt x="812435" y="3008747"/>
                  </a:lnTo>
                  <a:lnTo>
                    <a:pt x="811834" y="3002789"/>
                  </a:lnTo>
                  <a:lnTo>
                    <a:pt x="811200" y="2996831"/>
                  </a:lnTo>
                  <a:lnTo>
                    <a:pt x="810518" y="2990873"/>
                  </a:lnTo>
                  <a:lnTo>
                    <a:pt x="809771" y="2984915"/>
                  </a:lnTo>
                  <a:lnTo>
                    <a:pt x="808985" y="2978957"/>
                  </a:lnTo>
                  <a:lnTo>
                    <a:pt x="808131" y="2972999"/>
                  </a:lnTo>
                  <a:lnTo>
                    <a:pt x="807209" y="2967041"/>
                  </a:lnTo>
                  <a:lnTo>
                    <a:pt x="806242" y="2961083"/>
                  </a:lnTo>
                  <a:lnTo>
                    <a:pt x="805181" y="2955126"/>
                  </a:lnTo>
                  <a:lnTo>
                    <a:pt x="804052" y="2949168"/>
                  </a:lnTo>
                  <a:lnTo>
                    <a:pt x="802871" y="2943210"/>
                  </a:lnTo>
                  <a:lnTo>
                    <a:pt x="801565" y="2937252"/>
                  </a:lnTo>
                  <a:lnTo>
                    <a:pt x="800194" y="2931294"/>
                  </a:lnTo>
                  <a:lnTo>
                    <a:pt x="798749" y="2925336"/>
                  </a:lnTo>
                  <a:lnTo>
                    <a:pt x="797167" y="2919378"/>
                  </a:lnTo>
                  <a:lnTo>
                    <a:pt x="795513" y="2913420"/>
                  </a:lnTo>
                  <a:lnTo>
                    <a:pt x="793757" y="2907462"/>
                  </a:lnTo>
                  <a:lnTo>
                    <a:pt x="791859" y="2901504"/>
                  </a:lnTo>
                  <a:lnTo>
                    <a:pt x="789880" y="2895546"/>
                  </a:lnTo>
                  <a:lnTo>
                    <a:pt x="787762" y="2889588"/>
                  </a:lnTo>
                  <a:lnTo>
                    <a:pt x="785504" y="2883631"/>
                  </a:lnTo>
                  <a:lnTo>
                    <a:pt x="783154" y="2877673"/>
                  </a:lnTo>
                  <a:lnTo>
                    <a:pt x="780623" y="2871715"/>
                  </a:lnTo>
                  <a:lnTo>
                    <a:pt x="777956" y="2865757"/>
                  </a:lnTo>
                  <a:lnTo>
                    <a:pt x="775187" y="2859799"/>
                  </a:lnTo>
                  <a:lnTo>
                    <a:pt x="772187" y="2853841"/>
                  </a:lnTo>
                  <a:lnTo>
                    <a:pt x="769063" y="2847883"/>
                  </a:lnTo>
                  <a:lnTo>
                    <a:pt x="765808" y="2841925"/>
                  </a:lnTo>
                  <a:lnTo>
                    <a:pt x="762301" y="2835967"/>
                  </a:lnTo>
                  <a:lnTo>
                    <a:pt x="758669" y="2830009"/>
                  </a:lnTo>
                  <a:lnTo>
                    <a:pt x="754861" y="2824051"/>
                  </a:lnTo>
                  <a:lnTo>
                    <a:pt x="750808" y="2818093"/>
                  </a:lnTo>
                  <a:lnTo>
                    <a:pt x="746619" y="2812136"/>
                  </a:lnTo>
                  <a:lnTo>
                    <a:pt x="742205" y="2806178"/>
                  </a:lnTo>
                  <a:lnTo>
                    <a:pt x="737558" y="2800220"/>
                  </a:lnTo>
                  <a:lnTo>
                    <a:pt x="732764" y="2794262"/>
                  </a:lnTo>
                  <a:lnTo>
                    <a:pt x="727691" y="2788304"/>
                  </a:lnTo>
                  <a:lnTo>
                    <a:pt x="722406" y="2782346"/>
                  </a:lnTo>
                  <a:lnTo>
                    <a:pt x="716965" y="2776388"/>
                  </a:lnTo>
                  <a:lnTo>
                    <a:pt x="711187" y="2770430"/>
                  </a:lnTo>
                  <a:lnTo>
                    <a:pt x="705225" y="2764472"/>
                  </a:lnTo>
                  <a:lnTo>
                    <a:pt x="699080" y="2758514"/>
                  </a:lnTo>
                  <a:lnTo>
                    <a:pt x="692578" y="2752556"/>
                  </a:lnTo>
                  <a:lnTo>
                    <a:pt x="685906" y="2746598"/>
                  </a:lnTo>
                  <a:lnTo>
                    <a:pt x="679003" y="2740641"/>
                  </a:lnTo>
                  <a:lnTo>
                    <a:pt x="671773" y="2734683"/>
                  </a:lnTo>
                  <a:lnTo>
                    <a:pt x="664369" y="2728725"/>
                  </a:lnTo>
                  <a:lnTo>
                    <a:pt x="656686" y="2722767"/>
                  </a:lnTo>
                  <a:lnTo>
                    <a:pt x="648714" y="2716809"/>
                  </a:lnTo>
                  <a:lnTo>
                    <a:pt x="640566" y="2710851"/>
                  </a:lnTo>
                  <a:lnTo>
                    <a:pt x="632096" y="2704893"/>
                  </a:lnTo>
                  <a:lnTo>
                    <a:pt x="623380" y="2698935"/>
                  </a:lnTo>
                  <a:lnTo>
                    <a:pt x="614490" y="2692977"/>
                  </a:lnTo>
                  <a:lnTo>
                    <a:pt x="605240" y="2687019"/>
                  </a:lnTo>
                  <a:lnTo>
                    <a:pt x="595794" y="2681061"/>
                  </a:lnTo>
                  <a:lnTo>
                    <a:pt x="586164" y="2675104"/>
                  </a:lnTo>
                  <a:lnTo>
                    <a:pt x="576176" y="2669146"/>
                  </a:lnTo>
                  <a:lnTo>
                    <a:pt x="566028" y="2663188"/>
                  </a:lnTo>
                  <a:lnTo>
                    <a:pt x="555667" y="2657230"/>
                  </a:lnTo>
                  <a:lnTo>
                    <a:pt x="545011" y="2651272"/>
                  </a:lnTo>
                  <a:lnTo>
                    <a:pt x="534206" y="2645314"/>
                  </a:lnTo>
                  <a:lnTo>
                    <a:pt x="523172" y="2639356"/>
                  </a:lnTo>
                  <a:lnTo>
                    <a:pt x="511907" y="2633398"/>
                  </a:lnTo>
                  <a:lnTo>
                    <a:pt x="500508" y="2627440"/>
                  </a:lnTo>
                  <a:lnTo>
                    <a:pt x="488879" y="2621482"/>
                  </a:lnTo>
                  <a:lnTo>
                    <a:pt x="477082" y="2615524"/>
                  </a:lnTo>
                  <a:lnTo>
                    <a:pt x="465171" y="2609566"/>
                  </a:lnTo>
                  <a:lnTo>
                    <a:pt x="453047" y="2603609"/>
                  </a:lnTo>
                  <a:lnTo>
                    <a:pt x="440813" y="2597651"/>
                  </a:lnTo>
                  <a:lnTo>
                    <a:pt x="428484" y="2591693"/>
                  </a:lnTo>
                  <a:lnTo>
                    <a:pt x="415986" y="2585735"/>
                  </a:lnTo>
                  <a:lnTo>
                    <a:pt x="403426" y="2579777"/>
                  </a:lnTo>
                  <a:lnTo>
                    <a:pt x="390787" y="2573819"/>
                  </a:lnTo>
                  <a:lnTo>
                    <a:pt x="378060" y="2567861"/>
                  </a:lnTo>
                  <a:lnTo>
                    <a:pt x="365300" y="2561903"/>
                  </a:lnTo>
                  <a:lnTo>
                    <a:pt x="352497" y="2555945"/>
                  </a:lnTo>
                  <a:lnTo>
                    <a:pt x="339677" y="2549987"/>
                  </a:lnTo>
                  <a:lnTo>
                    <a:pt x="326855" y="2544029"/>
                  </a:lnTo>
                  <a:lnTo>
                    <a:pt x="314047" y="2538071"/>
                  </a:lnTo>
                  <a:lnTo>
                    <a:pt x="301279" y="2532114"/>
                  </a:lnTo>
                  <a:lnTo>
                    <a:pt x="288543" y="2526156"/>
                  </a:lnTo>
                  <a:lnTo>
                    <a:pt x="275901" y="2520198"/>
                  </a:lnTo>
                  <a:lnTo>
                    <a:pt x="263340" y="2514240"/>
                  </a:lnTo>
                  <a:lnTo>
                    <a:pt x="250845" y="2508282"/>
                  </a:lnTo>
                  <a:lnTo>
                    <a:pt x="238542" y="2502324"/>
                  </a:lnTo>
                  <a:lnTo>
                    <a:pt x="226345" y="2496366"/>
                  </a:lnTo>
                  <a:lnTo>
                    <a:pt x="214279" y="2490408"/>
                  </a:lnTo>
                  <a:lnTo>
                    <a:pt x="202462" y="2484450"/>
                  </a:lnTo>
                  <a:lnTo>
                    <a:pt x="190784" y="2478492"/>
                  </a:lnTo>
                  <a:lnTo>
                    <a:pt x="179322" y="2472534"/>
                  </a:lnTo>
                  <a:lnTo>
                    <a:pt x="168145" y="2466576"/>
                  </a:lnTo>
                  <a:lnTo>
                    <a:pt x="157139" y="2460619"/>
                  </a:lnTo>
                  <a:lnTo>
                    <a:pt x="146449" y="2454661"/>
                  </a:lnTo>
                  <a:lnTo>
                    <a:pt x="136056" y="2448703"/>
                  </a:lnTo>
                  <a:lnTo>
                    <a:pt x="125867" y="2442745"/>
                  </a:lnTo>
                  <a:lnTo>
                    <a:pt x="116103" y="2436787"/>
                  </a:lnTo>
                  <a:lnTo>
                    <a:pt x="106630" y="2430829"/>
                  </a:lnTo>
                  <a:lnTo>
                    <a:pt x="97388" y="2424871"/>
                  </a:lnTo>
                  <a:lnTo>
                    <a:pt x="88691" y="2418913"/>
                  </a:lnTo>
                  <a:lnTo>
                    <a:pt x="80257" y="2412955"/>
                  </a:lnTo>
                  <a:lnTo>
                    <a:pt x="72138" y="2406997"/>
                  </a:lnTo>
                  <a:lnTo>
                    <a:pt x="64565" y="2401039"/>
                  </a:lnTo>
                  <a:lnTo>
                    <a:pt x="57270" y="2395081"/>
                  </a:lnTo>
                  <a:lnTo>
                    <a:pt x="50386" y="2389124"/>
                  </a:lnTo>
                  <a:lnTo>
                    <a:pt x="44016" y="2383166"/>
                  </a:lnTo>
                  <a:lnTo>
                    <a:pt x="37940" y="2377208"/>
                  </a:lnTo>
                  <a:lnTo>
                    <a:pt x="32371" y="2371250"/>
                  </a:lnTo>
                  <a:lnTo>
                    <a:pt x="27268" y="2365292"/>
                  </a:lnTo>
                  <a:lnTo>
                    <a:pt x="22468" y="2359334"/>
                  </a:lnTo>
                  <a:lnTo>
                    <a:pt x="18267" y="2353376"/>
                  </a:lnTo>
                  <a:lnTo>
                    <a:pt x="14468" y="2347418"/>
                  </a:lnTo>
                  <a:lnTo>
                    <a:pt x="10978" y="2341460"/>
                  </a:lnTo>
                  <a:lnTo>
                    <a:pt x="8170" y="2335502"/>
                  </a:lnTo>
                  <a:lnTo>
                    <a:pt x="5688" y="2329544"/>
                  </a:lnTo>
                  <a:lnTo>
                    <a:pt x="3577" y="2323586"/>
                  </a:lnTo>
                  <a:lnTo>
                    <a:pt x="2099" y="2317629"/>
                  </a:lnTo>
                  <a:lnTo>
                    <a:pt x="926" y="2311671"/>
                  </a:lnTo>
                  <a:lnTo>
                    <a:pt x="191" y="2305713"/>
                  </a:lnTo>
                  <a:lnTo>
                    <a:pt x="0" y="2299755"/>
                  </a:lnTo>
                  <a:lnTo>
                    <a:pt x="104" y="2293797"/>
                  </a:lnTo>
                  <a:lnTo>
                    <a:pt x="702" y="2287839"/>
                  </a:lnTo>
                  <a:lnTo>
                    <a:pt x="1748" y="2281881"/>
                  </a:lnTo>
                  <a:lnTo>
                    <a:pt x="3077" y="2275923"/>
                  </a:lnTo>
                  <a:lnTo>
                    <a:pt x="4939" y="2269965"/>
                  </a:lnTo>
                  <a:lnTo>
                    <a:pt x="7156" y="2264007"/>
                  </a:lnTo>
                  <a:lnTo>
                    <a:pt x="9639" y="2258049"/>
                  </a:lnTo>
                  <a:lnTo>
                    <a:pt x="12677" y="2252092"/>
                  </a:lnTo>
                  <a:lnTo>
                    <a:pt x="15981" y="2246134"/>
                  </a:lnTo>
                  <a:lnTo>
                    <a:pt x="19569" y="2240176"/>
                  </a:lnTo>
                  <a:lnTo>
                    <a:pt x="23642" y="2234218"/>
                  </a:lnTo>
                  <a:lnTo>
                    <a:pt x="27936" y="2228260"/>
                  </a:lnTo>
                  <a:lnTo>
                    <a:pt x="32538" y="2222302"/>
                  </a:lnTo>
                  <a:lnTo>
                    <a:pt x="37520" y="2216344"/>
                  </a:lnTo>
                  <a:lnTo>
                    <a:pt x="42700" y="2210386"/>
                  </a:lnTo>
                  <a:lnTo>
                    <a:pt x="48195" y="2204428"/>
                  </a:lnTo>
                  <a:lnTo>
                    <a:pt x="53974" y="2198470"/>
                  </a:lnTo>
                  <a:lnTo>
                    <a:pt x="59926" y="2192512"/>
                  </a:lnTo>
                  <a:lnTo>
                    <a:pt x="66186" y="2186554"/>
                  </a:lnTo>
                  <a:lnTo>
                    <a:pt x="72648" y="2180597"/>
                  </a:lnTo>
                  <a:lnTo>
                    <a:pt x="79258" y="2174639"/>
                  </a:lnTo>
                  <a:lnTo>
                    <a:pt x="86152" y="2168681"/>
                  </a:lnTo>
                  <a:lnTo>
                    <a:pt x="93181" y="2162723"/>
                  </a:lnTo>
                  <a:lnTo>
                    <a:pt x="100346" y="2156765"/>
                  </a:lnTo>
                  <a:lnTo>
                    <a:pt x="107734" y="2150807"/>
                  </a:lnTo>
                  <a:lnTo>
                    <a:pt x="115216" y="2144849"/>
                  </a:lnTo>
                  <a:lnTo>
                    <a:pt x="122825" y="2138891"/>
                  </a:lnTo>
                  <a:lnTo>
                    <a:pt x="130581" y="2132933"/>
                  </a:lnTo>
                  <a:lnTo>
                    <a:pt x="138407" y="2126975"/>
                  </a:lnTo>
                  <a:lnTo>
                    <a:pt x="146339" y="2121017"/>
                  </a:lnTo>
                  <a:lnTo>
                    <a:pt x="154359" y="2115059"/>
                  </a:lnTo>
                  <a:lnTo>
                    <a:pt x="162427" y="2109102"/>
                  </a:lnTo>
                  <a:lnTo>
                    <a:pt x="170571" y="2103144"/>
                  </a:lnTo>
                  <a:lnTo>
                    <a:pt x="178757" y="2097186"/>
                  </a:lnTo>
                  <a:lnTo>
                    <a:pt x="186972" y="2091228"/>
                  </a:lnTo>
                  <a:lnTo>
                    <a:pt x="195227" y="2085270"/>
                  </a:lnTo>
                  <a:lnTo>
                    <a:pt x="203492" y="2079312"/>
                  </a:lnTo>
                  <a:lnTo>
                    <a:pt x="211767" y="2073354"/>
                  </a:lnTo>
                  <a:lnTo>
                    <a:pt x="220041" y="2067396"/>
                  </a:lnTo>
                  <a:lnTo>
                    <a:pt x="228307" y="2061438"/>
                  </a:lnTo>
                  <a:lnTo>
                    <a:pt x="236561" y="2055480"/>
                  </a:lnTo>
                  <a:lnTo>
                    <a:pt x="244781" y="2049522"/>
                  </a:lnTo>
                  <a:lnTo>
                    <a:pt x="252979" y="2043564"/>
                  </a:lnTo>
                  <a:lnTo>
                    <a:pt x="261137" y="2037607"/>
                  </a:lnTo>
                  <a:lnTo>
                    <a:pt x="269243" y="2031649"/>
                  </a:lnTo>
                  <a:lnTo>
                    <a:pt x="277313" y="2025691"/>
                  </a:lnTo>
                  <a:lnTo>
                    <a:pt x="285315" y="2019733"/>
                  </a:lnTo>
                  <a:lnTo>
                    <a:pt x="293254" y="2013775"/>
                  </a:lnTo>
                  <a:lnTo>
                    <a:pt x="301148" y="2007817"/>
                  </a:lnTo>
                  <a:lnTo>
                    <a:pt x="308941" y="2001859"/>
                  </a:lnTo>
                  <a:lnTo>
                    <a:pt x="316671" y="1995901"/>
                  </a:lnTo>
                  <a:lnTo>
                    <a:pt x="324344" y="1989943"/>
                  </a:lnTo>
                  <a:lnTo>
                    <a:pt x="331892" y="1983985"/>
                  </a:lnTo>
                  <a:lnTo>
                    <a:pt x="339379" y="1978027"/>
                  </a:lnTo>
                  <a:lnTo>
                    <a:pt x="346786" y="1972069"/>
                  </a:lnTo>
                  <a:lnTo>
                    <a:pt x="354069" y="1966112"/>
                  </a:lnTo>
                  <a:lnTo>
                    <a:pt x="361286" y="1960154"/>
                  </a:lnTo>
                  <a:lnTo>
                    <a:pt x="368401" y="1954196"/>
                  </a:lnTo>
                  <a:lnTo>
                    <a:pt x="375398" y="1948238"/>
                  </a:lnTo>
                  <a:lnTo>
                    <a:pt x="382326" y="1942280"/>
                  </a:lnTo>
                  <a:lnTo>
                    <a:pt x="389127" y="1936322"/>
                  </a:lnTo>
                  <a:lnTo>
                    <a:pt x="395824" y="1930364"/>
                  </a:lnTo>
                  <a:lnTo>
                    <a:pt x="402449" y="1924406"/>
                  </a:lnTo>
                  <a:lnTo>
                    <a:pt x="408926" y="1918448"/>
                  </a:lnTo>
                  <a:lnTo>
                    <a:pt x="415313" y="1912490"/>
                  </a:lnTo>
                  <a:lnTo>
                    <a:pt x="421624" y="1906532"/>
                  </a:lnTo>
                  <a:lnTo>
                    <a:pt x="427771" y="1900575"/>
                  </a:lnTo>
                  <a:lnTo>
                    <a:pt x="433843" y="1894617"/>
                  </a:lnTo>
                  <a:lnTo>
                    <a:pt x="439822" y="1888659"/>
                  </a:lnTo>
                  <a:lnTo>
                    <a:pt x="445653" y="1882701"/>
                  </a:lnTo>
                  <a:lnTo>
                    <a:pt x="451411" y="1876743"/>
                  </a:lnTo>
                  <a:lnTo>
                    <a:pt x="457057" y="1870785"/>
                  </a:lnTo>
                  <a:lnTo>
                    <a:pt x="462576" y="1864827"/>
                  </a:lnTo>
                  <a:lnTo>
                    <a:pt x="468021" y="1858869"/>
                  </a:lnTo>
                  <a:lnTo>
                    <a:pt x="473339" y="1852911"/>
                  </a:lnTo>
                  <a:lnTo>
                    <a:pt x="478550" y="1846953"/>
                  </a:lnTo>
                  <a:lnTo>
                    <a:pt x="483689" y="1840995"/>
                  </a:lnTo>
                  <a:lnTo>
                    <a:pt x="488688" y="1835037"/>
                  </a:lnTo>
                  <a:lnTo>
                    <a:pt x="493599" y="1829080"/>
                  </a:lnTo>
                  <a:lnTo>
                    <a:pt x="498440" y="1823122"/>
                  </a:lnTo>
                  <a:lnTo>
                    <a:pt x="503128" y="1817164"/>
                  </a:lnTo>
                  <a:lnTo>
                    <a:pt x="507749" y="1811206"/>
                  </a:lnTo>
                  <a:lnTo>
                    <a:pt x="512287" y="1805248"/>
                  </a:lnTo>
                  <a:lnTo>
                    <a:pt x="516694" y="1799290"/>
                  </a:lnTo>
                  <a:lnTo>
                    <a:pt x="521036" y="1793332"/>
                  </a:lnTo>
                  <a:lnTo>
                    <a:pt x="525284" y="1787374"/>
                  </a:lnTo>
                  <a:lnTo>
                    <a:pt x="529421" y="1781416"/>
                  </a:lnTo>
                  <a:lnTo>
                    <a:pt x="533497" y="1775458"/>
                  </a:lnTo>
                  <a:lnTo>
                    <a:pt x="537468" y="1769500"/>
                  </a:lnTo>
                  <a:lnTo>
                    <a:pt x="541349" y="1763542"/>
                  </a:lnTo>
                  <a:lnTo>
                    <a:pt x="545172" y="1757585"/>
                  </a:lnTo>
                  <a:lnTo>
                    <a:pt x="548882" y="1751627"/>
                  </a:lnTo>
                  <a:lnTo>
                    <a:pt x="552520" y="1745669"/>
                  </a:lnTo>
                  <a:lnTo>
                    <a:pt x="556103" y="1739711"/>
                  </a:lnTo>
                  <a:lnTo>
                    <a:pt x="559567" y="1733753"/>
                  </a:lnTo>
                  <a:lnTo>
                    <a:pt x="562976" y="1727795"/>
                  </a:lnTo>
                  <a:lnTo>
                    <a:pt x="566323" y="1721837"/>
                  </a:lnTo>
                  <a:lnTo>
                    <a:pt x="569566" y="1715879"/>
                  </a:lnTo>
                  <a:lnTo>
                    <a:pt x="572760" y="1709921"/>
                  </a:lnTo>
                  <a:lnTo>
                    <a:pt x="575884" y="1703963"/>
                  </a:lnTo>
                  <a:lnTo>
                    <a:pt x="578922" y="1698005"/>
                  </a:lnTo>
                  <a:lnTo>
                    <a:pt x="581913" y="1692047"/>
                  </a:lnTo>
                  <a:lnTo>
                    <a:pt x="584828" y="1686090"/>
                  </a:lnTo>
                  <a:lnTo>
                    <a:pt x="587673" y="1680132"/>
                  </a:lnTo>
                  <a:lnTo>
                    <a:pt x="590475" y="1674174"/>
                  </a:lnTo>
                  <a:lnTo>
                    <a:pt x="593194" y="1668216"/>
                  </a:lnTo>
                  <a:lnTo>
                    <a:pt x="595859" y="1662258"/>
                  </a:lnTo>
                  <a:lnTo>
                    <a:pt x="598483" y="1656300"/>
                  </a:lnTo>
                  <a:lnTo>
                    <a:pt x="601021" y="1650342"/>
                  </a:lnTo>
                  <a:lnTo>
                    <a:pt x="603517" y="1644384"/>
                  </a:lnTo>
                  <a:lnTo>
                    <a:pt x="605968" y="1638426"/>
                  </a:lnTo>
                  <a:lnTo>
                    <a:pt x="608342" y="1632468"/>
                  </a:lnTo>
                  <a:lnTo>
                    <a:pt x="610680" y="1626510"/>
                  </a:lnTo>
                  <a:lnTo>
                    <a:pt x="612967" y="1620552"/>
                  </a:lnTo>
                  <a:lnTo>
                    <a:pt x="615191" y="1614595"/>
                  </a:lnTo>
                  <a:lnTo>
                    <a:pt x="617381" y="1608637"/>
                  </a:lnTo>
                  <a:lnTo>
                    <a:pt x="619515" y="1602679"/>
                  </a:lnTo>
                  <a:lnTo>
                    <a:pt x="621599" y="1596721"/>
                  </a:lnTo>
                  <a:lnTo>
                    <a:pt x="623650" y="1590763"/>
                  </a:lnTo>
                  <a:lnTo>
                    <a:pt x="625643" y="1584805"/>
                  </a:lnTo>
                  <a:lnTo>
                    <a:pt x="627596" y="1578847"/>
                  </a:lnTo>
                  <a:lnTo>
                    <a:pt x="629519" y="1572889"/>
                  </a:lnTo>
                  <a:lnTo>
                    <a:pt x="631380" y="1566931"/>
                  </a:lnTo>
                  <a:lnTo>
                    <a:pt x="633211" y="1560973"/>
                  </a:lnTo>
                  <a:lnTo>
                    <a:pt x="635011" y="1555015"/>
                  </a:lnTo>
                  <a:lnTo>
                    <a:pt x="636755" y="1549057"/>
                  </a:lnTo>
                  <a:lnTo>
                    <a:pt x="638473" y="1543100"/>
                  </a:lnTo>
                  <a:lnTo>
                    <a:pt x="640157" y="1537142"/>
                  </a:lnTo>
                  <a:lnTo>
                    <a:pt x="641796" y="1531184"/>
                  </a:lnTo>
                  <a:lnTo>
                    <a:pt x="643412" y="1525226"/>
                  </a:lnTo>
                  <a:lnTo>
                    <a:pt x="644990" y="1519268"/>
                  </a:lnTo>
                  <a:lnTo>
                    <a:pt x="646533" y="1513310"/>
                  </a:lnTo>
                  <a:lnTo>
                    <a:pt x="648055" y="1507352"/>
                  </a:lnTo>
                  <a:lnTo>
                    <a:pt x="649539" y="1501394"/>
                  </a:lnTo>
                  <a:lnTo>
                    <a:pt x="650996" y="1495436"/>
                  </a:lnTo>
                  <a:lnTo>
                    <a:pt x="652434" y="1489478"/>
                  </a:lnTo>
                  <a:lnTo>
                    <a:pt x="653834" y="1483520"/>
                  </a:lnTo>
                  <a:lnTo>
                    <a:pt x="655215" y="1477563"/>
                  </a:lnTo>
                  <a:lnTo>
                    <a:pt x="656577" y="1471605"/>
                  </a:lnTo>
                  <a:lnTo>
                    <a:pt x="657906" y="1465647"/>
                  </a:lnTo>
                  <a:lnTo>
                    <a:pt x="659220" y="1459689"/>
                  </a:lnTo>
                  <a:lnTo>
                    <a:pt x="660515" y="1453731"/>
                  </a:lnTo>
                  <a:lnTo>
                    <a:pt x="661785" y="1447773"/>
                  </a:lnTo>
                  <a:lnTo>
                    <a:pt x="663042" y="1441815"/>
                  </a:lnTo>
                  <a:lnTo>
                    <a:pt x="664280" y="1435857"/>
                  </a:lnTo>
                  <a:lnTo>
                    <a:pt x="665500" y="1429899"/>
                  </a:lnTo>
                  <a:lnTo>
                    <a:pt x="666710" y="1423941"/>
                  </a:lnTo>
                  <a:lnTo>
                    <a:pt x="667901" y="1417983"/>
                  </a:lnTo>
                  <a:lnTo>
                    <a:pt x="669081" y="1412025"/>
                  </a:lnTo>
                  <a:lnTo>
                    <a:pt x="670251" y="1406068"/>
                  </a:lnTo>
                  <a:lnTo>
                    <a:pt x="671406" y="1400110"/>
                  </a:lnTo>
                  <a:lnTo>
                    <a:pt x="672552" y="1394152"/>
                  </a:lnTo>
                  <a:lnTo>
                    <a:pt x="673691" y="1388194"/>
                  </a:lnTo>
                  <a:lnTo>
                    <a:pt x="674817" y="1382236"/>
                  </a:lnTo>
                  <a:lnTo>
                    <a:pt x="675937" y="1376278"/>
                  </a:lnTo>
                  <a:lnTo>
                    <a:pt x="677050" y="1370320"/>
                  </a:lnTo>
                  <a:lnTo>
                    <a:pt x="678154" y="1364362"/>
                  </a:lnTo>
                  <a:lnTo>
                    <a:pt x="679253" y="1358404"/>
                  </a:lnTo>
                  <a:lnTo>
                    <a:pt x="680345" y="1352446"/>
                  </a:lnTo>
                  <a:lnTo>
                    <a:pt x="681431" y="1346488"/>
                  </a:lnTo>
                  <a:lnTo>
                    <a:pt x="682512" y="1340530"/>
                  </a:lnTo>
                  <a:lnTo>
                    <a:pt x="683587" y="1334573"/>
                  </a:lnTo>
                  <a:lnTo>
                    <a:pt x="684655" y="1328615"/>
                  </a:lnTo>
                  <a:lnTo>
                    <a:pt x="685720" y="1322657"/>
                  </a:lnTo>
                  <a:lnTo>
                    <a:pt x="686777" y="1316699"/>
                  </a:lnTo>
                  <a:lnTo>
                    <a:pt x="687829" y="1310741"/>
                  </a:lnTo>
                  <a:lnTo>
                    <a:pt x="688876" y="1304783"/>
                  </a:lnTo>
                  <a:lnTo>
                    <a:pt x="689913" y="1298825"/>
                  </a:lnTo>
                  <a:lnTo>
                    <a:pt x="690945" y="1292867"/>
                  </a:lnTo>
                  <a:lnTo>
                    <a:pt x="691969" y="1286909"/>
                  </a:lnTo>
                  <a:lnTo>
                    <a:pt x="692982" y="1280951"/>
                  </a:lnTo>
                  <a:lnTo>
                    <a:pt x="693989" y="1274993"/>
                  </a:lnTo>
                  <a:lnTo>
                    <a:pt x="694985" y="1269035"/>
                  </a:lnTo>
                  <a:lnTo>
                    <a:pt x="695967" y="1263078"/>
                  </a:lnTo>
                  <a:lnTo>
                    <a:pt x="696940" y="1257120"/>
                  </a:lnTo>
                  <a:lnTo>
                    <a:pt x="697898" y="1251162"/>
                  </a:lnTo>
                  <a:lnTo>
                    <a:pt x="698840" y="1245204"/>
                  </a:lnTo>
                  <a:lnTo>
                    <a:pt x="699772" y="1239246"/>
                  </a:lnTo>
                  <a:lnTo>
                    <a:pt x="700680" y="1233288"/>
                  </a:lnTo>
                  <a:lnTo>
                    <a:pt x="701571" y="1227330"/>
                  </a:lnTo>
                  <a:lnTo>
                    <a:pt x="702450" y="1221372"/>
                  </a:lnTo>
                  <a:lnTo>
                    <a:pt x="703295" y="1215414"/>
                  </a:lnTo>
                  <a:lnTo>
                    <a:pt x="704125" y="1209456"/>
                  </a:lnTo>
                  <a:lnTo>
                    <a:pt x="704934" y="1203498"/>
                  </a:lnTo>
                  <a:lnTo>
                    <a:pt x="705707" y="1197540"/>
                  </a:lnTo>
                  <a:lnTo>
                    <a:pt x="706461" y="1191583"/>
                  </a:lnTo>
                  <a:lnTo>
                    <a:pt x="707186" y="1185625"/>
                  </a:lnTo>
                  <a:lnTo>
                    <a:pt x="707874" y="1179667"/>
                  </a:lnTo>
                  <a:lnTo>
                    <a:pt x="708540" y="1173709"/>
                  </a:lnTo>
                  <a:lnTo>
                    <a:pt x="709167" y="1167751"/>
                  </a:lnTo>
                  <a:lnTo>
                    <a:pt x="709758" y="1161793"/>
                  </a:lnTo>
                  <a:lnTo>
                    <a:pt x="710324" y="1155835"/>
                  </a:lnTo>
                  <a:lnTo>
                    <a:pt x="710839" y="1149877"/>
                  </a:lnTo>
                  <a:lnTo>
                    <a:pt x="711320" y="1143919"/>
                  </a:lnTo>
                  <a:lnTo>
                    <a:pt x="711774" y="1137961"/>
                  </a:lnTo>
                  <a:lnTo>
                    <a:pt x="712166" y="1132003"/>
                  </a:lnTo>
                  <a:lnTo>
                    <a:pt x="712528" y="1126046"/>
                  </a:lnTo>
                  <a:lnTo>
                    <a:pt x="712854" y="1120088"/>
                  </a:lnTo>
                  <a:lnTo>
                    <a:pt x="713120" y="1114130"/>
                  </a:lnTo>
                  <a:lnTo>
                    <a:pt x="713355" y="1108172"/>
                  </a:lnTo>
                  <a:lnTo>
                    <a:pt x="713545" y="1102214"/>
                  </a:lnTo>
                  <a:lnTo>
                    <a:pt x="713679" y="1096256"/>
                  </a:lnTo>
                  <a:lnTo>
                    <a:pt x="713781" y="1090298"/>
                  </a:lnTo>
                  <a:lnTo>
                    <a:pt x="713830" y="1084340"/>
                  </a:lnTo>
                  <a:lnTo>
                    <a:pt x="713829" y="1078382"/>
                  </a:lnTo>
                  <a:lnTo>
                    <a:pt x="713797" y="1072424"/>
                  </a:lnTo>
                  <a:lnTo>
                    <a:pt x="713704" y="1066466"/>
                  </a:lnTo>
                  <a:lnTo>
                    <a:pt x="713570" y="1060508"/>
                  </a:lnTo>
                  <a:lnTo>
                    <a:pt x="713405" y="1054551"/>
                  </a:lnTo>
                  <a:lnTo>
                    <a:pt x="713172" y="1048593"/>
                  </a:lnTo>
                  <a:lnTo>
                    <a:pt x="712909" y="1042635"/>
                  </a:lnTo>
                  <a:lnTo>
                    <a:pt x="712610" y="1036677"/>
                  </a:lnTo>
                  <a:lnTo>
                    <a:pt x="712251" y="1030719"/>
                  </a:lnTo>
                  <a:lnTo>
                    <a:pt x="711866" y="1024761"/>
                  </a:lnTo>
                  <a:lnTo>
                    <a:pt x="711441" y="1018803"/>
                  </a:lnTo>
                  <a:lnTo>
                    <a:pt x="710969" y="1012845"/>
                  </a:lnTo>
                  <a:lnTo>
                    <a:pt x="710472" y="1006887"/>
                  </a:lnTo>
                  <a:lnTo>
                    <a:pt x="709935" y="1000929"/>
                  </a:lnTo>
                  <a:lnTo>
                    <a:pt x="709364" y="994971"/>
                  </a:lnTo>
                  <a:lnTo>
                    <a:pt x="708771" y="989013"/>
                  </a:lnTo>
                  <a:lnTo>
                    <a:pt x="708141" y="983056"/>
                  </a:lnTo>
                  <a:lnTo>
                    <a:pt x="707487" y="977098"/>
                  </a:lnTo>
                  <a:lnTo>
                    <a:pt x="706815" y="971140"/>
                  </a:lnTo>
                  <a:lnTo>
                    <a:pt x="706112" y="965182"/>
                  </a:lnTo>
                  <a:lnTo>
                    <a:pt x="705396" y="959224"/>
                  </a:lnTo>
                  <a:lnTo>
                    <a:pt x="704665" y="953266"/>
                  </a:lnTo>
                  <a:lnTo>
                    <a:pt x="703915" y="947308"/>
                  </a:lnTo>
                  <a:lnTo>
                    <a:pt x="703158" y="941350"/>
                  </a:lnTo>
                  <a:lnTo>
                    <a:pt x="702392" y="935392"/>
                  </a:lnTo>
                  <a:lnTo>
                    <a:pt x="701620" y="929434"/>
                  </a:lnTo>
                  <a:lnTo>
                    <a:pt x="700847" y="923476"/>
                  </a:lnTo>
                  <a:lnTo>
                    <a:pt x="700074" y="917518"/>
                  </a:lnTo>
                  <a:lnTo>
                    <a:pt x="699305" y="911561"/>
                  </a:lnTo>
                  <a:lnTo>
                    <a:pt x="698540" y="905603"/>
                  </a:lnTo>
                  <a:lnTo>
                    <a:pt x="697787" y="899645"/>
                  </a:lnTo>
                  <a:lnTo>
                    <a:pt x="697047" y="893687"/>
                  </a:lnTo>
                  <a:lnTo>
                    <a:pt x="696317" y="887729"/>
                  </a:lnTo>
                  <a:lnTo>
                    <a:pt x="695613" y="881771"/>
                  </a:lnTo>
                  <a:lnTo>
                    <a:pt x="694927" y="875813"/>
                  </a:lnTo>
                  <a:lnTo>
                    <a:pt x="694259" y="869855"/>
                  </a:lnTo>
                  <a:lnTo>
                    <a:pt x="693631" y="863897"/>
                  </a:lnTo>
                  <a:lnTo>
                    <a:pt x="693024" y="857939"/>
                  </a:lnTo>
                  <a:lnTo>
                    <a:pt x="692446" y="851981"/>
                  </a:lnTo>
                  <a:lnTo>
                    <a:pt x="691915" y="846023"/>
                  </a:lnTo>
                  <a:lnTo>
                    <a:pt x="691410" y="840066"/>
                  </a:lnTo>
                  <a:lnTo>
                    <a:pt x="690949" y="834108"/>
                  </a:lnTo>
                  <a:lnTo>
                    <a:pt x="690537" y="828150"/>
                  </a:lnTo>
                  <a:lnTo>
                    <a:pt x="690156" y="822192"/>
                  </a:lnTo>
                  <a:lnTo>
                    <a:pt x="689834" y="816234"/>
                  </a:lnTo>
                  <a:lnTo>
                    <a:pt x="689561" y="810276"/>
                  </a:lnTo>
                  <a:lnTo>
                    <a:pt x="689322" y="804318"/>
                  </a:lnTo>
                  <a:lnTo>
                    <a:pt x="689160" y="798360"/>
                  </a:lnTo>
                  <a:lnTo>
                    <a:pt x="689042" y="792402"/>
                  </a:lnTo>
                  <a:lnTo>
                    <a:pt x="688966" y="786444"/>
                  </a:lnTo>
                  <a:lnTo>
                    <a:pt x="688976" y="780486"/>
                  </a:lnTo>
                  <a:lnTo>
                    <a:pt x="689027" y="774528"/>
                  </a:lnTo>
                  <a:lnTo>
                    <a:pt x="689133" y="768571"/>
                  </a:lnTo>
                  <a:lnTo>
                    <a:pt x="689320" y="762613"/>
                  </a:lnTo>
                  <a:lnTo>
                    <a:pt x="689549" y="756655"/>
                  </a:lnTo>
                  <a:lnTo>
                    <a:pt x="689847" y="750697"/>
                  </a:lnTo>
                  <a:lnTo>
                    <a:pt x="690218" y="744739"/>
                  </a:lnTo>
                  <a:lnTo>
                    <a:pt x="690633" y="738781"/>
                  </a:lnTo>
                  <a:lnTo>
                    <a:pt x="691128" y="732823"/>
                  </a:lnTo>
                  <a:lnTo>
                    <a:pt x="691687" y="726865"/>
                  </a:lnTo>
                  <a:lnTo>
                    <a:pt x="692290" y="720907"/>
                  </a:lnTo>
                  <a:lnTo>
                    <a:pt x="692983" y="714949"/>
                  </a:lnTo>
                  <a:lnTo>
                    <a:pt x="693729" y="708991"/>
                  </a:lnTo>
                  <a:lnTo>
                    <a:pt x="694520" y="703034"/>
                  </a:lnTo>
                  <a:lnTo>
                    <a:pt x="695406" y="697076"/>
                  </a:lnTo>
                  <a:lnTo>
                    <a:pt x="696334" y="691118"/>
                  </a:lnTo>
                  <a:lnTo>
                    <a:pt x="697317" y="685160"/>
                  </a:lnTo>
                  <a:lnTo>
                    <a:pt x="698381" y="679202"/>
                  </a:lnTo>
                  <a:lnTo>
                    <a:pt x="699484" y="673244"/>
                  </a:lnTo>
                  <a:lnTo>
                    <a:pt x="700649" y="667286"/>
                  </a:lnTo>
                  <a:lnTo>
                    <a:pt x="701879" y="661328"/>
                  </a:lnTo>
                  <a:lnTo>
                    <a:pt x="703147" y="655370"/>
                  </a:lnTo>
                  <a:lnTo>
                    <a:pt x="704480" y="649412"/>
                  </a:lnTo>
                  <a:lnTo>
                    <a:pt x="705864" y="643454"/>
                  </a:lnTo>
                  <a:lnTo>
                    <a:pt x="707283" y="637496"/>
                  </a:lnTo>
                  <a:lnTo>
                    <a:pt x="708767" y="631539"/>
                  </a:lnTo>
                  <a:lnTo>
                    <a:pt x="710290" y="625581"/>
                  </a:lnTo>
                  <a:lnTo>
                    <a:pt x="711843" y="619623"/>
                  </a:lnTo>
                  <a:lnTo>
                    <a:pt x="713459" y="613665"/>
                  </a:lnTo>
                  <a:lnTo>
                    <a:pt x="715102" y="607707"/>
                  </a:lnTo>
                  <a:lnTo>
                    <a:pt x="716777" y="601749"/>
                  </a:lnTo>
                  <a:lnTo>
                    <a:pt x="718498" y="595791"/>
                  </a:lnTo>
                  <a:lnTo>
                    <a:pt x="720241" y="589833"/>
                  </a:lnTo>
                  <a:lnTo>
                    <a:pt x="722016" y="583875"/>
                  </a:lnTo>
                  <a:lnTo>
                    <a:pt x="723822" y="577917"/>
                  </a:lnTo>
                  <a:lnTo>
                    <a:pt x="725645" y="571959"/>
                  </a:lnTo>
                  <a:lnTo>
                    <a:pt x="727495" y="566001"/>
                  </a:lnTo>
                  <a:lnTo>
                    <a:pt x="729365" y="560044"/>
                  </a:lnTo>
                  <a:lnTo>
                    <a:pt x="731247" y="554086"/>
                  </a:lnTo>
                  <a:lnTo>
                    <a:pt x="733149" y="548128"/>
                  </a:lnTo>
                  <a:lnTo>
                    <a:pt x="735060" y="542170"/>
                  </a:lnTo>
                  <a:lnTo>
                    <a:pt x="736979" y="536212"/>
                  </a:lnTo>
                  <a:lnTo>
                    <a:pt x="738909" y="530254"/>
                  </a:lnTo>
                  <a:lnTo>
                    <a:pt x="740842" y="524296"/>
                  </a:lnTo>
                  <a:lnTo>
                    <a:pt x="742777" y="518338"/>
                  </a:lnTo>
                  <a:lnTo>
                    <a:pt x="744712" y="512380"/>
                  </a:lnTo>
                  <a:lnTo>
                    <a:pt x="746644" y="506422"/>
                  </a:lnTo>
                  <a:lnTo>
                    <a:pt x="748573" y="500464"/>
                  </a:lnTo>
                  <a:lnTo>
                    <a:pt x="750493" y="494506"/>
                  </a:lnTo>
                  <a:lnTo>
                    <a:pt x="752406" y="488549"/>
                  </a:lnTo>
                  <a:lnTo>
                    <a:pt x="754307" y="482591"/>
                  </a:lnTo>
                  <a:lnTo>
                    <a:pt x="756194" y="476633"/>
                  </a:lnTo>
                  <a:lnTo>
                    <a:pt x="758070" y="470675"/>
                  </a:lnTo>
                  <a:lnTo>
                    <a:pt x="759924" y="464717"/>
                  </a:lnTo>
                  <a:lnTo>
                    <a:pt x="761761" y="458759"/>
                  </a:lnTo>
                  <a:lnTo>
                    <a:pt x="763584" y="452801"/>
                  </a:lnTo>
                  <a:lnTo>
                    <a:pt x="765374" y="446843"/>
                  </a:lnTo>
                  <a:lnTo>
                    <a:pt x="767147" y="440885"/>
                  </a:lnTo>
                  <a:lnTo>
                    <a:pt x="768899" y="434927"/>
                  </a:lnTo>
                  <a:lnTo>
                    <a:pt x="770614" y="428969"/>
                  </a:lnTo>
                  <a:lnTo>
                    <a:pt x="772309" y="423011"/>
                  </a:lnTo>
                  <a:lnTo>
                    <a:pt x="773976" y="417054"/>
                  </a:lnTo>
                  <a:lnTo>
                    <a:pt x="775606" y="411096"/>
                  </a:lnTo>
                  <a:lnTo>
                    <a:pt x="777214" y="405138"/>
                  </a:lnTo>
                  <a:lnTo>
                    <a:pt x="778785" y="399180"/>
                  </a:lnTo>
                  <a:lnTo>
                    <a:pt x="780321" y="393222"/>
                  </a:lnTo>
                  <a:lnTo>
                    <a:pt x="781834" y="387264"/>
                  </a:lnTo>
                  <a:lnTo>
                    <a:pt x="783301" y="381306"/>
                  </a:lnTo>
                  <a:lnTo>
                    <a:pt x="784737" y="375348"/>
                  </a:lnTo>
                  <a:lnTo>
                    <a:pt x="786149" y="369390"/>
                  </a:lnTo>
                  <a:lnTo>
                    <a:pt x="787507" y="363432"/>
                  </a:lnTo>
                  <a:lnTo>
                    <a:pt x="788839" y="357474"/>
                  </a:lnTo>
                  <a:lnTo>
                    <a:pt x="790142" y="351517"/>
                  </a:lnTo>
                  <a:lnTo>
                    <a:pt x="791392" y="345559"/>
                  </a:lnTo>
                  <a:lnTo>
                    <a:pt x="792617" y="339601"/>
                  </a:lnTo>
                  <a:lnTo>
                    <a:pt x="793807" y="333643"/>
                  </a:lnTo>
                  <a:lnTo>
                    <a:pt x="794951" y="327685"/>
                  </a:lnTo>
                  <a:lnTo>
                    <a:pt x="796070" y="321727"/>
                  </a:lnTo>
                  <a:lnTo>
                    <a:pt x="797148" y="315769"/>
                  </a:lnTo>
                  <a:lnTo>
                    <a:pt x="798186" y="309811"/>
                  </a:lnTo>
                  <a:lnTo>
                    <a:pt x="799200" y="303853"/>
                  </a:lnTo>
                  <a:lnTo>
                    <a:pt x="800167" y="297895"/>
                  </a:lnTo>
                  <a:lnTo>
                    <a:pt x="801103" y="291937"/>
                  </a:lnTo>
                  <a:lnTo>
                    <a:pt x="802014" y="285979"/>
                  </a:lnTo>
                  <a:lnTo>
                    <a:pt x="802876" y="280022"/>
                  </a:lnTo>
                  <a:lnTo>
                    <a:pt x="803712" y="274064"/>
                  </a:lnTo>
                  <a:lnTo>
                    <a:pt x="804523" y="268106"/>
                  </a:lnTo>
                  <a:lnTo>
                    <a:pt x="805286" y="262148"/>
                  </a:lnTo>
                  <a:lnTo>
                    <a:pt x="806029" y="256190"/>
                  </a:lnTo>
                  <a:lnTo>
                    <a:pt x="806741" y="250232"/>
                  </a:lnTo>
                  <a:lnTo>
                    <a:pt x="807415" y="244274"/>
                  </a:lnTo>
                  <a:lnTo>
                    <a:pt x="808069" y="238316"/>
                  </a:lnTo>
                  <a:lnTo>
                    <a:pt x="808690" y="232358"/>
                  </a:lnTo>
                  <a:lnTo>
                    <a:pt x="809281" y="226400"/>
                  </a:lnTo>
                  <a:lnTo>
                    <a:pt x="809852" y="220442"/>
                  </a:lnTo>
                  <a:lnTo>
                    <a:pt x="810390" y="214484"/>
                  </a:lnTo>
                  <a:lnTo>
                    <a:pt x="810903" y="208527"/>
                  </a:lnTo>
                  <a:lnTo>
                    <a:pt x="811399" y="202569"/>
                  </a:lnTo>
                  <a:lnTo>
                    <a:pt x="811860" y="196611"/>
                  </a:lnTo>
                  <a:lnTo>
                    <a:pt x="812303" y="190653"/>
                  </a:lnTo>
                  <a:lnTo>
                    <a:pt x="812729" y="184695"/>
                  </a:lnTo>
                  <a:lnTo>
                    <a:pt x="813123" y="178737"/>
                  </a:lnTo>
                  <a:lnTo>
                    <a:pt x="813503" y="172779"/>
                  </a:lnTo>
                  <a:lnTo>
                    <a:pt x="813864" y="166821"/>
                  </a:lnTo>
                  <a:lnTo>
                    <a:pt x="814199" y="160863"/>
                  </a:lnTo>
                  <a:lnTo>
                    <a:pt x="814522" y="154905"/>
                  </a:lnTo>
                  <a:lnTo>
                    <a:pt x="814826" y="148947"/>
                  </a:lnTo>
                  <a:lnTo>
                    <a:pt x="815110" y="142989"/>
                  </a:lnTo>
                  <a:lnTo>
                    <a:pt x="815382" y="137032"/>
                  </a:lnTo>
                  <a:lnTo>
                    <a:pt x="815635" y="131074"/>
                  </a:lnTo>
                  <a:lnTo>
                    <a:pt x="815874" y="125116"/>
                  </a:lnTo>
                  <a:lnTo>
                    <a:pt x="816102" y="119158"/>
                  </a:lnTo>
                  <a:lnTo>
                    <a:pt x="816312" y="113200"/>
                  </a:lnTo>
                  <a:lnTo>
                    <a:pt x="816511" y="107242"/>
                  </a:lnTo>
                  <a:lnTo>
                    <a:pt x="816700" y="101284"/>
                  </a:lnTo>
                  <a:lnTo>
                    <a:pt x="816872" y="95326"/>
                  </a:lnTo>
                  <a:lnTo>
                    <a:pt x="817037" y="89368"/>
                  </a:lnTo>
                  <a:lnTo>
                    <a:pt x="817192" y="83410"/>
                  </a:lnTo>
                  <a:lnTo>
                    <a:pt x="817334" y="77452"/>
                  </a:lnTo>
                  <a:lnTo>
                    <a:pt x="817469" y="71494"/>
                  </a:lnTo>
                  <a:lnTo>
                    <a:pt x="817595" y="65537"/>
                  </a:lnTo>
                  <a:lnTo>
                    <a:pt x="817711" y="59579"/>
                  </a:lnTo>
                  <a:lnTo>
                    <a:pt x="817822" y="53621"/>
                  </a:lnTo>
                  <a:lnTo>
                    <a:pt x="817923" y="47663"/>
                  </a:lnTo>
                  <a:lnTo>
                    <a:pt x="818017" y="41705"/>
                  </a:lnTo>
                  <a:lnTo>
                    <a:pt x="818106" y="35747"/>
                  </a:lnTo>
                  <a:lnTo>
                    <a:pt x="818187" y="29789"/>
                  </a:lnTo>
                  <a:lnTo>
                    <a:pt x="818263" y="23831"/>
                  </a:lnTo>
                  <a:lnTo>
                    <a:pt x="818335" y="17873"/>
                  </a:lnTo>
                  <a:lnTo>
                    <a:pt x="818399" y="11915"/>
                  </a:lnTo>
                  <a:lnTo>
                    <a:pt x="818459" y="5957"/>
                  </a:lnTo>
                  <a:lnTo>
                    <a:pt x="818516" y="0"/>
                  </a:lnTo>
                  <a:lnTo>
                    <a:pt x="819753" y="0"/>
                  </a:lnTo>
                  <a:lnTo>
                    <a:pt x="819809" y="5957"/>
                  </a:lnTo>
                  <a:lnTo>
                    <a:pt x="819870" y="11915"/>
                  </a:lnTo>
                  <a:lnTo>
                    <a:pt x="819934" y="17873"/>
                  </a:lnTo>
                  <a:lnTo>
                    <a:pt x="820006" y="23831"/>
                  </a:lnTo>
                  <a:lnTo>
                    <a:pt x="820082" y="29789"/>
                  </a:lnTo>
                  <a:lnTo>
                    <a:pt x="820162" y="35747"/>
                  </a:lnTo>
                  <a:lnTo>
                    <a:pt x="820252" y="41705"/>
                  </a:lnTo>
                  <a:lnTo>
                    <a:pt x="820346" y="47663"/>
                  </a:lnTo>
                  <a:lnTo>
                    <a:pt x="820447" y="53621"/>
                  </a:lnTo>
                  <a:lnTo>
                    <a:pt x="820558" y="59579"/>
                  </a:lnTo>
                  <a:lnTo>
                    <a:pt x="820674" y="65537"/>
                  </a:lnTo>
                  <a:lnTo>
                    <a:pt x="820799" y="71494"/>
                  </a:lnTo>
                  <a:lnTo>
                    <a:pt x="820935" y="77452"/>
                  </a:lnTo>
                  <a:lnTo>
                    <a:pt x="821077" y="83410"/>
                  </a:lnTo>
                  <a:lnTo>
                    <a:pt x="821232" y="89368"/>
                  </a:lnTo>
                  <a:lnTo>
                    <a:pt x="821396" y="95326"/>
                  </a:lnTo>
                  <a:lnTo>
                    <a:pt x="821568" y="101284"/>
                  </a:lnTo>
                  <a:lnTo>
                    <a:pt x="821758" y="107242"/>
                  </a:lnTo>
                  <a:lnTo>
                    <a:pt x="821957" y="113200"/>
                  </a:lnTo>
                  <a:lnTo>
                    <a:pt x="822166" y="119158"/>
                  </a:lnTo>
                  <a:lnTo>
                    <a:pt x="822395" y="125116"/>
                  </a:lnTo>
                  <a:lnTo>
                    <a:pt x="822634" y="131074"/>
                  </a:lnTo>
                  <a:lnTo>
                    <a:pt x="822886" y="137032"/>
                  </a:lnTo>
                  <a:lnTo>
                    <a:pt x="823159" y="142989"/>
                  </a:lnTo>
                  <a:lnTo>
                    <a:pt x="823443" y="148947"/>
                  </a:lnTo>
                  <a:lnTo>
                    <a:pt x="823747" y="154905"/>
                  </a:lnTo>
                  <a:lnTo>
                    <a:pt x="824070" y="160863"/>
                  </a:lnTo>
                  <a:lnTo>
                    <a:pt x="824405" y="166821"/>
                  </a:lnTo>
                  <a:lnTo>
                    <a:pt x="824766" y="172779"/>
                  </a:lnTo>
                  <a:lnTo>
                    <a:pt x="825146" y="178737"/>
                  </a:lnTo>
                  <a:lnTo>
                    <a:pt x="825540" y="184695"/>
                  </a:lnTo>
                  <a:lnTo>
                    <a:pt x="825965" y="190653"/>
                  </a:lnTo>
                  <a:lnTo>
                    <a:pt x="826408" y="196611"/>
                  </a:lnTo>
                  <a:lnTo>
                    <a:pt x="826870" y="202569"/>
                  </a:lnTo>
                  <a:lnTo>
                    <a:pt x="827366" y="208527"/>
                  </a:lnTo>
                  <a:lnTo>
                    <a:pt x="827879" y="214484"/>
                  </a:lnTo>
                  <a:lnTo>
                    <a:pt x="828416" y="220442"/>
                  </a:lnTo>
                  <a:lnTo>
                    <a:pt x="828988" y="226400"/>
                  </a:lnTo>
                  <a:lnTo>
                    <a:pt x="829578" y="232358"/>
                  </a:lnTo>
                  <a:lnTo>
                    <a:pt x="830200" y="238316"/>
                  </a:lnTo>
                  <a:lnTo>
                    <a:pt x="830854" y="244274"/>
                  </a:lnTo>
                  <a:lnTo>
                    <a:pt x="831527" y="250232"/>
                  </a:lnTo>
                  <a:lnTo>
                    <a:pt x="832240" y="256190"/>
                  </a:lnTo>
                  <a:lnTo>
                    <a:pt x="832982" y="262148"/>
                  </a:lnTo>
                  <a:lnTo>
                    <a:pt x="833746" y="268106"/>
                  </a:lnTo>
                  <a:lnTo>
                    <a:pt x="834557" y="274064"/>
                  </a:lnTo>
                  <a:lnTo>
                    <a:pt x="835393" y="280022"/>
                  </a:lnTo>
                  <a:lnTo>
                    <a:pt x="836255" y="285979"/>
                  </a:lnTo>
                  <a:lnTo>
                    <a:pt x="837166" y="291937"/>
                  </a:lnTo>
                  <a:lnTo>
                    <a:pt x="838101" y="297895"/>
                  </a:lnTo>
                  <a:lnTo>
                    <a:pt x="839069" y="303853"/>
                  </a:lnTo>
                  <a:lnTo>
                    <a:pt x="840083" y="309811"/>
                  </a:lnTo>
                  <a:lnTo>
                    <a:pt x="841121" y="315769"/>
                  </a:lnTo>
                  <a:lnTo>
                    <a:pt x="842199" y="321727"/>
                  </a:lnTo>
                  <a:lnTo>
                    <a:pt x="843318" y="327685"/>
                  </a:lnTo>
                  <a:lnTo>
                    <a:pt x="844461" y="333643"/>
                  </a:lnTo>
                  <a:lnTo>
                    <a:pt x="845651" y="339601"/>
                  </a:lnTo>
                  <a:lnTo>
                    <a:pt x="846877" y="345559"/>
                  </a:lnTo>
                  <a:lnTo>
                    <a:pt x="848127" y="351517"/>
                  </a:lnTo>
                  <a:lnTo>
                    <a:pt x="849430" y="357474"/>
                  </a:lnTo>
                  <a:lnTo>
                    <a:pt x="850761" y="363432"/>
                  </a:lnTo>
                  <a:lnTo>
                    <a:pt x="852120" y="369390"/>
                  </a:lnTo>
                  <a:lnTo>
                    <a:pt x="853532" y="375348"/>
                  </a:lnTo>
                  <a:lnTo>
                    <a:pt x="854967" y="381306"/>
                  </a:lnTo>
                  <a:lnTo>
                    <a:pt x="856435" y="387264"/>
                  </a:lnTo>
                  <a:lnTo>
                    <a:pt x="857948" y="393222"/>
                  </a:lnTo>
                  <a:lnTo>
                    <a:pt x="859484" y="399180"/>
                  </a:lnTo>
                  <a:lnTo>
                    <a:pt x="861055" y="405138"/>
                  </a:lnTo>
                  <a:lnTo>
                    <a:pt x="862663" y="411096"/>
                  </a:lnTo>
                  <a:lnTo>
                    <a:pt x="864293" y="417054"/>
                  </a:lnTo>
                  <a:lnTo>
                    <a:pt x="865960" y="423011"/>
                  </a:lnTo>
                  <a:lnTo>
                    <a:pt x="867655" y="428969"/>
                  </a:lnTo>
                  <a:lnTo>
                    <a:pt x="869370" y="434927"/>
                  </a:lnTo>
                  <a:lnTo>
                    <a:pt x="871122" y="440885"/>
                  </a:lnTo>
                  <a:lnTo>
                    <a:pt x="872895" y="446843"/>
                  </a:lnTo>
                  <a:lnTo>
                    <a:pt x="874685" y="452801"/>
                  </a:lnTo>
                  <a:lnTo>
                    <a:pt x="876508" y="458759"/>
                  </a:lnTo>
                  <a:lnTo>
                    <a:pt x="878345" y="464717"/>
                  </a:lnTo>
                  <a:lnTo>
                    <a:pt x="880199" y="470675"/>
                  </a:lnTo>
                  <a:lnTo>
                    <a:pt x="882075" y="476633"/>
                  </a:lnTo>
                  <a:lnTo>
                    <a:pt x="883962" y="482591"/>
                  </a:lnTo>
                  <a:lnTo>
                    <a:pt x="885863" y="488549"/>
                  </a:lnTo>
                  <a:lnTo>
                    <a:pt x="887776" y="494506"/>
                  </a:lnTo>
                  <a:lnTo>
                    <a:pt x="889696" y="500464"/>
                  </a:lnTo>
                  <a:lnTo>
                    <a:pt x="891625" y="506422"/>
                  </a:lnTo>
                  <a:lnTo>
                    <a:pt x="893557" y="512380"/>
                  </a:lnTo>
                  <a:lnTo>
                    <a:pt x="895492" y="518338"/>
                  </a:lnTo>
                  <a:lnTo>
                    <a:pt x="897427" y="524296"/>
                  </a:lnTo>
                  <a:lnTo>
                    <a:pt x="899360" y="530254"/>
                  </a:lnTo>
                  <a:lnTo>
                    <a:pt x="901290" y="536212"/>
                  </a:lnTo>
                  <a:lnTo>
                    <a:pt x="903209" y="542170"/>
                  </a:lnTo>
                  <a:lnTo>
                    <a:pt x="905120" y="548128"/>
                  </a:lnTo>
                  <a:lnTo>
                    <a:pt x="907022" y="554086"/>
                  </a:lnTo>
                  <a:lnTo>
                    <a:pt x="908904" y="560044"/>
                  </a:lnTo>
                  <a:lnTo>
                    <a:pt x="910774" y="566001"/>
                  </a:lnTo>
                  <a:lnTo>
                    <a:pt x="912624" y="571959"/>
                  </a:lnTo>
                  <a:lnTo>
                    <a:pt x="914447" y="577917"/>
                  </a:lnTo>
                  <a:lnTo>
                    <a:pt x="916253" y="583875"/>
                  </a:lnTo>
                  <a:lnTo>
                    <a:pt x="918027" y="589833"/>
                  </a:lnTo>
                  <a:lnTo>
                    <a:pt x="919770" y="595791"/>
                  </a:lnTo>
                  <a:lnTo>
                    <a:pt x="921492" y="601749"/>
                  </a:lnTo>
                  <a:lnTo>
                    <a:pt x="923167" y="607707"/>
                  </a:lnTo>
                  <a:lnTo>
                    <a:pt x="924809" y="613665"/>
                  </a:lnTo>
                  <a:lnTo>
                    <a:pt x="926426" y="619623"/>
                  </a:lnTo>
                  <a:lnTo>
                    <a:pt x="927979" y="625581"/>
                  </a:lnTo>
                  <a:lnTo>
                    <a:pt x="929501" y="631539"/>
                  </a:lnTo>
                  <a:lnTo>
                    <a:pt x="930986" y="637496"/>
                  </a:lnTo>
                  <a:lnTo>
                    <a:pt x="932405" y="643454"/>
                  </a:lnTo>
                  <a:lnTo>
                    <a:pt x="933789" y="649412"/>
                  </a:lnTo>
                  <a:lnTo>
                    <a:pt x="935122" y="655370"/>
                  </a:lnTo>
                  <a:lnTo>
                    <a:pt x="936390" y="661328"/>
                  </a:lnTo>
                  <a:lnTo>
                    <a:pt x="937620" y="667286"/>
                  </a:lnTo>
                  <a:lnTo>
                    <a:pt x="938785" y="673244"/>
                  </a:lnTo>
                  <a:lnTo>
                    <a:pt x="939888" y="679202"/>
                  </a:lnTo>
                  <a:lnTo>
                    <a:pt x="940951" y="685160"/>
                  </a:lnTo>
                  <a:lnTo>
                    <a:pt x="941934" y="691118"/>
                  </a:lnTo>
                  <a:lnTo>
                    <a:pt x="942863" y="697076"/>
                  </a:lnTo>
                  <a:lnTo>
                    <a:pt x="943749" y="703034"/>
                  </a:lnTo>
                  <a:lnTo>
                    <a:pt x="944540" y="708991"/>
                  </a:lnTo>
                  <a:lnTo>
                    <a:pt x="945286" y="714949"/>
                  </a:lnTo>
                  <a:lnTo>
                    <a:pt x="945979" y="720907"/>
                  </a:lnTo>
                  <a:lnTo>
                    <a:pt x="946582" y="726865"/>
                  </a:lnTo>
                  <a:lnTo>
                    <a:pt x="947140" y="732823"/>
                  </a:lnTo>
                  <a:lnTo>
                    <a:pt x="947635" y="738781"/>
                  </a:lnTo>
                  <a:lnTo>
                    <a:pt x="948051" y="744739"/>
                  </a:lnTo>
                  <a:lnTo>
                    <a:pt x="948422" y="750697"/>
                  </a:lnTo>
                  <a:lnTo>
                    <a:pt x="948719" y="756655"/>
                  </a:lnTo>
                  <a:lnTo>
                    <a:pt x="948949" y="762613"/>
                  </a:lnTo>
                  <a:lnTo>
                    <a:pt x="949136" y="768571"/>
                  </a:lnTo>
                  <a:lnTo>
                    <a:pt x="949242" y="774528"/>
                  </a:lnTo>
                  <a:lnTo>
                    <a:pt x="949293" y="780486"/>
                  </a:lnTo>
                  <a:lnTo>
                    <a:pt x="949303" y="786444"/>
                  </a:lnTo>
                  <a:lnTo>
                    <a:pt x="949226" y="792402"/>
                  </a:lnTo>
                  <a:lnTo>
                    <a:pt x="949109" y="798360"/>
                  </a:lnTo>
                  <a:lnTo>
                    <a:pt x="948946" y="804318"/>
                  </a:lnTo>
                  <a:lnTo>
                    <a:pt x="948708" y="810276"/>
                  </a:lnTo>
                  <a:lnTo>
                    <a:pt x="948435" y="816234"/>
                  </a:lnTo>
                  <a:lnTo>
                    <a:pt x="948113" y="822192"/>
                  </a:lnTo>
                  <a:lnTo>
                    <a:pt x="947732" y="828150"/>
                  </a:lnTo>
                  <a:lnTo>
                    <a:pt x="947320" y="834108"/>
                  </a:lnTo>
                  <a:lnTo>
                    <a:pt x="946859" y="840066"/>
                  </a:lnTo>
                  <a:lnTo>
                    <a:pt x="946354" y="846023"/>
                  </a:lnTo>
                  <a:lnTo>
                    <a:pt x="945823" y="851981"/>
                  </a:lnTo>
                  <a:lnTo>
                    <a:pt x="945245" y="857939"/>
                  </a:lnTo>
                  <a:lnTo>
                    <a:pt x="944638" y="863897"/>
                  </a:lnTo>
                  <a:lnTo>
                    <a:pt x="944010" y="869855"/>
                  </a:lnTo>
                  <a:lnTo>
                    <a:pt x="943341" y="875813"/>
                  </a:lnTo>
                  <a:lnTo>
                    <a:pt x="942655" y="881771"/>
                  </a:lnTo>
                  <a:lnTo>
                    <a:pt x="941952" y="887729"/>
                  </a:lnTo>
                  <a:lnTo>
                    <a:pt x="941221" y="893687"/>
                  </a:lnTo>
                  <a:lnTo>
                    <a:pt x="940481" y="899645"/>
                  </a:lnTo>
                  <a:lnTo>
                    <a:pt x="939729" y="905603"/>
                  </a:lnTo>
                  <a:lnTo>
                    <a:pt x="938964" y="911561"/>
                  </a:lnTo>
                  <a:lnTo>
                    <a:pt x="938195" y="917518"/>
                  </a:lnTo>
                  <a:lnTo>
                    <a:pt x="937422" y="923476"/>
                  </a:lnTo>
                  <a:lnTo>
                    <a:pt x="936648" y="929434"/>
                  </a:lnTo>
                  <a:lnTo>
                    <a:pt x="935877" y="935392"/>
                  </a:lnTo>
                  <a:lnTo>
                    <a:pt x="935111" y="941350"/>
                  </a:lnTo>
                  <a:lnTo>
                    <a:pt x="934354" y="947308"/>
                  </a:lnTo>
                  <a:lnTo>
                    <a:pt x="933604" y="953266"/>
                  </a:lnTo>
                  <a:lnTo>
                    <a:pt x="932873" y="959224"/>
                  </a:lnTo>
                  <a:lnTo>
                    <a:pt x="932157" y="965182"/>
                  </a:lnTo>
                  <a:lnTo>
                    <a:pt x="931453" y="971140"/>
                  </a:lnTo>
                  <a:lnTo>
                    <a:pt x="930782" y="977098"/>
                  </a:lnTo>
                  <a:lnTo>
                    <a:pt x="930128" y="983056"/>
                  </a:lnTo>
                  <a:lnTo>
                    <a:pt x="929498" y="989013"/>
                  </a:lnTo>
                  <a:lnTo>
                    <a:pt x="928905" y="994971"/>
                  </a:lnTo>
                  <a:lnTo>
                    <a:pt x="928333" y="1000929"/>
                  </a:lnTo>
                  <a:lnTo>
                    <a:pt x="927797" y="1006887"/>
                  </a:lnTo>
                  <a:lnTo>
                    <a:pt x="927300" y="1012845"/>
                  </a:lnTo>
                  <a:lnTo>
                    <a:pt x="926828" y="1018803"/>
                  </a:lnTo>
                  <a:lnTo>
                    <a:pt x="926403" y="1024761"/>
                  </a:lnTo>
                  <a:lnTo>
                    <a:pt x="926017" y="1030719"/>
                  </a:lnTo>
                  <a:lnTo>
                    <a:pt x="925659" y="1036677"/>
                  </a:lnTo>
                  <a:lnTo>
                    <a:pt x="925360" y="1042635"/>
                  </a:lnTo>
                  <a:lnTo>
                    <a:pt x="925096" y="1048593"/>
                  </a:lnTo>
                  <a:lnTo>
                    <a:pt x="924864" y="1054551"/>
                  </a:lnTo>
                  <a:lnTo>
                    <a:pt x="924699" y="1060508"/>
                  </a:lnTo>
                  <a:lnTo>
                    <a:pt x="924565" y="1066466"/>
                  </a:lnTo>
                  <a:lnTo>
                    <a:pt x="924471" y="1072424"/>
                  </a:lnTo>
                  <a:lnTo>
                    <a:pt x="924439" y="1078382"/>
                  </a:lnTo>
                  <a:lnTo>
                    <a:pt x="924439" y="1084340"/>
                  </a:lnTo>
                  <a:lnTo>
                    <a:pt x="924488" y="1090298"/>
                  </a:lnTo>
                  <a:lnTo>
                    <a:pt x="924590" y="1096256"/>
                  </a:lnTo>
                  <a:lnTo>
                    <a:pt x="924724" y="1102214"/>
                  </a:lnTo>
                  <a:lnTo>
                    <a:pt x="924914" y="1108172"/>
                  </a:lnTo>
                  <a:lnTo>
                    <a:pt x="925149" y="1114130"/>
                  </a:lnTo>
                  <a:lnTo>
                    <a:pt x="925414" y="1120088"/>
                  </a:lnTo>
                  <a:lnTo>
                    <a:pt x="925741" y="1126046"/>
                  </a:lnTo>
                  <a:lnTo>
                    <a:pt x="926103" y="1132003"/>
                  </a:lnTo>
                  <a:lnTo>
                    <a:pt x="926495" y="1137961"/>
                  </a:lnTo>
                  <a:lnTo>
                    <a:pt x="926949" y="1143919"/>
                  </a:lnTo>
                  <a:lnTo>
                    <a:pt x="927430" y="1149877"/>
                  </a:lnTo>
                  <a:lnTo>
                    <a:pt x="927945" y="1155835"/>
                  </a:lnTo>
                  <a:lnTo>
                    <a:pt x="928511" y="1161793"/>
                  </a:lnTo>
                  <a:lnTo>
                    <a:pt x="929101" y="1167751"/>
                  </a:lnTo>
                  <a:lnTo>
                    <a:pt x="929728" y="1173709"/>
                  </a:lnTo>
                  <a:lnTo>
                    <a:pt x="930395" y="1179667"/>
                  </a:lnTo>
                  <a:lnTo>
                    <a:pt x="931083" y="1185625"/>
                  </a:lnTo>
                  <a:lnTo>
                    <a:pt x="931808" y="1191583"/>
                  </a:lnTo>
                  <a:lnTo>
                    <a:pt x="932562" y="1197540"/>
                  </a:lnTo>
                  <a:lnTo>
                    <a:pt x="933335" y="1203498"/>
                  </a:lnTo>
                  <a:lnTo>
                    <a:pt x="934144" y="1209456"/>
                  </a:lnTo>
                  <a:lnTo>
                    <a:pt x="934973" y="1215414"/>
                  </a:lnTo>
                  <a:lnTo>
                    <a:pt x="935819" y="1221372"/>
                  </a:lnTo>
                  <a:lnTo>
                    <a:pt x="936697" y="1227330"/>
                  </a:lnTo>
                  <a:lnTo>
                    <a:pt x="937589" y="1233288"/>
                  </a:lnTo>
                  <a:lnTo>
                    <a:pt x="938497" y="1239246"/>
                  </a:lnTo>
                  <a:lnTo>
                    <a:pt x="939429" y="1245204"/>
                  </a:lnTo>
                  <a:lnTo>
                    <a:pt x="940371" y="1251162"/>
                  </a:lnTo>
                  <a:lnTo>
                    <a:pt x="941328" y="1257120"/>
                  </a:lnTo>
                  <a:lnTo>
                    <a:pt x="942302" y="1263078"/>
                  </a:lnTo>
                  <a:lnTo>
                    <a:pt x="943284" y="1269035"/>
                  </a:lnTo>
                  <a:lnTo>
                    <a:pt x="944280" y="1274993"/>
                  </a:lnTo>
                  <a:lnTo>
                    <a:pt x="945286" y="1280951"/>
                  </a:lnTo>
                  <a:lnTo>
                    <a:pt x="946299" y="1286909"/>
                  </a:lnTo>
                  <a:lnTo>
                    <a:pt x="947324" y="1292867"/>
                  </a:lnTo>
                  <a:lnTo>
                    <a:pt x="948356" y="1298825"/>
                  </a:lnTo>
                  <a:lnTo>
                    <a:pt x="949393" y="1304783"/>
                  </a:lnTo>
                  <a:lnTo>
                    <a:pt x="950440" y="1310741"/>
                  </a:lnTo>
                  <a:lnTo>
                    <a:pt x="951492" y="1316699"/>
                  </a:lnTo>
                  <a:lnTo>
                    <a:pt x="952548" y="1322657"/>
                  </a:lnTo>
                  <a:lnTo>
                    <a:pt x="953613" y="1328615"/>
                  </a:lnTo>
                  <a:lnTo>
                    <a:pt x="954682" y="1334573"/>
                  </a:lnTo>
                  <a:lnTo>
                    <a:pt x="955757" y="1340530"/>
                  </a:lnTo>
                  <a:lnTo>
                    <a:pt x="956838" y="1346488"/>
                  </a:lnTo>
                  <a:lnTo>
                    <a:pt x="957924" y="1352446"/>
                  </a:lnTo>
                  <a:lnTo>
                    <a:pt x="959016" y="1358404"/>
                  </a:lnTo>
                  <a:lnTo>
                    <a:pt x="960115" y="1364362"/>
                  </a:lnTo>
                  <a:lnTo>
                    <a:pt x="961219" y="1370320"/>
                  </a:lnTo>
                  <a:lnTo>
                    <a:pt x="962332" y="1376278"/>
                  </a:lnTo>
                  <a:lnTo>
                    <a:pt x="963452" y="1382236"/>
                  </a:lnTo>
                  <a:lnTo>
                    <a:pt x="964578" y="1388194"/>
                  </a:lnTo>
                  <a:lnTo>
                    <a:pt x="965717" y="1394152"/>
                  </a:lnTo>
                  <a:lnTo>
                    <a:pt x="966863" y="1400110"/>
                  </a:lnTo>
                  <a:lnTo>
                    <a:pt x="968017" y="1406068"/>
                  </a:lnTo>
                  <a:lnTo>
                    <a:pt x="969188" y="1412025"/>
                  </a:lnTo>
                  <a:lnTo>
                    <a:pt x="970367" y="1417983"/>
                  </a:lnTo>
                  <a:lnTo>
                    <a:pt x="971559" y="1423941"/>
                  </a:lnTo>
                  <a:lnTo>
                    <a:pt x="972769" y="1429899"/>
                  </a:lnTo>
                  <a:lnTo>
                    <a:pt x="973989" y="1435857"/>
                  </a:lnTo>
                  <a:lnTo>
                    <a:pt x="975227" y="1441815"/>
                  </a:lnTo>
                  <a:lnTo>
                    <a:pt x="976484" y="1447773"/>
                  </a:lnTo>
                  <a:lnTo>
                    <a:pt x="977754" y="1453731"/>
                  </a:lnTo>
                  <a:lnTo>
                    <a:pt x="979048" y="1459689"/>
                  </a:lnTo>
                  <a:lnTo>
                    <a:pt x="980363" y="1465647"/>
                  </a:lnTo>
                  <a:lnTo>
                    <a:pt x="981691" y="1471605"/>
                  </a:lnTo>
                  <a:lnTo>
                    <a:pt x="983054" y="1477563"/>
                  </a:lnTo>
                  <a:lnTo>
                    <a:pt x="984434" y="1483520"/>
                  </a:lnTo>
                  <a:lnTo>
                    <a:pt x="985834" y="1489478"/>
                  </a:lnTo>
                  <a:lnTo>
                    <a:pt x="987272" y="1495436"/>
                  </a:lnTo>
                  <a:lnTo>
                    <a:pt x="988729" y="1501394"/>
                  </a:lnTo>
                  <a:lnTo>
                    <a:pt x="990213" y="1507352"/>
                  </a:lnTo>
                  <a:lnTo>
                    <a:pt x="991735" y="1513310"/>
                  </a:lnTo>
                  <a:lnTo>
                    <a:pt x="993279" y="1519268"/>
                  </a:lnTo>
                  <a:lnTo>
                    <a:pt x="994857" y="1525226"/>
                  </a:lnTo>
                  <a:lnTo>
                    <a:pt x="996473" y="1531184"/>
                  </a:lnTo>
                  <a:lnTo>
                    <a:pt x="998112" y="1537142"/>
                  </a:lnTo>
                  <a:lnTo>
                    <a:pt x="999795" y="1543100"/>
                  </a:lnTo>
                  <a:lnTo>
                    <a:pt x="1001514" y="1549057"/>
                  </a:lnTo>
                  <a:lnTo>
                    <a:pt x="1003258" y="1555015"/>
                  </a:lnTo>
                  <a:lnTo>
                    <a:pt x="1005058" y="1560973"/>
                  </a:lnTo>
                  <a:lnTo>
                    <a:pt x="1006889" y="1566931"/>
                  </a:lnTo>
                  <a:lnTo>
                    <a:pt x="1008750" y="1572889"/>
                  </a:lnTo>
                  <a:lnTo>
                    <a:pt x="1010673" y="1578847"/>
                  </a:lnTo>
                  <a:lnTo>
                    <a:pt x="1012626" y="1584805"/>
                  </a:lnTo>
                  <a:lnTo>
                    <a:pt x="1014618" y="1590763"/>
                  </a:lnTo>
                  <a:lnTo>
                    <a:pt x="1016670" y="1596721"/>
                  </a:lnTo>
                  <a:lnTo>
                    <a:pt x="1018754" y="1602679"/>
                  </a:lnTo>
                  <a:lnTo>
                    <a:pt x="1020888" y="1608637"/>
                  </a:lnTo>
                  <a:lnTo>
                    <a:pt x="1023078" y="1614595"/>
                  </a:lnTo>
                  <a:lnTo>
                    <a:pt x="1025302" y="1620552"/>
                  </a:lnTo>
                  <a:lnTo>
                    <a:pt x="1027589" y="1626510"/>
                  </a:lnTo>
                  <a:lnTo>
                    <a:pt x="1029927" y="1632468"/>
                  </a:lnTo>
                  <a:lnTo>
                    <a:pt x="1032301" y="1638426"/>
                  </a:lnTo>
                  <a:lnTo>
                    <a:pt x="1034752" y="1644384"/>
                  </a:lnTo>
                  <a:lnTo>
                    <a:pt x="1037248" y="1650342"/>
                  </a:lnTo>
                  <a:lnTo>
                    <a:pt x="1039785" y="1656300"/>
                  </a:lnTo>
                  <a:lnTo>
                    <a:pt x="1042409" y="1662258"/>
                  </a:lnTo>
                  <a:lnTo>
                    <a:pt x="1045074" y="1668216"/>
                  </a:lnTo>
                  <a:lnTo>
                    <a:pt x="1047794" y="1674174"/>
                  </a:lnTo>
                  <a:lnTo>
                    <a:pt x="1050596" y="1680132"/>
                  </a:lnTo>
                  <a:lnTo>
                    <a:pt x="1053441" y="1686090"/>
                  </a:lnTo>
                  <a:lnTo>
                    <a:pt x="1056356" y="1692047"/>
                  </a:lnTo>
                  <a:lnTo>
                    <a:pt x="1059347" y="1698005"/>
                  </a:lnTo>
                  <a:lnTo>
                    <a:pt x="1062385" y="1703963"/>
                  </a:lnTo>
                  <a:lnTo>
                    <a:pt x="1065508" y="1709921"/>
                  </a:lnTo>
                  <a:lnTo>
                    <a:pt x="1068702" y="1715879"/>
                  </a:lnTo>
                  <a:lnTo>
                    <a:pt x="1071946" y="1721837"/>
                  </a:lnTo>
                  <a:lnTo>
                    <a:pt x="1075292" y="1727795"/>
                  </a:lnTo>
                  <a:lnTo>
                    <a:pt x="1078702" y="1733753"/>
                  </a:lnTo>
                  <a:lnTo>
                    <a:pt x="1082166" y="1739711"/>
                  </a:lnTo>
                  <a:lnTo>
                    <a:pt x="1085749" y="1745669"/>
                  </a:lnTo>
                  <a:lnTo>
                    <a:pt x="1089387" y="1751627"/>
                  </a:lnTo>
                  <a:lnTo>
                    <a:pt x="1093097" y="1757585"/>
                  </a:lnTo>
                  <a:lnTo>
                    <a:pt x="1096920" y="1763542"/>
                  </a:lnTo>
                  <a:lnTo>
                    <a:pt x="1100801" y="1769500"/>
                  </a:lnTo>
                  <a:lnTo>
                    <a:pt x="1104772" y="1775458"/>
                  </a:lnTo>
                  <a:lnTo>
                    <a:pt x="1108848" y="1781416"/>
                  </a:lnTo>
                  <a:lnTo>
                    <a:pt x="1112985" y="1787374"/>
                  </a:lnTo>
                  <a:lnTo>
                    <a:pt x="1117233" y="1793332"/>
                  </a:lnTo>
                  <a:lnTo>
                    <a:pt x="1121575" y="1799290"/>
                  </a:lnTo>
                  <a:lnTo>
                    <a:pt x="1125981" y="1805248"/>
                  </a:lnTo>
                  <a:lnTo>
                    <a:pt x="1130519" y="1811206"/>
                  </a:lnTo>
                  <a:lnTo>
                    <a:pt x="1135140" y="1817164"/>
                  </a:lnTo>
                  <a:lnTo>
                    <a:pt x="1139829" y="1823122"/>
                  </a:lnTo>
                  <a:lnTo>
                    <a:pt x="1144670" y="1829080"/>
                  </a:lnTo>
                  <a:lnTo>
                    <a:pt x="1149581" y="1835037"/>
                  </a:lnTo>
                  <a:lnTo>
                    <a:pt x="1154579" y="1840995"/>
                  </a:lnTo>
                  <a:lnTo>
                    <a:pt x="1159719" y="1846953"/>
                  </a:lnTo>
                  <a:lnTo>
                    <a:pt x="1164930" y="1852911"/>
                  </a:lnTo>
                  <a:lnTo>
                    <a:pt x="1170248" y="1858869"/>
                  </a:lnTo>
                  <a:lnTo>
                    <a:pt x="1175693" y="1864827"/>
                  </a:lnTo>
                  <a:lnTo>
                    <a:pt x="1181212" y="1870785"/>
                  </a:lnTo>
                  <a:lnTo>
                    <a:pt x="1186858" y="1876743"/>
                  </a:lnTo>
                  <a:lnTo>
                    <a:pt x="1192615" y="1882701"/>
                  </a:lnTo>
                  <a:lnTo>
                    <a:pt x="1198447" y="1888659"/>
                  </a:lnTo>
                  <a:lnTo>
                    <a:pt x="1204425" y="1894617"/>
                  </a:lnTo>
                  <a:lnTo>
                    <a:pt x="1210498" y="1900575"/>
                  </a:lnTo>
                  <a:lnTo>
                    <a:pt x="1216645" y="1906532"/>
                  </a:lnTo>
                  <a:lnTo>
                    <a:pt x="1222956" y="1912490"/>
                  </a:lnTo>
                  <a:lnTo>
                    <a:pt x="1229343" y="1918448"/>
                  </a:lnTo>
                  <a:lnTo>
                    <a:pt x="1235820" y="1924406"/>
                  </a:lnTo>
                  <a:lnTo>
                    <a:pt x="1242445" y="1930364"/>
                  </a:lnTo>
                  <a:lnTo>
                    <a:pt x="1249141" y="1936322"/>
                  </a:lnTo>
                  <a:lnTo>
                    <a:pt x="1255943" y="1942280"/>
                  </a:lnTo>
                  <a:lnTo>
                    <a:pt x="1262871" y="1948238"/>
                  </a:lnTo>
                  <a:lnTo>
                    <a:pt x="1269868" y="1954196"/>
                  </a:lnTo>
                  <a:lnTo>
                    <a:pt x="1276983" y="1960154"/>
                  </a:lnTo>
                  <a:lnTo>
                    <a:pt x="1284200" y="1966112"/>
                  </a:lnTo>
                  <a:lnTo>
                    <a:pt x="1291483" y="1972069"/>
                  </a:lnTo>
                  <a:lnTo>
                    <a:pt x="1298890" y="1978027"/>
                  </a:lnTo>
                  <a:lnTo>
                    <a:pt x="1306377" y="1983985"/>
                  </a:lnTo>
                  <a:lnTo>
                    <a:pt x="1313925" y="1989943"/>
                  </a:lnTo>
                  <a:lnTo>
                    <a:pt x="1321598" y="1995901"/>
                  </a:lnTo>
                  <a:lnTo>
                    <a:pt x="1329328" y="2001859"/>
                  </a:lnTo>
                  <a:lnTo>
                    <a:pt x="1337121" y="2007817"/>
                  </a:lnTo>
                  <a:lnTo>
                    <a:pt x="1345015" y="2013775"/>
                  </a:lnTo>
                  <a:lnTo>
                    <a:pt x="1352954" y="2019733"/>
                  </a:lnTo>
                  <a:lnTo>
                    <a:pt x="1360956" y="2025691"/>
                  </a:lnTo>
                  <a:lnTo>
                    <a:pt x="1369026" y="2031649"/>
                  </a:lnTo>
                  <a:lnTo>
                    <a:pt x="1377132" y="2037607"/>
                  </a:lnTo>
                  <a:lnTo>
                    <a:pt x="1385290" y="2043564"/>
                  </a:lnTo>
                  <a:lnTo>
                    <a:pt x="1393488" y="2049522"/>
                  </a:lnTo>
                  <a:lnTo>
                    <a:pt x="1401708" y="2055480"/>
                  </a:lnTo>
                  <a:lnTo>
                    <a:pt x="1409962" y="2061438"/>
                  </a:lnTo>
                  <a:lnTo>
                    <a:pt x="1418227" y="2067396"/>
                  </a:lnTo>
                  <a:lnTo>
                    <a:pt x="1426502" y="2073354"/>
                  </a:lnTo>
                  <a:lnTo>
                    <a:pt x="1434777" y="2079312"/>
                  </a:lnTo>
                  <a:lnTo>
                    <a:pt x="1443042" y="2085270"/>
                  </a:lnTo>
                  <a:lnTo>
                    <a:pt x="1451297" y="2091228"/>
                  </a:lnTo>
                  <a:lnTo>
                    <a:pt x="1459511" y="2097186"/>
                  </a:lnTo>
                  <a:lnTo>
                    <a:pt x="1467698" y="2103144"/>
                  </a:lnTo>
                  <a:lnTo>
                    <a:pt x="1475842" y="2109102"/>
                  </a:lnTo>
                  <a:lnTo>
                    <a:pt x="1483910" y="2115059"/>
                  </a:lnTo>
                  <a:lnTo>
                    <a:pt x="1491929" y="2121017"/>
                  </a:lnTo>
                  <a:lnTo>
                    <a:pt x="1499862" y="2126975"/>
                  </a:lnTo>
                  <a:lnTo>
                    <a:pt x="1507688" y="2132933"/>
                  </a:lnTo>
                  <a:lnTo>
                    <a:pt x="1515444" y="2138891"/>
                  </a:lnTo>
                  <a:lnTo>
                    <a:pt x="1523053" y="2144849"/>
                  </a:lnTo>
                  <a:lnTo>
                    <a:pt x="1530535" y="2150807"/>
                  </a:lnTo>
                  <a:lnTo>
                    <a:pt x="1537923" y="2156765"/>
                  </a:lnTo>
                  <a:lnTo>
                    <a:pt x="1545087" y="2162723"/>
                  </a:lnTo>
                  <a:lnTo>
                    <a:pt x="1552116" y="2168681"/>
                  </a:lnTo>
                  <a:lnTo>
                    <a:pt x="1559011" y="2174639"/>
                  </a:lnTo>
                  <a:lnTo>
                    <a:pt x="1565620" y="2180597"/>
                  </a:lnTo>
                  <a:lnTo>
                    <a:pt x="1572083" y="2186554"/>
                  </a:lnTo>
                  <a:lnTo>
                    <a:pt x="1578342" y="2192512"/>
                  </a:lnTo>
                  <a:lnTo>
                    <a:pt x="1584294" y="2198470"/>
                  </a:lnTo>
                  <a:lnTo>
                    <a:pt x="1590074" y="2204428"/>
                  </a:lnTo>
                  <a:lnTo>
                    <a:pt x="1595569" y="2210386"/>
                  </a:lnTo>
                  <a:lnTo>
                    <a:pt x="1600748" y="2216344"/>
                  </a:lnTo>
                  <a:lnTo>
                    <a:pt x="1605730" y="2222302"/>
                  </a:lnTo>
                  <a:lnTo>
                    <a:pt x="1610332" y="2228260"/>
                  </a:lnTo>
                  <a:lnTo>
                    <a:pt x="1614627" y="2234218"/>
                  </a:lnTo>
                  <a:lnTo>
                    <a:pt x="1618700" y="2240176"/>
                  </a:lnTo>
                  <a:lnTo>
                    <a:pt x="1622288" y="2246134"/>
                  </a:lnTo>
                  <a:lnTo>
                    <a:pt x="1625592" y="2252092"/>
                  </a:lnTo>
                  <a:lnTo>
                    <a:pt x="1628630" y="2258049"/>
                  </a:lnTo>
                  <a:lnTo>
                    <a:pt x="1631113" y="2264007"/>
                  </a:lnTo>
                  <a:lnTo>
                    <a:pt x="1633330" y="2269965"/>
                  </a:lnTo>
                  <a:lnTo>
                    <a:pt x="1635191" y="2275923"/>
                  </a:lnTo>
                  <a:lnTo>
                    <a:pt x="1636521" y="2281881"/>
                  </a:lnTo>
                  <a:lnTo>
                    <a:pt x="1637567" y="2287839"/>
                  </a:lnTo>
                  <a:lnTo>
                    <a:pt x="1638164" y="2293797"/>
                  </a:lnTo>
                  <a:lnTo>
                    <a:pt x="1638269" y="2299755"/>
                  </a:lnTo>
                  <a:lnTo>
                    <a:pt x="1638078" y="2305713"/>
                  </a:lnTo>
                  <a:lnTo>
                    <a:pt x="1637342" y="2311671"/>
                  </a:lnTo>
                  <a:lnTo>
                    <a:pt x="1636170" y="2317629"/>
                  </a:lnTo>
                  <a:lnTo>
                    <a:pt x="1634692" y="2323586"/>
                  </a:lnTo>
                  <a:lnTo>
                    <a:pt x="1632580" y="2329544"/>
                  </a:lnTo>
                  <a:lnTo>
                    <a:pt x="1630099" y="2335502"/>
                  </a:lnTo>
                  <a:lnTo>
                    <a:pt x="1627291" y="2341460"/>
                  </a:lnTo>
                  <a:lnTo>
                    <a:pt x="1623801" y="2347418"/>
                  </a:lnTo>
                  <a:lnTo>
                    <a:pt x="1620001" y="2353376"/>
                  </a:lnTo>
                  <a:lnTo>
                    <a:pt x="1615801" y="2359334"/>
                  </a:lnTo>
                  <a:lnTo>
                    <a:pt x="1611001" y="2365292"/>
                  </a:lnTo>
                  <a:lnTo>
                    <a:pt x="1605897" y="2371250"/>
                  </a:lnTo>
                  <a:lnTo>
                    <a:pt x="1600328" y="2377208"/>
                  </a:lnTo>
                  <a:lnTo>
                    <a:pt x="1594253" y="2383166"/>
                  </a:lnTo>
                  <a:lnTo>
                    <a:pt x="1587883" y="2389124"/>
                  </a:lnTo>
                  <a:lnTo>
                    <a:pt x="1580999" y="2395081"/>
                  </a:lnTo>
                  <a:lnTo>
                    <a:pt x="1573704" y="2401039"/>
                  </a:lnTo>
                  <a:lnTo>
                    <a:pt x="1566131" y="2406997"/>
                  </a:lnTo>
                  <a:lnTo>
                    <a:pt x="1558012" y="2412955"/>
                  </a:lnTo>
                  <a:lnTo>
                    <a:pt x="1549578" y="2418913"/>
                  </a:lnTo>
                  <a:lnTo>
                    <a:pt x="1540880" y="2424871"/>
                  </a:lnTo>
                  <a:lnTo>
                    <a:pt x="1531638" y="2430829"/>
                  </a:lnTo>
                  <a:lnTo>
                    <a:pt x="1522165" y="2436787"/>
                  </a:lnTo>
                  <a:lnTo>
                    <a:pt x="1512402" y="2442745"/>
                  </a:lnTo>
                  <a:lnTo>
                    <a:pt x="1502212" y="2448703"/>
                  </a:lnTo>
                  <a:lnTo>
                    <a:pt x="1491820" y="2454661"/>
                  </a:lnTo>
                  <a:lnTo>
                    <a:pt x="1481130" y="2460619"/>
                  </a:lnTo>
                  <a:lnTo>
                    <a:pt x="1470124" y="2466576"/>
                  </a:lnTo>
                  <a:lnTo>
                    <a:pt x="1458946" y="2472534"/>
                  </a:lnTo>
                  <a:lnTo>
                    <a:pt x="1447485" y="2478492"/>
                  </a:lnTo>
                  <a:lnTo>
                    <a:pt x="1435807" y="2484450"/>
                  </a:lnTo>
                  <a:lnTo>
                    <a:pt x="1423990" y="2490408"/>
                  </a:lnTo>
                  <a:lnTo>
                    <a:pt x="1411924" y="2496366"/>
                  </a:lnTo>
                  <a:lnTo>
                    <a:pt x="1399726" y="2502324"/>
                  </a:lnTo>
                  <a:lnTo>
                    <a:pt x="1387423" y="2508282"/>
                  </a:lnTo>
                  <a:lnTo>
                    <a:pt x="1374929" y="2514240"/>
                  </a:lnTo>
                  <a:lnTo>
                    <a:pt x="1362368" y="2520198"/>
                  </a:lnTo>
                  <a:lnTo>
                    <a:pt x="1349725" y="2526156"/>
                  </a:lnTo>
                  <a:lnTo>
                    <a:pt x="1336989" y="2532114"/>
                  </a:lnTo>
                  <a:lnTo>
                    <a:pt x="1324222" y="2538071"/>
                  </a:lnTo>
                  <a:lnTo>
                    <a:pt x="1311414" y="2544029"/>
                  </a:lnTo>
                  <a:lnTo>
                    <a:pt x="1298592" y="2549987"/>
                  </a:lnTo>
                  <a:lnTo>
                    <a:pt x="1285771" y="2555945"/>
                  </a:lnTo>
                  <a:lnTo>
                    <a:pt x="1272968" y="2561903"/>
                  </a:lnTo>
                  <a:lnTo>
                    <a:pt x="1260208" y="2567861"/>
                  </a:lnTo>
                  <a:lnTo>
                    <a:pt x="1247481" y="2573819"/>
                  </a:lnTo>
                  <a:lnTo>
                    <a:pt x="1234842" y="2579777"/>
                  </a:lnTo>
                  <a:lnTo>
                    <a:pt x="1222283" y="2585735"/>
                  </a:lnTo>
                  <a:lnTo>
                    <a:pt x="1209785" y="2591693"/>
                  </a:lnTo>
                  <a:lnTo>
                    <a:pt x="1197456" y="2597651"/>
                  </a:lnTo>
                  <a:lnTo>
                    <a:pt x="1185222" y="2603609"/>
                  </a:lnTo>
                  <a:lnTo>
                    <a:pt x="1173097" y="2609566"/>
                  </a:lnTo>
                  <a:lnTo>
                    <a:pt x="1161186" y="2615524"/>
                  </a:lnTo>
                  <a:lnTo>
                    <a:pt x="1149390" y="2621482"/>
                  </a:lnTo>
                  <a:lnTo>
                    <a:pt x="1137761" y="2627440"/>
                  </a:lnTo>
                  <a:lnTo>
                    <a:pt x="1126362" y="2633398"/>
                  </a:lnTo>
                  <a:lnTo>
                    <a:pt x="1115097" y="2639356"/>
                  </a:lnTo>
                  <a:lnTo>
                    <a:pt x="1104063" y="2645314"/>
                  </a:lnTo>
                  <a:lnTo>
                    <a:pt x="1093258" y="2651272"/>
                  </a:lnTo>
                  <a:lnTo>
                    <a:pt x="1082602" y="2657230"/>
                  </a:lnTo>
                  <a:lnTo>
                    <a:pt x="1072241" y="2663188"/>
                  </a:lnTo>
                  <a:lnTo>
                    <a:pt x="1062092" y="2669146"/>
                  </a:lnTo>
                  <a:lnTo>
                    <a:pt x="1052105" y="2675104"/>
                  </a:lnTo>
                  <a:lnTo>
                    <a:pt x="1042475" y="2681061"/>
                  </a:lnTo>
                  <a:lnTo>
                    <a:pt x="1033028" y="2687019"/>
                  </a:lnTo>
                  <a:lnTo>
                    <a:pt x="1023779" y="2692977"/>
                  </a:lnTo>
                  <a:lnTo>
                    <a:pt x="1014889" y="2698935"/>
                  </a:lnTo>
                  <a:lnTo>
                    <a:pt x="1006173" y="2704893"/>
                  </a:lnTo>
                  <a:lnTo>
                    <a:pt x="997703" y="2710851"/>
                  </a:lnTo>
                  <a:lnTo>
                    <a:pt x="989555" y="2716809"/>
                  </a:lnTo>
                  <a:lnTo>
                    <a:pt x="981583" y="2722767"/>
                  </a:lnTo>
                  <a:lnTo>
                    <a:pt x="973900" y="2728725"/>
                  </a:lnTo>
                  <a:lnTo>
                    <a:pt x="966496" y="2734683"/>
                  </a:lnTo>
                  <a:lnTo>
                    <a:pt x="959266" y="2740641"/>
                  </a:lnTo>
                  <a:lnTo>
                    <a:pt x="952363" y="2746598"/>
                  </a:lnTo>
                  <a:lnTo>
                    <a:pt x="945691" y="2752556"/>
                  </a:lnTo>
                  <a:lnTo>
                    <a:pt x="939189" y="2758514"/>
                  </a:lnTo>
                  <a:lnTo>
                    <a:pt x="933044" y="2764472"/>
                  </a:lnTo>
                  <a:lnTo>
                    <a:pt x="927081" y="2770430"/>
                  </a:lnTo>
                  <a:lnTo>
                    <a:pt x="921304" y="2776388"/>
                  </a:lnTo>
                  <a:lnTo>
                    <a:pt x="915863" y="2782346"/>
                  </a:lnTo>
                  <a:lnTo>
                    <a:pt x="910578" y="2788304"/>
                  </a:lnTo>
                  <a:lnTo>
                    <a:pt x="905504" y="2794262"/>
                  </a:lnTo>
                  <a:lnTo>
                    <a:pt x="900711" y="2800220"/>
                  </a:lnTo>
                  <a:lnTo>
                    <a:pt x="896064" y="2806178"/>
                  </a:lnTo>
                  <a:lnTo>
                    <a:pt x="891650" y="2812136"/>
                  </a:lnTo>
                  <a:lnTo>
                    <a:pt x="887461" y="2818093"/>
                  </a:lnTo>
                  <a:lnTo>
                    <a:pt x="883407" y="2824051"/>
                  </a:lnTo>
                  <a:lnTo>
                    <a:pt x="879600" y="2830009"/>
                  </a:lnTo>
                  <a:lnTo>
                    <a:pt x="875968" y="2835967"/>
                  </a:lnTo>
                  <a:lnTo>
                    <a:pt x="872461" y="2841925"/>
                  </a:lnTo>
                  <a:lnTo>
                    <a:pt x="869206" y="2847883"/>
                  </a:lnTo>
                  <a:lnTo>
                    <a:pt x="866082" y="2853841"/>
                  </a:lnTo>
                  <a:lnTo>
                    <a:pt x="863082" y="2859799"/>
                  </a:lnTo>
                  <a:lnTo>
                    <a:pt x="860313" y="2865757"/>
                  </a:lnTo>
                  <a:lnTo>
                    <a:pt x="857646" y="2871715"/>
                  </a:lnTo>
                  <a:lnTo>
                    <a:pt x="855115" y="2877673"/>
                  </a:lnTo>
                  <a:lnTo>
                    <a:pt x="852765" y="2883631"/>
                  </a:lnTo>
                  <a:lnTo>
                    <a:pt x="850506" y="2889588"/>
                  </a:lnTo>
                  <a:lnTo>
                    <a:pt x="848389" y="2895546"/>
                  </a:lnTo>
                  <a:lnTo>
                    <a:pt x="846410" y="2901504"/>
                  </a:lnTo>
                  <a:lnTo>
                    <a:pt x="844512" y="2907462"/>
                  </a:lnTo>
                  <a:lnTo>
                    <a:pt x="842756" y="2913420"/>
                  </a:lnTo>
                  <a:lnTo>
                    <a:pt x="841102" y="2919378"/>
                  </a:lnTo>
                  <a:lnTo>
                    <a:pt x="839520" y="2925336"/>
                  </a:lnTo>
                  <a:lnTo>
                    <a:pt x="838075" y="2931294"/>
                  </a:lnTo>
                  <a:lnTo>
                    <a:pt x="836704" y="2937252"/>
                  </a:lnTo>
                  <a:lnTo>
                    <a:pt x="835398" y="2943210"/>
                  </a:lnTo>
                  <a:lnTo>
                    <a:pt x="834216" y="2949168"/>
                  </a:lnTo>
                  <a:lnTo>
                    <a:pt x="833087" y="2955126"/>
                  </a:lnTo>
                  <a:lnTo>
                    <a:pt x="832027" y="2961083"/>
                  </a:lnTo>
                  <a:lnTo>
                    <a:pt x="831060" y="2967041"/>
                  </a:lnTo>
                  <a:lnTo>
                    <a:pt x="830138" y="2972999"/>
                  </a:lnTo>
                  <a:lnTo>
                    <a:pt x="829284" y="2978957"/>
                  </a:lnTo>
                  <a:lnTo>
                    <a:pt x="828498" y="2984915"/>
                  </a:lnTo>
                  <a:lnTo>
                    <a:pt x="827751" y="2990873"/>
                  </a:lnTo>
                  <a:lnTo>
                    <a:pt x="827069" y="2996831"/>
                  </a:lnTo>
                  <a:lnTo>
                    <a:pt x="826435" y="3002789"/>
                  </a:lnTo>
                  <a:lnTo>
                    <a:pt x="825834" y="3008747"/>
                  </a:lnTo>
                  <a:lnTo>
                    <a:pt x="825294" y="3014705"/>
                  </a:lnTo>
                  <a:lnTo>
                    <a:pt x="824787" y="3020663"/>
                  </a:lnTo>
                  <a:lnTo>
                    <a:pt x="824307" y="3026621"/>
                  </a:lnTo>
                  <a:lnTo>
                    <a:pt x="823882" y="3032578"/>
                  </a:lnTo>
                  <a:lnTo>
                    <a:pt x="823480" y="3038536"/>
                  </a:lnTo>
                  <a:lnTo>
                    <a:pt x="823105" y="30444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2746300"/>
              <a:ext cx="0" cy="706601"/>
            </a:xfrm>
            <a:custGeom>
              <a:avLst/>
              <a:pathLst>
                <a:path w="0" h="706601">
                  <a:moveTo>
                    <a:pt x="0" y="70660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4409547"/>
              <a:ext cx="0" cy="250043"/>
            </a:xfrm>
            <a:custGeom>
              <a:avLst/>
              <a:pathLst>
                <a:path w="0" h="250043">
                  <a:moveTo>
                    <a:pt x="0" y="0"/>
                  </a:moveTo>
                  <a:lnTo>
                    <a:pt x="0" y="25004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3452902"/>
              <a:ext cx="182029" cy="956645"/>
            </a:xfrm>
            <a:custGeom>
              <a:avLst/>
              <a:pathLst>
                <a:path w="182029" h="956645">
                  <a:moveTo>
                    <a:pt x="0" y="0"/>
                  </a:moveTo>
                  <a:lnTo>
                    <a:pt x="0" y="956645"/>
                  </a:lnTo>
                  <a:lnTo>
                    <a:pt x="182029" y="956645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4159503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3133007"/>
              <a:ext cx="0" cy="856425"/>
            </a:xfrm>
            <a:custGeom>
              <a:avLst/>
              <a:pathLst>
                <a:path w="0" h="856425">
                  <a:moveTo>
                    <a:pt x="0" y="85642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4604926"/>
              <a:ext cx="0" cy="48591"/>
            </a:xfrm>
            <a:custGeom>
              <a:avLst/>
              <a:pathLst>
                <a:path w="0" h="48591">
                  <a:moveTo>
                    <a:pt x="0" y="0"/>
                  </a:moveTo>
                  <a:lnTo>
                    <a:pt x="0" y="4859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3989433"/>
              <a:ext cx="182029" cy="615492"/>
            </a:xfrm>
            <a:custGeom>
              <a:avLst/>
              <a:pathLst>
                <a:path w="182029" h="615492">
                  <a:moveTo>
                    <a:pt x="0" y="0"/>
                  </a:moveTo>
                  <a:lnTo>
                    <a:pt x="0" y="615492"/>
                  </a:lnTo>
                  <a:lnTo>
                    <a:pt x="182029" y="615492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4481422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671240" y="4562159"/>
              <a:ext cx="40991" cy="409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658599" y="4531828"/>
              <a:ext cx="170490" cy="170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105842" y="3557738"/>
              <a:ext cx="110222" cy="110222"/>
            </a:xfrm>
            <a:custGeom>
              <a:avLst/>
              <a:pathLst>
                <a:path w="110222" h="110222">
                  <a:moveTo>
                    <a:pt x="0" y="55111"/>
                  </a:moveTo>
                  <a:lnTo>
                    <a:pt x="55111" y="0"/>
                  </a:lnTo>
                  <a:lnTo>
                    <a:pt x="110222" y="55111"/>
                  </a:lnTo>
                  <a:lnTo>
                    <a:pt x="55111" y="11022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6004563" y="4582721"/>
              <a:ext cx="72754" cy="727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066692" y="4546261"/>
              <a:ext cx="60638" cy="60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952941" y="3927622"/>
              <a:ext cx="103375" cy="1033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111200" y="4153017"/>
              <a:ext cx="110155" cy="110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949446" y="4568202"/>
              <a:ext cx="109891" cy="1098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958994" y="4520003"/>
              <a:ext cx="84809" cy="848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884324" y="4587522"/>
              <a:ext cx="79349" cy="79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008737" y="2942350"/>
              <a:ext cx="110011" cy="110011"/>
            </a:xfrm>
            <a:custGeom>
              <a:avLst/>
              <a:pathLst>
                <a:path w="110011" h="110011">
                  <a:moveTo>
                    <a:pt x="0" y="55005"/>
                  </a:moveTo>
                  <a:lnTo>
                    <a:pt x="55005" y="0"/>
                  </a:lnTo>
                  <a:lnTo>
                    <a:pt x="110011" y="55005"/>
                  </a:lnTo>
                  <a:lnTo>
                    <a:pt x="55005" y="11001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019182" y="4252383"/>
              <a:ext cx="109838" cy="1098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695712" y="2818773"/>
              <a:ext cx="110159" cy="110159"/>
            </a:xfrm>
            <a:custGeom>
              <a:avLst/>
              <a:pathLst>
                <a:path w="110159" h="110159">
                  <a:moveTo>
                    <a:pt x="0" y="55079"/>
                  </a:moveTo>
                  <a:lnTo>
                    <a:pt x="55079" y="0"/>
                  </a:lnTo>
                  <a:lnTo>
                    <a:pt x="110159" y="55079"/>
                  </a:lnTo>
                  <a:lnTo>
                    <a:pt x="55079" y="11015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489227" y="4426512"/>
              <a:ext cx="109819" cy="1098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205912" y="2669596"/>
              <a:ext cx="153408" cy="153408"/>
            </a:xfrm>
            <a:custGeom>
              <a:avLst/>
              <a:pathLst>
                <a:path w="153408" h="153408">
                  <a:moveTo>
                    <a:pt x="0" y="76704"/>
                  </a:moveTo>
                  <a:lnTo>
                    <a:pt x="76704" y="0"/>
                  </a:lnTo>
                  <a:lnTo>
                    <a:pt x="153408" y="76704"/>
                  </a:lnTo>
                  <a:lnTo>
                    <a:pt x="76704" y="15340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868074" y="4495533"/>
              <a:ext cx="85158" cy="85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815783" y="4598442"/>
              <a:ext cx="110150" cy="110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888588" y="3083785"/>
              <a:ext cx="98444" cy="98444"/>
            </a:xfrm>
            <a:custGeom>
              <a:avLst/>
              <a:pathLst>
                <a:path w="98444" h="98444">
                  <a:moveTo>
                    <a:pt x="0" y="49222"/>
                  </a:moveTo>
                  <a:lnTo>
                    <a:pt x="49222" y="0"/>
                  </a:lnTo>
                  <a:lnTo>
                    <a:pt x="98444" y="49222"/>
                  </a:lnTo>
                  <a:lnTo>
                    <a:pt x="49222" y="9844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031700" y="3788912"/>
              <a:ext cx="109492" cy="1094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676058" y="4596563"/>
              <a:ext cx="109858" cy="1098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938029" y="4074138"/>
              <a:ext cx="170730" cy="1707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517315" y="4206822"/>
              <a:ext cx="59234" cy="59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552780" y="4333982"/>
              <a:ext cx="47873" cy="478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677549" y="4529839"/>
              <a:ext cx="109680" cy="109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143112" y="4604648"/>
              <a:ext cx="45098" cy="450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542428" y="4536177"/>
              <a:ext cx="137497" cy="1374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102045" y="4220696"/>
              <a:ext cx="136769" cy="1367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828006" y="3450753"/>
              <a:ext cx="109579" cy="109579"/>
            </a:xfrm>
            <a:custGeom>
              <a:avLst/>
              <a:pathLst>
                <a:path w="109579" h="109579">
                  <a:moveTo>
                    <a:pt x="0" y="54789"/>
                  </a:moveTo>
                  <a:lnTo>
                    <a:pt x="54789" y="0"/>
                  </a:lnTo>
                  <a:lnTo>
                    <a:pt x="109579" y="54789"/>
                  </a:lnTo>
                  <a:lnTo>
                    <a:pt x="54789" y="10957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3718317" y="4573787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510905" y="3934461"/>
              <a:ext cx="109944" cy="1099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025471" y="4511418"/>
              <a:ext cx="110078" cy="1100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28525" y="4315063"/>
              <a:ext cx="12823" cy="12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5237792" y="3665231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chr17:7670630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435905" y="2933395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chr17:7673752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236719" y="2674572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chr17:7673772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970415" y="2798017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chr17:7673836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237420" y="3185705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chr17:7674944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397883" y="3409517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chr17:7676154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233420" y="4711412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chr17:7676181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448133" y="6124433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448133" y="5618271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448133" y="5112109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503125" y="460594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503125" y="409978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503125" y="359362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503125" y="308746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503125" y="258130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2880411" y="618415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880411" y="567798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880411" y="517182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880411" y="466566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880411" y="41595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880411" y="36533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880411" y="314718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880411" y="26410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106490" y="2242274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78" name="pt78"/>
            <p:cNvSpPr/>
            <p:nvPr/>
          </p:nvSpPr>
          <p:spPr>
            <a:xfrm>
              <a:off x="7179089" y="259400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7179089" y="278885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7179089" y="2983701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7389908" y="2526890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389908" y="2721739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389908" y="2916588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106490" y="3301579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85" name="pt85"/>
            <p:cNvSpPr/>
            <p:nvPr/>
          </p:nvSpPr>
          <p:spPr>
            <a:xfrm>
              <a:off x="7150229" y="3581995"/>
              <a:ext cx="107371" cy="10737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7199415" y="3826030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7150229" y="3971693"/>
              <a:ext cx="107371" cy="10737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7129856" y="4146169"/>
              <a:ext cx="148118" cy="14811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7389908" y="3580130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7389908" y="3770812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7389908" y="3969829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389908" y="4162669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7106490" y="4491316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94" name="pt94"/>
            <p:cNvSpPr/>
            <p:nvPr/>
          </p:nvSpPr>
          <p:spPr>
            <a:xfrm>
              <a:off x="7179089" y="48225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7179089" y="5017405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7389908" y="4784986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7389908" y="4979835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924695" y="619487"/>
              <a:ext cx="7302698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TP53,Rare cancer,Polyphen Score,Variants by P Value Category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greaty01</cp:lastModifiedBy>
  <cp:revision>5</cp:revision>
  <dcterms:created xsi:type="dcterms:W3CDTF">2015-07-14T21:05:00Z</dcterms:created>
  <dcterms:modified xsi:type="dcterms:W3CDTF">2024-01-21T17:20:50Z</dcterms:modified>
</cp:coreProperties>
</file>